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7" r:id="rId22"/>
    <p:sldId id="1231" r:id="rId23"/>
    <p:sldId id="1218" r:id="rId24"/>
    <p:sldId id="281" r:id="rId25"/>
    <p:sldId id="1214" r:id="rId26"/>
    <p:sldId id="1232" r:id="rId27"/>
    <p:sldId id="1233" r:id="rId28"/>
    <p:sldId id="284" r:id="rId29"/>
    <p:sldId id="286" r:id="rId30"/>
    <p:sldId id="317" r:id="rId31"/>
    <p:sldId id="318" r:id="rId32"/>
    <p:sldId id="1234" r:id="rId33"/>
    <p:sldId id="1235" r:id="rId34"/>
    <p:sldId id="323" r:id="rId35"/>
    <p:sldId id="320" r:id="rId36"/>
    <p:sldId id="321" r:id="rId37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4402EAB-EB6C-4AF6-B46E-0563FB922129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56" autoAdjust="0"/>
  </p:normalViewPr>
  <p:slideViewPr>
    <p:cSldViewPr snapToGrid="0">
      <p:cViewPr varScale="1">
        <p:scale>
          <a:sx n="87" d="100"/>
          <a:sy n="87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477B8AED-8496-1246-84C6-CF2962EFE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C701C1DC-01E4-6737-3E6B-BDE1D806B8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440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:notes">
            <a:extLst>
              <a:ext uri="{FF2B5EF4-FFF2-40B4-BE49-F238E27FC236}">
                <a16:creationId xmlns:a16="http://schemas.microsoft.com/office/drawing/2014/main" id="{1564944A-CAAD-B16A-44DB-DD2182639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5;p:notes">
            <a:extLst>
              <a:ext uri="{FF2B5EF4-FFF2-40B4-BE49-F238E27FC236}">
                <a16:creationId xmlns:a16="http://schemas.microsoft.com/office/drawing/2014/main" id="{85521681-E052-B742-53B2-4D738B0EB8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5;gb2cc48699e_0_82:notes">
            <a:extLst>
              <a:ext uri="{FF2B5EF4-FFF2-40B4-BE49-F238E27FC236}">
                <a16:creationId xmlns:a16="http://schemas.microsoft.com/office/drawing/2014/main" id="{C8B5F522-CAFA-C1AB-01D6-654C3D9B5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76;gb2cc48699e_0_82:notes">
            <a:extLst>
              <a:ext uri="{FF2B5EF4-FFF2-40B4-BE49-F238E27FC236}">
                <a16:creationId xmlns:a16="http://schemas.microsoft.com/office/drawing/2014/main" id="{90AE2020-0508-5D64-BEDE-E3028B5994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3;g789d6132c8_0_10:notes">
            <a:extLst>
              <a:ext uri="{FF2B5EF4-FFF2-40B4-BE49-F238E27FC236}">
                <a16:creationId xmlns:a16="http://schemas.microsoft.com/office/drawing/2014/main" id="{32C9DB85-3B15-D406-DADE-97EDB2802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84;g789d6132c8_0_10:notes">
            <a:extLst>
              <a:ext uri="{FF2B5EF4-FFF2-40B4-BE49-F238E27FC236}">
                <a16:creationId xmlns:a16="http://schemas.microsoft.com/office/drawing/2014/main" id="{FDD2AA95-10A5-51BC-8D42-12573B79A2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9;g789d6132c8_0_79:notes">
            <a:extLst>
              <a:ext uri="{FF2B5EF4-FFF2-40B4-BE49-F238E27FC236}">
                <a16:creationId xmlns:a16="http://schemas.microsoft.com/office/drawing/2014/main" id="{12D739DA-9EF7-10F9-3534-F3A7A7A9F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10;g789d6132c8_0_79:notes">
            <a:extLst>
              <a:ext uri="{FF2B5EF4-FFF2-40B4-BE49-F238E27FC236}">
                <a16:creationId xmlns:a16="http://schemas.microsoft.com/office/drawing/2014/main" id="{849D0ADA-8EAF-7159-CEAC-0D0889AF53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9;g789d6132c8_0_152:notes">
            <a:extLst>
              <a:ext uri="{FF2B5EF4-FFF2-40B4-BE49-F238E27FC236}">
                <a16:creationId xmlns:a16="http://schemas.microsoft.com/office/drawing/2014/main" id="{E1D0B74A-F850-3933-EE0A-11CAFFE6C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30;g789d6132c8_0_152:notes">
            <a:extLst>
              <a:ext uri="{FF2B5EF4-FFF2-40B4-BE49-F238E27FC236}">
                <a16:creationId xmlns:a16="http://schemas.microsoft.com/office/drawing/2014/main" id="{833A399C-F86A-F745-3AAF-3A45059893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5;g789d6132c8_0_224:notes">
            <a:extLst>
              <a:ext uri="{FF2B5EF4-FFF2-40B4-BE49-F238E27FC236}">
                <a16:creationId xmlns:a16="http://schemas.microsoft.com/office/drawing/2014/main" id="{F776490C-6945-1A75-9DFE-8902A1348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56;g789d6132c8_0_224:notes">
            <a:extLst>
              <a:ext uri="{FF2B5EF4-FFF2-40B4-BE49-F238E27FC236}">
                <a16:creationId xmlns:a16="http://schemas.microsoft.com/office/drawing/2014/main" id="{ADB24924-CC46-984F-1B1A-F115AAFF06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3;ga9752fade8_0_259:notes">
            <a:extLst>
              <a:ext uri="{FF2B5EF4-FFF2-40B4-BE49-F238E27FC236}">
                <a16:creationId xmlns:a16="http://schemas.microsoft.com/office/drawing/2014/main" id="{8E363025-C66B-D36D-F58D-210DFAE52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94;ga9752fade8_0_259:notes">
            <a:extLst>
              <a:ext uri="{FF2B5EF4-FFF2-40B4-BE49-F238E27FC236}">
                <a16:creationId xmlns:a16="http://schemas.microsoft.com/office/drawing/2014/main" id="{EF614B3E-FF43-ADDE-D9C6-2F30410C8B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8;g789d6132c8_0_236:notes">
            <a:extLst>
              <a:ext uri="{FF2B5EF4-FFF2-40B4-BE49-F238E27FC236}">
                <a16:creationId xmlns:a16="http://schemas.microsoft.com/office/drawing/2014/main" id="{4452D17A-E927-6A7D-F6C9-D952842DA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99;g789d6132c8_0_236:notes">
            <a:extLst>
              <a:ext uri="{FF2B5EF4-FFF2-40B4-BE49-F238E27FC236}">
                <a16:creationId xmlns:a16="http://schemas.microsoft.com/office/drawing/2014/main" id="{8A249121-C6AD-9775-8A2E-02CD7B7FE7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0;g789d6132c8_0_260:notes">
            <a:extLst>
              <a:ext uri="{FF2B5EF4-FFF2-40B4-BE49-F238E27FC236}">
                <a16:creationId xmlns:a16="http://schemas.microsoft.com/office/drawing/2014/main" id="{28F673FE-757E-08DF-2B06-E1526A190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21;g789d6132c8_0_260:notes">
            <a:extLst>
              <a:ext uri="{FF2B5EF4-FFF2-40B4-BE49-F238E27FC236}">
                <a16:creationId xmlns:a16="http://schemas.microsoft.com/office/drawing/2014/main" id="{FFC7D876-C8C9-B46C-42BF-C863751748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9;ga9752fade8_0_267:notes">
            <a:extLst>
              <a:ext uri="{FF2B5EF4-FFF2-40B4-BE49-F238E27FC236}">
                <a16:creationId xmlns:a16="http://schemas.microsoft.com/office/drawing/2014/main" id="{56D4C0B7-0394-4F3A-02E8-B33F8CB0A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40;ga9752fade8_0_267:notes">
            <a:extLst>
              <a:ext uri="{FF2B5EF4-FFF2-40B4-BE49-F238E27FC236}">
                <a16:creationId xmlns:a16="http://schemas.microsoft.com/office/drawing/2014/main" id="{78B13F83-8AAB-FB3B-3205-A7164C5B4F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5;g789d6132c8_0_292:notes">
            <a:extLst>
              <a:ext uri="{FF2B5EF4-FFF2-40B4-BE49-F238E27FC236}">
                <a16:creationId xmlns:a16="http://schemas.microsoft.com/office/drawing/2014/main" id="{C489DEFB-25B8-D638-71CA-61D9D662E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96;g789d6132c8_0_292:notes">
            <a:extLst>
              <a:ext uri="{FF2B5EF4-FFF2-40B4-BE49-F238E27FC236}">
                <a16:creationId xmlns:a16="http://schemas.microsoft.com/office/drawing/2014/main" id="{0873CE53-8DB0-0D7A-4FA9-62090A9DF2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0;gb286d80c17_0_58:notes">
            <a:extLst>
              <a:ext uri="{FF2B5EF4-FFF2-40B4-BE49-F238E27FC236}">
                <a16:creationId xmlns:a16="http://schemas.microsoft.com/office/drawing/2014/main" id="{DBBF0D43-F667-D7AC-19DA-40475C0A0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1;gb286d80c17_0_58:notes">
            <a:extLst>
              <a:ext uri="{FF2B5EF4-FFF2-40B4-BE49-F238E27FC236}">
                <a16:creationId xmlns:a16="http://schemas.microsoft.com/office/drawing/2014/main" id="{2B51053B-1310-77BA-0318-D4BD786AF4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2;g789d6132c8_0_300:notes">
            <a:extLst>
              <a:ext uri="{FF2B5EF4-FFF2-40B4-BE49-F238E27FC236}">
                <a16:creationId xmlns:a16="http://schemas.microsoft.com/office/drawing/2014/main" id="{3F89CAC4-1D26-66A0-6B5E-2637B58BF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23;g789d6132c8_0_300:notes">
            <a:extLst>
              <a:ext uri="{FF2B5EF4-FFF2-40B4-BE49-F238E27FC236}">
                <a16:creationId xmlns:a16="http://schemas.microsoft.com/office/drawing/2014/main" id="{BA9C4B15-867F-DEAA-ECD4-AF269333C1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0;g895460ef75_0_0:notes">
            <a:extLst>
              <a:ext uri="{FF2B5EF4-FFF2-40B4-BE49-F238E27FC236}">
                <a16:creationId xmlns:a16="http://schemas.microsoft.com/office/drawing/2014/main" id="{73B7C6F1-AFB3-7016-F09A-A27F41D62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61;g895460ef75_0_0:notes">
            <a:extLst>
              <a:ext uri="{FF2B5EF4-FFF2-40B4-BE49-F238E27FC236}">
                <a16:creationId xmlns:a16="http://schemas.microsoft.com/office/drawing/2014/main" id="{2BE065D7-B03E-0C7B-7BE9-EA5ED6F33D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4;gb2836d6924_0_10:notes">
            <a:extLst>
              <a:ext uri="{FF2B5EF4-FFF2-40B4-BE49-F238E27FC236}">
                <a16:creationId xmlns:a16="http://schemas.microsoft.com/office/drawing/2014/main" id="{92FF4CCF-ABCE-9B83-2998-D4FB1C8AE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45;gb2836d6924_0_10:notes">
            <a:extLst>
              <a:ext uri="{FF2B5EF4-FFF2-40B4-BE49-F238E27FC236}">
                <a16:creationId xmlns:a16="http://schemas.microsoft.com/office/drawing/2014/main" id="{588752DB-2802-736A-9FCA-C021EEA103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21;g102c67ce48c_0_39:notes">
            <a:extLst>
              <a:ext uri="{FF2B5EF4-FFF2-40B4-BE49-F238E27FC236}">
                <a16:creationId xmlns:a16="http://schemas.microsoft.com/office/drawing/2014/main" id="{D1DEC476-DAEE-39F5-9564-BE27FB57D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422;g102c67ce48c_0_39:notes">
            <a:extLst>
              <a:ext uri="{FF2B5EF4-FFF2-40B4-BE49-F238E27FC236}">
                <a16:creationId xmlns:a16="http://schemas.microsoft.com/office/drawing/2014/main" id="{FA698657-8F81-C7E2-FA8D-F10A0068DA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5;gb2cc48699e_0_42:notes">
            <a:extLst>
              <a:ext uri="{FF2B5EF4-FFF2-40B4-BE49-F238E27FC236}">
                <a16:creationId xmlns:a16="http://schemas.microsoft.com/office/drawing/2014/main" id="{FE2CAC6B-77C8-5777-BEFE-3265AF621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66;gb2cc48699e_0_42:notes">
            <a:extLst>
              <a:ext uri="{FF2B5EF4-FFF2-40B4-BE49-F238E27FC236}">
                <a16:creationId xmlns:a16="http://schemas.microsoft.com/office/drawing/2014/main" id="{94801267-D4B3-9F78-E63D-CA0B615D94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8;g789d6132c8_0_320:notes">
            <a:extLst>
              <a:ext uri="{FF2B5EF4-FFF2-40B4-BE49-F238E27FC236}">
                <a16:creationId xmlns:a16="http://schemas.microsoft.com/office/drawing/2014/main" id="{2A86D0A6-5EAC-1802-4EDC-28A4D2DCF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89;g789d6132c8_0_320:notes">
            <a:extLst>
              <a:ext uri="{FF2B5EF4-FFF2-40B4-BE49-F238E27FC236}">
                <a16:creationId xmlns:a16="http://schemas.microsoft.com/office/drawing/2014/main" id="{D2411350-987D-68A3-9A47-F3237BDD59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83F75D-F8EA-8B05-DDE2-BC1BB203C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5CA3E8-ACCB-7118-3203-92AED238B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5;gbee43893fe_1_18133:notes">
            <a:extLst>
              <a:ext uri="{FF2B5EF4-FFF2-40B4-BE49-F238E27FC236}">
                <a16:creationId xmlns:a16="http://schemas.microsoft.com/office/drawing/2014/main" id="{B6FAC2B0-7F95-43C0-9C93-E2FDE1D98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6;gbee43893fe_1_18133:notes">
            <a:extLst>
              <a:ext uri="{FF2B5EF4-FFF2-40B4-BE49-F238E27FC236}">
                <a16:creationId xmlns:a16="http://schemas.microsoft.com/office/drawing/2014/main" id="{7C38E6F6-A002-7D69-A514-DDAF88D46B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5;gbee43893fe_1_18133:notes">
            <a:extLst>
              <a:ext uri="{FF2B5EF4-FFF2-40B4-BE49-F238E27FC236}">
                <a16:creationId xmlns:a16="http://schemas.microsoft.com/office/drawing/2014/main" id="{CB8425BF-C16B-EEBB-8092-2AFF74DB2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6;gbee43893fe_1_18133:notes">
            <a:extLst>
              <a:ext uri="{FF2B5EF4-FFF2-40B4-BE49-F238E27FC236}">
                <a16:creationId xmlns:a16="http://schemas.microsoft.com/office/drawing/2014/main" id="{61B89633-3117-B51D-D8FF-1F61F01E22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5;gbee43893fe_1_18133:notes">
            <a:extLst>
              <a:ext uri="{FF2B5EF4-FFF2-40B4-BE49-F238E27FC236}">
                <a16:creationId xmlns:a16="http://schemas.microsoft.com/office/drawing/2014/main" id="{D529477D-972B-6565-BD27-2DC6B3F5D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6;gbee43893fe_1_18133:notes">
            <a:extLst>
              <a:ext uri="{FF2B5EF4-FFF2-40B4-BE49-F238E27FC236}">
                <a16:creationId xmlns:a16="http://schemas.microsoft.com/office/drawing/2014/main" id="{36457BEC-DD9F-5D0F-D7D2-705840C2F4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3;ga9752fade8_0_21:notes">
            <a:extLst>
              <a:ext uri="{FF2B5EF4-FFF2-40B4-BE49-F238E27FC236}">
                <a16:creationId xmlns:a16="http://schemas.microsoft.com/office/drawing/2014/main" id="{AA2BBB7E-002A-3640-3552-729FF94BC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4;ga9752fade8_0_21:notes">
            <a:extLst>
              <a:ext uri="{FF2B5EF4-FFF2-40B4-BE49-F238E27FC236}">
                <a16:creationId xmlns:a16="http://schemas.microsoft.com/office/drawing/2014/main" id="{B9F509DA-489E-DEA7-2B19-91EE9F5570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34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01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2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ga9752fade8_0_90:notes">
            <a:extLst>
              <a:ext uri="{FF2B5EF4-FFF2-40B4-BE49-F238E27FC236}">
                <a16:creationId xmlns:a16="http://schemas.microsoft.com/office/drawing/2014/main" id="{90CCB142-1050-6AB4-ADB2-D5DE0DD23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9;ga9752fade8_0_90:notes">
            <a:extLst>
              <a:ext uri="{FF2B5EF4-FFF2-40B4-BE49-F238E27FC236}">
                <a16:creationId xmlns:a16="http://schemas.microsoft.com/office/drawing/2014/main" id="{483B29D9-BC09-2CF3-FA1E-FFB6B8EFBA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8;g789d6132c8_0_62:notes">
            <a:extLst>
              <a:ext uri="{FF2B5EF4-FFF2-40B4-BE49-F238E27FC236}">
                <a16:creationId xmlns:a16="http://schemas.microsoft.com/office/drawing/2014/main" id="{0AF8D888-5D1F-DBCD-594C-2149990C7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19;g789d6132c8_0_62:notes">
            <a:extLst>
              <a:ext uri="{FF2B5EF4-FFF2-40B4-BE49-F238E27FC236}">
                <a16:creationId xmlns:a16="http://schemas.microsoft.com/office/drawing/2014/main" id="{F9DB88AF-FF89-FBA4-7EF1-AE21874C4B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5;ga9752fade8_0_123:notes">
            <a:extLst>
              <a:ext uri="{FF2B5EF4-FFF2-40B4-BE49-F238E27FC236}">
                <a16:creationId xmlns:a16="http://schemas.microsoft.com/office/drawing/2014/main" id="{F8A5789C-CCC3-D728-DA3E-570AF33D5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56;ga9752fade8_0_123:notes">
            <a:extLst>
              <a:ext uri="{FF2B5EF4-FFF2-40B4-BE49-F238E27FC236}">
                <a16:creationId xmlns:a16="http://schemas.microsoft.com/office/drawing/2014/main" id="{4BD5CD68-09E2-269A-737A-B812FEEC7C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6;g789d6132c8_0_25:notes">
            <a:extLst>
              <a:ext uri="{FF2B5EF4-FFF2-40B4-BE49-F238E27FC236}">
                <a16:creationId xmlns:a16="http://schemas.microsoft.com/office/drawing/2014/main" id="{B38C156B-DB5E-D1A7-EF21-7DC542F69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97;g789d6132c8_0_25:notes">
            <a:extLst>
              <a:ext uri="{FF2B5EF4-FFF2-40B4-BE49-F238E27FC236}">
                <a16:creationId xmlns:a16="http://schemas.microsoft.com/office/drawing/2014/main" id="{DB0BFC87-138A-B3BC-5884-4CB45E1F4C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2;gb2836d6924_0_2:notes">
            <a:extLst>
              <a:ext uri="{FF2B5EF4-FFF2-40B4-BE49-F238E27FC236}">
                <a16:creationId xmlns:a16="http://schemas.microsoft.com/office/drawing/2014/main" id="{CA0B5381-FEA4-C803-30A6-EDEB5EAAD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43;gb2836d6924_0_2:notes">
            <a:extLst>
              <a:ext uri="{FF2B5EF4-FFF2-40B4-BE49-F238E27FC236}">
                <a16:creationId xmlns:a16="http://schemas.microsoft.com/office/drawing/2014/main" id="{27BAC7B2-DE01-B2A8-BE0A-F10D53445B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9;g789d6132c8_0_123:notes">
            <a:extLst>
              <a:ext uri="{FF2B5EF4-FFF2-40B4-BE49-F238E27FC236}">
                <a16:creationId xmlns:a16="http://schemas.microsoft.com/office/drawing/2014/main" id="{4EA26767-EBF0-CD2E-6417-A00F8E928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0;g789d6132c8_0_123:notes">
            <a:extLst>
              <a:ext uri="{FF2B5EF4-FFF2-40B4-BE49-F238E27FC236}">
                <a16:creationId xmlns:a16="http://schemas.microsoft.com/office/drawing/2014/main" id="{25E9F828-3E68-05E6-BBD0-AFEF5A7F50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0E0EBFAF-3748-A986-931B-193F290ED4D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803602" y="535801"/>
            <a:ext cx="4668597" cy="1479901"/>
          </a:xfrm>
        </p:spPr>
        <p:txBody>
          <a:bodyPr anchor="ctr" anchorCtr="1"/>
          <a:lstStyle>
            <a:lvl1pPr algn="ctr">
              <a:defRPr sz="52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3082D3D-4726-2C54-3D96-66640CC330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03849" y="2175449"/>
            <a:ext cx="4668597" cy="547497"/>
          </a:xfrm>
        </p:spPr>
        <p:txBody>
          <a:bodyPr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43862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13">
            <a:extLst>
              <a:ext uri="{FF2B5EF4-FFF2-40B4-BE49-F238E27FC236}">
                <a16:creationId xmlns:a16="http://schemas.microsoft.com/office/drawing/2014/main" id="{6BABF885-F55D-E6EF-BEA0-B47EC6C916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696" y="2770723"/>
            <a:ext cx="4678801" cy="389095"/>
          </a:xfrm>
        </p:spPr>
        <p:txBody>
          <a:bodyPr anchor="ctr"/>
          <a:lstStyle>
            <a:lvl1pPr>
              <a:defRPr>
                <a:solidFill>
                  <a:srgbClr val="70C1B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51;p13">
            <a:extLst>
              <a:ext uri="{FF2B5EF4-FFF2-40B4-BE49-F238E27FC236}">
                <a16:creationId xmlns:a16="http://schemas.microsoft.com/office/drawing/2014/main" id="{302F2C0E-F99A-70D7-FE0F-D5BD187F13E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5696" y="1459345"/>
            <a:ext cx="4678801" cy="1091400"/>
          </a:xfrm>
        </p:spPr>
        <p:txBody>
          <a:bodyPr/>
          <a:lstStyle>
            <a:lvl1pPr>
              <a:buNone/>
              <a:defRPr sz="1800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59885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14">
            <a:extLst>
              <a:ext uri="{FF2B5EF4-FFF2-40B4-BE49-F238E27FC236}">
                <a16:creationId xmlns:a16="http://schemas.microsoft.com/office/drawing/2014/main" id="{C26946B4-162C-18BF-0DFD-9125AAD818C3}"/>
              </a:ext>
            </a:extLst>
          </p:cNvPr>
          <p:cNvSpPr/>
          <p:nvPr/>
        </p:nvSpPr>
        <p:spPr>
          <a:xfrm>
            <a:off x="662098" y="535774"/>
            <a:ext cx="7810503" cy="653402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4;p14">
            <a:extLst>
              <a:ext uri="{FF2B5EF4-FFF2-40B4-BE49-F238E27FC236}">
                <a16:creationId xmlns:a16="http://schemas.microsoft.com/office/drawing/2014/main" id="{7B7060F2-76CE-F100-4C50-C703000231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1697" y="535774"/>
            <a:ext cx="5640604" cy="653402"/>
          </a:xfrm>
        </p:spPr>
        <p:txBody>
          <a:bodyPr anchorCtr="1"/>
          <a:lstStyle>
            <a:lvl1pPr algn="ctr">
              <a:buNone/>
              <a:defRPr sz="4800" b="1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5;p14">
            <a:extLst>
              <a:ext uri="{FF2B5EF4-FFF2-40B4-BE49-F238E27FC236}">
                <a16:creationId xmlns:a16="http://schemas.microsoft.com/office/drawing/2014/main" id="{5A000520-8C2C-75C3-BF8B-BBAA5947E6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753" y="1275075"/>
            <a:ext cx="7810503" cy="421501"/>
          </a:xfrm>
        </p:spPr>
        <p:txBody>
          <a:bodyPr anchor="t"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5" name="Google Shape;56;p14">
            <a:extLst>
              <a:ext uri="{FF2B5EF4-FFF2-40B4-BE49-F238E27FC236}">
                <a16:creationId xmlns:a16="http://schemas.microsoft.com/office/drawing/2014/main" id="{7EFFCC8D-6B08-59BD-B755-1FCCEF284527}"/>
              </a:ext>
            </a:extLst>
          </p:cNvPr>
          <p:cNvSpPr/>
          <p:nvPr/>
        </p:nvSpPr>
        <p:spPr>
          <a:xfrm>
            <a:off x="662098" y="1991352"/>
            <a:ext cx="7810503" cy="653402"/>
          </a:xfrm>
          <a:prstGeom prst="rect">
            <a:avLst/>
          </a:pr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7;p14">
            <a:extLst>
              <a:ext uri="{FF2B5EF4-FFF2-40B4-BE49-F238E27FC236}">
                <a16:creationId xmlns:a16="http://schemas.microsoft.com/office/drawing/2014/main" id="{22B7008B-979A-F3DB-7092-4BE7EBA7B8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1697" y="1991352"/>
            <a:ext cx="5640604" cy="653402"/>
          </a:xfrm>
        </p:spPr>
        <p:txBody>
          <a:bodyPr anchorCtr="1"/>
          <a:lstStyle>
            <a:lvl1pPr algn="ctr">
              <a:buNone/>
              <a:defRPr sz="4800" b="1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58;p14">
            <a:extLst>
              <a:ext uri="{FF2B5EF4-FFF2-40B4-BE49-F238E27FC236}">
                <a16:creationId xmlns:a16="http://schemas.microsoft.com/office/drawing/2014/main" id="{F21F88B8-26D2-258D-BFDD-268077C2C1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753" y="2730654"/>
            <a:ext cx="7810503" cy="421501"/>
          </a:xfrm>
        </p:spPr>
        <p:txBody>
          <a:bodyPr anchor="t"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8" name="Google Shape;59;p14">
            <a:extLst>
              <a:ext uri="{FF2B5EF4-FFF2-40B4-BE49-F238E27FC236}">
                <a16:creationId xmlns:a16="http://schemas.microsoft.com/office/drawing/2014/main" id="{0C9AA50B-7B88-F6A9-611E-3CB31F4FDCA9}"/>
              </a:ext>
            </a:extLst>
          </p:cNvPr>
          <p:cNvSpPr/>
          <p:nvPr/>
        </p:nvSpPr>
        <p:spPr>
          <a:xfrm>
            <a:off x="662098" y="3446922"/>
            <a:ext cx="7810503" cy="653402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60;p14">
            <a:extLst>
              <a:ext uri="{FF2B5EF4-FFF2-40B4-BE49-F238E27FC236}">
                <a16:creationId xmlns:a16="http://schemas.microsoft.com/office/drawing/2014/main" id="{DF0DD411-2F94-03CB-0755-E688737361E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1697" y="3446922"/>
            <a:ext cx="5640604" cy="653402"/>
          </a:xfrm>
        </p:spPr>
        <p:txBody>
          <a:bodyPr anchorCtr="1"/>
          <a:lstStyle>
            <a:lvl1pPr algn="ctr">
              <a:buNone/>
              <a:defRPr sz="4800" b="1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C1CF5A4C-337A-0FF0-D085-079FED18E38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753" y="4186223"/>
            <a:ext cx="7810503" cy="421501"/>
          </a:xfrm>
        </p:spPr>
        <p:txBody>
          <a:bodyPr anchor="t"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73421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5">
            <a:extLst>
              <a:ext uri="{FF2B5EF4-FFF2-40B4-BE49-F238E27FC236}">
                <a16:creationId xmlns:a16="http://schemas.microsoft.com/office/drawing/2014/main" id="{B31DF90B-915E-0FEF-CBA7-6CB34912101F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4;p15">
            <a:extLst>
              <a:ext uri="{FF2B5EF4-FFF2-40B4-BE49-F238E27FC236}">
                <a16:creationId xmlns:a16="http://schemas.microsoft.com/office/drawing/2014/main" id="{3BD75DBA-EEF3-FCE6-072D-57C2DFF5FD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861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17">
            <a:extLst>
              <a:ext uri="{FF2B5EF4-FFF2-40B4-BE49-F238E27FC236}">
                <a16:creationId xmlns:a16="http://schemas.microsoft.com/office/drawing/2014/main" id="{D7F02765-9962-8F48-2BBC-7047CE1E6A6B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0;p17">
            <a:extLst>
              <a:ext uri="{FF2B5EF4-FFF2-40B4-BE49-F238E27FC236}">
                <a16:creationId xmlns:a16="http://schemas.microsoft.com/office/drawing/2014/main" id="{977EE058-FC20-FED3-DF38-90B0055700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70695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8">
            <a:extLst>
              <a:ext uri="{FF2B5EF4-FFF2-40B4-BE49-F238E27FC236}">
                <a16:creationId xmlns:a16="http://schemas.microsoft.com/office/drawing/2014/main" id="{DB7EE4EF-6A09-EFB0-AAA6-5024AF6B85F3}"/>
              </a:ext>
            </a:extLst>
          </p:cNvPr>
          <p:cNvSpPr/>
          <p:nvPr/>
        </p:nvSpPr>
        <p:spPr>
          <a:xfrm>
            <a:off x="1565123" y="1550858"/>
            <a:ext cx="421501" cy="421501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3;p18">
            <a:extLst>
              <a:ext uri="{FF2B5EF4-FFF2-40B4-BE49-F238E27FC236}">
                <a16:creationId xmlns:a16="http://schemas.microsoft.com/office/drawing/2014/main" id="{0DAC6126-CC18-1C09-152F-C24FEEB00099}"/>
              </a:ext>
            </a:extLst>
          </p:cNvPr>
          <p:cNvSpPr/>
          <p:nvPr/>
        </p:nvSpPr>
        <p:spPr>
          <a:xfrm>
            <a:off x="4360974" y="1550858"/>
            <a:ext cx="421501" cy="421501"/>
          </a:xfrm>
          <a:prstGeom prst="rect">
            <a:avLst/>
          </a:prstGeom>
          <a:solidFill>
            <a:srgbClr val="FF165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74;p18">
            <a:extLst>
              <a:ext uri="{FF2B5EF4-FFF2-40B4-BE49-F238E27FC236}">
                <a16:creationId xmlns:a16="http://schemas.microsoft.com/office/drawing/2014/main" id="{23E6788A-2202-40B0-A73B-C7BDFCD0D22D}"/>
              </a:ext>
            </a:extLst>
          </p:cNvPr>
          <p:cNvSpPr/>
          <p:nvPr/>
        </p:nvSpPr>
        <p:spPr>
          <a:xfrm>
            <a:off x="7157127" y="1550858"/>
            <a:ext cx="421501" cy="421501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75;p18">
            <a:extLst>
              <a:ext uri="{FF2B5EF4-FFF2-40B4-BE49-F238E27FC236}">
                <a16:creationId xmlns:a16="http://schemas.microsoft.com/office/drawing/2014/main" id="{33CF7344-81E8-5811-0043-F6AE2468DC63}"/>
              </a:ext>
            </a:extLst>
          </p:cNvPr>
          <p:cNvSpPr/>
          <p:nvPr/>
        </p:nvSpPr>
        <p:spPr>
          <a:xfrm>
            <a:off x="1555577" y="3241346"/>
            <a:ext cx="421501" cy="421501"/>
          </a:xfrm>
          <a:prstGeom prst="rect">
            <a:avLst/>
          </a:prstGeom>
          <a:solidFill>
            <a:srgbClr val="FF165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76;p18">
            <a:extLst>
              <a:ext uri="{FF2B5EF4-FFF2-40B4-BE49-F238E27FC236}">
                <a16:creationId xmlns:a16="http://schemas.microsoft.com/office/drawing/2014/main" id="{6B27D2E9-91B9-B2EB-4102-6BE6F8B7C20C}"/>
              </a:ext>
            </a:extLst>
          </p:cNvPr>
          <p:cNvSpPr/>
          <p:nvPr/>
        </p:nvSpPr>
        <p:spPr>
          <a:xfrm>
            <a:off x="4351428" y="3241346"/>
            <a:ext cx="421501" cy="421501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77;p18">
            <a:extLst>
              <a:ext uri="{FF2B5EF4-FFF2-40B4-BE49-F238E27FC236}">
                <a16:creationId xmlns:a16="http://schemas.microsoft.com/office/drawing/2014/main" id="{D2C7D8F9-BFEC-5253-961C-211D998181D0}"/>
              </a:ext>
            </a:extLst>
          </p:cNvPr>
          <p:cNvSpPr/>
          <p:nvPr/>
        </p:nvSpPr>
        <p:spPr>
          <a:xfrm>
            <a:off x="7147572" y="3241346"/>
            <a:ext cx="421501" cy="421501"/>
          </a:xfrm>
          <a:prstGeom prst="rect">
            <a:avLst/>
          </a:prstGeom>
          <a:solidFill>
            <a:srgbClr val="FF165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78;p18">
            <a:extLst>
              <a:ext uri="{FF2B5EF4-FFF2-40B4-BE49-F238E27FC236}">
                <a16:creationId xmlns:a16="http://schemas.microsoft.com/office/drawing/2014/main" id="{0D42D826-1D15-F638-547A-0C27A5172431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79;p18">
            <a:extLst>
              <a:ext uri="{FF2B5EF4-FFF2-40B4-BE49-F238E27FC236}">
                <a16:creationId xmlns:a16="http://schemas.microsoft.com/office/drawing/2014/main" id="{FD7ABE99-5C1E-A3BE-9E5C-557CB1F397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80;p18">
            <a:extLst>
              <a:ext uri="{FF2B5EF4-FFF2-40B4-BE49-F238E27FC236}">
                <a16:creationId xmlns:a16="http://schemas.microsoft.com/office/drawing/2014/main" id="{38CA28C1-849E-AFE9-6673-5FF5AE0EB60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25024" y="3743325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1" name="Google Shape;81;p18">
            <a:extLst>
              <a:ext uri="{FF2B5EF4-FFF2-40B4-BE49-F238E27FC236}">
                <a16:creationId xmlns:a16="http://schemas.microsoft.com/office/drawing/2014/main" id="{E53DC95F-80BD-A47F-2E5B-19D7BA8506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272" y="4120798"/>
            <a:ext cx="2227798" cy="495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82;p18">
            <a:extLst>
              <a:ext uri="{FF2B5EF4-FFF2-40B4-BE49-F238E27FC236}">
                <a16:creationId xmlns:a16="http://schemas.microsoft.com/office/drawing/2014/main" id="{AAAF11E1-B108-5A20-F4A9-BDA9B90D90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16726" y="3743325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3" name="Google Shape;83;p18">
            <a:extLst>
              <a:ext uri="{FF2B5EF4-FFF2-40B4-BE49-F238E27FC236}">
                <a16:creationId xmlns:a16="http://schemas.microsoft.com/office/drawing/2014/main" id="{7658A5E1-5789-A935-3388-5B59B333B6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5223" y="4120798"/>
            <a:ext cx="2227204" cy="495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84;p18">
            <a:extLst>
              <a:ext uri="{FF2B5EF4-FFF2-40B4-BE49-F238E27FC236}">
                <a16:creationId xmlns:a16="http://schemas.microsoft.com/office/drawing/2014/main" id="{CABEFD55-B27E-6837-32D4-23E4BE7D15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6504" y="3743325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5" name="Google Shape;85;p18">
            <a:extLst>
              <a:ext uri="{FF2B5EF4-FFF2-40B4-BE49-F238E27FC236}">
                <a16:creationId xmlns:a16="http://schemas.microsoft.com/office/drawing/2014/main" id="{774A49E1-7B26-036D-4AB0-F0EEEB8856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53862" y="4120798"/>
            <a:ext cx="2227496" cy="495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6" name="Google Shape;86;p18">
            <a:extLst>
              <a:ext uri="{FF2B5EF4-FFF2-40B4-BE49-F238E27FC236}">
                <a16:creationId xmlns:a16="http://schemas.microsoft.com/office/drawing/2014/main" id="{5F792290-6864-0038-0E7F-EA52A3DBE4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3124" y="3304723"/>
            <a:ext cx="756300" cy="302702"/>
          </a:xfrm>
        </p:spPr>
        <p:txBody>
          <a:bodyPr anchor="ctr" anchorCtr="1"/>
          <a:lstStyle>
            <a:lvl1pPr algn="ctr">
              <a:defRPr sz="1800">
                <a:solidFill>
                  <a:srgbClr val="C4FFF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7" name="Google Shape;87;p18">
            <a:extLst>
              <a:ext uri="{FF2B5EF4-FFF2-40B4-BE49-F238E27FC236}">
                <a16:creationId xmlns:a16="http://schemas.microsoft.com/office/drawing/2014/main" id="{1CC4A696-B6DF-9B72-30DD-45316C9EED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88820" y="3304723"/>
            <a:ext cx="756300" cy="302702"/>
          </a:xfrm>
        </p:spPr>
        <p:txBody>
          <a:bodyPr anchor="ctr" anchorCtr="1"/>
          <a:lstStyle>
            <a:lvl1pPr algn="ctr">
              <a:defRPr sz="1800">
                <a:solidFill>
                  <a:srgbClr val="C4FFF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8" name="Google Shape;88;p18">
            <a:extLst>
              <a:ext uri="{FF2B5EF4-FFF2-40B4-BE49-F238E27FC236}">
                <a16:creationId xmlns:a16="http://schemas.microsoft.com/office/drawing/2014/main" id="{41D110A6-46C3-45C2-7190-6CB80CB35B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29925" y="2048960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9" name="Google Shape;89;p18">
            <a:extLst>
              <a:ext uri="{FF2B5EF4-FFF2-40B4-BE49-F238E27FC236}">
                <a16:creationId xmlns:a16="http://schemas.microsoft.com/office/drawing/2014/main" id="{8E4A0587-1BF5-5E3B-AAE2-D784AA79D1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926" y="2439674"/>
            <a:ext cx="2227798" cy="495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0" name="Google Shape;90;p18">
            <a:extLst>
              <a:ext uri="{FF2B5EF4-FFF2-40B4-BE49-F238E27FC236}">
                <a16:creationId xmlns:a16="http://schemas.microsoft.com/office/drawing/2014/main" id="{17A09E21-F1D9-57A4-E65B-3FA295CCFE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1627" y="2048960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21" name="Google Shape;91;p18">
            <a:extLst>
              <a:ext uri="{FF2B5EF4-FFF2-40B4-BE49-F238E27FC236}">
                <a16:creationId xmlns:a16="http://schemas.microsoft.com/office/drawing/2014/main" id="{C56E519E-1C80-73DC-5336-D904978501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9878" y="2439674"/>
            <a:ext cx="2227204" cy="495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2" name="Google Shape;92;p18">
            <a:extLst>
              <a:ext uri="{FF2B5EF4-FFF2-40B4-BE49-F238E27FC236}">
                <a16:creationId xmlns:a16="http://schemas.microsoft.com/office/drawing/2014/main" id="{BA43066E-4CD3-EE84-E528-702B297F25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21405" y="2048960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23" name="Google Shape;93;p18">
            <a:extLst>
              <a:ext uri="{FF2B5EF4-FFF2-40B4-BE49-F238E27FC236}">
                <a16:creationId xmlns:a16="http://schemas.microsoft.com/office/drawing/2014/main" id="{C41D5B68-7913-58E2-7D2F-360F8BAFBC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58507" y="2439674"/>
            <a:ext cx="2227496" cy="4953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4" name="Google Shape;94;p18">
            <a:extLst>
              <a:ext uri="{FF2B5EF4-FFF2-40B4-BE49-F238E27FC236}">
                <a16:creationId xmlns:a16="http://schemas.microsoft.com/office/drawing/2014/main" id="{99570C97-2855-09C2-54F5-66DDD56E71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8026" y="1610267"/>
            <a:ext cx="756300" cy="302702"/>
          </a:xfrm>
        </p:spPr>
        <p:txBody>
          <a:bodyPr anchor="ctr" anchorCtr="1"/>
          <a:lstStyle>
            <a:lvl1pPr algn="ctr">
              <a:defRPr sz="1800">
                <a:solidFill>
                  <a:srgbClr val="C4FFF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5" name="Google Shape;95;p18">
            <a:extLst>
              <a:ext uri="{FF2B5EF4-FFF2-40B4-BE49-F238E27FC236}">
                <a16:creationId xmlns:a16="http://schemas.microsoft.com/office/drawing/2014/main" id="{06F62871-1005-D028-A8D7-A4C0B2CD2B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3721" y="1610267"/>
            <a:ext cx="756300" cy="302702"/>
          </a:xfrm>
        </p:spPr>
        <p:txBody>
          <a:bodyPr anchor="ctr" anchorCtr="1"/>
          <a:lstStyle>
            <a:lvl1pPr algn="ctr">
              <a:defRPr sz="1800">
                <a:solidFill>
                  <a:srgbClr val="C4FFF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6" name="Google Shape;96;p18">
            <a:extLst>
              <a:ext uri="{FF2B5EF4-FFF2-40B4-BE49-F238E27FC236}">
                <a16:creationId xmlns:a16="http://schemas.microsoft.com/office/drawing/2014/main" id="{B0D82FC0-64CC-0E21-FCA5-F969BD05A1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89426" y="1610267"/>
            <a:ext cx="756300" cy="302702"/>
          </a:xfrm>
        </p:spPr>
        <p:txBody>
          <a:bodyPr anchor="ctr" anchorCtr="1"/>
          <a:lstStyle>
            <a:lvl1pPr algn="ctr">
              <a:defRPr sz="1800">
                <a:solidFill>
                  <a:srgbClr val="C4FFF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7" name="Google Shape;97;p18">
            <a:extLst>
              <a:ext uri="{FF2B5EF4-FFF2-40B4-BE49-F238E27FC236}">
                <a16:creationId xmlns:a16="http://schemas.microsoft.com/office/drawing/2014/main" id="{3FBFE7EF-0A71-D82E-0714-5C7C99B74E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84525" y="3304723"/>
            <a:ext cx="756300" cy="302702"/>
          </a:xfrm>
        </p:spPr>
        <p:txBody>
          <a:bodyPr anchor="ctr" anchorCtr="1"/>
          <a:lstStyle>
            <a:lvl1pPr algn="ctr">
              <a:defRPr sz="1800">
                <a:solidFill>
                  <a:srgbClr val="C4FFF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33533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19">
            <a:extLst>
              <a:ext uri="{FF2B5EF4-FFF2-40B4-BE49-F238E27FC236}">
                <a16:creationId xmlns:a16="http://schemas.microsoft.com/office/drawing/2014/main" id="{02D39BC4-CEB1-540A-13BB-9870B081B6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87522" y="3416829"/>
            <a:ext cx="1983900" cy="724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1DC57D77-6E27-6277-8243-4D7902ABBD99}"/>
              </a:ext>
            </a:extLst>
          </p:cNvPr>
          <p:cNvSpPr/>
          <p:nvPr/>
        </p:nvSpPr>
        <p:spPr>
          <a:xfrm>
            <a:off x="5510896" y="535801"/>
            <a:ext cx="3633002" cy="1247104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1;p19">
            <a:extLst>
              <a:ext uri="{FF2B5EF4-FFF2-40B4-BE49-F238E27FC236}">
                <a16:creationId xmlns:a16="http://schemas.microsoft.com/office/drawing/2014/main" id="{66E0C831-1C76-8348-943D-2DAD166ED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8275" y="678448"/>
            <a:ext cx="2474695" cy="961802"/>
          </a:xfrm>
        </p:spPr>
        <p:txBody>
          <a:bodyPr anchor="ctr"/>
          <a:lstStyle>
            <a:lvl1pPr algn="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02;p19">
            <a:extLst>
              <a:ext uri="{FF2B5EF4-FFF2-40B4-BE49-F238E27FC236}">
                <a16:creationId xmlns:a16="http://schemas.microsoft.com/office/drawing/2014/main" id="{8B747ED4-1375-B244-E055-01315FC0B39D}"/>
              </a:ext>
            </a:extLst>
          </p:cNvPr>
          <p:cNvSpPr/>
          <p:nvPr/>
        </p:nvSpPr>
        <p:spPr>
          <a:xfrm>
            <a:off x="1539995" y="1988253"/>
            <a:ext cx="1426198" cy="3155100"/>
          </a:xfrm>
          <a:prstGeom prst="rect">
            <a:avLst/>
          </a:pr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5882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_1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2">
            <a:extLst>
              <a:ext uri="{FF2B5EF4-FFF2-40B4-BE49-F238E27FC236}">
                <a16:creationId xmlns:a16="http://schemas.microsoft.com/office/drawing/2014/main" id="{6E429AFC-DD17-EA0D-0514-CCF0E72854F9}"/>
              </a:ext>
            </a:extLst>
          </p:cNvPr>
          <p:cNvSpPr/>
          <p:nvPr/>
        </p:nvSpPr>
        <p:spPr>
          <a:xfrm>
            <a:off x="0" y="1189195"/>
            <a:ext cx="3633002" cy="1728901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0;p22">
            <a:extLst>
              <a:ext uri="{FF2B5EF4-FFF2-40B4-BE49-F238E27FC236}">
                <a16:creationId xmlns:a16="http://schemas.microsoft.com/office/drawing/2014/main" id="{901BED57-1D10-DA3C-F0E0-BBD28B798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098" y="1249500"/>
            <a:ext cx="2860499" cy="1614601"/>
          </a:xfrm>
        </p:spPr>
        <p:txBody>
          <a:bodyPr anchor="ctr"/>
          <a:lstStyle>
            <a:lvl1pPr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21;p22">
            <a:extLst>
              <a:ext uri="{FF2B5EF4-FFF2-40B4-BE49-F238E27FC236}">
                <a16:creationId xmlns:a16="http://schemas.microsoft.com/office/drawing/2014/main" id="{9920AFC5-F3D9-E866-B4AE-955A5D925A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3135349"/>
            <a:ext cx="2970903" cy="1208397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8957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23">
            <a:extLst>
              <a:ext uri="{FF2B5EF4-FFF2-40B4-BE49-F238E27FC236}">
                <a16:creationId xmlns:a16="http://schemas.microsoft.com/office/drawing/2014/main" id="{AD6EF881-44B0-7E46-5257-E5EB90917397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4;p23">
            <a:extLst>
              <a:ext uri="{FF2B5EF4-FFF2-40B4-BE49-F238E27FC236}">
                <a16:creationId xmlns:a16="http://schemas.microsoft.com/office/drawing/2014/main" id="{F18D9299-E15A-A6D1-0C8C-F9F6D14296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25;p23">
            <a:extLst>
              <a:ext uri="{FF2B5EF4-FFF2-40B4-BE49-F238E27FC236}">
                <a16:creationId xmlns:a16="http://schemas.microsoft.com/office/drawing/2014/main" id="{4A54021F-33E0-9BC2-DA70-CC38C4F56C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13109" y="3150098"/>
            <a:ext cx="2072999" cy="335100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5" name="Google Shape;126;p23">
            <a:extLst>
              <a:ext uri="{FF2B5EF4-FFF2-40B4-BE49-F238E27FC236}">
                <a16:creationId xmlns:a16="http://schemas.microsoft.com/office/drawing/2014/main" id="{CC570D9E-B6B2-E09D-4C14-7A887DEA7A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13109" y="3485199"/>
            <a:ext cx="2072999" cy="8211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27;p23">
            <a:extLst>
              <a:ext uri="{FF2B5EF4-FFF2-40B4-BE49-F238E27FC236}">
                <a16:creationId xmlns:a16="http://schemas.microsoft.com/office/drawing/2014/main" id="{7472889C-9483-BDF9-470C-5E2ACB0E09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30836" y="1993648"/>
            <a:ext cx="2072999" cy="335100"/>
          </a:xfrm>
        </p:spPr>
        <p:txBody>
          <a:bodyPr anchorCtr="1"/>
          <a:lstStyle>
            <a:lvl1pPr algn="ctr">
              <a:buNone/>
              <a:defRPr sz="1800" b="1">
                <a:solidFill>
                  <a:srgbClr val="70C1B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28;p23">
            <a:extLst>
              <a:ext uri="{FF2B5EF4-FFF2-40B4-BE49-F238E27FC236}">
                <a16:creationId xmlns:a16="http://schemas.microsoft.com/office/drawing/2014/main" id="{9B517076-6EC7-A48F-3BED-F2E69C47756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30836" y="2328748"/>
            <a:ext cx="2072999" cy="8211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29;p23">
            <a:extLst>
              <a:ext uri="{FF2B5EF4-FFF2-40B4-BE49-F238E27FC236}">
                <a16:creationId xmlns:a16="http://schemas.microsoft.com/office/drawing/2014/main" id="{3A1C457F-ECAC-E40A-0B0E-44498FB34D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48563" y="3150098"/>
            <a:ext cx="2072999" cy="335100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9" name="Google Shape;130;p23">
            <a:extLst>
              <a:ext uri="{FF2B5EF4-FFF2-40B4-BE49-F238E27FC236}">
                <a16:creationId xmlns:a16="http://schemas.microsoft.com/office/drawing/2014/main" id="{D9DE696C-E75A-7507-996F-35C23CB4E4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48563" y="3485199"/>
            <a:ext cx="2072999" cy="8211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48680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;p24">
            <a:extLst>
              <a:ext uri="{FF2B5EF4-FFF2-40B4-BE49-F238E27FC236}">
                <a16:creationId xmlns:a16="http://schemas.microsoft.com/office/drawing/2014/main" id="{C4AEC29A-D1D9-3127-4444-8DEFC922D2DD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3;p24">
            <a:extLst>
              <a:ext uri="{FF2B5EF4-FFF2-40B4-BE49-F238E27FC236}">
                <a16:creationId xmlns:a16="http://schemas.microsoft.com/office/drawing/2014/main" id="{3F21E18E-16D8-03A2-F745-BCCF16C14A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34;p24">
            <a:extLst>
              <a:ext uri="{FF2B5EF4-FFF2-40B4-BE49-F238E27FC236}">
                <a16:creationId xmlns:a16="http://schemas.microsoft.com/office/drawing/2014/main" id="{B8799D70-1C1E-B5FE-163F-88FE76C0CA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28883" y="1987027"/>
            <a:ext cx="2072999" cy="335100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5" name="Google Shape;135;p24">
            <a:extLst>
              <a:ext uri="{FF2B5EF4-FFF2-40B4-BE49-F238E27FC236}">
                <a16:creationId xmlns:a16="http://schemas.microsoft.com/office/drawing/2014/main" id="{E23F7545-2B92-0B71-A025-8E23B95E16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28901" y="2322127"/>
            <a:ext cx="2072999" cy="6534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36;p24">
            <a:extLst>
              <a:ext uri="{FF2B5EF4-FFF2-40B4-BE49-F238E27FC236}">
                <a16:creationId xmlns:a16="http://schemas.microsoft.com/office/drawing/2014/main" id="{65CC5379-56B6-FD86-920D-D06709EEBA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28883" y="3627598"/>
            <a:ext cx="2072999" cy="335100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7" name="Google Shape;137;p24">
            <a:extLst>
              <a:ext uri="{FF2B5EF4-FFF2-40B4-BE49-F238E27FC236}">
                <a16:creationId xmlns:a16="http://schemas.microsoft.com/office/drawing/2014/main" id="{926D4A98-AA1D-A5F7-2D7E-50CF158659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28901" y="3962698"/>
            <a:ext cx="2072999" cy="6534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38;p24">
            <a:extLst>
              <a:ext uri="{FF2B5EF4-FFF2-40B4-BE49-F238E27FC236}">
                <a16:creationId xmlns:a16="http://schemas.microsoft.com/office/drawing/2014/main" id="{20F4936C-4C13-2E48-FF16-1DF0F1EBFB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08840" y="1987027"/>
            <a:ext cx="2072999" cy="335100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9" name="Google Shape;139;p24">
            <a:extLst>
              <a:ext uri="{FF2B5EF4-FFF2-40B4-BE49-F238E27FC236}">
                <a16:creationId xmlns:a16="http://schemas.microsoft.com/office/drawing/2014/main" id="{5A8F94B9-B7EA-E1C2-7107-EF9E49A6E76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08849" y="2322127"/>
            <a:ext cx="2072999" cy="6534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140;p24">
            <a:extLst>
              <a:ext uri="{FF2B5EF4-FFF2-40B4-BE49-F238E27FC236}">
                <a16:creationId xmlns:a16="http://schemas.microsoft.com/office/drawing/2014/main" id="{A02FE6FD-6051-33D9-416A-88716552E2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08840" y="3627598"/>
            <a:ext cx="2072999" cy="335100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1" name="Google Shape;141;p24">
            <a:extLst>
              <a:ext uri="{FF2B5EF4-FFF2-40B4-BE49-F238E27FC236}">
                <a16:creationId xmlns:a16="http://schemas.microsoft.com/office/drawing/2014/main" id="{9AD6B51C-AD49-B5A6-8C9B-4A9D1887492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08849" y="3962698"/>
            <a:ext cx="2072999" cy="6534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53041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25">
            <a:extLst>
              <a:ext uri="{FF2B5EF4-FFF2-40B4-BE49-F238E27FC236}">
                <a16:creationId xmlns:a16="http://schemas.microsoft.com/office/drawing/2014/main" id="{B5BE838E-BA8E-1770-D90A-C846876E4CD9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44;p25">
            <a:extLst>
              <a:ext uri="{FF2B5EF4-FFF2-40B4-BE49-F238E27FC236}">
                <a16:creationId xmlns:a16="http://schemas.microsoft.com/office/drawing/2014/main" id="{4EAF8362-896A-966A-4D54-D17E3ABB97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45;p25">
            <a:extLst>
              <a:ext uri="{FF2B5EF4-FFF2-40B4-BE49-F238E27FC236}">
                <a16:creationId xmlns:a16="http://schemas.microsoft.com/office/drawing/2014/main" id="{19DD341F-8EF8-71EB-D6D4-B8DF5A3C58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3170398"/>
            <a:ext cx="1769098" cy="335100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5" name="Google Shape;146;p25">
            <a:extLst>
              <a:ext uri="{FF2B5EF4-FFF2-40B4-BE49-F238E27FC236}">
                <a16:creationId xmlns:a16="http://schemas.microsoft.com/office/drawing/2014/main" id="{95A6D53B-35DD-7472-DAAF-AD0390993E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107" y="3505498"/>
            <a:ext cx="1769098" cy="958199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47;p25">
            <a:extLst>
              <a:ext uri="{FF2B5EF4-FFF2-40B4-BE49-F238E27FC236}">
                <a16:creationId xmlns:a16="http://schemas.microsoft.com/office/drawing/2014/main" id="{8F769337-DD61-FA41-8117-64B94CC5C82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03493" y="3170398"/>
            <a:ext cx="1769098" cy="335100"/>
          </a:xfrm>
        </p:spPr>
        <p:txBody>
          <a:bodyPr anchorCtr="1"/>
          <a:lstStyle>
            <a:lvl1pPr algn="ctr">
              <a:buNone/>
              <a:defRPr sz="1800" b="1">
                <a:solidFill>
                  <a:srgbClr val="90CBA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48;p25">
            <a:extLst>
              <a:ext uri="{FF2B5EF4-FFF2-40B4-BE49-F238E27FC236}">
                <a16:creationId xmlns:a16="http://schemas.microsoft.com/office/drawing/2014/main" id="{A86143B3-CA15-D415-007F-FF7B27C65C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03512" y="3505498"/>
            <a:ext cx="1769098" cy="958199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49;p25">
            <a:extLst>
              <a:ext uri="{FF2B5EF4-FFF2-40B4-BE49-F238E27FC236}">
                <a16:creationId xmlns:a16="http://schemas.microsoft.com/office/drawing/2014/main" id="{B20A8DCF-062A-5938-60CA-7DD33A8FB04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75900" y="3170398"/>
            <a:ext cx="1769098" cy="335100"/>
          </a:xfrm>
        </p:spPr>
        <p:txBody>
          <a:bodyPr anchorCtr="1"/>
          <a:lstStyle>
            <a:lvl1pPr algn="ctr">
              <a:buNone/>
              <a:defRPr sz="1800" b="1">
                <a:solidFill>
                  <a:srgbClr val="4A9EAA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150;p25">
            <a:extLst>
              <a:ext uri="{FF2B5EF4-FFF2-40B4-BE49-F238E27FC236}">
                <a16:creationId xmlns:a16="http://schemas.microsoft.com/office/drawing/2014/main" id="{12ACD65B-F207-D0AF-7F2B-FED773FC81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75909" y="3505498"/>
            <a:ext cx="1769098" cy="958199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151;p25">
            <a:extLst>
              <a:ext uri="{FF2B5EF4-FFF2-40B4-BE49-F238E27FC236}">
                <a16:creationId xmlns:a16="http://schemas.microsoft.com/office/drawing/2014/main" id="{E50B5904-BEB2-E1FC-6521-ADA2F2F1F2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89701" y="3170398"/>
            <a:ext cx="1769098" cy="335100"/>
          </a:xfrm>
        </p:spPr>
        <p:txBody>
          <a:bodyPr anchorCtr="1"/>
          <a:lstStyle>
            <a:lvl1pPr algn="ctr">
              <a:buNone/>
              <a:defRPr sz="1700" b="1">
                <a:solidFill>
                  <a:srgbClr val="70C1B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152;p25">
            <a:extLst>
              <a:ext uri="{FF2B5EF4-FFF2-40B4-BE49-F238E27FC236}">
                <a16:creationId xmlns:a16="http://schemas.microsoft.com/office/drawing/2014/main" id="{A596F852-8FB9-CE2C-659B-83B3673225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89710" y="3505498"/>
            <a:ext cx="1769098" cy="958199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67007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AA5C9FF6-0021-9DBD-DC78-A83D43AFD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8678" y="2075221"/>
            <a:ext cx="3393896" cy="626098"/>
          </a:xfrm>
        </p:spPr>
        <p:txBody>
          <a:bodyPr anchor="ctr" anchorCtr="1"/>
          <a:lstStyle>
            <a:lvl1pPr algn="ctr">
              <a:defRPr sz="4800"/>
            </a:lvl1pPr>
          </a:lstStyle>
          <a:p>
            <a:pPr lvl="0"/>
            <a:endParaRPr lang="es-PE"/>
          </a:p>
        </p:txBody>
      </p:sp>
      <p:sp>
        <p:nvSpPr>
          <p:cNvPr id="3" name="Google Shape;13;p3">
            <a:extLst>
              <a:ext uri="{FF2B5EF4-FFF2-40B4-BE49-F238E27FC236}">
                <a16:creationId xmlns:a16="http://schemas.microsoft.com/office/drawing/2014/main" id="{FACAA04F-914E-B8B0-B61A-7CB725EC37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78678" y="1189195"/>
            <a:ext cx="3393896" cy="885898"/>
          </a:xfrm>
        </p:spPr>
        <p:txBody>
          <a:bodyPr anchor="ctr" anchorCtr="1"/>
          <a:lstStyle>
            <a:lvl1pPr algn="ctr">
              <a:defRPr sz="6000">
                <a:solidFill>
                  <a:srgbClr val="FF165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03AF3625-B272-45CC-DDD4-FBFC9F7EE8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78678" y="2701448"/>
            <a:ext cx="3393896" cy="518702"/>
          </a:xfrm>
        </p:spPr>
        <p:txBody>
          <a:bodyPr anchor="t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012636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26">
            <a:extLst>
              <a:ext uri="{FF2B5EF4-FFF2-40B4-BE49-F238E27FC236}">
                <a16:creationId xmlns:a16="http://schemas.microsoft.com/office/drawing/2014/main" id="{3434B2D1-5435-72B2-4964-3E4795F29DEC}"/>
              </a:ext>
            </a:extLst>
          </p:cNvPr>
          <p:cNvSpPr/>
          <p:nvPr/>
        </p:nvSpPr>
        <p:spPr>
          <a:xfrm>
            <a:off x="0" y="1428128"/>
            <a:ext cx="2020503" cy="1704898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5;p26">
            <a:extLst>
              <a:ext uri="{FF2B5EF4-FFF2-40B4-BE49-F238E27FC236}">
                <a16:creationId xmlns:a16="http://schemas.microsoft.com/office/drawing/2014/main" id="{14EA8AA9-543D-48D9-F26F-B276F1387157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56;p26">
            <a:extLst>
              <a:ext uri="{FF2B5EF4-FFF2-40B4-BE49-F238E27FC236}">
                <a16:creationId xmlns:a16="http://schemas.microsoft.com/office/drawing/2014/main" id="{0C07CEA4-7A8F-0906-447E-852DE5E5FA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57;p26">
            <a:extLst>
              <a:ext uri="{FF2B5EF4-FFF2-40B4-BE49-F238E27FC236}">
                <a16:creationId xmlns:a16="http://schemas.microsoft.com/office/drawing/2014/main" id="{171E0F5E-DEC1-D908-D021-7A08DA7894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13749" y="1748817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98E0E33A-AB9F-0DE8-933A-C7FA2371CB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13749" y="2122020"/>
            <a:ext cx="1491898" cy="690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59;p26">
            <a:extLst>
              <a:ext uri="{FF2B5EF4-FFF2-40B4-BE49-F238E27FC236}">
                <a16:creationId xmlns:a16="http://schemas.microsoft.com/office/drawing/2014/main" id="{816D8F32-42B2-4796-07DD-31231CA272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980547" y="1748817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8" name="Google Shape;160;p26">
            <a:extLst>
              <a:ext uri="{FF2B5EF4-FFF2-40B4-BE49-F238E27FC236}">
                <a16:creationId xmlns:a16="http://schemas.microsoft.com/office/drawing/2014/main" id="{1F440B36-540F-E0A2-5716-A2DBCE9E897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980547" y="2122020"/>
            <a:ext cx="1491898" cy="690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161;p26">
            <a:extLst>
              <a:ext uri="{FF2B5EF4-FFF2-40B4-BE49-F238E27FC236}">
                <a16:creationId xmlns:a16="http://schemas.microsoft.com/office/drawing/2014/main" id="{5B43DEDD-4531-92BC-277A-B99C9C4FED0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47135" y="1748817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0" name="Google Shape;162;p26">
            <a:extLst>
              <a:ext uri="{FF2B5EF4-FFF2-40B4-BE49-F238E27FC236}">
                <a16:creationId xmlns:a16="http://schemas.microsoft.com/office/drawing/2014/main" id="{973BE2C2-BD0F-0201-7726-C1375F58FEF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47135" y="2122020"/>
            <a:ext cx="1491898" cy="690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163;p26">
            <a:extLst>
              <a:ext uri="{FF2B5EF4-FFF2-40B4-BE49-F238E27FC236}">
                <a16:creationId xmlns:a16="http://schemas.microsoft.com/office/drawing/2014/main" id="{B693432B-8EC4-EFE4-543C-D722DCAB2B0D}"/>
              </a:ext>
            </a:extLst>
          </p:cNvPr>
          <p:cNvSpPr/>
          <p:nvPr/>
        </p:nvSpPr>
        <p:spPr>
          <a:xfrm>
            <a:off x="7118850" y="3243477"/>
            <a:ext cx="2020503" cy="1704898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64;p26">
            <a:extLst>
              <a:ext uri="{FF2B5EF4-FFF2-40B4-BE49-F238E27FC236}">
                <a16:creationId xmlns:a16="http://schemas.microsoft.com/office/drawing/2014/main" id="{5A4AF6C7-11D3-6CD6-870F-B5B7E3A5D1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3552590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3" name="Google Shape;165;p26">
            <a:extLst>
              <a:ext uri="{FF2B5EF4-FFF2-40B4-BE49-F238E27FC236}">
                <a16:creationId xmlns:a16="http://schemas.microsoft.com/office/drawing/2014/main" id="{CE9B37C9-219D-533E-BD3B-9905DB1B12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3925802"/>
            <a:ext cx="1491898" cy="690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166;p26">
            <a:extLst>
              <a:ext uri="{FF2B5EF4-FFF2-40B4-BE49-F238E27FC236}">
                <a16:creationId xmlns:a16="http://schemas.microsoft.com/office/drawing/2014/main" id="{9EB28072-A389-C918-D9ED-70DA4DBBD11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28897" y="3552590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5" name="Google Shape;167;p26">
            <a:extLst>
              <a:ext uri="{FF2B5EF4-FFF2-40B4-BE49-F238E27FC236}">
                <a16:creationId xmlns:a16="http://schemas.microsoft.com/office/drawing/2014/main" id="{12E7367A-A530-C0B9-946A-EC2FEA78E2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28897" y="3925802"/>
            <a:ext cx="1491898" cy="690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6" name="Google Shape;168;p26">
            <a:extLst>
              <a:ext uri="{FF2B5EF4-FFF2-40B4-BE49-F238E27FC236}">
                <a16:creationId xmlns:a16="http://schemas.microsoft.com/office/drawing/2014/main" id="{2290D30F-A45E-BABE-5EC5-D1A362FA1F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95493" y="3552590"/>
            <a:ext cx="1491898" cy="373203"/>
          </a:xfrm>
        </p:spPr>
        <p:txBody>
          <a:bodyPr anchorCtr="1"/>
          <a:lstStyle>
            <a:lvl1pPr algn="ctr">
              <a:buNone/>
              <a:defRPr sz="1800" b="1"/>
            </a:lvl1pPr>
          </a:lstStyle>
          <a:p>
            <a:pPr lvl="0"/>
            <a:endParaRPr lang="es-PE"/>
          </a:p>
        </p:txBody>
      </p:sp>
      <p:sp>
        <p:nvSpPr>
          <p:cNvPr id="17" name="Google Shape;169;p26">
            <a:extLst>
              <a:ext uri="{FF2B5EF4-FFF2-40B4-BE49-F238E27FC236}">
                <a16:creationId xmlns:a16="http://schemas.microsoft.com/office/drawing/2014/main" id="{32FF6625-42E0-A634-4FC3-78DD5FD848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95493" y="3925802"/>
            <a:ext cx="1491898" cy="690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07326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;p27">
            <a:extLst>
              <a:ext uri="{FF2B5EF4-FFF2-40B4-BE49-F238E27FC236}">
                <a16:creationId xmlns:a16="http://schemas.microsoft.com/office/drawing/2014/main" id="{CEA3A2F8-CB89-A797-C8F5-C743C4BBD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098" y="655798"/>
            <a:ext cx="2917502" cy="688799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endParaRPr lang="es-PE"/>
          </a:p>
        </p:txBody>
      </p:sp>
      <p:sp>
        <p:nvSpPr>
          <p:cNvPr id="3" name="Google Shape;174;p27">
            <a:extLst>
              <a:ext uri="{FF2B5EF4-FFF2-40B4-BE49-F238E27FC236}">
                <a16:creationId xmlns:a16="http://schemas.microsoft.com/office/drawing/2014/main" id="{EC39F41C-01F8-2F8C-EB83-1E3887E3D1C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1481876"/>
            <a:ext cx="2917502" cy="380701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endParaRPr lang="es-PE"/>
          </a:p>
        </p:txBody>
      </p:sp>
      <p:sp>
        <p:nvSpPr>
          <p:cNvPr id="4" name="Google Shape;175;p27">
            <a:extLst>
              <a:ext uri="{FF2B5EF4-FFF2-40B4-BE49-F238E27FC236}">
                <a16:creationId xmlns:a16="http://schemas.microsoft.com/office/drawing/2014/main" id="{75652007-5D9C-4F0F-44BD-7681E52FBA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1862577"/>
            <a:ext cx="2917502" cy="84300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745351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912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43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DB2A6DE8-3BD6-D99C-9DD5-B88A5C2BBE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74094" y="0"/>
            <a:ext cx="4641055" cy="5143499"/>
          </a:xfrm>
        </p:spPr>
        <p:txBody>
          <a:bodyPr anchorCtr="1"/>
          <a:lstStyle>
            <a:lvl1pPr marL="0" indent="0" algn="ctr">
              <a:buNone/>
              <a:defRPr lang="es-ES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71592697"/>
      </p:ext>
    </p:extLst>
  </p:cSld>
  <p:clrMapOvr>
    <a:masterClrMapping/>
  </p:clrMapOvr>
  <p:transition spd="med">
    <p:fad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p13">
            <a:extLst>
              <a:ext uri="{FF2B5EF4-FFF2-40B4-BE49-F238E27FC236}">
                <a16:creationId xmlns:a16="http://schemas.microsoft.com/office/drawing/2014/main" id="{93FE3CB9-DC91-CD4B-8ED8-D3569E3893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84947" y="1202874"/>
            <a:ext cx="3775502" cy="478203"/>
          </a:xfrm>
        </p:spPr>
        <p:txBody>
          <a:bodyPr anchor="t"/>
          <a:lstStyle>
            <a:lvl1pPr>
              <a:buNone/>
              <a:defRPr sz="2200">
                <a:solidFill>
                  <a:srgbClr val="B2DBBF"/>
                </a:solidFill>
                <a:latin typeface="Bree Serif"/>
                <a:ea typeface="Bree Serif"/>
                <a:cs typeface="Bree Serif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57;p13">
            <a:extLst>
              <a:ext uri="{FF2B5EF4-FFF2-40B4-BE49-F238E27FC236}">
                <a16:creationId xmlns:a16="http://schemas.microsoft.com/office/drawing/2014/main" id="{0ABBE7A0-4B4D-5FB9-978C-6C557BD9A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2998" y="1342348"/>
            <a:ext cx="705002" cy="781802"/>
          </a:xfrm>
        </p:spPr>
        <p:txBody>
          <a:bodyPr anchor="ctr" anchorCtr="1"/>
          <a:lstStyle>
            <a:lvl1pPr algn="ctr"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358;p13">
            <a:extLst>
              <a:ext uri="{FF2B5EF4-FFF2-40B4-BE49-F238E27FC236}">
                <a16:creationId xmlns:a16="http://schemas.microsoft.com/office/drawing/2014/main" id="{CE757DD6-5616-E20C-83B0-CE4C6D16DA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84966" y="1528675"/>
            <a:ext cx="3287103" cy="578998"/>
          </a:xfrm>
        </p:spPr>
        <p:txBody>
          <a:bodyPr anchor="t"/>
          <a:lstStyle>
            <a:lvl1pPr>
              <a:buNone/>
              <a:defRPr>
                <a:latin typeface="Kanit Light"/>
                <a:ea typeface="Kanit Light"/>
                <a:cs typeface="Kanit Light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59;p13">
            <a:extLst>
              <a:ext uri="{FF2B5EF4-FFF2-40B4-BE49-F238E27FC236}">
                <a16:creationId xmlns:a16="http://schemas.microsoft.com/office/drawing/2014/main" id="{DA6BF511-58E2-B028-4FC8-18FB2858D5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372389"/>
            <a:ext cx="7699202" cy="478203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360;p13">
            <a:extLst>
              <a:ext uri="{FF2B5EF4-FFF2-40B4-BE49-F238E27FC236}">
                <a16:creationId xmlns:a16="http://schemas.microsoft.com/office/drawing/2014/main" id="{8E73996B-F72C-E2E8-1175-4F7221DAA7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84947" y="2281647"/>
            <a:ext cx="3775502" cy="478203"/>
          </a:xfrm>
        </p:spPr>
        <p:txBody>
          <a:bodyPr anchor="t"/>
          <a:lstStyle>
            <a:lvl1pPr>
              <a:buNone/>
              <a:defRPr sz="2200">
                <a:solidFill>
                  <a:srgbClr val="B2DBBF"/>
                </a:solidFill>
                <a:latin typeface="Bree Serif"/>
                <a:ea typeface="Bree Serif"/>
                <a:cs typeface="Bree Serif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361;p13">
            <a:extLst>
              <a:ext uri="{FF2B5EF4-FFF2-40B4-BE49-F238E27FC236}">
                <a16:creationId xmlns:a16="http://schemas.microsoft.com/office/drawing/2014/main" id="{17E2CA76-82CB-4D57-A797-DC72CCAFF0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2998" y="2373901"/>
            <a:ext cx="705002" cy="781802"/>
          </a:xfrm>
        </p:spPr>
        <p:txBody>
          <a:bodyPr anchor="ctr" anchorCtr="1"/>
          <a:lstStyle>
            <a:lvl1pPr algn="ctr"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362;p13">
            <a:extLst>
              <a:ext uri="{FF2B5EF4-FFF2-40B4-BE49-F238E27FC236}">
                <a16:creationId xmlns:a16="http://schemas.microsoft.com/office/drawing/2014/main" id="{B58C89BD-C8B0-BBD0-A9AC-649F7BB6DC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84966" y="2607448"/>
            <a:ext cx="3287103" cy="578998"/>
          </a:xfrm>
        </p:spPr>
        <p:txBody>
          <a:bodyPr anchor="t"/>
          <a:lstStyle>
            <a:lvl1pPr>
              <a:buNone/>
              <a:defRPr>
                <a:latin typeface="Kanit Light"/>
                <a:ea typeface="Kanit Light"/>
                <a:cs typeface="Kanit Light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363;p13">
            <a:extLst>
              <a:ext uri="{FF2B5EF4-FFF2-40B4-BE49-F238E27FC236}">
                <a16:creationId xmlns:a16="http://schemas.microsoft.com/office/drawing/2014/main" id="{9C977C5D-8D9F-4228-A726-9F22A23C89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84993" y="3360429"/>
            <a:ext cx="3775502" cy="478203"/>
          </a:xfrm>
        </p:spPr>
        <p:txBody>
          <a:bodyPr anchor="t"/>
          <a:lstStyle>
            <a:lvl1pPr>
              <a:buNone/>
              <a:defRPr sz="2200">
                <a:solidFill>
                  <a:srgbClr val="B2DBBF"/>
                </a:solidFill>
                <a:latin typeface="Bree Serif"/>
                <a:ea typeface="Bree Serif"/>
                <a:cs typeface="Bree Serif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364;p13">
            <a:extLst>
              <a:ext uri="{FF2B5EF4-FFF2-40B4-BE49-F238E27FC236}">
                <a16:creationId xmlns:a16="http://schemas.microsoft.com/office/drawing/2014/main" id="{16C5187C-E82D-AF71-86AD-3CF12919D3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2998" y="3483425"/>
            <a:ext cx="705002" cy="781802"/>
          </a:xfrm>
        </p:spPr>
        <p:txBody>
          <a:bodyPr anchor="ctr" anchorCtr="1"/>
          <a:lstStyle>
            <a:lvl1pPr algn="ctr"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365;p13">
            <a:extLst>
              <a:ext uri="{FF2B5EF4-FFF2-40B4-BE49-F238E27FC236}">
                <a16:creationId xmlns:a16="http://schemas.microsoft.com/office/drawing/2014/main" id="{3E213C5F-785B-86C0-C9A9-9D432D851A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84929" y="3686220"/>
            <a:ext cx="3287103" cy="578998"/>
          </a:xfrm>
        </p:spPr>
        <p:txBody>
          <a:bodyPr anchor="t"/>
          <a:lstStyle>
            <a:lvl1pPr>
              <a:buNone/>
              <a:defRPr>
                <a:latin typeface="Kanit Light"/>
                <a:ea typeface="Kanit Light"/>
                <a:cs typeface="Kanit Light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35095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16D28A2A-6145-5F74-D642-E12E4A56387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1696" y="422032"/>
            <a:ext cx="8432743" cy="4299435"/>
          </a:xfrm>
          <a:solidFill>
            <a:srgbClr val="70C1B3"/>
          </a:solidFill>
        </p:spPr>
        <p:txBody>
          <a:bodyPr anchorCtr="1">
            <a:normAutofit/>
          </a:bodyPr>
          <a:lstStyle>
            <a:lvl1pPr marL="0" indent="0" algn="ctr">
              <a:buNone/>
              <a:defRPr lang="es-ES" sz="2400">
                <a:solidFill>
                  <a:srgbClr val="002060"/>
                </a:solidFill>
              </a:defRPr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19953393"/>
      </p:ext>
    </p:extLst>
  </p:cSld>
  <p:clrMapOvr>
    <a:masterClrMapping/>
  </p:clrMapOvr>
  <p:transition spd="med">
    <p:fade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348387"/>
      </p:ext>
    </p:extLst>
  </p:cSld>
  <p:clrMapOvr>
    <a:masterClrMapping/>
  </p:clrMapOvr>
  <p:transition spd="med">
    <p:fade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D5D24CA3-CB86-FCBF-3705-FD2EFA744CA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72000" y="422672"/>
            <a:ext cx="4206477" cy="4298155"/>
          </a:xfrm>
        </p:spPr>
        <p:txBody>
          <a:bodyPr anchorCtr="1"/>
          <a:lstStyle>
            <a:lvl1pPr marL="0" indent="0" algn="ctr" defTabSz="685800">
              <a:lnSpc>
                <a:spcPct val="90000"/>
              </a:lnSpc>
              <a:spcBef>
                <a:spcPts val="750"/>
              </a:spcBef>
              <a:buNone/>
              <a:defRPr lang="es-ES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91558607"/>
      </p:ext>
    </p:extLst>
  </p:cSld>
  <p:clrMapOvr>
    <a:masterClrMapping/>
  </p:clrMapOvr>
  <p:transition spd="med">
    <p:fade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84;p19">
            <a:extLst>
              <a:ext uri="{FF2B5EF4-FFF2-40B4-BE49-F238E27FC236}">
                <a16:creationId xmlns:a16="http://schemas.microsoft.com/office/drawing/2014/main" id="{7E5D5319-242D-545F-710B-9BF1B4E3C9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45029"/>
            <a:ext cx="7704002" cy="5726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385;p19">
            <a:extLst>
              <a:ext uri="{FF2B5EF4-FFF2-40B4-BE49-F238E27FC236}">
                <a16:creationId xmlns:a16="http://schemas.microsoft.com/office/drawing/2014/main" id="{A014A218-9C32-6B8C-40C4-40C2F6816B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7813" y="1807174"/>
            <a:ext cx="2169002" cy="397498"/>
          </a:xfrm>
        </p:spPr>
        <p:txBody>
          <a:bodyPr anchor="ctr" anchorCtr="1"/>
          <a:lstStyle>
            <a:lvl1pPr algn="ctr">
              <a:defRPr sz="2500">
                <a:solidFill>
                  <a:srgbClr val="D3EDB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386;p19">
            <a:extLst>
              <a:ext uri="{FF2B5EF4-FFF2-40B4-BE49-F238E27FC236}">
                <a16:creationId xmlns:a16="http://schemas.microsoft.com/office/drawing/2014/main" id="{A57AAF07-31D5-8B46-EC80-09BE331F1D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17813" y="2204773"/>
            <a:ext cx="2169002" cy="572697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5387;p19">
            <a:extLst>
              <a:ext uri="{FF2B5EF4-FFF2-40B4-BE49-F238E27FC236}">
                <a16:creationId xmlns:a16="http://schemas.microsoft.com/office/drawing/2014/main" id="{7CF8BCC4-1652-2CEF-D13C-58FF04FF8A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7193" y="1807174"/>
            <a:ext cx="2169002" cy="397498"/>
          </a:xfrm>
        </p:spPr>
        <p:txBody>
          <a:bodyPr anchor="ctr" anchorCtr="1"/>
          <a:lstStyle>
            <a:lvl1pPr algn="ctr">
              <a:defRPr sz="2500">
                <a:solidFill>
                  <a:srgbClr val="D3EDB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388;p19">
            <a:extLst>
              <a:ext uri="{FF2B5EF4-FFF2-40B4-BE49-F238E27FC236}">
                <a16:creationId xmlns:a16="http://schemas.microsoft.com/office/drawing/2014/main" id="{C5C82658-8939-A7A5-1F47-C4A4A868D4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57184" y="2204773"/>
            <a:ext cx="2169002" cy="572697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5389;p19">
            <a:extLst>
              <a:ext uri="{FF2B5EF4-FFF2-40B4-BE49-F238E27FC236}">
                <a16:creationId xmlns:a16="http://schemas.microsoft.com/office/drawing/2014/main" id="{773F6AB7-9610-E35B-6585-9473BC3D55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7813" y="3562145"/>
            <a:ext cx="2169002" cy="397498"/>
          </a:xfrm>
        </p:spPr>
        <p:txBody>
          <a:bodyPr anchor="ctr" anchorCtr="1"/>
          <a:lstStyle>
            <a:lvl1pPr algn="ctr">
              <a:defRPr sz="2500">
                <a:solidFill>
                  <a:srgbClr val="D3EDB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5390;p19">
            <a:extLst>
              <a:ext uri="{FF2B5EF4-FFF2-40B4-BE49-F238E27FC236}">
                <a16:creationId xmlns:a16="http://schemas.microsoft.com/office/drawing/2014/main" id="{E2619150-3BA5-366A-7FE8-D9966484C8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17813" y="3959653"/>
            <a:ext cx="2169002" cy="572697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5391;p19">
            <a:extLst>
              <a:ext uri="{FF2B5EF4-FFF2-40B4-BE49-F238E27FC236}">
                <a16:creationId xmlns:a16="http://schemas.microsoft.com/office/drawing/2014/main" id="{C98C7457-D8E9-D004-1F4B-3A3FF0EA41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7193" y="3562145"/>
            <a:ext cx="2169002" cy="397498"/>
          </a:xfrm>
        </p:spPr>
        <p:txBody>
          <a:bodyPr anchor="ctr" anchorCtr="1"/>
          <a:lstStyle>
            <a:lvl1pPr algn="ctr">
              <a:defRPr sz="2500">
                <a:solidFill>
                  <a:srgbClr val="D3EDB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5392;p19">
            <a:extLst>
              <a:ext uri="{FF2B5EF4-FFF2-40B4-BE49-F238E27FC236}">
                <a16:creationId xmlns:a16="http://schemas.microsoft.com/office/drawing/2014/main" id="{2FD1FC3A-B463-7E8B-FA72-0AEA9343A0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57184" y="3959653"/>
            <a:ext cx="2169002" cy="572697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34404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;p6">
            <a:extLst>
              <a:ext uri="{FF2B5EF4-FFF2-40B4-BE49-F238E27FC236}">
                <a16:creationId xmlns:a16="http://schemas.microsoft.com/office/drawing/2014/main" id="{B10FEE30-94E7-24DE-4639-4FE673A21E4A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8;p6">
            <a:extLst>
              <a:ext uri="{FF2B5EF4-FFF2-40B4-BE49-F238E27FC236}">
                <a16:creationId xmlns:a16="http://schemas.microsoft.com/office/drawing/2014/main" id="{4868ADE4-96E0-8441-3C4A-16F8EFEFED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685667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EF4B6275-016B-79C9-8651-E77688DAD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392550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5A9578C-37C5-B960-C029-A711D7F43E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DC0587-982C-FB41-70DF-A57A9CD05C76}"/>
              </a:ext>
            </a:extLst>
          </p:cNvPr>
          <p:cNvSpPr/>
          <p:nvPr/>
        </p:nvSpPr>
        <p:spPr>
          <a:xfrm>
            <a:off x="265505" y="848691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EDED58-E4E8-E874-CF1C-D6208820E66A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B6E59764-DE1C-44F5-88F2-52D28ED4C60B}"/>
              </a:ext>
            </a:extLst>
          </p:cNvPr>
          <p:cNvGrpSpPr/>
          <p:nvPr/>
        </p:nvGrpSpPr>
        <p:grpSpPr>
          <a:xfrm>
            <a:off x="1047033" y="1366625"/>
            <a:ext cx="1674184" cy="1419112"/>
            <a:chOff x="1047033" y="1366625"/>
            <a:chExt cx="1674184" cy="141911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00B183DB-7C0A-A75F-DE8D-1C176841F42E}"/>
                </a:ext>
              </a:extLst>
            </p:cNvPr>
            <p:cNvSpPr txBox="1"/>
            <p:nvPr/>
          </p:nvSpPr>
          <p:spPr>
            <a:xfrm>
              <a:off x="1047033" y="1366625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FE8675C4-A04E-F675-CB12-5F9F4EB7D00E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C9A1837D-B25F-078A-6FE4-B4A47A14A176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FFC3A274-EA0F-C025-CE38-8E8132D6563C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C371B905-C5DD-A73A-BADD-27B3F3EE5F61}"/>
              </a:ext>
            </a:extLst>
          </p:cNvPr>
          <p:cNvGrpSpPr/>
          <p:nvPr/>
        </p:nvGrpSpPr>
        <p:grpSpPr>
          <a:xfrm>
            <a:off x="425370" y="4052566"/>
            <a:ext cx="732342" cy="732342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CAE63522-2E38-1364-E5FC-4A31E36F14F0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B7DC6DFB-2669-4E6D-14BD-7671EB4E980B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2B20FBA-E70B-19BD-8579-3802F39D5A74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D6DDD3D0-3EB4-CA1B-9101-EEB4195887FE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A3D6F002-30E0-0F3A-84E2-A2843F5C3BCE}"/>
                  </a:ext>
                </a:extLst>
              </p:cNvPr>
              <p:cNvSpPr/>
              <p:nvPr/>
            </p:nvSpPr>
            <p:spPr>
              <a:xfrm>
                <a:off x="851370" y="4297972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28D8E03F-F003-ED8E-F402-ABADCC561C97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áfico 10">
            <a:extLst>
              <a:ext uri="{FF2B5EF4-FFF2-40B4-BE49-F238E27FC236}">
                <a16:creationId xmlns:a16="http://schemas.microsoft.com/office/drawing/2014/main" id="{9EA5024E-284B-9205-9E36-EECB44467501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18" name="Forma libre: forma 30">
              <a:extLst>
                <a:ext uri="{FF2B5EF4-FFF2-40B4-BE49-F238E27FC236}">
                  <a16:creationId xmlns:a16="http://schemas.microsoft.com/office/drawing/2014/main" id="{F085C7B8-1CDD-7AB8-FE6B-C74AC1B5B5BE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orma libre: forma 31">
              <a:extLst>
                <a:ext uri="{FF2B5EF4-FFF2-40B4-BE49-F238E27FC236}">
                  <a16:creationId xmlns:a16="http://schemas.microsoft.com/office/drawing/2014/main" id="{D2D23EFE-3032-7928-1B31-F454CF4EEE73}"/>
                </a:ext>
              </a:extLst>
            </p:cNvPr>
            <p:cNvSpPr/>
            <p:nvPr/>
          </p:nvSpPr>
          <p:spPr>
            <a:xfrm>
              <a:off x="552379" y="4171776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AutoShape 3">
            <a:extLst>
              <a:ext uri="{FF2B5EF4-FFF2-40B4-BE49-F238E27FC236}">
                <a16:creationId xmlns:a16="http://schemas.microsoft.com/office/drawing/2014/main" id="{A0F0E048-D3B4-305C-A1ED-98CCBF1BFC26}"/>
              </a:ext>
            </a:extLst>
          </p:cNvPr>
          <p:cNvSpPr/>
          <p:nvPr/>
        </p:nvSpPr>
        <p:spPr>
          <a:xfrm>
            <a:off x="544113" y="878683"/>
            <a:ext cx="813194" cy="8120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B599C1E-23D7-2EDF-1C14-3F6DD5B48263}"/>
              </a:ext>
            </a:extLst>
          </p:cNvPr>
          <p:cNvSpPr/>
          <p:nvPr/>
        </p:nvSpPr>
        <p:spPr>
          <a:xfrm>
            <a:off x="2164366" y="977740"/>
            <a:ext cx="704682" cy="722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5"/>
              <a:gd name="f7" fmla="val 286"/>
              <a:gd name="f8" fmla="val 265"/>
              <a:gd name="f9" fmla="val 21"/>
              <a:gd name="f10" fmla="val 9"/>
              <a:gd name="f11" fmla="val 20"/>
              <a:gd name="f12" fmla="val 32"/>
              <a:gd name="f13" fmla="val 41"/>
              <a:gd name="f14" fmla="val 244"/>
              <a:gd name="f15" fmla="val 266"/>
              <a:gd name="f16" fmla="val 277"/>
              <a:gd name="f17" fmla="val 254"/>
              <a:gd name="f18" fmla="val 276"/>
              <a:gd name="f19" fmla="val 22"/>
              <a:gd name="f20" fmla="+- 0 0 -90"/>
              <a:gd name="f21" fmla="*/ f3 1 285"/>
              <a:gd name="f22" fmla="*/ f4 1 286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85"/>
              <a:gd name="f31" fmla="*/ f27 1 286"/>
              <a:gd name="f32" fmla="*/ 265 f28 1"/>
              <a:gd name="f33" fmla="*/ 0 f27 1"/>
              <a:gd name="f34" fmla="*/ 21 f28 1"/>
              <a:gd name="f35" fmla="*/ 0 f28 1"/>
              <a:gd name="f36" fmla="*/ 20 f27 1"/>
              <a:gd name="f37" fmla="*/ 41 f27 1"/>
              <a:gd name="f38" fmla="*/ 244 f28 1"/>
              <a:gd name="f39" fmla="*/ 266 f27 1"/>
              <a:gd name="f40" fmla="*/ 286 f27 1"/>
              <a:gd name="f41" fmla="*/ 285 f28 1"/>
              <a:gd name="f42" fmla="*/ 22 f27 1"/>
              <a:gd name="f43" fmla="*/ 21 f27 1"/>
              <a:gd name="f44" fmla="+- f29 0 f1"/>
              <a:gd name="f45" fmla="*/ f32 1 285"/>
              <a:gd name="f46" fmla="*/ f33 1 286"/>
              <a:gd name="f47" fmla="*/ f34 1 285"/>
              <a:gd name="f48" fmla="*/ f35 1 285"/>
              <a:gd name="f49" fmla="*/ f36 1 286"/>
              <a:gd name="f50" fmla="*/ f37 1 286"/>
              <a:gd name="f51" fmla="*/ f38 1 285"/>
              <a:gd name="f52" fmla="*/ f39 1 286"/>
              <a:gd name="f53" fmla="*/ f40 1 286"/>
              <a:gd name="f54" fmla="*/ f41 1 285"/>
              <a:gd name="f55" fmla="*/ f42 1 286"/>
              <a:gd name="f56" fmla="*/ f43 1 286"/>
              <a:gd name="f57" fmla="*/ 0 1 f30"/>
              <a:gd name="f58" fmla="*/ f24 1 f30"/>
              <a:gd name="f59" fmla="*/ 0 1 f31"/>
              <a:gd name="f60" fmla="*/ f25 1 f31"/>
              <a:gd name="f61" fmla="*/ f45 1 f30"/>
              <a:gd name="f62" fmla="*/ f46 1 f31"/>
              <a:gd name="f63" fmla="*/ f47 1 f30"/>
              <a:gd name="f64" fmla="*/ f48 1 f30"/>
              <a:gd name="f65" fmla="*/ f49 1 f31"/>
              <a:gd name="f66" fmla="*/ f50 1 f31"/>
              <a:gd name="f67" fmla="*/ f51 1 f30"/>
              <a:gd name="f68" fmla="*/ f52 1 f31"/>
              <a:gd name="f69" fmla="*/ f53 1 f31"/>
              <a:gd name="f70" fmla="*/ f54 1 f30"/>
              <a:gd name="f71" fmla="*/ f55 1 f31"/>
              <a:gd name="f72" fmla="*/ f56 1 f31"/>
              <a:gd name="f73" fmla="*/ f57 f21 1"/>
              <a:gd name="f74" fmla="*/ f58 f21 1"/>
              <a:gd name="f75" fmla="*/ f60 f22 1"/>
              <a:gd name="f76" fmla="*/ f59 f22 1"/>
              <a:gd name="f77" fmla="*/ f61 f21 1"/>
              <a:gd name="f78" fmla="*/ f62 f22 1"/>
              <a:gd name="f79" fmla="*/ f63 f21 1"/>
              <a:gd name="f80" fmla="*/ f64 f21 1"/>
              <a:gd name="f81" fmla="*/ f65 f22 1"/>
              <a:gd name="f82" fmla="*/ f66 f22 1"/>
              <a:gd name="f83" fmla="*/ f67 f21 1"/>
              <a:gd name="f84" fmla="*/ f68 f22 1"/>
              <a:gd name="f85" fmla="*/ f69 f22 1"/>
              <a:gd name="f86" fmla="*/ f70 f21 1"/>
              <a:gd name="f87" fmla="*/ f71 f22 1"/>
              <a:gd name="f88" fmla="*/ f7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7" y="f78"/>
              </a:cxn>
              <a:cxn ang="f44">
                <a:pos x="f79" y="f78"/>
              </a:cxn>
              <a:cxn ang="f44">
                <a:pos x="f80" y="f81"/>
              </a:cxn>
              <a:cxn ang="f44">
                <a:pos x="f79" y="f82"/>
              </a:cxn>
              <a:cxn ang="f44">
                <a:pos x="f83" y="f82"/>
              </a:cxn>
              <a:cxn ang="f44">
                <a:pos x="f83" y="f84"/>
              </a:cxn>
              <a:cxn ang="f44">
                <a:pos x="f77" y="f85"/>
              </a:cxn>
              <a:cxn ang="f44">
                <a:pos x="f86" y="f84"/>
              </a:cxn>
              <a:cxn ang="f44">
                <a:pos x="f86" y="f87"/>
              </a:cxn>
              <a:cxn ang="f44">
                <a:pos x="f86" y="f88"/>
              </a:cxn>
              <a:cxn ang="f44">
                <a:pos x="f86" y="f81"/>
              </a:cxn>
              <a:cxn ang="f44">
                <a:pos x="f77" y="f78"/>
              </a:cxn>
            </a:cxnLst>
            <a:rect l="f73" t="f76" r="f74" b="f75"/>
            <a:pathLst>
              <a:path w="285" h="286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5" y="f10"/>
                  <a:pt x="f5" y="f11"/>
                </a:cubicBezTo>
                <a:cubicBezTo>
                  <a:pt x="f5" y="f12"/>
                  <a:pt x="f10" y="f13"/>
                  <a:pt x="f9" y="f13"/>
                </a:cubicBezTo>
                <a:cubicBezTo>
                  <a:pt x="f14" y="f13"/>
                  <a:pt x="f14" y="f13"/>
                  <a:pt x="f14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4" y="f16"/>
                  <a:pt x="f17" y="f7"/>
                  <a:pt x="f8" y="f7"/>
                </a:cubicBezTo>
                <a:cubicBezTo>
                  <a:pt x="f18" y="f7"/>
                  <a:pt x="f6" y="f16"/>
                  <a:pt x="f6" y="f15"/>
                </a:cubicBezTo>
                <a:cubicBezTo>
                  <a:pt x="f6" y="f19"/>
                  <a:pt x="f6" y="f19"/>
                  <a:pt x="f6" y="f19"/>
                </a:cubicBezTo>
                <a:cubicBezTo>
                  <a:pt x="f6" y="f9"/>
                  <a:pt x="f6" y="f9"/>
                  <a:pt x="f6" y="f9"/>
                </a:cubicBezTo>
                <a:cubicBezTo>
                  <a:pt x="f6" y="f11"/>
                  <a:pt x="f6" y="f11"/>
                  <a:pt x="f6" y="f11"/>
                </a:cubicBezTo>
                <a:cubicBezTo>
                  <a:pt x="f6" y="f10"/>
                  <a:pt x="f18" y="f5"/>
                  <a:pt x="f8" y="f5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8261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6">
            <a:extLst>
              <a:ext uri="{FF2B5EF4-FFF2-40B4-BE49-F238E27FC236}">
                <a16:creationId xmlns:a16="http://schemas.microsoft.com/office/drawing/2014/main" id="{FE90DB87-DADB-9D6F-0399-DAA82ECB56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53947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;p7">
            <a:extLst>
              <a:ext uri="{FF2B5EF4-FFF2-40B4-BE49-F238E27FC236}">
                <a16:creationId xmlns:a16="http://schemas.microsoft.com/office/drawing/2014/main" id="{728A74DA-2A93-94AF-DDD7-C661E6A74D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38395" y="1945029"/>
            <a:ext cx="3534302" cy="1696495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1;p7">
            <a:extLst>
              <a:ext uri="{FF2B5EF4-FFF2-40B4-BE49-F238E27FC236}">
                <a16:creationId xmlns:a16="http://schemas.microsoft.com/office/drawing/2014/main" id="{71491441-747D-1840-D0B2-A0BEF1E6DACB}"/>
              </a:ext>
            </a:extLst>
          </p:cNvPr>
          <p:cNvSpPr/>
          <p:nvPr/>
        </p:nvSpPr>
        <p:spPr>
          <a:xfrm>
            <a:off x="0" y="535774"/>
            <a:ext cx="9144000" cy="653402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2;p7">
            <a:extLst>
              <a:ext uri="{FF2B5EF4-FFF2-40B4-BE49-F238E27FC236}">
                <a16:creationId xmlns:a16="http://schemas.microsoft.com/office/drawing/2014/main" id="{C7FAC370-FA5D-7C38-95F4-CE97D1C036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 algn="ctr"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68603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8">
            <a:extLst>
              <a:ext uri="{FF2B5EF4-FFF2-40B4-BE49-F238E27FC236}">
                <a16:creationId xmlns:a16="http://schemas.microsoft.com/office/drawing/2014/main" id="{8592698F-FDD7-B529-F87C-6B6B35178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098" y="2377247"/>
            <a:ext cx="7810503" cy="2238597"/>
          </a:xfrm>
        </p:spPr>
        <p:txBody>
          <a:bodyPr anchor="ctr"/>
          <a:lstStyle>
            <a:lvl1pPr>
              <a:defRPr sz="9600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98433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9">
            <a:extLst>
              <a:ext uri="{FF2B5EF4-FFF2-40B4-BE49-F238E27FC236}">
                <a16:creationId xmlns:a16="http://schemas.microsoft.com/office/drawing/2014/main" id="{21FFF666-9DAA-90C6-F5B4-85E316719221}"/>
              </a:ext>
            </a:extLst>
          </p:cNvPr>
          <p:cNvSpPr/>
          <p:nvPr/>
        </p:nvSpPr>
        <p:spPr>
          <a:xfrm>
            <a:off x="4572000" y="-128"/>
            <a:ext cx="4572000" cy="5143499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7;p9">
            <a:extLst>
              <a:ext uri="{FF2B5EF4-FFF2-40B4-BE49-F238E27FC236}">
                <a16:creationId xmlns:a16="http://schemas.microsoft.com/office/drawing/2014/main" id="{2AB622C6-DEA1-5E45-D00B-75A099583CF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39045" y="1593003"/>
            <a:ext cx="3379201" cy="1606801"/>
          </a:xfrm>
        </p:spPr>
        <p:txBody>
          <a:bodyPr/>
          <a:lstStyle>
            <a:lvl1pPr>
              <a:buNone/>
              <a:defRPr sz="2100"/>
            </a:lvl1pPr>
          </a:lstStyle>
          <a:p>
            <a:pPr lvl="0"/>
            <a:endParaRPr lang="es-PE"/>
          </a:p>
        </p:txBody>
      </p:sp>
      <p:sp>
        <p:nvSpPr>
          <p:cNvPr id="4" name="Google Shape;38;p9">
            <a:extLst>
              <a:ext uri="{FF2B5EF4-FFF2-40B4-BE49-F238E27FC236}">
                <a16:creationId xmlns:a16="http://schemas.microsoft.com/office/drawing/2014/main" id="{767B51EF-4BA5-4466-A793-E0E9E74780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39497" y="1189177"/>
            <a:ext cx="3533104" cy="2787301"/>
          </a:xfrm>
        </p:spPr>
        <p:txBody>
          <a:bodyPr/>
          <a:lstStyle>
            <a:lvl1pPr indent="-342900">
              <a:buClr>
                <a:srgbClr val="C4FFF9"/>
              </a:buClr>
              <a:buSzPts val="1800"/>
              <a:defRPr sz="1800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9;p9">
            <a:extLst>
              <a:ext uri="{FF2B5EF4-FFF2-40B4-BE49-F238E27FC236}">
                <a16:creationId xmlns:a16="http://schemas.microsoft.com/office/drawing/2014/main" id="{BCADFC7A-0407-C38E-8AF4-1587BDA8BE8D}"/>
              </a:ext>
            </a:extLst>
          </p:cNvPr>
          <p:cNvSpPr/>
          <p:nvPr/>
        </p:nvSpPr>
        <p:spPr>
          <a:xfrm>
            <a:off x="0" y="535774"/>
            <a:ext cx="4195203" cy="653402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0ADD78FB-EEE7-4DCE-CD01-44741A70A0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098" y="535801"/>
            <a:ext cx="3379201" cy="653402"/>
          </a:xfrm>
        </p:spPr>
        <p:txBody>
          <a:bodyPr anchor="ctr"/>
          <a:lstStyle>
            <a:lvl1pPr>
              <a:defRPr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2290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;p10">
            <a:extLst>
              <a:ext uri="{FF2B5EF4-FFF2-40B4-BE49-F238E27FC236}">
                <a16:creationId xmlns:a16="http://schemas.microsoft.com/office/drawing/2014/main" id="{3A083B4A-F61F-3438-7DC3-7BCAFBC44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098" y="2045576"/>
            <a:ext cx="3284396" cy="2703295"/>
          </a:xfrm>
        </p:spPr>
        <p:txBody>
          <a:bodyPr anchor="ctr"/>
          <a:lstStyle>
            <a:lvl1pPr>
              <a:lnSpc>
                <a:spcPct val="80000"/>
              </a:lnSpc>
              <a:defRPr sz="4800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64587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11">
            <a:extLst>
              <a:ext uri="{FF2B5EF4-FFF2-40B4-BE49-F238E27FC236}">
                <a16:creationId xmlns:a16="http://schemas.microsoft.com/office/drawing/2014/main" id="{8BDB4CBF-F3C8-150E-F9A9-B41206E8E739}"/>
              </a:ext>
            </a:extLst>
          </p:cNvPr>
          <p:cNvSpPr txBox="1"/>
          <p:nvPr/>
        </p:nvSpPr>
        <p:spPr>
          <a:xfrm>
            <a:off x="666753" y="3843945"/>
            <a:ext cx="7810503" cy="507903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5;p11">
            <a:extLst>
              <a:ext uri="{FF2B5EF4-FFF2-40B4-BE49-F238E27FC236}">
                <a16:creationId xmlns:a16="http://schemas.microsoft.com/office/drawing/2014/main" id="{20FEFC96-F8D5-2024-EE4A-D09226369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098" y="2308750"/>
            <a:ext cx="7810503" cy="1535103"/>
          </a:xfrm>
        </p:spPr>
        <p:txBody>
          <a:bodyPr anchor="ctr" anchorCtr="1"/>
          <a:lstStyle>
            <a:lvl1pPr algn="ctr"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46;p11">
            <a:extLst>
              <a:ext uri="{FF2B5EF4-FFF2-40B4-BE49-F238E27FC236}">
                <a16:creationId xmlns:a16="http://schemas.microsoft.com/office/drawing/2014/main" id="{87B2AB36-62A8-D0E8-CDF8-6F812CC06D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4351849"/>
            <a:ext cx="9144000" cy="507903"/>
          </a:xfrm>
        </p:spPr>
        <p:txBody>
          <a:bodyPr anchorCtr="1"/>
          <a:lstStyle>
            <a:lvl1pPr algn="ctr">
              <a:buNone/>
              <a:defRPr sz="1800" b="1">
                <a:solidFill>
                  <a:srgbClr val="C4FFF9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3478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CDBCA64D-F59B-B5A1-F51C-E4BCC90EF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098" y="535801"/>
            <a:ext cx="7810503" cy="653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F0BBA6BB-311B-A7FD-6D16-5C9142E057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2098" y="1383121"/>
            <a:ext cx="7810503" cy="32327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000" b="1" i="0" u="none" strike="noStrike" kern="0" cap="none" spc="0" baseline="0">
          <a:solidFill>
            <a:srgbClr val="247BA0"/>
          </a:solidFill>
          <a:uFillTx/>
          <a:latin typeface="Barlow Condensed"/>
          <a:ea typeface="Barlow Condensed"/>
          <a:cs typeface="Barlow Condensed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247BA0"/>
        </a:buClr>
        <a:buSzPts val="1400"/>
        <a:buFont typeface="Barlow"/>
        <a:buChar char="●"/>
        <a:tabLst/>
        <a:defRPr lang="es-PE" sz="1400" b="0" i="0" u="none" strike="noStrike" kern="0" cap="none" spc="0" baseline="0">
          <a:solidFill>
            <a:srgbClr val="247BA0"/>
          </a:solidFill>
          <a:uFillTx/>
          <a:latin typeface="Barlow"/>
          <a:ea typeface="Barlow"/>
          <a:cs typeface="Barlow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;p32">
            <a:extLst>
              <a:ext uri="{FF2B5EF4-FFF2-40B4-BE49-F238E27FC236}">
                <a16:creationId xmlns:a16="http://schemas.microsoft.com/office/drawing/2014/main" id="{04BD71FE-DD83-E7A6-A157-F9A72B6DAF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512" y="2297996"/>
            <a:ext cx="5479551" cy="1479901"/>
          </a:xfrm>
        </p:spPr>
        <p:txBody>
          <a:bodyPr/>
          <a:lstStyle/>
          <a:p>
            <a:pPr lvl="0"/>
            <a:r>
              <a:rPr lang="fa-IR" sz="4800" dirty="0">
                <a:solidFill>
                  <a:srgbClr val="FFFFFF"/>
                </a:solidFill>
                <a:cs typeface="B Nazanin" panose="00000700000000000000" pitchFamily="2" charset="-78"/>
              </a:rPr>
              <a:t>تم : گردشگری دریایی</a:t>
            </a:r>
            <a:endParaRPr lang="es-PE" sz="4800" dirty="0">
              <a:solidFill>
                <a:srgbClr val="FFFFFF"/>
              </a:solidFill>
              <a:cs typeface="B Nazanin" panose="00000700000000000000" pitchFamily="2" charset="-78"/>
            </a:endParaRPr>
          </a:p>
        </p:txBody>
      </p:sp>
      <p:sp>
        <p:nvSpPr>
          <p:cNvPr id="3" name="Google Shape;189;p32">
            <a:extLst>
              <a:ext uri="{FF2B5EF4-FFF2-40B4-BE49-F238E27FC236}">
                <a16:creationId xmlns:a16="http://schemas.microsoft.com/office/drawing/2014/main" id="{DE7FF19D-F492-3637-0BBE-66FE67736E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7994" y="3773216"/>
            <a:ext cx="4668597" cy="547497"/>
          </a:xfrm>
        </p:spPr>
        <p:txBody>
          <a:bodyPr/>
          <a:lstStyle/>
          <a:p>
            <a:pPr marL="0" lvl="0" indent="0"/>
            <a:r>
              <a:rPr lang="en-US" sz="1400" dirty="0">
                <a:cs typeface="B Nazanin" panose="00000700000000000000" pitchFamily="2" charset="-78"/>
              </a:rPr>
              <a:t>Here is where your presentation begins</a:t>
            </a:r>
          </a:p>
        </p:txBody>
      </p:sp>
      <p:sp>
        <p:nvSpPr>
          <p:cNvPr id="4" name="Google Shape;222;p32">
            <a:extLst>
              <a:ext uri="{FF2B5EF4-FFF2-40B4-BE49-F238E27FC236}">
                <a16:creationId xmlns:a16="http://schemas.microsoft.com/office/drawing/2014/main" id="{E133883D-7FC0-9CD7-C6BE-51FA87C0565F}"/>
              </a:ext>
            </a:extLst>
          </p:cNvPr>
          <p:cNvSpPr/>
          <p:nvPr/>
        </p:nvSpPr>
        <p:spPr>
          <a:xfrm>
            <a:off x="4359731" y="4608027"/>
            <a:ext cx="424546" cy="424528"/>
          </a:xfrm>
          <a:custGeom>
            <a:avLst/>
            <a:gdLst>
              <a:gd name="f0" fmla="val w"/>
              <a:gd name="f1" fmla="val h"/>
              <a:gd name="f2" fmla="val 0"/>
              <a:gd name="f3" fmla="val 20401"/>
              <a:gd name="f4" fmla="val 20400"/>
              <a:gd name="f5" fmla="val 10196"/>
              <a:gd name="f6" fmla="val 4563"/>
              <a:gd name="f7" fmla="val 15837"/>
              <a:gd name="f8" fmla="val 15829"/>
              <a:gd name="f9" fmla="*/ f0 1 20401"/>
              <a:gd name="f10" fmla="*/ f1 1 20400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20401"/>
              <a:gd name="f17" fmla="*/ f14 1 20400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401" h="20400">
                <a:moveTo>
                  <a:pt x="f5" y="f2"/>
                </a:moveTo>
                <a:cubicBezTo>
                  <a:pt x="f6" y="f2"/>
                  <a:pt x="f2" y="f6"/>
                  <a:pt x="f2" y="f5"/>
                </a:cubicBezTo>
                <a:cubicBezTo>
                  <a:pt x="f2" y="f7"/>
                  <a:pt x="f6" y="f4"/>
                  <a:pt x="f5" y="f4"/>
                </a:cubicBezTo>
                <a:cubicBezTo>
                  <a:pt x="f8" y="f4"/>
                  <a:pt x="f4" y="f7"/>
                  <a:pt x="f4" y="f5"/>
                </a:cubicBezTo>
                <a:cubicBezTo>
                  <a:pt x="f4" y="f6"/>
                  <a:pt x="f8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5" name="Google Shape;189;p32">
            <a:extLst>
              <a:ext uri="{FF2B5EF4-FFF2-40B4-BE49-F238E27FC236}">
                <a16:creationId xmlns:a16="http://schemas.microsoft.com/office/drawing/2014/main" id="{BFAF0B9D-E11C-7C20-242C-E2A690A56D13}"/>
              </a:ext>
            </a:extLst>
          </p:cNvPr>
          <p:cNvSpPr txBox="1"/>
          <p:nvPr/>
        </p:nvSpPr>
        <p:spPr>
          <a:xfrm>
            <a:off x="557994" y="3453560"/>
            <a:ext cx="4668597" cy="54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b="0" i="0" u="none" strike="noStrike" kern="0" cap="none" spc="0" baseline="0" dirty="0">
                <a:solidFill>
                  <a:srgbClr val="002060"/>
                </a:solidFill>
                <a:uFillTx/>
                <a:latin typeface="Barlow"/>
                <a:ea typeface="Barlow"/>
                <a:cs typeface="B Nazanin" panose="00000700000000000000" pitchFamily="2" charset="-78"/>
              </a:rPr>
              <a:t>قالب پاورپوینت گردشگری</a:t>
            </a:r>
            <a:endParaRPr lang="en-US" sz="2800" b="0" i="0" u="none" strike="noStrike" kern="0" cap="none" spc="0" baseline="0" dirty="0">
              <a:solidFill>
                <a:srgbClr val="002060"/>
              </a:solidFill>
              <a:uFillTx/>
              <a:latin typeface="Barlow"/>
              <a:ea typeface="Barlow"/>
              <a:cs typeface="B Nazanin" panose="00000700000000000000" pitchFamily="2" charset="-78"/>
            </a:endParaRPr>
          </a:p>
        </p:txBody>
      </p:sp>
      <p:grpSp>
        <p:nvGrpSpPr>
          <p:cNvPr id="6" name="Grupo 39">
            <a:extLst>
              <a:ext uri="{FF2B5EF4-FFF2-40B4-BE49-F238E27FC236}">
                <a16:creationId xmlns:a16="http://schemas.microsoft.com/office/drawing/2014/main" id="{78B1EE63-D392-CC04-3D97-0F3F59512E65}"/>
              </a:ext>
            </a:extLst>
          </p:cNvPr>
          <p:cNvGrpSpPr/>
          <p:nvPr/>
        </p:nvGrpSpPr>
        <p:grpSpPr>
          <a:xfrm>
            <a:off x="-45" y="-7882"/>
            <a:ext cx="9144045" cy="781052"/>
            <a:chOff x="-45" y="-7882"/>
            <a:chExt cx="9144045" cy="781052"/>
          </a:xfrm>
        </p:grpSpPr>
        <p:sp>
          <p:nvSpPr>
            <p:cNvPr id="7" name="Google Shape;294;p35">
              <a:extLst>
                <a:ext uri="{FF2B5EF4-FFF2-40B4-BE49-F238E27FC236}">
                  <a16:creationId xmlns:a16="http://schemas.microsoft.com/office/drawing/2014/main" id="{C4503F30-5D66-1B4B-EA7D-458DEAE1A4CD}"/>
                </a:ext>
              </a:extLst>
            </p:cNvPr>
            <p:cNvSpPr/>
            <p:nvPr/>
          </p:nvSpPr>
          <p:spPr>
            <a:xfrm>
              <a:off x="-45" y="-7882"/>
              <a:ext cx="9144045" cy="56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8" name="Google Shape;296;p35">
              <a:extLst>
                <a:ext uri="{FF2B5EF4-FFF2-40B4-BE49-F238E27FC236}">
                  <a16:creationId xmlns:a16="http://schemas.microsoft.com/office/drawing/2014/main" id="{FDEF0A0C-1540-2327-812C-0FF58283E1F9}"/>
                </a:ext>
              </a:extLst>
            </p:cNvPr>
            <p:cNvSpPr/>
            <p:nvPr/>
          </p:nvSpPr>
          <p:spPr>
            <a:xfrm>
              <a:off x="-45" y="154643"/>
              <a:ext cx="9144045" cy="618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  <p:grpSp>
        <p:nvGrpSpPr>
          <p:cNvPr id="9" name="Grupo 32">
            <a:extLst>
              <a:ext uri="{FF2B5EF4-FFF2-40B4-BE49-F238E27FC236}">
                <a16:creationId xmlns:a16="http://schemas.microsoft.com/office/drawing/2014/main" id="{9ABDBA7F-F97B-2DBD-4DD1-EBB548A119AE}"/>
              </a:ext>
            </a:extLst>
          </p:cNvPr>
          <p:cNvGrpSpPr/>
          <p:nvPr/>
        </p:nvGrpSpPr>
        <p:grpSpPr>
          <a:xfrm>
            <a:off x="1517291" y="1040422"/>
            <a:ext cx="2864504" cy="1368381"/>
            <a:chOff x="1517291" y="1040422"/>
            <a:chExt cx="2864504" cy="13683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3D29C4B-2C0B-4F09-4D8E-2D6ED503B771}"/>
                </a:ext>
              </a:extLst>
            </p:cNvPr>
            <p:cNvSpPr/>
            <p:nvPr/>
          </p:nvSpPr>
          <p:spPr>
            <a:xfrm>
              <a:off x="1517291" y="1040422"/>
              <a:ext cx="2864504" cy="136838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501"/>
                <a:gd name="f8" fmla="val 716"/>
                <a:gd name="f9" fmla="val 563"/>
                <a:gd name="f10" fmla="val 11"/>
                <a:gd name="f11" fmla="val 561"/>
                <a:gd name="f12" fmla="val 21"/>
                <a:gd name="f13" fmla="val 558"/>
                <a:gd name="f14" fmla="val 32"/>
                <a:gd name="f15" fmla="val 555"/>
                <a:gd name="f16" fmla="val 29"/>
                <a:gd name="f17" fmla="val 540"/>
                <a:gd name="f18" fmla="val 26"/>
                <a:gd name="f19" fmla="val 524"/>
                <a:gd name="f20" fmla="val 23"/>
                <a:gd name="f21" fmla="val 508"/>
                <a:gd name="f22" fmla="val 33"/>
                <a:gd name="f23" fmla="val 506"/>
                <a:gd name="f24" fmla="val 42"/>
                <a:gd name="f25" fmla="val 503"/>
                <a:gd name="f26" fmla="val 53"/>
                <a:gd name="f27" fmla="val 500"/>
                <a:gd name="f28" fmla="val 49"/>
                <a:gd name="f29" fmla="val 485"/>
                <a:gd name="f30" fmla="val 46"/>
                <a:gd name="f31" fmla="val 471"/>
                <a:gd name="f32" fmla="val 456"/>
                <a:gd name="f33" fmla="val 38"/>
                <a:gd name="f34" fmla="val 439"/>
                <a:gd name="f35" fmla="val 429"/>
                <a:gd name="f36" fmla="val 58"/>
                <a:gd name="f37" fmla="val 426"/>
                <a:gd name="f38" fmla="val 63"/>
                <a:gd name="f39" fmla="val 422"/>
                <a:gd name="f40" fmla="val 68"/>
                <a:gd name="f41" fmla="val 419"/>
                <a:gd name="f42" fmla="val 74"/>
                <a:gd name="f43" fmla="val 417"/>
                <a:gd name="f44" fmla="val 413"/>
                <a:gd name="f45" fmla="val 73"/>
                <a:gd name="f46" fmla="val 407"/>
                <a:gd name="f47" fmla="val 72"/>
                <a:gd name="f48" fmla="val 398"/>
                <a:gd name="f49" fmla="val 70"/>
                <a:gd name="f50" fmla="val 388"/>
                <a:gd name="f51" fmla="val 69"/>
                <a:gd name="f52" fmla="val 377"/>
                <a:gd name="f53" fmla="val 117"/>
                <a:gd name="f54" fmla="val 165"/>
                <a:gd name="f55" fmla="val 343"/>
                <a:gd name="f56" fmla="val 213"/>
                <a:gd name="f57" fmla="val 326"/>
                <a:gd name="f58" fmla="val 212"/>
                <a:gd name="f59" fmla="val 316"/>
                <a:gd name="f60" fmla="val 307"/>
                <a:gd name="f61" fmla="val 211"/>
                <a:gd name="f62" fmla="val 298"/>
                <a:gd name="f63" fmla="val 210"/>
                <a:gd name="f64" fmla="val 293"/>
                <a:gd name="f65" fmla="val 290"/>
                <a:gd name="f66" fmla="val 217"/>
                <a:gd name="f67" fmla="val 287"/>
                <a:gd name="f68" fmla="val 225"/>
                <a:gd name="f69" fmla="val 283"/>
                <a:gd name="f70" fmla="val 233"/>
                <a:gd name="f71" fmla="val 278"/>
                <a:gd name="f72" fmla="val 242"/>
                <a:gd name="f73" fmla="val 275"/>
                <a:gd name="f74" fmla="val 248"/>
                <a:gd name="f75" fmla="val 272"/>
                <a:gd name="f76" fmla="val 250"/>
                <a:gd name="f77" fmla="val 269"/>
                <a:gd name="f78" fmla="val 262"/>
                <a:gd name="f79" fmla="val 249"/>
                <a:gd name="f80" fmla="val 246"/>
                <a:gd name="f81" fmla="val 230"/>
                <a:gd name="f82" fmla="val 214"/>
                <a:gd name="f83" fmla="val 260"/>
                <a:gd name="f84" fmla="val 279"/>
                <a:gd name="f85" fmla="val 220"/>
                <a:gd name="f86" fmla="val 280"/>
                <a:gd name="f87" fmla="val 226"/>
                <a:gd name="f88" fmla="val 300"/>
                <a:gd name="f89" fmla="val 237"/>
                <a:gd name="f90" fmla="val 240"/>
                <a:gd name="f91" fmla="val 245"/>
                <a:gd name="f92" fmla="val 310"/>
                <a:gd name="f93" fmla="val 320"/>
                <a:gd name="f94" fmla="val 235"/>
                <a:gd name="f95" fmla="val 329"/>
                <a:gd name="f96" fmla="val 231"/>
                <a:gd name="f97" fmla="val 381"/>
                <a:gd name="f98" fmla="val 204"/>
                <a:gd name="f99" fmla="val 433"/>
                <a:gd name="f100" fmla="val 177"/>
                <a:gd name="f101" fmla="val 151"/>
                <a:gd name="f102" fmla="val 528"/>
                <a:gd name="f103" fmla="val 130"/>
                <a:gd name="f104" fmla="val 570"/>
                <a:gd name="f105" fmla="val 108"/>
                <a:gd name="f106" fmla="val 613"/>
                <a:gd name="f107" fmla="val 87"/>
                <a:gd name="f108" fmla="val 621"/>
                <a:gd name="f109" fmla="val 83"/>
                <a:gd name="f110" fmla="val 629"/>
                <a:gd name="f111" fmla="val 81"/>
                <a:gd name="f112" fmla="val 640"/>
                <a:gd name="f113" fmla="val 77"/>
                <a:gd name="f114" fmla="val 27"/>
                <a:gd name="f115" fmla="val 656"/>
                <a:gd name="f116" fmla="val 671"/>
                <a:gd name="f117" fmla="val 686"/>
                <a:gd name="f118" fmla="val 54"/>
                <a:gd name="f119" fmla="val 82"/>
                <a:gd name="f120" fmla="val 705"/>
                <a:gd name="f121" fmla="val 723"/>
                <a:gd name="f122" fmla="val 84"/>
                <a:gd name="f123" fmla="val 741"/>
                <a:gd name="f124" fmla="val 85"/>
                <a:gd name="f125" fmla="val 779"/>
                <a:gd name="f126" fmla="val 817"/>
                <a:gd name="f127" fmla="val 88"/>
                <a:gd name="f128" fmla="val 854"/>
                <a:gd name="f129" fmla="val 90"/>
                <a:gd name="f130" fmla="val 858"/>
                <a:gd name="f131" fmla="val 91"/>
                <a:gd name="f132" fmla="val 863"/>
                <a:gd name="f133" fmla="val 93"/>
                <a:gd name="f134" fmla="val 866"/>
                <a:gd name="f135" fmla="val 96"/>
                <a:gd name="f136" fmla="val 870"/>
                <a:gd name="f137" fmla="val 100"/>
                <a:gd name="f138" fmla="val 873"/>
                <a:gd name="f139" fmla="val 105"/>
                <a:gd name="f140" fmla="val 876"/>
                <a:gd name="f141" fmla="val 109"/>
                <a:gd name="f142" fmla="val 878"/>
                <a:gd name="f143" fmla="val 111"/>
                <a:gd name="f144" fmla="val 881"/>
                <a:gd name="f145" fmla="val 112"/>
                <a:gd name="f146" fmla="val 884"/>
                <a:gd name="f147" fmla="val 113"/>
                <a:gd name="f148" fmla="val 874"/>
                <a:gd name="f149" fmla="val 97"/>
                <a:gd name="f150" fmla="val 877"/>
                <a:gd name="f151" fmla="val 76"/>
                <a:gd name="f152" fmla="val 885"/>
                <a:gd name="f153" fmla="val 894"/>
                <a:gd name="f154" fmla="val 907"/>
                <a:gd name="f155" fmla="val 916"/>
                <a:gd name="f156" fmla="val 71"/>
                <a:gd name="f157" fmla="val 927"/>
                <a:gd name="f158" fmla="val 95"/>
                <a:gd name="f159" fmla="val 951"/>
                <a:gd name="f160" fmla="val 116"/>
                <a:gd name="f161" fmla="val 987"/>
                <a:gd name="f162" fmla="val 107"/>
                <a:gd name="f163" fmla="val 1022"/>
                <a:gd name="f164" fmla="val 120"/>
                <a:gd name="f165" fmla="val 1031"/>
                <a:gd name="f166" fmla="val 1039"/>
                <a:gd name="f167" fmla="val 1047"/>
                <a:gd name="f168" fmla="val 60"/>
                <a:gd name="f169" fmla="val 1053"/>
                <a:gd name="f170" fmla="val 89"/>
                <a:gd name="f171" fmla="val 1060"/>
                <a:gd name="f172" fmla="val 1062"/>
                <a:gd name="f173" fmla="val 1065"/>
                <a:gd name="f174" fmla="val 1063"/>
                <a:gd name="f175" fmla="val 103"/>
                <a:gd name="f176" fmla="val 110"/>
                <a:gd name="f177" fmla="val 1077"/>
                <a:gd name="f178" fmla="val 1089"/>
                <a:gd name="f179" fmla="val 1103"/>
                <a:gd name="f180" fmla="val 122"/>
                <a:gd name="f181" fmla="val 131"/>
                <a:gd name="f182" fmla="val 141"/>
                <a:gd name="f183" fmla="val 1115"/>
                <a:gd name="f184" fmla="val 144"/>
                <a:gd name="f185" fmla="val 1125"/>
                <a:gd name="f186" fmla="val 148"/>
                <a:gd name="f187" fmla="val 1136"/>
                <a:gd name="f188" fmla="val 150"/>
                <a:gd name="f189" fmla="val 1145"/>
                <a:gd name="f190" fmla="val 152"/>
                <a:gd name="f191" fmla="val 1151"/>
                <a:gd name="f192" fmla="val 155"/>
                <a:gd name="f193" fmla="val 1153"/>
                <a:gd name="f194" fmla="val 164"/>
                <a:gd name="f195" fmla="val 1157"/>
                <a:gd name="f196" fmla="val 1162"/>
                <a:gd name="f197" fmla="val 195"/>
                <a:gd name="f198" fmla="val 1167"/>
                <a:gd name="f199" fmla="val 1168"/>
                <a:gd name="f200" fmla="val 227"/>
                <a:gd name="f201" fmla="val 1180"/>
                <a:gd name="f202" fmla="val 229"/>
                <a:gd name="f203" fmla="val 1188"/>
                <a:gd name="f204" fmla="val 1196"/>
                <a:gd name="f205" fmla="val 1205"/>
                <a:gd name="f206" fmla="val 264"/>
                <a:gd name="f207" fmla="val 292"/>
                <a:gd name="f208" fmla="val 321"/>
                <a:gd name="f209" fmla="val 1219"/>
                <a:gd name="f210" fmla="val 322"/>
                <a:gd name="f211" fmla="val 1233"/>
                <a:gd name="f212" fmla="val 324"/>
                <a:gd name="f213" fmla="val 1246"/>
                <a:gd name="f214" fmla="val 325"/>
                <a:gd name="f215" fmla="val 1252"/>
                <a:gd name="f216" fmla="val 1254"/>
                <a:gd name="f217" fmla="val 327"/>
                <a:gd name="f218" fmla="val 332"/>
                <a:gd name="f219" fmla="val 1253"/>
                <a:gd name="f220" fmla="val 353"/>
                <a:gd name="f221" fmla="val 365"/>
                <a:gd name="f222" fmla="val 1336"/>
                <a:gd name="f223" fmla="val 359"/>
                <a:gd name="f224" fmla="val 1418"/>
                <a:gd name="f225" fmla="val 352"/>
                <a:gd name="f226" fmla="val 346"/>
                <a:gd name="f227" fmla="val 1492"/>
                <a:gd name="f228" fmla="val 355"/>
                <a:gd name="f229" fmla="val 1484"/>
                <a:gd name="f230" fmla="val 364"/>
                <a:gd name="f231" fmla="val 1476"/>
                <a:gd name="f232" fmla="val 372"/>
                <a:gd name="f233" fmla="val 1436"/>
                <a:gd name="f234" fmla="val 412"/>
                <a:gd name="f235" fmla="val 1396"/>
                <a:gd name="f236" fmla="val 451"/>
                <a:gd name="f237" fmla="val 1356"/>
                <a:gd name="f238" fmla="val 491"/>
                <a:gd name="f239" fmla="val 1307"/>
                <a:gd name="f240" fmla="val 1258"/>
                <a:gd name="f241" fmla="val 590"/>
                <a:gd name="f242" fmla="val 1209"/>
                <a:gd name="f243" fmla="val 639"/>
                <a:gd name="f244" fmla="val 1185"/>
                <a:gd name="f245" fmla="val 663"/>
                <a:gd name="f246" fmla="val 687"/>
                <a:gd name="f247" fmla="val 1138"/>
                <a:gd name="f248" fmla="val 711"/>
                <a:gd name="f249" fmla="val 1134"/>
                <a:gd name="f250" fmla="val 715"/>
                <a:gd name="f251" fmla="val 1131"/>
                <a:gd name="f252" fmla="val 1074"/>
                <a:gd name="f253" fmla="val 712"/>
                <a:gd name="f254" fmla="val 1023"/>
                <a:gd name="f255" fmla="val 709"/>
                <a:gd name="f256" fmla="val 972"/>
                <a:gd name="f257" fmla="val 706"/>
                <a:gd name="f258" fmla="val 911"/>
                <a:gd name="f259" fmla="val 702"/>
                <a:gd name="f260" fmla="val 850"/>
                <a:gd name="f261" fmla="val 698"/>
                <a:gd name="f262" fmla="val 789"/>
                <a:gd name="f263" fmla="val 695"/>
                <a:gd name="f264" fmla="val 743"/>
                <a:gd name="f265" fmla="val 692"/>
                <a:gd name="f266" fmla="val 696"/>
                <a:gd name="f267" fmla="val 688"/>
                <a:gd name="f268" fmla="val 650"/>
                <a:gd name="f269" fmla="val 685"/>
                <a:gd name="f270" fmla="val 611"/>
                <a:gd name="f271" fmla="val 683"/>
                <a:gd name="f272" fmla="val 572"/>
                <a:gd name="f273" fmla="val 681"/>
                <a:gd name="f274" fmla="val 532"/>
                <a:gd name="f275" fmla="val 678"/>
                <a:gd name="f276" fmla="val 493"/>
                <a:gd name="f277" fmla="val 676"/>
                <a:gd name="f278" fmla="val 454"/>
                <a:gd name="f279" fmla="val 673"/>
                <a:gd name="f280" fmla="val 415"/>
                <a:gd name="f281" fmla="val 378"/>
                <a:gd name="f282" fmla="val 668"/>
                <a:gd name="f283" fmla="val 342"/>
                <a:gd name="f284" fmla="val 666"/>
                <a:gd name="f285" fmla="val 305"/>
                <a:gd name="f286" fmla="val 664"/>
                <a:gd name="f287" fmla="val 255"/>
                <a:gd name="f288" fmla="val 661"/>
                <a:gd name="f289" fmla="val 658"/>
                <a:gd name="f290" fmla="val 154"/>
                <a:gd name="f291" fmla="val 654"/>
                <a:gd name="f292" fmla="val 126"/>
                <a:gd name="f293" fmla="val 653"/>
                <a:gd name="f294" fmla="val 98"/>
                <a:gd name="f295" fmla="val 651"/>
                <a:gd name="f296" fmla="val 649"/>
                <a:gd name="f297" fmla="val 67"/>
                <a:gd name="f298" fmla="val 62"/>
                <a:gd name="f299" fmla="val 647"/>
                <a:gd name="f300" fmla="val 644"/>
                <a:gd name="f301" fmla="val 41"/>
                <a:gd name="f302" fmla="val 619"/>
                <a:gd name="f303" fmla="val 22"/>
                <a:gd name="f304" fmla="val 593"/>
                <a:gd name="f305" fmla="val 2"/>
                <a:gd name="f306" fmla="val 567"/>
                <a:gd name="f307" fmla="val 566"/>
                <a:gd name="f308" fmla="val 1"/>
                <a:gd name="f309" fmla="val 565"/>
                <a:gd name="f310" fmla="val 1190"/>
                <a:gd name="f311" fmla="val 335"/>
                <a:gd name="f312" fmla="val 313"/>
                <a:gd name="f313" fmla="val 273"/>
                <a:gd name="f314" fmla="val 1187"/>
                <a:gd name="f315" fmla="val 1184"/>
                <a:gd name="f316" fmla="val 271"/>
                <a:gd name="f317" fmla="val 1181"/>
                <a:gd name="f318" fmla="val 1146"/>
                <a:gd name="f319" fmla="val 1111"/>
                <a:gd name="f320" fmla="val 256"/>
                <a:gd name="f321" fmla="val 1076"/>
                <a:gd name="f322" fmla="val 247"/>
                <a:gd name="f323" fmla="val 1043"/>
                <a:gd name="f324" fmla="val 1027"/>
                <a:gd name="f325" fmla="val 902"/>
                <a:gd name="f326" fmla="val 241"/>
                <a:gd name="f327" fmla="val 778"/>
                <a:gd name="f328" fmla="val 200"/>
                <a:gd name="f329" fmla="val 643"/>
                <a:gd name="f330" fmla="val 199"/>
                <a:gd name="f331" fmla="val 645"/>
                <a:gd name="f332" fmla="val 648"/>
                <a:gd name="f333" fmla="val 672"/>
                <a:gd name="f334" fmla="val 697"/>
                <a:gd name="f335" fmla="val 722"/>
                <a:gd name="f336" fmla="val 198"/>
                <a:gd name="f337" fmla="val 813"/>
                <a:gd name="f338" fmla="val 197"/>
                <a:gd name="f339" fmla="val 903"/>
                <a:gd name="f340" fmla="val 196"/>
                <a:gd name="f341" fmla="val 994"/>
                <a:gd name="f342" fmla="val 194"/>
                <a:gd name="f343" fmla="val 1008"/>
                <a:gd name="f344" fmla="val 193"/>
                <a:gd name="f345" fmla="val 1035"/>
                <a:gd name="f346" fmla="val 1070"/>
                <a:gd name="f347" fmla="val 202"/>
                <a:gd name="f348" fmla="val 1105"/>
                <a:gd name="f349" fmla="val 1141"/>
                <a:gd name="f350" fmla="val 1147"/>
                <a:gd name="f351" fmla="val 221"/>
                <a:gd name="f352" fmla="val 223"/>
                <a:gd name="f353" fmla="val 1159"/>
                <a:gd name="f354" fmla="val 224"/>
                <a:gd name="f355" fmla="val 1155"/>
                <a:gd name="f356" fmla="val 1104"/>
                <a:gd name="f357" fmla="val 203"/>
                <a:gd name="f358" fmla="val 1061"/>
                <a:gd name="f359" fmla="val 1018"/>
                <a:gd name="f360" fmla="val 186"/>
                <a:gd name="f361" fmla="val 1005"/>
                <a:gd name="f362" fmla="val 184"/>
                <a:gd name="f363" fmla="val 991"/>
                <a:gd name="f364" fmla="val 183"/>
                <a:gd name="f365" fmla="val 978"/>
                <a:gd name="f366" fmla="val 868"/>
                <a:gd name="f367" fmla="val 759"/>
                <a:gd name="f368" fmla="val 167"/>
                <a:gd name="f369" fmla="val 135"/>
                <a:gd name="f370" fmla="val 646"/>
                <a:gd name="f371" fmla="val 764"/>
                <a:gd name="f372" fmla="val 880"/>
                <a:gd name="f373" fmla="val 995"/>
                <a:gd name="f374" fmla="val 999"/>
                <a:gd name="f375" fmla="val 1002"/>
                <a:gd name="f376" fmla="val 136"/>
                <a:gd name="f377" fmla="val 1026"/>
                <a:gd name="f378" fmla="val 146"/>
                <a:gd name="f379" fmla="val 1068"/>
                <a:gd name="f380" fmla="val 1093"/>
                <a:gd name="f381" fmla="val 157"/>
                <a:gd name="f382" fmla="val 1118"/>
                <a:gd name="f383" fmla="val 163"/>
                <a:gd name="f384" fmla="val 1142"/>
                <a:gd name="f385" fmla="val 169"/>
                <a:gd name="f386" fmla="val 1143"/>
                <a:gd name="f387" fmla="val 168"/>
                <a:gd name="f388" fmla="val 1139"/>
                <a:gd name="f389" fmla="val 161"/>
                <a:gd name="f390" fmla="val 1130"/>
                <a:gd name="f391" fmla="val 160"/>
                <a:gd name="f392" fmla="val 153"/>
                <a:gd name="f393" fmla="val 1049"/>
                <a:gd name="f394" fmla="val 139"/>
                <a:gd name="f395" fmla="val 1030"/>
                <a:gd name="f396" fmla="val 134"/>
                <a:gd name="f397" fmla="val 1012"/>
                <a:gd name="f398" fmla="val 127"/>
                <a:gd name="f399" fmla="val 993"/>
                <a:gd name="f400" fmla="val 125"/>
                <a:gd name="f401" fmla="val 954"/>
                <a:gd name="f402" fmla="val 121"/>
                <a:gd name="f403" fmla="val 118"/>
                <a:gd name="f404" fmla="val 801"/>
                <a:gd name="f405" fmla="val 725"/>
                <a:gd name="f406" fmla="val 119"/>
                <a:gd name="f407" fmla="val 637"/>
                <a:gd name="f408" fmla="val 584"/>
                <a:gd name="f409" fmla="val 143"/>
                <a:gd name="f410" fmla="val 479"/>
                <a:gd name="f411" fmla="val 188"/>
                <a:gd name="f412" fmla="val 399"/>
                <a:gd name="f413" fmla="val 222"/>
                <a:gd name="f414" fmla="val 319"/>
                <a:gd name="f415" fmla="val 257"/>
                <a:gd name="f416" fmla="val 239"/>
                <a:gd name="f417" fmla="val 291"/>
                <a:gd name="f418" fmla="val 297"/>
                <a:gd name="f419" fmla="val 228"/>
                <a:gd name="f420" fmla="val 311"/>
                <a:gd name="f421" fmla="val 258"/>
                <a:gd name="f422" fmla="val 490"/>
                <a:gd name="f423" fmla="val 205"/>
                <a:gd name="f424" fmla="val 201"/>
                <a:gd name="f425" fmla="val 605"/>
                <a:gd name="f426" fmla="val 597"/>
                <a:gd name="f427" fmla="val 207"/>
                <a:gd name="f428" fmla="val 545"/>
                <a:gd name="f429" fmla="val 492"/>
                <a:gd name="f430" fmla="val 244"/>
                <a:gd name="f431" fmla="val 263"/>
                <a:gd name="f432" fmla="val 408"/>
                <a:gd name="f433" fmla="val 274"/>
                <a:gd name="f434" fmla="val 285"/>
                <a:gd name="f435" fmla="val 296"/>
                <a:gd name="f436" fmla="val 302"/>
                <a:gd name="f437" fmla="val 312"/>
                <a:gd name="f438" fmla="val 174"/>
                <a:gd name="f439" fmla="val 357"/>
                <a:gd name="f440" fmla="val 386"/>
                <a:gd name="f441" fmla="val 389"/>
                <a:gd name="f442" fmla="val 400"/>
                <a:gd name="f443" fmla="val 266"/>
                <a:gd name="f444" fmla="val 341"/>
                <a:gd name="f445" fmla="val 443"/>
                <a:gd name="f446" fmla="val 281"/>
                <a:gd name="f447" fmla="val 622"/>
                <a:gd name="f448" fmla="val 620"/>
                <a:gd name="f449" fmla="val 616"/>
                <a:gd name="f450" fmla="val 598"/>
                <a:gd name="f451" fmla="val 268"/>
                <a:gd name="f452" fmla="val 580"/>
                <a:gd name="f453" fmla="val 562"/>
                <a:gd name="f454" fmla="val 478"/>
                <a:gd name="f455" fmla="val 304"/>
                <a:gd name="f456" fmla="val 394"/>
                <a:gd name="f457" fmla="val 330"/>
                <a:gd name="f458" fmla="val 366"/>
                <a:gd name="f459" fmla="val 238"/>
                <a:gd name="f460" fmla="val 391"/>
                <a:gd name="f461" fmla="val 393"/>
                <a:gd name="f462" fmla="val 397"/>
                <a:gd name="f463" fmla="val 401"/>
                <a:gd name="f464" fmla="val 356"/>
                <a:gd name="f465" fmla="val 358"/>
                <a:gd name="f466" fmla="val 514"/>
                <a:gd name="f467" fmla="val 261"/>
                <a:gd name="f468" fmla="val 670"/>
                <a:gd name="f469" fmla="val 669"/>
                <a:gd name="f470" fmla="val 299"/>
                <a:gd name="f471" fmla="val 641"/>
                <a:gd name="f472" fmla="val 617"/>
                <a:gd name="f473" fmla="val 314"/>
                <a:gd name="f474" fmla="val 594"/>
                <a:gd name="f475" fmla="val 495"/>
                <a:gd name="f476" fmla="val 349"/>
                <a:gd name="f477" fmla="val 396"/>
                <a:gd name="f478" fmla="val 405"/>
                <a:gd name="f479" fmla="val 427"/>
                <a:gd name="f480" fmla="val 449"/>
                <a:gd name="f481" fmla="val 473"/>
                <a:gd name="f482" fmla="val 57"/>
                <a:gd name="f483" fmla="val 476"/>
                <a:gd name="f484" fmla="val 484"/>
                <a:gd name="f485" fmla="val 361"/>
                <a:gd name="f486" fmla="val 339"/>
                <a:gd name="f487" fmla="val 340"/>
                <a:gd name="f488" fmla="val 684"/>
                <a:gd name="f489" fmla="val 630"/>
                <a:gd name="f490" fmla="val 576"/>
                <a:gd name="f491" fmla="val 370"/>
                <a:gd name="f492" fmla="val 522"/>
                <a:gd name="f493" fmla="val 384"/>
                <a:gd name="f494" fmla="val 440"/>
                <a:gd name="f495" fmla="val 448"/>
                <a:gd name="f496" fmla="val 465"/>
                <a:gd name="f497" fmla="val 483"/>
                <a:gd name="f498" fmla="val 501"/>
                <a:gd name="f499" fmla="val 55"/>
                <a:gd name="f500" fmla="val 505"/>
                <a:gd name="f501" fmla="val 516"/>
                <a:gd name="f502" fmla="val 56"/>
                <a:gd name="f503" fmla="val 513"/>
                <a:gd name="f504" fmla="val 510"/>
                <a:gd name="f505" fmla="val 507"/>
                <a:gd name="f506" fmla="val 36"/>
                <a:gd name="f507" fmla="val 512"/>
                <a:gd name="f508" fmla="val 35"/>
                <a:gd name="f509" fmla="val 206"/>
                <a:gd name="f510" fmla="val 373"/>
                <a:gd name="f511" fmla="val 455"/>
                <a:gd name="f512" fmla="val 541"/>
                <a:gd name="f513" fmla="val 418"/>
                <a:gd name="f514" fmla="val 436"/>
                <a:gd name="f515" fmla="val 453"/>
                <a:gd name="f516" fmla="val 470"/>
                <a:gd name="f517" fmla="val 542"/>
                <a:gd name="f518" fmla="val 477"/>
                <a:gd name="f519" fmla="val 539"/>
                <a:gd name="f520" fmla="val 533"/>
                <a:gd name="f521" fmla="val 480"/>
                <a:gd name="f522" fmla="val 511"/>
                <a:gd name="f523" fmla="val 489"/>
                <a:gd name="f524" fmla="val 486"/>
                <a:gd name="f525" fmla="val 468"/>
                <a:gd name="f526" fmla="val 172"/>
                <a:gd name="f527" fmla="val 538"/>
                <a:gd name="f528" fmla="val 547"/>
                <a:gd name="f529" fmla="val 556"/>
                <a:gd name="f530" fmla="val 30"/>
                <a:gd name="f531" fmla="val 560"/>
                <a:gd name="f532" fmla="val 64"/>
                <a:gd name="f533" fmla="val 642"/>
                <a:gd name="f534" fmla="val 124"/>
                <a:gd name="f535" fmla="val 253"/>
                <a:gd name="f536" fmla="val 460"/>
                <a:gd name="f537" fmla="val 657"/>
                <a:gd name="f538" fmla="val 690"/>
                <a:gd name="f539" fmla="val 659"/>
                <a:gd name="f540" fmla="val 762"/>
                <a:gd name="f541" fmla="val 660"/>
                <a:gd name="f542" fmla="val 834"/>
                <a:gd name="f543" fmla="val 955"/>
                <a:gd name="f544" fmla="val 1015"/>
                <a:gd name="f545" fmla="val 665"/>
                <a:gd name="f546" fmla="val 1078"/>
                <a:gd name="f547" fmla="val 1109"/>
                <a:gd name="f548" fmla="val 1112"/>
                <a:gd name="f549" fmla="val 1117"/>
                <a:gd name="f550" fmla="val 1119"/>
                <a:gd name="f551" fmla="val 662"/>
                <a:gd name="f552" fmla="val 1191"/>
                <a:gd name="f553" fmla="val 586"/>
                <a:gd name="f554" fmla="val 1216"/>
                <a:gd name="f555" fmla="val 1241"/>
                <a:gd name="f556" fmla="val 1267"/>
                <a:gd name="f557" fmla="val 1294"/>
                <a:gd name="f558" fmla="val 1321"/>
                <a:gd name="f559" fmla="val 1348"/>
                <a:gd name="f560" fmla="val 421"/>
                <a:gd name="f561" fmla="val 1357"/>
                <a:gd name="f562" fmla="val 1365"/>
                <a:gd name="f563" fmla="val 403"/>
                <a:gd name="f564" fmla="val 1375"/>
                <a:gd name="f565" fmla="val 392"/>
                <a:gd name="f566" fmla="val 1000"/>
                <a:gd name="f567" fmla="val 814"/>
                <a:gd name="f568" fmla="val 402"/>
                <a:gd name="f569" fmla="val 958"/>
                <a:gd name="f570" fmla="val 387"/>
                <a:gd name="f571" fmla="val 1249"/>
                <a:gd name="f572" fmla="val 1244"/>
                <a:gd name="f573" fmla="val 351"/>
                <a:gd name="f574" fmla="val 1237"/>
                <a:gd name="f575" fmla="val 345"/>
                <a:gd name="f576" fmla="val 1235"/>
                <a:gd name="f577" fmla="val 1231"/>
                <a:gd name="f578" fmla="val 1228"/>
                <a:gd name="f579" fmla="val 337"/>
                <a:gd name="f580" fmla="val 1203"/>
                <a:gd name="f581" fmla="val 336"/>
                <a:gd name="f582" fmla="val 530"/>
                <a:gd name="f583" fmla="val 430"/>
                <a:gd name="f584" fmla="val 434"/>
                <a:gd name="f585" fmla="val 438"/>
                <a:gd name="f586" fmla="val 472"/>
                <a:gd name="f587" fmla="val 446"/>
                <a:gd name="f588" fmla="val 447"/>
                <a:gd name="f589" fmla="val 458"/>
                <a:gd name="f590" fmla="val 162"/>
                <a:gd name="f591" fmla="val 159"/>
                <a:gd name="f592" fmla="val 156"/>
                <a:gd name="f593" fmla="val 515"/>
                <a:gd name="f594" fmla="val 520"/>
                <a:gd name="f595" fmla="val 106"/>
                <a:gd name="f596" fmla="val 525"/>
                <a:gd name="f597" fmla="val 75"/>
                <a:gd name="f598" fmla="val 531"/>
                <a:gd name="f599" fmla="val 534"/>
                <a:gd name="f600" fmla="val 536"/>
                <a:gd name="f601" fmla="val 133"/>
                <a:gd name="f602" fmla="val 523"/>
                <a:gd name="f603" fmla="val 519"/>
                <a:gd name="f604" fmla="val 147"/>
                <a:gd name="f605" fmla="val 171"/>
                <a:gd name="f606" fmla="val 888"/>
                <a:gd name="f607" fmla="val 875"/>
                <a:gd name="f608" fmla="val 710"/>
                <a:gd name="f609" fmla="val 735"/>
                <a:gd name="f610" fmla="val 181"/>
                <a:gd name="f611" fmla="val 182"/>
                <a:gd name="f612" fmla="val 185"/>
                <a:gd name="f613" fmla="val 1064"/>
                <a:gd name="f614" fmla="val 1075"/>
                <a:gd name="f615" fmla="val 1086"/>
                <a:gd name="f616" fmla="val 190"/>
                <a:gd name="f617" fmla="val 1097"/>
                <a:gd name="f618" fmla="val 192"/>
                <a:gd name="f619" fmla="val 176"/>
                <a:gd name="f620" fmla="val 1085"/>
                <a:gd name="f621" fmla="val 1073"/>
                <a:gd name="f622" fmla="val 1011"/>
                <a:gd name="f623" fmla="val 149"/>
                <a:gd name="f624" fmla="val 170"/>
                <a:gd name="f625" fmla="val 1013"/>
                <a:gd name="f626" fmla="val 1014"/>
                <a:gd name="f627" fmla="val 1025"/>
                <a:gd name="f628" fmla="val 1036"/>
                <a:gd name="f629" fmla="val 179"/>
                <a:gd name="f630" fmla="val 173"/>
                <a:gd name="f631" fmla="val 1024"/>
                <a:gd name="f632" fmla="val 747"/>
                <a:gd name="f633" fmla="val 760"/>
                <a:gd name="f634" fmla="val 772"/>
                <a:gd name="f635" fmla="val 784"/>
                <a:gd name="f636" fmla="val 771"/>
                <a:gd name="f637" fmla="val 799"/>
                <a:gd name="f638" fmla="val 812"/>
                <a:gd name="f639" fmla="val 824"/>
                <a:gd name="f640" fmla="val 836"/>
                <a:gd name="f641" fmla="val 811"/>
                <a:gd name="f642" fmla="val 941"/>
                <a:gd name="f643" fmla="val 928"/>
                <a:gd name="f644" fmla="val 904"/>
                <a:gd name="f645" fmla="val 917"/>
                <a:gd name="f646" fmla="val 929"/>
                <a:gd name="f647" fmla="val 982"/>
                <a:gd name="f648" fmla="val 970"/>
                <a:gd name="f649" fmla="val 178"/>
                <a:gd name="f650" fmla="val 175"/>
                <a:gd name="f651" fmla="val 1120"/>
                <a:gd name="f652" fmla="val 187"/>
                <a:gd name="f653" fmla="val 114"/>
                <a:gd name="f654" fmla="val 416"/>
                <a:gd name="f655" fmla="val 61"/>
                <a:gd name="f656" fmla="val 59"/>
                <a:gd name="f657" fmla="val 442"/>
                <a:gd name="f658" fmla="val 445"/>
                <a:gd name="f659" fmla="val 450"/>
                <a:gd name="f660" fmla="val 428"/>
                <a:gd name="f661" fmla="val 101"/>
                <a:gd name="f662" fmla="val 420"/>
                <a:gd name="f663" fmla="val 464"/>
                <a:gd name="f664" fmla="val 462"/>
                <a:gd name="f665" fmla="val 284"/>
                <a:gd name="f666" fmla="val 308"/>
                <a:gd name="f667" fmla="val 452"/>
                <a:gd name="f668" fmla="val 301"/>
                <a:gd name="f669" fmla="val 289"/>
                <a:gd name="f670" fmla="val 435"/>
                <a:gd name="f671" fmla="val 294"/>
                <a:gd name="f672" fmla="val 383"/>
                <a:gd name="f673" fmla="val 380"/>
                <a:gd name="f674" fmla="val 496"/>
                <a:gd name="f675" fmla="val 368"/>
                <a:gd name="f676" fmla="val 48"/>
                <a:gd name="f677" fmla="val 537"/>
                <a:gd name="f678" fmla="val 43"/>
                <a:gd name="f679" fmla="val 548"/>
                <a:gd name="f680" fmla="val 544"/>
                <a:gd name="f681" fmla="+- 0 0 -90"/>
                <a:gd name="f682" fmla="*/ f4 1 1501"/>
                <a:gd name="f683" fmla="*/ f5 1 716"/>
                <a:gd name="f684" fmla="val f6"/>
                <a:gd name="f685" fmla="val f7"/>
                <a:gd name="f686" fmla="val f8"/>
                <a:gd name="f687" fmla="*/ f681 f0 1"/>
                <a:gd name="f688" fmla="+- f686 0 f684"/>
                <a:gd name="f689" fmla="+- f685 0 f684"/>
                <a:gd name="f690" fmla="*/ f687 1 f3"/>
                <a:gd name="f691" fmla="*/ f689 1 1501"/>
                <a:gd name="f692" fmla="*/ f688 1 716"/>
                <a:gd name="f693" fmla="*/ 53 f689 1"/>
                <a:gd name="f694" fmla="*/ 500 f688 1"/>
                <a:gd name="f695" fmla="*/ 73 f689 1"/>
                <a:gd name="f696" fmla="*/ 407 f688 1"/>
                <a:gd name="f697" fmla="*/ 217 f689 1"/>
                <a:gd name="f698" fmla="*/ 287 f688 1"/>
                <a:gd name="f699" fmla="*/ 279 f689 1"/>
                <a:gd name="f700" fmla="*/ 214 f688 1"/>
                <a:gd name="f701" fmla="*/ 329 f689 1"/>
                <a:gd name="f702" fmla="*/ 231 f688 1"/>
                <a:gd name="f703" fmla="*/ 640 f689 1"/>
                <a:gd name="f704" fmla="*/ 0 f688 1"/>
                <a:gd name="f705" fmla="*/ 854 f689 1"/>
                <a:gd name="f706" fmla="*/ 90 f688 1"/>
                <a:gd name="f707" fmla="*/ 876 f689 1"/>
                <a:gd name="f708" fmla="*/ 87 f688 1"/>
                <a:gd name="f709" fmla="*/ 1022 f689 1"/>
                <a:gd name="f710" fmla="*/ 120 f688 1"/>
                <a:gd name="f711" fmla="*/ 1062 f689 1"/>
                <a:gd name="f712" fmla="*/ 93 f688 1"/>
                <a:gd name="f713" fmla="*/ 1103 f689 1"/>
                <a:gd name="f714" fmla="*/ 141 f688 1"/>
                <a:gd name="f715" fmla="*/ 1167 f689 1"/>
                <a:gd name="f716" fmla="*/ 1246 f689 1"/>
                <a:gd name="f717" fmla="*/ 325 f688 1"/>
                <a:gd name="f718" fmla="*/ 1476 f689 1"/>
                <a:gd name="f719" fmla="*/ 372 f688 1"/>
                <a:gd name="f720" fmla="*/ 1125 f689 1"/>
                <a:gd name="f721" fmla="*/ 716 f688 1"/>
                <a:gd name="f722" fmla="*/ 532 f689 1"/>
                <a:gd name="f723" fmla="*/ 678 f688 1"/>
                <a:gd name="f724" fmla="*/ 71 f689 1"/>
                <a:gd name="f725" fmla="*/ 649 f688 1"/>
                <a:gd name="f726" fmla="*/ 1190 f689 1"/>
                <a:gd name="f727" fmla="*/ 335 f688 1"/>
                <a:gd name="f728" fmla="*/ 1027 f689 1"/>
                <a:gd name="f729" fmla="*/ 242 f688 1"/>
                <a:gd name="f730" fmla="*/ 648 f689 1"/>
                <a:gd name="f731" fmla="*/ 199 f688 1"/>
                <a:gd name="f732" fmla="*/ 1141 f689 1"/>
                <a:gd name="f733" fmla="*/ 220 f688 1"/>
                <a:gd name="f734" fmla="*/ 978 f689 1"/>
                <a:gd name="f735" fmla="*/ 183 f688 1"/>
                <a:gd name="f736" fmla="*/ 649 f689 1"/>
                <a:gd name="f737" fmla="*/ 135 f688 1"/>
                <a:gd name="f738" fmla="*/ 1142 f689 1"/>
                <a:gd name="f739" fmla="*/ 169 f688 1"/>
                <a:gd name="f740" fmla="*/ 993 f689 1"/>
                <a:gd name="f741" fmla="*/ 125 f688 1"/>
                <a:gd name="f742" fmla="*/ 479 f689 1"/>
                <a:gd name="f743" fmla="*/ 188 f688 1"/>
                <a:gd name="f744" fmla="*/ 621 f689 1"/>
                <a:gd name="f745" fmla="*/ 198 f688 1"/>
                <a:gd name="f746" fmla="*/ 213 f689 1"/>
                <a:gd name="f747" fmla="*/ 343 f688 1"/>
                <a:gd name="f748" fmla="*/ 622 f689 1"/>
                <a:gd name="f749" fmla="*/ 255 f688 1"/>
                <a:gd name="f750" fmla="*/ 202 f689 1"/>
                <a:gd name="f751" fmla="*/ 388 f688 1"/>
                <a:gd name="f752" fmla="*/ 671 f689 1"/>
                <a:gd name="f753" fmla="*/ 293 f688 1"/>
                <a:gd name="f754" fmla="*/ 67 f689 1"/>
                <a:gd name="f755" fmla="*/ 471 f688 1"/>
                <a:gd name="f756" fmla="*/ 684 f689 1"/>
                <a:gd name="f757" fmla="*/ 342 f688 1"/>
                <a:gd name="f758" fmla="*/ 58 f689 1"/>
                <a:gd name="f759" fmla="*/ 516 f688 1"/>
                <a:gd name="f760" fmla="*/ 541 f689 1"/>
                <a:gd name="f761" fmla="*/ 470 f688 1"/>
                <a:gd name="f762" fmla="*/ 54 f689 1"/>
                <a:gd name="f763" fmla="*/ 556 f688 1"/>
                <a:gd name="f764" fmla="*/ 150 f689 1"/>
                <a:gd name="f765" fmla="*/ 646 f688 1"/>
                <a:gd name="f766" fmla="*/ 1015 f689 1"/>
                <a:gd name="f767" fmla="*/ 665 f688 1"/>
                <a:gd name="f768" fmla="*/ 1267 f689 1"/>
                <a:gd name="f769" fmla="*/ 507 f688 1"/>
                <a:gd name="f770" fmla="*/ 814 f689 1"/>
                <a:gd name="f771" fmla="*/ 400 f688 1"/>
                <a:gd name="f772" fmla="*/ 473 f689 1"/>
                <a:gd name="f773" fmla="*/ 443 f688 1"/>
                <a:gd name="f774" fmla="*/ 154 f689 1"/>
                <a:gd name="f775" fmla="*/ 515 f688 1"/>
                <a:gd name="f776" fmla="*/ 162 f689 1"/>
                <a:gd name="f777" fmla="*/ 513 f688 1"/>
                <a:gd name="f778" fmla="*/ 888 f689 1"/>
                <a:gd name="f779" fmla="*/ 147 f688 1"/>
                <a:gd name="f780" fmla="*/ 735 f689 1"/>
                <a:gd name="f781" fmla="*/ 148 f688 1"/>
                <a:gd name="f782" fmla="*/ 1060 f689 1"/>
                <a:gd name="f783" fmla="*/ 181 f688 1"/>
                <a:gd name="f784" fmla="*/ 160 f688 1"/>
                <a:gd name="f785" fmla="*/ 1047 f689 1"/>
                <a:gd name="f786" fmla="*/ 182 f688 1"/>
                <a:gd name="f787" fmla="*/ 784 f689 1"/>
                <a:gd name="f788" fmla="*/ 171 f688 1"/>
                <a:gd name="f789" fmla="*/ 799 f689 1"/>
                <a:gd name="f790" fmla="*/ 941 f689 1"/>
                <a:gd name="f791" fmla="*/ 958 f689 1"/>
                <a:gd name="f792" fmla="*/ 1145 f689 1"/>
                <a:gd name="f793" fmla="*/ 202 f688 1"/>
                <a:gd name="f794" fmla="*/ 57 f689 1"/>
                <a:gd name="f795" fmla="*/ 450 f688 1"/>
                <a:gd name="f796" fmla="*/ 477 f689 1"/>
                <a:gd name="f797" fmla="*/ 279 f688 1"/>
                <a:gd name="f798" fmla="*/ 438 f689 1"/>
                <a:gd name="f799" fmla="*/ 308 f688 1"/>
                <a:gd name="f800" fmla="*/ 491 f689 1"/>
                <a:gd name="f801" fmla="*/ 383 f688 1"/>
                <a:gd name="f802" fmla="*/ 61 f689 1"/>
                <a:gd name="f803" fmla="*/ 534 f688 1"/>
                <a:gd name="f804" fmla="+- f690 0 f1"/>
                <a:gd name="f805" fmla="*/ f693 1 1501"/>
                <a:gd name="f806" fmla="*/ f694 1 716"/>
                <a:gd name="f807" fmla="*/ f695 1 1501"/>
                <a:gd name="f808" fmla="*/ f696 1 716"/>
                <a:gd name="f809" fmla="*/ f697 1 1501"/>
                <a:gd name="f810" fmla="*/ f698 1 716"/>
                <a:gd name="f811" fmla="*/ f699 1 1501"/>
                <a:gd name="f812" fmla="*/ f700 1 716"/>
                <a:gd name="f813" fmla="*/ f701 1 1501"/>
                <a:gd name="f814" fmla="*/ f702 1 716"/>
                <a:gd name="f815" fmla="*/ f703 1 1501"/>
                <a:gd name="f816" fmla="*/ f704 1 716"/>
                <a:gd name="f817" fmla="*/ f705 1 1501"/>
                <a:gd name="f818" fmla="*/ f706 1 716"/>
                <a:gd name="f819" fmla="*/ f707 1 1501"/>
                <a:gd name="f820" fmla="*/ f708 1 716"/>
                <a:gd name="f821" fmla="*/ f709 1 1501"/>
                <a:gd name="f822" fmla="*/ f710 1 716"/>
                <a:gd name="f823" fmla="*/ f711 1 1501"/>
                <a:gd name="f824" fmla="*/ f712 1 716"/>
                <a:gd name="f825" fmla="*/ f713 1 1501"/>
                <a:gd name="f826" fmla="*/ f714 1 716"/>
                <a:gd name="f827" fmla="*/ f715 1 1501"/>
                <a:gd name="f828" fmla="*/ f716 1 1501"/>
                <a:gd name="f829" fmla="*/ f717 1 716"/>
                <a:gd name="f830" fmla="*/ f718 1 1501"/>
                <a:gd name="f831" fmla="*/ f719 1 716"/>
                <a:gd name="f832" fmla="*/ f720 1 1501"/>
                <a:gd name="f833" fmla="*/ f721 1 716"/>
                <a:gd name="f834" fmla="*/ f722 1 1501"/>
                <a:gd name="f835" fmla="*/ f723 1 716"/>
                <a:gd name="f836" fmla="*/ f724 1 1501"/>
                <a:gd name="f837" fmla="*/ f725 1 716"/>
                <a:gd name="f838" fmla="*/ f726 1 1501"/>
                <a:gd name="f839" fmla="*/ f727 1 716"/>
                <a:gd name="f840" fmla="*/ f728 1 1501"/>
                <a:gd name="f841" fmla="*/ f729 1 716"/>
                <a:gd name="f842" fmla="*/ f730 1 1501"/>
                <a:gd name="f843" fmla="*/ f731 1 716"/>
                <a:gd name="f844" fmla="*/ f732 1 1501"/>
                <a:gd name="f845" fmla="*/ f733 1 716"/>
                <a:gd name="f846" fmla="*/ f734 1 1501"/>
                <a:gd name="f847" fmla="*/ f735 1 716"/>
                <a:gd name="f848" fmla="*/ f736 1 1501"/>
                <a:gd name="f849" fmla="*/ f737 1 716"/>
                <a:gd name="f850" fmla="*/ f738 1 1501"/>
                <a:gd name="f851" fmla="*/ f739 1 716"/>
                <a:gd name="f852" fmla="*/ f740 1 1501"/>
                <a:gd name="f853" fmla="*/ f741 1 716"/>
                <a:gd name="f854" fmla="*/ f742 1 1501"/>
                <a:gd name="f855" fmla="*/ f743 1 716"/>
                <a:gd name="f856" fmla="*/ f744 1 1501"/>
                <a:gd name="f857" fmla="*/ f745 1 716"/>
                <a:gd name="f858" fmla="*/ f746 1 1501"/>
                <a:gd name="f859" fmla="*/ f747 1 716"/>
                <a:gd name="f860" fmla="*/ f748 1 1501"/>
                <a:gd name="f861" fmla="*/ f749 1 716"/>
                <a:gd name="f862" fmla="*/ f750 1 1501"/>
                <a:gd name="f863" fmla="*/ f751 1 716"/>
                <a:gd name="f864" fmla="*/ f752 1 1501"/>
                <a:gd name="f865" fmla="*/ f753 1 716"/>
                <a:gd name="f866" fmla="*/ f754 1 1501"/>
                <a:gd name="f867" fmla="*/ f755 1 716"/>
                <a:gd name="f868" fmla="*/ f756 1 1501"/>
                <a:gd name="f869" fmla="*/ f757 1 716"/>
                <a:gd name="f870" fmla="*/ f758 1 1501"/>
                <a:gd name="f871" fmla="*/ f759 1 716"/>
                <a:gd name="f872" fmla="*/ f760 1 1501"/>
                <a:gd name="f873" fmla="*/ f761 1 716"/>
                <a:gd name="f874" fmla="*/ f762 1 1501"/>
                <a:gd name="f875" fmla="*/ f763 1 716"/>
                <a:gd name="f876" fmla="*/ f764 1 1501"/>
                <a:gd name="f877" fmla="*/ f765 1 716"/>
                <a:gd name="f878" fmla="*/ f766 1 1501"/>
                <a:gd name="f879" fmla="*/ f767 1 716"/>
                <a:gd name="f880" fmla="*/ f768 1 1501"/>
                <a:gd name="f881" fmla="*/ f769 1 716"/>
                <a:gd name="f882" fmla="*/ f770 1 1501"/>
                <a:gd name="f883" fmla="*/ f771 1 716"/>
                <a:gd name="f884" fmla="*/ f772 1 1501"/>
                <a:gd name="f885" fmla="*/ f773 1 716"/>
                <a:gd name="f886" fmla="*/ f774 1 1501"/>
                <a:gd name="f887" fmla="*/ f775 1 716"/>
                <a:gd name="f888" fmla="*/ f776 1 1501"/>
                <a:gd name="f889" fmla="*/ f777 1 716"/>
                <a:gd name="f890" fmla="*/ f778 1 1501"/>
                <a:gd name="f891" fmla="*/ f779 1 716"/>
                <a:gd name="f892" fmla="*/ f780 1 1501"/>
                <a:gd name="f893" fmla="*/ f781 1 716"/>
                <a:gd name="f894" fmla="*/ f782 1 1501"/>
                <a:gd name="f895" fmla="*/ f783 1 716"/>
                <a:gd name="f896" fmla="*/ f784 1 716"/>
                <a:gd name="f897" fmla="*/ f785 1 1501"/>
                <a:gd name="f898" fmla="*/ f786 1 716"/>
                <a:gd name="f899" fmla="*/ f787 1 1501"/>
                <a:gd name="f900" fmla="*/ f788 1 716"/>
                <a:gd name="f901" fmla="*/ f789 1 1501"/>
                <a:gd name="f902" fmla="*/ f790 1 1501"/>
                <a:gd name="f903" fmla="*/ f791 1 1501"/>
                <a:gd name="f904" fmla="*/ f792 1 1501"/>
                <a:gd name="f905" fmla="*/ f793 1 716"/>
                <a:gd name="f906" fmla="*/ f794 1 1501"/>
                <a:gd name="f907" fmla="*/ f795 1 716"/>
                <a:gd name="f908" fmla="*/ f796 1 1501"/>
                <a:gd name="f909" fmla="*/ f797 1 716"/>
                <a:gd name="f910" fmla="*/ f798 1 1501"/>
                <a:gd name="f911" fmla="*/ f799 1 716"/>
                <a:gd name="f912" fmla="*/ f800 1 1501"/>
                <a:gd name="f913" fmla="*/ f801 1 716"/>
                <a:gd name="f914" fmla="*/ f802 1 1501"/>
                <a:gd name="f915" fmla="*/ f803 1 716"/>
                <a:gd name="f916" fmla="*/ 0 1 f691"/>
                <a:gd name="f917" fmla="*/ f685 1 f691"/>
                <a:gd name="f918" fmla="*/ 0 1 f692"/>
                <a:gd name="f919" fmla="*/ f686 1 f692"/>
                <a:gd name="f920" fmla="*/ f805 1 f691"/>
                <a:gd name="f921" fmla="*/ f806 1 f692"/>
                <a:gd name="f922" fmla="*/ f807 1 f691"/>
                <a:gd name="f923" fmla="*/ f808 1 f692"/>
                <a:gd name="f924" fmla="*/ f809 1 f691"/>
                <a:gd name="f925" fmla="*/ f810 1 f692"/>
                <a:gd name="f926" fmla="*/ f811 1 f691"/>
                <a:gd name="f927" fmla="*/ f812 1 f692"/>
                <a:gd name="f928" fmla="*/ f813 1 f691"/>
                <a:gd name="f929" fmla="*/ f814 1 f692"/>
                <a:gd name="f930" fmla="*/ f815 1 f691"/>
                <a:gd name="f931" fmla="*/ f816 1 f692"/>
                <a:gd name="f932" fmla="*/ f817 1 f691"/>
                <a:gd name="f933" fmla="*/ f818 1 f692"/>
                <a:gd name="f934" fmla="*/ f819 1 f691"/>
                <a:gd name="f935" fmla="*/ f820 1 f692"/>
                <a:gd name="f936" fmla="*/ f821 1 f691"/>
                <a:gd name="f937" fmla="*/ f822 1 f692"/>
                <a:gd name="f938" fmla="*/ f823 1 f691"/>
                <a:gd name="f939" fmla="*/ f824 1 f692"/>
                <a:gd name="f940" fmla="*/ f825 1 f691"/>
                <a:gd name="f941" fmla="*/ f826 1 f692"/>
                <a:gd name="f942" fmla="*/ f827 1 f691"/>
                <a:gd name="f943" fmla="*/ f828 1 f691"/>
                <a:gd name="f944" fmla="*/ f829 1 f692"/>
                <a:gd name="f945" fmla="*/ f830 1 f691"/>
                <a:gd name="f946" fmla="*/ f831 1 f692"/>
                <a:gd name="f947" fmla="*/ f832 1 f691"/>
                <a:gd name="f948" fmla="*/ f833 1 f692"/>
                <a:gd name="f949" fmla="*/ f834 1 f691"/>
                <a:gd name="f950" fmla="*/ f835 1 f692"/>
                <a:gd name="f951" fmla="*/ f836 1 f691"/>
                <a:gd name="f952" fmla="*/ f837 1 f692"/>
                <a:gd name="f953" fmla="*/ f838 1 f691"/>
                <a:gd name="f954" fmla="*/ f839 1 f692"/>
                <a:gd name="f955" fmla="*/ f840 1 f691"/>
                <a:gd name="f956" fmla="*/ f841 1 f692"/>
                <a:gd name="f957" fmla="*/ f842 1 f691"/>
                <a:gd name="f958" fmla="*/ f843 1 f692"/>
                <a:gd name="f959" fmla="*/ f844 1 f691"/>
                <a:gd name="f960" fmla="*/ f845 1 f692"/>
                <a:gd name="f961" fmla="*/ f846 1 f691"/>
                <a:gd name="f962" fmla="*/ f847 1 f692"/>
                <a:gd name="f963" fmla="*/ f848 1 f691"/>
                <a:gd name="f964" fmla="*/ f849 1 f692"/>
                <a:gd name="f965" fmla="*/ f850 1 f691"/>
                <a:gd name="f966" fmla="*/ f851 1 f692"/>
                <a:gd name="f967" fmla="*/ f852 1 f691"/>
                <a:gd name="f968" fmla="*/ f853 1 f692"/>
                <a:gd name="f969" fmla="*/ f854 1 f691"/>
                <a:gd name="f970" fmla="*/ f855 1 f692"/>
                <a:gd name="f971" fmla="*/ f856 1 f691"/>
                <a:gd name="f972" fmla="*/ f857 1 f692"/>
                <a:gd name="f973" fmla="*/ f858 1 f691"/>
                <a:gd name="f974" fmla="*/ f859 1 f692"/>
                <a:gd name="f975" fmla="*/ f860 1 f691"/>
                <a:gd name="f976" fmla="*/ f861 1 f692"/>
                <a:gd name="f977" fmla="*/ f862 1 f691"/>
                <a:gd name="f978" fmla="*/ f863 1 f692"/>
                <a:gd name="f979" fmla="*/ f864 1 f691"/>
                <a:gd name="f980" fmla="*/ f865 1 f692"/>
                <a:gd name="f981" fmla="*/ f866 1 f691"/>
                <a:gd name="f982" fmla="*/ f867 1 f692"/>
                <a:gd name="f983" fmla="*/ f868 1 f691"/>
                <a:gd name="f984" fmla="*/ f869 1 f692"/>
                <a:gd name="f985" fmla="*/ f870 1 f691"/>
                <a:gd name="f986" fmla="*/ f871 1 f692"/>
                <a:gd name="f987" fmla="*/ f872 1 f691"/>
                <a:gd name="f988" fmla="*/ f873 1 f692"/>
                <a:gd name="f989" fmla="*/ f874 1 f691"/>
                <a:gd name="f990" fmla="*/ f875 1 f692"/>
                <a:gd name="f991" fmla="*/ f876 1 f691"/>
                <a:gd name="f992" fmla="*/ f877 1 f692"/>
                <a:gd name="f993" fmla="*/ f878 1 f691"/>
                <a:gd name="f994" fmla="*/ f879 1 f692"/>
                <a:gd name="f995" fmla="*/ f880 1 f691"/>
                <a:gd name="f996" fmla="*/ f881 1 f692"/>
                <a:gd name="f997" fmla="*/ f882 1 f691"/>
                <a:gd name="f998" fmla="*/ f883 1 f692"/>
                <a:gd name="f999" fmla="*/ f884 1 f691"/>
                <a:gd name="f1000" fmla="*/ f885 1 f692"/>
                <a:gd name="f1001" fmla="*/ f886 1 f691"/>
                <a:gd name="f1002" fmla="*/ f887 1 f692"/>
                <a:gd name="f1003" fmla="*/ f888 1 f691"/>
                <a:gd name="f1004" fmla="*/ f889 1 f692"/>
                <a:gd name="f1005" fmla="*/ f890 1 f691"/>
                <a:gd name="f1006" fmla="*/ f891 1 f692"/>
                <a:gd name="f1007" fmla="*/ f892 1 f691"/>
                <a:gd name="f1008" fmla="*/ f893 1 f692"/>
                <a:gd name="f1009" fmla="*/ f894 1 f691"/>
                <a:gd name="f1010" fmla="*/ f895 1 f692"/>
                <a:gd name="f1011" fmla="*/ f896 1 f692"/>
                <a:gd name="f1012" fmla="*/ f897 1 f691"/>
                <a:gd name="f1013" fmla="*/ f898 1 f692"/>
                <a:gd name="f1014" fmla="*/ f899 1 f691"/>
                <a:gd name="f1015" fmla="*/ f900 1 f692"/>
                <a:gd name="f1016" fmla="*/ f901 1 f691"/>
                <a:gd name="f1017" fmla="*/ f902 1 f691"/>
                <a:gd name="f1018" fmla="*/ f903 1 f691"/>
                <a:gd name="f1019" fmla="*/ f904 1 f691"/>
                <a:gd name="f1020" fmla="*/ f905 1 f692"/>
                <a:gd name="f1021" fmla="*/ f906 1 f691"/>
                <a:gd name="f1022" fmla="*/ f907 1 f692"/>
                <a:gd name="f1023" fmla="*/ f908 1 f691"/>
                <a:gd name="f1024" fmla="*/ f909 1 f692"/>
                <a:gd name="f1025" fmla="*/ f910 1 f691"/>
                <a:gd name="f1026" fmla="*/ f911 1 f692"/>
                <a:gd name="f1027" fmla="*/ f912 1 f691"/>
                <a:gd name="f1028" fmla="*/ f913 1 f692"/>
                <a:gd name="f1029" fmla="*/ f914 1 f691"/>
                <a:gd name="f1030" fmla="*/ f915 1 f692"/>
                <a:gd name="f1031" fmla="*/ f916 f682 1"/>
                <a:gd name="f1032" fmla="*/ f917 f682 1"/>
                <a:gd name="f1033" fmla="*/ f919 f683 1"/>
                <a:gd name="f1034" fmla="*/ f918 f683 1"/>
                <a:gd name="f1035" fmla="*/ f920 f682 1"/>
                <a:gd name="f1036" fmla="*/ f921 f683 1"/>
                <a:gd name="f1037" fmla="*/ f922 f682 1"/>
                <a:gd name="f1038" fmla="*/ f923 f683 1"/>
                <a:gd name="f1039" fmla="*/ f924 f682 1"/>
                <a:gd name="f1040" fmla="*/ f925 f683 1"/>
                <a:gd name="f1041" fmla="*/ f926 f682 1"/>
                <a:gd name="f1042" fmla="*/ f927 f683 1"/>
                <a:gd name="f1043" fmla="*/ f928 f682 1"/>
                <a:gd name="f1044" fmla="*/ f929 f683 1"/>
                <a:gd name="f1045" fmla="*/ f930 f682 1"/>
                <a:gd name="f1046" fmla="*/ f931 f683 1"/>
                <a:gd name="f1047" fmla="*/ f932 f682 1"/>
                <a:gd name="f1048" fmla="*/ f933 f683 1"/>
                <a:gd name="f1049" fmla="*/ f934 f682 1"/>
                <a:gd name="f1050" fmla="*/ f935 f683 1"/>
                <a:gd name="f1051" fmla="*/ f936 f682 1"/>
                <a:gd name="f1052" fmla="*/ f937 f683 1"/>
                <a:gd name="f1053" fmla="*/ f938 f682 1"/>
                <a:gd name="f1054" fmla="*/ f939 f683 1"/>
                <a:gd name="f1055" fmla="*/ f940 f682 1"/>
                <a:gd name="f1056" fmla="*/ f941 f683 1"/>
                <a:gd name="f1057" fmla="*/ f942 f682 1"/>
                <a:gd name="f1058" fmla="*/ f943 f682 1"/>
                <a:gd name="f1059" fmla="*/ f944 f683 1"/>
                <a:gd name="f1060" fmla="*/ f945 f682 1"/>
                <a:gd name="f1061" fmla="*/ f946 f683 1"/>
                <a:gd name="f1062" fmla="*/ f947 f682 1"/>
                <a:gd name="f1063" fmla="*/ f948 f683 1"/>
                <a:gd name="f1064" fmla="*/ f949 f682 1"/>
                <a:gd name="f1065" fmla="*/ f950 f683 1"/>
                <a:gd name="f1066" fmla="*/ f951 f682 1"/>
                <a:gd name="f1067" fmla="*/ f952 f683 1"/>
                <a:gd name="f1068" fmla="*/ f953 f682 1"/>
                <a:gd name="f1069" fmla="*/ f954 f683 1"/>
                <a:gd name="f1070" fmla="*/ f955 f682 1"/>
                <a:gd name="f1071" fmla="*/ f956 f683 1"/>
                <a:gd name="f1072" fmla="*/ f957 f682 1"/>
                <a:gd name="f1073" fmla="*/ f958 f683 1"/>
                <a:gd name="f1074" fmla="*/ f959 f682 1"/>
                <a:gd name="f1075" fmla="*/ f960 f683 1"/>
                <a:gd name="f1076" fmla="*/ f961 f682 1"/>
                <a:gd name="f1077" fmla="*/ f962 f683 1"/>
                <a:gd name="f1078" fmla="*/ f963 f682 1"/>
                <a:gd name="f1079" fmla="*/ f964 f683 1"/>
                <a:gd name="f1080" fmla="*/ f965 f682 1"/>
                <a:gd name="f1081" fmla="*/ f966 f683 1"/>
                <a:gd name="f1082" fmla="*/ f967 f682 1"/>
                <a:gd name="f1083" fmla="*/ f968 f683 1"/>
                <a:gd name="f1084" fmla="*/ f969 f682 1"/>
                <a:gd name="f1085" fmla="*/ f970 f683 1"/>
                <a:gd name="f1086" fmla="*/ f971 f682 1"/>
                <a:gd name="f1087" fmla="*/ f972 f683 1"/>
                <a:gd name="f1088" fmla="*/ f973 f682 1"/>
                <a:gd name="f1089" fmla="*/ f974 f683 1"/>
                <a:gd name="f1090" fmla="*/ f975 f682 1"/>
                <a:gd name="f1091" fmla="*/ f976 f683 1"/>
                <a:gd name="f1092" fmla="*/ f977 f682 1"/>
                <a:gd name="f1093" fmla="*/ f978 f683 1"/>
                <a:gd name="f1094" fmla="*/ f979 f682 1"/>
                <a:gd name="f1095" fmla="*/ f980 f683 1"/>
                <a:gd name="f1096" fmla="*/ f981 f682 1"/>
                <a:gd name="f1097" fmla="*/ f982 f683 1"/>
                <a:gd name="f1098" fmla="*/ f983 f682 1"/>
                <a:gd name="f1099" fmla="*/ f984 f683 1"/>
                <a:gd name="f1100" fmla="*/ f985 f682 1"/>
                <a:gd name="f1101" fmla="*/ f986 f683 1"/>
                <a:gd name="f1102" fmla="*/ f987 f682 1"/>
                <a:gd name="f1103" fmla="*/ f988 f683 1"/>
                <a:gd name="f1104" fmla="*/ f989 f682 1"/>
                <a:gd name="f1105" fmla="*/ f990 f683 1"/>
                <a:gd name="f1106" fmla="*/ f991 f682 1"/>
                <a:gd name="f1107" fmla="*/ f992 f683 1"/>
                <a:gd name="f1108" fmla="*/ f993 f682 1"/>
                <a:gd name="f1109" fmla="*/ f994 f683 1"/>
                <a:gd name="f1110" fmla="*/ f995 f682 1"/>
                <a:gd name="f1111" fmla="*/ f996 f683 1"/>
                <a:gd name="f1112" fmla="*/ f997 f682 1"/>
                <a:gd name="f1113" fmla="*/ f998 f683 1"/>
                <a:gd name="f1114" fmla="*/ f999 f682 1"/>
                <a:gd name="f1115" fmla="*/ f1000 f683 1"/>
                <a:gd name="f1116" fmla="*/ f1001 f682 1"/>
                <a:gd name="f1117" fmla="*/ f1002 f683 1"/>
                <a:gd name="f1118" fmla="*/ f1003 f682 1"/>
                <a:gd name="f1119" fmla="*/ f1004 f683 1"/>
                <a:gd name="f1120" fmla="*/ f1005 f682 1"/>
                <a:gd name="f1121" fmla="*/ f1006 f683 1"/>
                <a:gd name="f1122" fmla="*/ f1007 f682 1"/>
                <a:gd name="f1123" fmla="*/ f1008 f683 1"/>
                <a:gd name="f1124" fmla="*/ f1009 f682 1"/>
                <a:gd name="f1125" fmla="*/ f1010 f683 1"/>
                <a:gd name="f1126" fmla="*/ f1011 f683 1"/>
                <a:gd name="f1127" fmla="*/ f1012 f682 1"/>
                <a:gd name="f1128" fmla="*/ f1013 f683 1"/>
                <a:gd name="f1129" fmla="*/ f1014 f682 1"/>
                <a:gd name="f1130" fmla="*/ f1015 f683 1"/>
                <a:gd name="f1131" fmla="*/ f1016 f682 1"/>
                <a:gd name="f1132" fmla="*/ f1017 f682 1"/>
                <a:gd name="f1133" fmla="*/ f1018 f682 1"/>
                <a:gd name="f1134" fmla="*/ f1019 f682 1"/>
                <a:gd name="f1135" fmla="*/ f1020 f683 1"/>
                <a:gd name="f1136" fmla="*/ f1021 f682 1"/>
                <a:gd name="f1137" fmla="*/ f1022 f683 1"/>
                <a:gd name="f1138" fmla="*/ f1023 f682 1"/>
                <a:gd name="f1139" fmla="*/ f1024 f683 1"/>
                <a:gd name="f1140" fmla="*/ f1025 f682 1"/>
                <a:gd name="f1141" fmla="*/ f1026 f683 1"/>
                <a:gd name="f1142" fmla="*/ f1027 f682 1"/>
                <a:gd name="f1143" fmla="*/ f1028 f683 1"/>
                <a:gd name="f1144" fmla="*/ f1029 f682 1"/>
                <a:gd name="f1145" fmla="*/ f1030 f6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4">
                  <a:pos x="f1035" y="f1036"/>
                </a:cxn>
                <a:cxn ang="f804">
                  <a:pos x="f1037" y="f1038"/>
                </a:cxn>
                <a:cxn ang="f804">
                  <a:pos x="f1039" y="f1040"/>
                </a:cxn>
                <a:cxn ang="f804">
                  <a:pos x="f1041" y="f1042"/>
                </a:cxn>
                <a:cxn ang="f804">
                  <a:pos x="f1043" y="f1044"/>
                </a:cxn>
                <a:cxn ang="f804">
                  <a:pos x="f1045" y="f1046"/>
                </a:cxn>
                <a:cxn ang="f804">
                  <a:pos x="f1047" y="f1048"/>
                </a:cxn>
                <a:cxn ang="f804">
                  <a:pos x="f1049" y="f1050"/>
                </a:cxn>
                <a:cxn ang="f804">
                  <a:pos x="f1051" y="f1052"/>
                </a:cxn>
                <a:cxn ang="f804">
                  <a:pos x="f1053" y="f1054"/>
                </a:cxn>
                <a:cxn ang="f804">
                  <a:pos x="f1055" y="f1056"/>
                </a:cxn>
                <a:cxn ang="f804">
                  <a:pos x="f1057" y="f1042"/>
                </a:cxn>
                <a:cxn ang="f804">
                  <a:pos x="f1058" y="f1059"/>
                </a:cxn>
                <a:cxn ang="f804">
                  <a:pos x="f1060" y="f1061"/>
                </a:cxn>
                <a:cxn ang="f804">
                  <a:pos x="f1062" y="f1063"/>
                </a:cxn>
                <a:cxn ang="f804">
                  <a:pos x="f1064" y="f1065"/>
                </a:cxn>
                <a:cxn ang="f804">
                  <a:pos x="f1066" y="f1067"/>
                </a:cxn>
                <a:cxn ang="f804">
                  <a:pos x="f1068" y="f1069"/>
                </a:cxn>
                <a:cxn ang="f804">
                  <a:pos x="f1070" y="f1071"/>
                </a:cxn>
                <a:cxn ang="f804">
                  <a:pos x="f1072" y="f1073"/>
                </a:cxn>
                <a:cxn ang="f804">
                  <a:pos x="f1074" y="f1075"/>
                </a:cxn>
                <a:cxn ang="f804">
                  <a:pos x="f1076" y="f1077"/>
                </a:cxn>
                <a:cxn ang="f804">
                  <a:pos x="f1078" y="f1079"/>
                </a:cxn>
                <a:cxn ang="f804">
                  <a:pos x="f1080" y="f1081"/>
                </a:cxn>
                <a:cxn ang="f804">
                  <a:pos x="f1082" y="f1083"/>
                </a:cxn>
                <a:cxn ang="f804">
                  <a:pos x="f1084" y="f1085"/>
                </a:cxn>
                <a:cxn ang="f804">
                  <a:pos x="f1086" y="f1087"/>
                </a:cxn>
                <a:cxn ang="f804">
                  <a:pos x="f1088" y="f1089"/>
                </a:cxn>
                <a:cxn ang="f804">
                  <a:pos x="f1090" y="f1091"/>
                </a:cxn>
                <a:cxn ang="f804">
                  <a:pos x="f1092" y="f1093"/>
                </a:cxn>
                <a:cxn ang="f804">
                  <a:pos x="f1094" y="f1095"/>
                </a:cxn>
                <a:cxn ang="f804">
                  <a:pos x="f1096" y="f1097"/>
                </a:cxn>
                <a:cxn ang="f804">
                  <a:pos x="f1098" y="f1099"/>
                </a:cxn>
                <a:cxn ang="f804">
                  <a:pos x="f1100" y="f1101"/>
                </a:cxn>
                <a:cxn ang="f804">
                  <a:pos x="f1102" y="f1103"/>
                </a:cxn>
                <a:cxn ang="f804">
                  <a:pos x="f1104" y="f1105"/>
                </a:cxn>
                <a:cxn ang="f804">
                  <a:pos x="f1106" y="f1107"/>
                </a:cxn>
                <a:cxn ang="f804">
                  <a:pos x="f1108" y="f1109"/>
                </a:cxn>
                <a:cxn ang="f804">
                  <a:pos x="f1110" y="f1111"/>
                </a:cxn>
                <a:cxn ang="f804">
                  <a:pos x="f1112" y="f1113"/>
                </a:cxn>
                <a:cxn ang="f804">
                  <a:pos x="f1068" y="f1069"/>
                </a:cxn>
                <a:cxn ang="f804">
                  <a:pos x="f1114" y="f1115"/>
                </a:cxn>
                <a:cxn ang="f804">
                  <a:pos x="f1116" y="f1117"/>
                </a:cxn>
                <a:cxn ang="f804">
                  <a:pos x="f1118" y="f1119"/>
                </a:cxn>
                <a:cxn ang="f804">
                  <a:pos x="f1120" y="f1121"/>
                </a:cxn>
                <a:cxn ang="f804">
                  <a:pos x="f1122" y="f1123"/>
                </a:cxn>
                <a:cxn ang="f804">
                  <a:pos x="f1124" y="f1125"/>
                </a:cxn>
                <a:cxn ang="f804">
                  <a:pos x="f1124" y="f1126"/>
                </a:cxn>
                <a:cxn ang="f804">
                  <a:pos x="f1127" y="f1128"/>
                </a:cxn>
                <a:cxn ang="f804">
                  <a:pos x="f1129" y="f1130"/>
                </a:cxn>
                <a:cxn ang="f804">
                  <a:pos x="f1131" y="f1130"/>
                </a:cxn>
                <a:cxn ang="f804">
                  <a:pos x="f1131" y="f1130"/>
                </a:cxn>
                <a:cxn ang="f804">
                  <a:pos x="f1132" y="f1130"/>
                </a:cxn>
                <a:cxn ang="f804">
                  <a:pos x="f1133" y="f1123"/>
                </a:cxn>
                <a:cxn ang="f804">
                  <a:pos x="f1134" y="f1125"/>
                </a:cxn>
                <a:cxn ang="f804">
                  <a:pos x="f1080" y="f1135"/>
                </a:cxn>
                <a:cxn ang="f804">
                  <a:pos x="f1136" y="f1137"/>
                </a:cxn>
                <a:cxn ang="f804">
                  <a:pos x="f1138" y="f1139"/>
                </a:cxn>
                <a:cxn ang="f804">
                  <a:pos x="f1140" y="f1141"/>
                </a:cxn>
                <a:cxn ang="f804">
                  <a:pos x="f1142" y="f1143"/>
                </a:cxn>
                <a:cxn ang="f804">
                  <a:pos x="f1144" y="f1145"/>
                </a:cxn>
              </a:cxnLst>
              <a:rect l="f1031" t="f1034" r="f1032" b="f1033"/>
              <a:pathLst>
                <a:path w="1501" h="716">
                  <a:moveTo>
                    <a:pt x="f6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24" y="f32"/>
                  </a:cubicBezTo>
                  <a:cubicBezTo>
                    <a:pt x="f33" y="f34"/>
                    <a:pt x="f33" y="f34"/>
                    <a:pt x="f26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2"/>
                    <a:pt x="f54" y="f55"/>
                    <a:pt x="f56" y="f57"/>
                  </a:cubicBezTo>
                  <a:cubicBezTo>
                    <a:pt x="f58" y="f59"/>
                    <a:pt x="f58" y="f60"/>
                    <a:pt x="f61" y="f62"/>
                  </a:cubicBezTo>
                  <a:cubicBezTo>
                    <a:pt x="f63" y="f64"/>
                    <a:pt x="f61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6" y="f78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83" y="f82"/>
                    <a:pt x="f77" y="f82"/>
                    <a:pt x="f84" y="f82"/>
                  </a:cubicBezTo>
                  <a:cubicBezTo>
                    <a:pt x="f84" y="f85"/>
                    <a:pt x="f86" y="f87"/>
                    <a:pt x="f86" y="f70"/>
                  </a:cubicBezTo>
                  <a:cubicBezTo>
                    <a:pt x="f67" y="f70"/>
                    <a:pt x="f64" y="f70"/>
                    <a:pt x="f88" y="f70"/>
                  </a:cubicBezTo>
                  <a:cubicBezTo>
                    <a:pt x="f88" y="f89"/>
                    <a:pt x="f88" y="f90"/>
                    <a:pt x="f88" y="f91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29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26"/>
                    <a:pt x="f112" y="f114"/>
                    <a:pt x="f112" y="f6"/>
                  </a:cubicBezTo>
                  <a:cubicBezTo>
                    <a:pt x="f115" y="f6"/>
                    <a:pt x="f116" y="f6"/>
                    <a:pt x="f117" y="f6"/>
                  </a:cubicBezTo>
                  <a:cubicBezTo>
                    <a:pt x="f117" y="f114"/>
                    <a:pt x="f117" y="f118"/>
                    <a:pt x="f117" y="f119"/>
                  </a:cubicBezTo>
                  <a:cubicBezTo>
                    <a:pt x="f120" y="f109"/>
                    <a:pt x="f121" y="f122"/>
                    <a:pt x="f123" y="f124"/>
                  </a:cubicBezTo>
                  <a:cubicBezTo>
                    <a:pt x="f125" y="f107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2" y="f139"/>
                    <a:pt x="f148" y="f149"/>
                    <a:pt x="f140" y="f107"/>
                  </a:cubicBezTo>
                  <a:cubicBezTo>
                    <a:pt x="f150" y="f119"/>
                    <a:pt x="f144" y="f151"/>
                    <a:pt x="f152" y="f47"/>
                  </a:cubicBezTo>
                  <a:cubicBezTo>
                    <a:pt x="f153" y="f38"/>
                    <a:pt x="f154" y="f38"/>
                    <a:pt x="f155" y="f156"/>
                  </a:cubicBezTo>
                  <a:cubicBezTo>
                    <a:pt x="f157" y="f111"/>
                    <a:pt x="f157" y="f158"/>
                    <a:pt x="f155" y="f145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3" y="f158"/>
                    <a:pt x="f163" y="f156"/>
                    <a:pt x="f163" y="f30"/>
                  </a:cubicBezTo>
                  <a:cubicBezTo>
                    <a:pt x="f165" y="f30"/>
                    <a:pt x="f166" y="f30"/>
                    <a:pt x="f167" y="f30"/>
                  </a:cubicBezTo>
                  <a:cubicBezTo>
                    <a:pt x="f167" y="f168"/>
                    <a:pt x="f167" y="f42"/>
                    <a:pt x="f167" y="f127"/>
                  </a:cubicBezTo>
                  <a:cubicBezTo>
                    <a:pt x="f169" y="f170"/>
                    <a:pt x="f171" y="f170"/>
                    <a:pt x="f172" y="f133"/>
                  </a:cubicBezTo>
                  <a:cubicBezTo>
                    <a:pt x="f173" y="f135"/>
                    <a:pt x="f174" y="f175"/>
                    <a:pt x="f174" y="f141"/>
                  </a:cubicBezTo>
                  <a:cubicBezTo>
                    <a:pt x="f174" y="f176"/>
                    <a:pt x="f174" y="f143"/>
                    <a:pt x="f174" y="f145"/>
                  </a:cubicBezTo>
                  <a:cubicBezTo>
                    <a:pt x="f177" y="f145"/>
                    <a:pt x="f178" y="f145"/>
                    <a:pt x="f179" y="f145"/>
                  </a:cubicBezTo>
                  <a:cubicBezTo>
                    <a:pt x="f179" y="f180"/>
                    <a:pt x="f179" y="f181"/>
                    <a:pt x="f179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3"/>
                    <a:pt x="f196" y="f197"/>
                    <a:pt x="f198" y="f61"/>
                  </a:cubicBezTo>
                  <a:cubicBezTo>
                    <a:pt x="f198" y="f58"/>
                    <a:pt x="f198" y="f56"/>
                    <a:pt x="f198" y="f82"/>
                  </a:cubicBezTo>
                  <a:cubicBezTo>
                    <a:pt x="f199" y="f200"/>
                    <a:pt x="f199" y="f200"/>
                    <a:pt x="f201" y="f202"/>
                  </a:cubicBezTo>
                  <a:cubicBezTo>
                    <a:pt x="f203" y="f96"/>
                    <a:pt x="f204" y="f70"/>
                    <a:pt x="f205" y="f94"/>
                  </a:cubicBezTo>
                  <a:cubicBezTo>
                    <a:pt x="f205" y="f206"/>
                    <a:pt x="f205" y="f207"/>
                    <a:pt x="f205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4"/>
                    <a:pt x="f216" y="f217"/>
                    <a:pt x="f216" y="f218"/>
                  </a:cubicBezTo>
                  <a:cubicBezTo>
                    <a:pt x="f219" y="f55"/>
                    <a:pt x="f219" y="f220"/>
                    <a:pt x="f219" y="f221"/>
                  </a:cubicBezTo>
                  <a:cubicBezTo>
                    <a:pt x="f222" y="f223"/>
                    <a:pt x="f224" y="f225"/>
                    <a:pt x="f7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17"/>
                    <a:pt x="f240" y="f241"/>
                    <a:pt x="f242" y="f243"/>
                  </a:cubicBezTo>
                  <a:cubicBezTo>
                    <a:pt x="f244" y="f245"/>
                    <a:pt x="f196" y="f246"/>
                    <a:pt x="f247" y="f248"/>
                  </a:cubicBezTo>
                  <a:cubicBezTo>
                    <a:pt x="f249" y="f250"/>
                    <a:pt x="f251" y="f8"/>
                    <a:pt x="f185" y="f8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80" y="f116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98" y="f289"/>
                    <a:pt x="f290" y="f291"/>
                  </a:cubicBezTo>
                  <a:cubicBezTo>
                    <a:pt x="f292" y="f293"/>
                    <a:pt x="f294" y="f295"/>
                    <a:pt x="f156" y="f296"/>
                  </a:cubicBezTo>
                  <a:cubicBezTo>
                    <a:pt x="f297" y="f296"/>
                    <a:pt x="f298" y="f299"/>
                    <a:pt x="f168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5" y="f307"/>
                    <a:pt x="f308" y="f309"/>
                    <a:pt x="f6" y="f9"/>
                  </a:cubicBezTo>
                  <a:close/>
                  <a:moveTo>
                    <a:pt x="f310" y="f311"/>
                  </a:moveTo>
                  <a:cubicBezTo>
                    <a:pt x="f310" y="f312"/>
                    <a:pt x="f310" y="f64"/>
                    <a:pt x="f310" y="f313"/>
                  </a:cubicBezTo>
                  <a:cubicBezTo>
                    <a:pt x="f314" y="f75"/>
                    <a:pt x="f315" y="f316"/>
                    <a:pt x="f317" y="f316"/>
                  </a:cubicBezTo>
                  <a:cubicBezTo>
                    <a:pt x="f318" y="f206"/>
                    <a:pt x="f319" y="f320"/>
                    <a:pt x="f321" y="f76"/>
                  </a:cubicBezTo>
                  <a:cubicBezTo>
                    <a:pt x="f171" y="f322"/>
                    <a:pt x="f323" y="f72"/>
                    <a:pt x="f324" y="f72"/>
                  </a:cubicBezTo>
                  <a:cubicBezTo>
                    <a:pt x="f325" y="f326"/>
                    <a:pt x="f327" y="f72"/>
                    <a:pt x="f293" y="f72"/>
                  </a:cubicBezTo>
                  <a:cubicBezTo>
                    <a:pt x="f296" y="f72"/>
                    <a:pt x="f300" y="f72"/>
                    <a:pt x="f112" y="f72"/>
                  </a:cubicBezTo>
                  <a:cubicBezTo>
                    <a:pt x="f112" y="f200"/>
                    <a:pt x="f112" y="f56"/>
                    <a:pt x="f112" y="f328"/>
                  </a:cubicBezTo>
                  <a:cubicBezTo>
                    <a:pt x="f329" y="f330"/>
                    <a:pt x="f331" y="f330"/>
                    <a:pt x="f332" y="f330"/>
                  </a:cubicBezTo>
                  <a:cubicBezTo>
                    <a:pt x="f333" y="f330"/>
                    <a:pt x="f334" y="f330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2"/>
                    <a:pt x="f163" y="f344"/>
                    <a:pt x="f345" y="f197"/>
                  </a:cubicBezTo>
                  <a:cubicBezTo>
                    <a:pt x="f346" y="f347"/>
                    <a:pt x="f348" y="f58"/>
                    <a:pt x="f349" y="f85"/>
                  </a:cubicBezTo>
                  <a:cubicBezTo>
                    <a:pt x="f350" y="f351"/>
                    <a:pt x="f193" y="f352"/>
                    <a:pt x="f353" y="f354"/>
                  </a:cubicBezTo>
                  <a:cubicBezTo>
                    <a:pt x="f195" y="f66"/>
                    <a:pt x="f355" y="f58"/>
                    <a:pt x="f350" y="f61"/>
                  </a:cubicBezTo>
                  <a:cubicBezTo>
                    <a:pt x="f356" y="f357"/>
                    <a:pt x="f358" y="f342"/>
                    <a:pt x="f359" y="f360"/>
                  </a:cubicBezTo>
                  <a:cubicBezTo>
                    <a:pt x="f361" y="f362"/>
                    <a:pt x="f363" y="f364"/>
                    <a:pt x="f365" y="f364"/>
                  </a:cubicBezTo>
                  <a:cubicBezTo>
                    <a:pt x="f366" y="f364"/>
                    <a:pt x="f367" y="f364"/>
                    <a:pt x="f296" y="f364"/>
                  </a:cubicBezTo>
                  <a:cubicBezTo>
                    <a:pt x="f299" y="f364"/>
                    <a:pt x="f300" y="f364"/>
                    <a:pt x="f112" y="f364"/>
                  </a:cubicBezTo>
                  <a:cubicBezTo>
                    <a:pt x="f112" y="f368"/>
                    <a:pt x="f112" y="f101"/>
                    <a:pt x="f112" y="f369"/>
                  </a:cubicBezTo>
                  <a:cubicBezTo>
                    <a:pt x="f300" y="f369"/>
                    <a:pt x="f370" y="f369"/>
                    <a:pt x="f296" y="f369"/>
                  </a:cubicBezTo>
                  <a:cubicBezTo>
                    <a:pt x="f371" y="f369"/>
                    <a:pt x="f372" y="f369"/>
                    <a:pt x="f373" y="f369"/>
                  </a:cubicBezTo>
                  <a:cubicBezTo>
                    <a:pt x="f374" y="f369"/>
                    <a:pt x="f375" y="f369"/>
                    <a:pt x="f361" y="f376"/>
                  </a:cubicBezTo>
                  <a:cubicBezTo>
                    <a:pt x="f377" y="f182"/>
                    <a:pt x="f167" y="f378"/>
                    <a:pt x="f379" y="f101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6" y="f385"/>
                    <a:pt x="f386" y="f387"/>
                    <a:pt x="f386" y="f368"/>
                  </a:cubicBezTo>
                  <a:cubicBezTo>
                    <a:pt x="f388" y="f54"/>
                    <a:pt x="f249" y="f389"/>
                    <a:pt x="f390" y="f391"/>
                  </a:cubicBezTo>
                  <a:cubicBezTo>
                    <a:pt x="f179" y="f392"/>
                    <a:pt x="f321" y="f378"/>
                    <a:pt x="f393" y="f394"/>
                  </a:cubicBezTo>
                  <a:cubicBezTo>
                    <a:pt x="f395" y="f396"/>
                    <a:pt x="f397" y="f398"/>
                    <a:pt x="f399" y="f400"/>
                  </a:cubicBezTo>
                  <a:cubicBezTo>
                    <a:pt x="f401" y="f402"/>
                    <a:pt x="f155" y="f403"/>
                    <a:pt x="f150" y="f403"/>
                  </a:cubicBezTo>
                  <a:cubicBezTo>
                    <a:pt x="f404" y="f53"/>
                    <a:pt x="f405" y="f53"/>
                    <a:pt x="f296" y="f403"/>
                  </a:cubicBezTo>
                  <a:cubicBezTo>
                    <a:pt x="f331" y="f403"/>
                    <a:pt x="f112" y="f406"/>
                    <a:pt x="f407" y="f164"/>
                  </a:cubicBezTo>
                  <a:cubicBezTo>
                    <a:pt x="f408" y="f409"/>
                    <a:pt x="f274" y="f54"/>
                    <a:pt x="f41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68" y="f418"/>
                    <a:pt x="f68" y="f418"/>
                    <a:pt x="f419" y="f420"/>
                  </a:cubicBezTo>
                  <a:cubicBezTo>
                    <a:pt x="f223" y="f421"/>
                    <a:pt x="f422" y="f423"/>
                    <a:pt x="f108" y="f190"/>
                  </a:cubicBezTo>
                  <a:cubicBezTo>
                    <a:pt x="f108" y="f387"/>
                    <a:pt x="f108" y="f364"/>
                    <a:pt x="f108" y="f336"/>
                  </a:cubicBezTo>
                  <a:cubicBezTo>
                    <a:pt x="f106" y="f424"/>
                    <a:pt x="f425" y="f98"/>
                    <a:pt x="f426" y="f427"/>
                  </a:cubicBezTo>
                  <a:cubicBezTo>
                    <a:pt x="f428" y="f87"/>
                    <a:pt x="f429" y="f430"/>
                    <a:pt x="f34" y="f431"/>
                  </a:cubicBezTo>
                  <a:cubicBezTo>
                    <a:pt x="f432" y="f433"/>
                    <a:pt x="f52" y="f434"/>
                    <a:pt x="f226" y="f435"/>
                  </a:cubicBezTo>
                  <a:cubicBezTo>
                    <a:pt x="f436" y="f437"/>
                    <a:pt x="f415" y="f217"/>
                    <a:pt x="f56" y="f55"/>
                  </a:cubicBezTo>
                  <a:cubicBezTo>
                    <a:pt x="f438" y="f439"/>
                    <a:pt x="f369" y="f232"/>
                    <a:pt x="f135" y="f440"/>
                  </a:cubicBezTo>
                  <a:cubicBezTo>
                    <a:pt x="f124" y="f441"/>
                    <a:pt x="f124" y="f441"/>
                    <a:pt x="f127" y="f442"/>
                  </a:cubicBezTo>
                  <a:cubicBezTo>
                    <a:pt x="f443" y="f444"/>
                    <a:pt x="f445" y="f446"/>
                    <a:pt x="f108" y="f413"/>
                  </a:cubicBezTo>
                  <a:cubicBezTo>
                    <a:pt x="f108" y="f70"/>
                    <a:pt x="f108" y="f430"/>
                    <a:pt x="f447" y="f287"/>
                  </a:cubicBezTo>
                  <a:cubicBezTo>
                    <a:pt x="f447" y="f83"/>
                    <a:pt x="f448" y="f78"/>
                    <a:pt x="f449" y="f431"/>
                  </a:cubicBezTo>
                  <a:cubicBezTo>
                    <a:pt x="f450" y="f451"/>
                    <a:pt x="f452" y="f313"/>
                    <a:pt x="f453" y="f84"/>
                  </a:cubicBezTo>
                  <a:cubicBezTo>
                    <a:pt x="f454" y="f455"/>
                    <a:pt x="f456" y="f457"/>
                    <a:pt x="f92" y="f228"/>
                  </a:cubicBezTo>
                  <a:cubicBezTo>
                    <a:pt x="f433" y="f458"/>
                    <a:pt x="f459" y="f52"/>
                    <a:pt x="f347" y="f50"/>
                  </a:cubicBezTo>
                  <a:cubicBezTo>
                    <a:pt x="f328" y="f441"/>
                    <a:pt x="f338" y="f460"/>
                    <a:pt x="f338" y="f461"/>
                  </a:cubicBezTo>
                  <a:cubicBezTo>
                    <a:pt x="f340" y="f462"/>
                    <a:pt x="f338" y="f463"/>
                    <a:pt x="f338" y="f46"/>
                  </a:cubicBezTo>
                  <a:cubicBezTo>
                    <a:pt x="f464" y="f465"/>
                    <a:pt x="f466" y="f92"/>
                    <a:pt x="f279" y="f467"/>
                  </a:cubicBezTo>
                  <a:cubicBezTo>
                    <a:pt x="f333" y="f75"/>
                    <a:pt x="f116" y="f69"/>
                    <a:pt x="f116" y="f64"/>
                  </a:cubicBezTo>
                  <a:cubicBezTo>
                    <a:pt x="f468" y="f418"/>
                    <a:pt x="f469" y="f470"/>
                    <a:pt x="f286" y="f88"/>
                  </a:cubicBezTo>
                  <a:cubicBezTo>
                    <a:pt x="f471" y="f60"/>
                    <a:pt x="f472" y="f473"/>
                    <a:pt x="f474" y="f93"/>
                  </a:cubicBezTo>
                  <a:cubicBezTo>
                    <a:pt x="f475" y="f476"/>
                    <a:pt x="f477" y="f52"/>
                    <a:pt x="f418" y="f478"/>
                  </a:cubicBezTo>
                  <a:cubicBezTo>
                    <a:pt x="f351" y="f479"/>
                    <a:pt x="f184" y="f480"/>
                    <a:pt x="f297" y="f31"/>
                  </a:cubicBezTo>
                  <a:cubicBezTo>
                    <a:pt x="f168" y="f481"/>
                    <a:pt x="f482" y="f483"/>
                    <a:pt x="f168" y="f484"/>
                  </a:cubicBezTo>
                  <a:cubicBezTo>
                    <a:pt x="f75" y="f39"/>
                    <a:pt x="f484" y="f485"/>
                    <a:pt x="f334" y="f470"/>
                  </a:cubicBezTo>
                  <a:cubicBezTo>
                    <a:pt x="f334" y="f312"/>
                    <a:pt x="f334" y="f57"/>
                    <a:pt x="f334" y="f486"/>
                  </a:cubicBezTo>
                  <a:cubicBezTo>
                    <a:pt x="f265" y="f487"/>
                    <a:pt x="f267" y="f444"/>
                    <a:pt x="f488" y="f283"/>
                  </a:cubicBezTo>
                  <a:cubicBezTo>
                    <a:pt x="f489" y="f464"/>
                    <a:pt x="f490" y="f491"/>
                    <a:pt x="f492" y="f493"/>
                  </a:cubicBezTo>
                  <a:cubicBezTo>
                    <a:pt x="f494" y="f478"/>
                    <a:pt x="f439" y="f37"/>
                    <a:pt x="f73" y="f495"/>
                  </a:cubicBezTo>
                  <a:cubicBezTo>
                    <a:pt x="f427" y="f496"/>
                    <a:pt x="f394" y="f497"/>
                    <a:pt x="f156" y="f498"/>
                  </a:cubicBezTo>
                  <a:cubicBezTo>
                    <a:pt x="f38" y="f25"/>
                    <a:pt x="f499" y="f500"/>
                    <a:pt x="f36" y="f501"/>
                  </a:cubicBezTo>
                  <a:cubicBezTo>
                    <a:pt x="f502" y="f503"/>
                    <a:pt x="f499" y="f504"/>
                    <a:pt x="f118" y="f505"/>
                  </a:cubicBezTo>
                  <a:cubicBezTo>
                    <a:pt x="f506" y="f507"/>
                    <a:pt x="f508" y="f503"/>
                    <a:pt x="f33" y="f102"/>
                  </a:cubicBezTo>
                  <a:cubicBezTo>
                    <a:pt x="f509" y="f238"/>
                    <a:pt x="f510" y="f511"/>
                    <a:pt x="f512" y="f513"/>
                  </a:cubicBezTo>
                  <a:cubicBezTo>
                    <a:pt x="f512" y="f514"/>
                    <a:pt x="f512" y="f515"/>
                    <a:pt x="f512" y="f516"/>
                  </a:cubicBezTo>
                  <a:cubicBezTo>
                    <a:pt x="f517" y="f518"/>
                    <a:pt x="f519" y="f410"/>
                    <a:pt x="f520" y="f521"/>
                  </a:cubicBezTo>
                  <a:cubicBezTo>
                    <a:pt x="f522" y="f497"/>
                    <a:pt x="f523" y="f524"/>
                    <a:pt x="f525" y="f422"/>
                  </a:cubicBezTo>
                  <a:cubicBezTo>
                    <a:pt x="f441" y="f25"/>
                    <a:pt x="f92" y="f501"/>
                    <a:pt x="f96" y="f102"/>
                  </a:cubicBezTo>
                  <a:cubicBezTo>
                    <a:pt x="f526" y="f527"/>
                    <a:pt x="f147" y="f528"/>
                    <a:pt x="f118" y="f529"/>
                  </a:cubicBezTo>
                  <a:cubicBezTo>
                    <a:pt x="f24" y="f13"/>
                    <a:pt x="f530" y="f531"/>
                    <a:pt x="f303" y="f104"/>
                  </a:cubicBezTo>
                  <a:cubicBezTo>
                    <a:pt x="f508" y="f474"/>
                    <a:pt x="f28" y="f472"/>
                    <a:pt x="f38" y="f112"/>
                  </a:cubicBezTo>
                  <a:cubicBezTo>
                    <a:pt x="f532" y="f533"/>
                    <a:pt x="f40" y="f300"/>
                    <a:pt x="f156" y="f300"/>
                  </a:cubicBezTo>
                  <a:cubicBezTo>
                    <a:pt x="f294" y="f331"/>
                    <a:pt x="f534" y="f331"/>
                    <a:pt x="f188" y="f370"/>
                  </a:cubicBezTo>
                  <a:cubicBezTo>
                    <a:pt x="f535" y="f332"/>
                    <a:pt x="f439" y="f268"/>
                    <a:pt x="f536" y="f293"/>
                  </a:cubicBezTo>
                  <a:cubicBezTo>
                    <a:pt x="f503" y="f291"/>
                    <a:pt x="f307" y="f115"/>
                    <a:pt x="f302" y="f537"/>
                  </a:cubicBezTo>
                  <a:cubicBezTo>
                    <a:pt x="f538" y="f539"/>
                    <a:pt x="f540" y="f541"/>
                    <a:pt x="f542" y="f288"/>
                  </a:cubicBezTo>
                  <a:cubicBezTo>
                    <a:pt x="f153" y="f245"/>
                    <a:pt x="f543" y="f286"/>
                    <a:pt x="f544" y="f545"/>
                  </a:cubicBezTo>
                  <a:cubicBezTo>
                    <a:pt x="f167" y="f284"/>
                    <a:pt x="f546" y="f284"/>
                    <a:pt x="f547" y="f284"/>
                  </a:cubicBezTo>
                  <a:cubicBezTo>
                    <a:pt x="f548" y="f284"/>
                    <a:pt x="f549" y="f286"/>
                    <a:pt x="f550" y="f551"/>
                  </a:cubicBezTo>
                  <a:cubicBezTo>
                    <a:pt x="f386" y="f407"/>
                    <a:pt x="f198" y="f270"/>
                    <a:pt x="f552" y="f553"/>
                  </a:cubicBezTo>
                  <a:cubicBezTo>
                    <a:pt x="f554" y="f531"/>
                    <a:pt x="f555" y="f520"/>
                    <a:pt x="f556" y="f505"/>
                  </a:cubicBezTo>
                  <a:cubicBezTo>
                    <a:pt x="f557" y="f454"/>
                    <a:pt x="f558" y="f480"/>
                    <a:pt x="f559" y="f560"/>
                  </a:cubicBezTo>
                  <a:cubicBezTo>
                    <a:pt x="f561" y="f234"/>
                    <a:pt x="f562" y="f563"/>
                    <a:pt x="f564" y="f565"/>
                  </a:cubicBezTo>
                  <a:cubicBezTo>
                    <a:pt x="f314" y="f462"/>
                    <a:pt x="f566" y="f463"/>
                    <a:pt x="f567" y="f478"/>
                  </a:cubicBezTo>
                  <a:cubicBezTo>
                    <a:pt x="f567" y="f563"/>
                    <a:pt x="f567" y="f568"/>
                    <a:pt x="f567" y="f442"/>
                  </a:cubicBezTo>
                  <a:cubicBezTo>
                    <a:pt x="f569" y="f570"/>
                    <a:pt x="f179" y="f281"/>
                    <a:pt x="f571" y="f221"/>
                  </a:cubicBezTo>
                  <a:cubicBezTo>
                    <a:pt x="f572" y="f465"/>
                    <a:pt x="f555" y="f573"/>
                    <a:pt x="f574" y="f575"/>
                  </a:cubicBezTo>
                  <a:cubicBezTo>
                    <a:pt x="f576" y="f283"/>
                    <a:pt x="f577" y="f486"/>
                    <a:pt x="f578" y="f486"/>
                  </a:cubicBezTo>
                  <a:cubicBezTo>
                    <a:pt x="f554" y="f579"/>
                    <a:pt x="f580" y="f581"/>
                    <a:pt x="f310" y="f311"/>
                  </a:cubicBezTo>
                  <a:close/>
                  <a:moveTo>
                    <a:pt x="f516" y="f521"/>
                  </a:moveTo>
                  <a:cubicBezTo>
                    <a:pt x="f238" y="f518"/>
                    <a:pt x="f504" y="f481"/>
                    <a:pt x="f582" y="f516"/>
                  </a:cubicBezTo>
                  <a:cubicBezTo>
                    <a:pt x="f582" y="f32"/>
                    <a:pt x="f582" y="f445"/>
                    <a:pt x="f582" y="f583"/>
                  </a:cubicBezTo>
                  <a:cubicBezTo>
                    <a:pt x="f504" y="f584"/>
                    <a:pt x="f429" y="f585"/>
                    <a:pt x="f481" y="f445"/>
                  </a:cubicBezTo>
                  <a:cubicBezTo>
                    <a:pt x="f586" y="f445"/>
                    <a:pt x="f516" y="f587"/>
                    <a:pt x="f516" y="f588"/>
                  </a:cubicBezTo>
                  <a:cubicBezTo>
                    <a:pt x="f516" y="f589"/>
                    <a:pt x="f516" y="f525"/>
                    <a:pt x="f516" y="f521"/>
                  </a:cubicBezTo>
                  <a:close/>
                  <a:moveTo>
                    <a:pt x="f590" y="f503"/>
                  </a:moveTo>
                  <a:cubicBezTo>
                    <a:pt x="f591" y="f466"/>
                    <a:pt x="f592" y="f466"/>
                    <a:pt x="f290" y="f593"/>
                  </a:cubicBezTo>
                  <a:cubicBezTo>
                    <a:pt x="f103" y="f594"/>
                    <a:pt x="f595" y="f596"/>
                    <a:pt x="f119" y="f582"/>
                  </a:cubicBezTo>
                  <a:cubicBezTo>
                    <a:pt x="f597" y="f598"/>
                    <a:pt x="f42" y="f599"/>
                    <a:pt x="f151" y="f512"/>
                  </a:cubicBezTo>
                  <a:cubicBezTo>
                    <a:pt x="f139" y="f600"/>
                    <a:pt x="f601" y="f274"/>
                    <a:pt x="f590" y="f102"/>
                  </a:cubicBezTo>
                  <a:cubicBezTo>
                    <a:pt x="f590" y="f602"/>
                    <a:pt x="f590" y="f603"/>
                    <a:pt x="f590" y="f503"/>
                  </a:cubicBezTo>
                  <a:close/>
                  <a:moveTo>
                    <a:pt x="f260" y="f604"/>
                  </a:moveTo>
                  <a:cubicBezTo>
                    <a:pt x="f260" y="f592"/>
                    <a:pt x="f260" y="f383"/>
                    <a:pt x="f260" y="f605"/>
                  </a:cubicBezTo>
                  <a:cubicBezTo>
                    <a:pt x="f132" y="f605"/>
                    <a:pt x="f140" y="f605"/>
                    <a:pt x="f606" y="f605"/>
                  </a:cubicBezTo>
                  <a:cubicBezTo>
                    <a:pt x="f606" y="f383"/>
                    <a:pt x="f606" y="f192"/>
                    <a:pt x="f606" y="f604"/>
                  </a:cubicBezTo>
                  <a:cubicBezTo>
                    <a:pt x="f607" y="f604"/>
                    <a:pt x="f132" y="f604"/>
                    <a:pt x="f260" y="f604"/>
                  </a:cubicBezTo>
                  <a:close/>
                  <a:moveTo>
                    <a:pt x="f334" y="f605"/>
                  </a:moveTo>
                  <a:cubicBezTo>
                    <a:pt x="f608" y="f605"/>
                    <a:pt x="f335" y="f605"/>
                    <a:pt x="f609" y="f605"/>
                  </a:cubicBezTo>
                  <a:cubicBezTo>
                    <a:pt x="f609" y="f383"/>
                    <a:pt x="f609" y="f592"/>
                    <a:pt x="f609" y="f186"/>
                  </a:cubicBezTo>
                  <a:cubicBezTo>
                    <a:pt x="f335" y="f186"/>
                    <a:pt x="f608" y="f186"/>
                    <a:pt x="f334" y="f186"/>
                  </a:cubicBezTo>
                  <a:cubicBezTo>
                    <a:pt x="f334" y="f592"/>
                    <a:pt x="f334" y="f383"/>
                    <a:pt x="f334" y="f605"/>
                  </a:cubicBezTo>
                  <a:close/>
                  <a:moveTo>
                    <a:pt x="f171" y="f391"/>
                  </a:moveTo>
                  <a:cubicBezTo>
                    <a:pt x="f171" y="f368"/>
                    <a:pt x="f171" y="f438"/>
                    <a:pt x="f171" y="f610"/>
                  </a:cubicBezTo>
                  <a:cubicBezTo>
                    <a:pt x="f171" y="f611"/>
                    <a:pt x="f172" y="f612"/>
                    <a:pt x="f613" y="f360"/>
                  </a:cubicBezTo>
                  <a:cubicBezTo>
                    <a:pt x="f614" y="f411"/>
                    <a:pt x="f615" y="f616"/>
                    <a:pt x="f617" y="f618"/>
                  </a:cubicBezTo>
                  <a:cubicBezTo>
                    <a:pt x="f617" y="f362"/>
                    <a:pt x="f617" y="f619"/>
                    <a:pt x="f617" y="f387"/>
                  </a:cubicBezTo>
                  <a:cubicBezTo>
                    <a:pt x="f620" y="f54"/>
                    <a:pt x="f621" y="f383"/>
                    <a:pt x="f171" y="f391"/>
                  </a:cubicBezTo>
                  <a:close/>
                  <a:moveTo>
                    <a:pt x="f622" y="f623"/>
                  </a:moveTo>
                  <a:cubicBezTo>
                    <a:pt x="f622" y="f381"/>
                    <a:pt x="f622" y="f383"/>
                    <a:pt x="f622" y="f624"/>
                  </a:cubicBezTo>
                  <a:cubicBezTo>
                    <a:pt x="f622" y="f605"/>
                    <a:pt x="f625" y="f438"/>
                    <a:pt x="f626" y="f438"/>
                  </a:cubicBezTo>
                  <a:cubicBezTo>
                    <a:pt x="f627" y="f100"/>
                    <a:pt x="f628" y="f629"/>
                    <a:pt x="f167" y="f611"/>
                  </a:cubicBezTo>
                  <a:cubicBezTo>
                    <a:pt x="f167" y="f630"/>
                    <a:pt x="f167" y="f54"/>
                    <a:pt x="f167" y="f381"/>
                  </a:cubicBezTo>
                  <a:cubicBezTo>
                    <a:pt x="f628" y="f290"/>
                    <a:pt x="f631" y="f190"/>
                    <a:pt x="f622" y="f623"/>
                  </a:cubicBezTo>
                  <a:close/>
                  <a:moveTo>
                    <a:pt x="f632" y="f605"/>
                  </a:moveTo>
                  <a:cubicBezTo>
                    <a:pt x="f633" y="f605"/>
                    <a:pt x="f634" y="f605"/>
                    <a:pt x="f635" y="f605"/>
                  </a:cubicBezTo>
                  <a:cubicBezTo>
                    <a:pt x="f635" y="f383"/>
                    <a:pt x="f635" y="f192"/>
                    <a:pt x="f635" y="f186"/>
                  </a:cubicBezTo>
                  <a:cubicBezTo>
                    <a:pt x="f636" y="f186"/>
                    <a:pt x="f367" y="f186"/>
                    <a:pt x="f632" y="f186"/>
                  </a:cubicBezTo>
                  <a:cubicBezTo>
                    <a:pt x="f632" y="f592"/>
                    <a:pt x="f632" y="f383"/>
                    <a:pt x="f632" y="f605"/>
                  </a:cubicBezTo>
                  <a:close/>
                  <a:moveTo>
                    <a:pt x="f637" y="f605"/>
                  </a:moveTo>
                  <a:cubicBezTo>
                    <a:pt x="f638" y="f605"/>
                    <a:pt x="f639" y="f605"/>
                    <a:pt x="f640" y="f605"/>
                  </a:cubicBezTo>
                  <a:cubicBezTo>
                    <a:pt x="f640" y="f383"/>
                    <a:pt x="f640" y="f192"/>
                    <a:pt x="f640" y="f186"/>
                  </a:cubicBezTo>
                  <a:cubicBezTo>
                    <a:pt x="f639" y="f186"/>
                    <a:pt x="f641" y="f186"/>
                    <a:pt x="f637" y="f186"/>
                  </a:cubicBezTo>
                  <a:cubicBezTo>
                    <a:pt x="f637" y="f592"/>
                    <a:pt x="f637" y="f383"/>
                    <a:pt x="f637" y="f605"/>
                  </a:cubicBezTo>
                  <a:close/>
                  <a:moveTo>
                    <a:pt x="f642" y="f186"/>
                  </a:moveTo>
                  <a:cubicBezTo>
                    <a:pt x="f643" y="f186"/>
                    <a:pt x="f155" y="f186"/>
                    <a:pt x="f644" y="f186"/>
                  </a:cubicBezTo>
                  <a:cubicBezTo>
                    <a:pt x="f644" y="f592"/>
                    <a:pt x="f644" y="f383"/>
                    <a:pt x="f644" y="f605"/>
                  </a:cubicBezTo>
                  <a:cubicBezTo>
                    <a:pt x="f645" y="f605"/>
                    <a:pt x="f646" y="f605"/>
                    <a:pt x="f642" y="f605"/>
                  </a:cubicBezTo>
                  <a:cubicBezTo>
                    <a:pt x="f642" y="f383"/>
                    <a:pt x="f642" y="f592"/>
                    <a:pt x="f642" y="f186"/>
                  </a:cubicBezTo>
                  <a:close/>
                  <a:moveTo>
                    <a:pt x="f373" y="f605"/>
                  </a:moveTo>
                  <a:cubicBezTo>
                    <a:pt x="f373" y="f383"/>
                    <a:pt x="f373" y="f192"/>
                    <a:pt x="f373" y="f186"/>
                  </a:cubicBezTo>
                  <a:cubicBezTo>
                    <a:pt x="f647" y="f186"/>
                    <a:pt x="f648" y="f186"/>
                    <a:pt x="f569" y="f186"/>
                  </a:cubicBezTo>
                  <a:cubicBezTo>
                    <a:pt x="f569" y="f592"/>
                    <a:pt x="f569" y="f383"/>
                    <a:pt x="f569" y="f605"/>
                  </a:cubicBezTo>
                  <a:cubicBezTo>
                    <a:pt x="f648" y="f605"/>
                    <a:pt x="f647" y="f605"/>
                    <a:pt x="f373" y="f605"/>
                  </a:cubicBezTo>
                  <a:close/>
                  <a:moveTo>
                    <a:pt x="f189" y="f347"/>
                  </a:moveTo>
                  <a:cubicBezTo>
                    <a:pt x="f189" y="f197"/>
                    <a:pt x="f189" y="f411"/>
                    <a:pt x="f189" y="f610"/>
                  </a:cubicBezTo>
                  <a:cubicBezTo>
                    <a:pt x="f189" y="f3"/>
                    <a:pt x="f386" y="f649"/>
                    <a:pt x="f384" y="f100"/>
                  </a:cubicBezTo>
                  <a:cubicBezTo>
                    <a:pt x="f251" y="f650"/>
                    <a:pt x="f651" y="f630"/>
                    <a:pt x="f547" y="f624"/>
                  </a:cubicBezTo>
                  <a:cubicBezTo>
                    <a:pt x="f547" y="f629"/>
                    <a:pt x="f547" y="f652"/>
                    <a:pt x="f547" y="f197"/>
                  </a:cubicBezTo>
                  <a:cubicBezTo>
                    <a:pt x="f651" y="f338"/>
                    <a:pt x="f251" y="f328"/>
                    <a:pt x="f384" y="f347"/>
                  </a:cubicBezTo>
                  <a:cubicBezTo>
                    <a:pt x="f384" y="f347"/>
                    <a:pt x="f386" y="f347"/>
                    <a:pt x="f189" y="f347"/>
                  </a:cubicBezTo>
                  <a:close/>
                  <a:moveTo>
                    <a:pt x="f653" y="f654"/>
                  </a:moveTo>
                  <a:cubicBezTo>
                    <a:pt x="f149" y="f513"/>
                    <a:pt x="f49" y="f583"/>
                    <a:pt x="f655" y="f494"/>
                  </a:cubicBezTo>
                  <a:cubicBezTo>
                    <a:pt x="f656" y="f657"/>
                    <a:pt x="f656" y="f658"/>
                    <a:pt x="f482" y="f659"/>
                  </a:cubicBezTo>
                  <a:cubicBezTo>
                    <a:pt x="f597" y="f658"/>
                    <a:pt x="f131" y="f494"/>
                    <a:pt x="f139" y="f514"/>
                  </a:cubicBezTo>
                  <a:cubicBezTo>
                    <a:pt x="f162" y="f660"/>
                    <a:pt x="f661" y="f662"/>
                    <a:pt x="f653" y="f654"/>
                  </a:cubicBezTo>
                  <a:close/>
                  <a:moveTo>
                    <a:pt x="f663" y="f62"/>
                  </a:moveTo>
                  <a:cubicBezTo>
                    <a:pt x="f410" y="f418"/>
                    <a:pt x="f521" y="f418"/>
                    <a:pt x="f518" y="f84"/>
                  </a:cubicBezTo>
                  <a:cubicBezTo>
                    <a:pt x="f664" y="f69"/>
                    <a:pt x="f664" y="f665"/>
                    <a:pt x="f663" y="f62"/>
                  </a:cubicBezTo>
                  <a:close/>
                  <a:moveTo>
                    <a:pt x="f585" y="f666"/>
                  </a:moveTo>
                  <a:cubicBezTo>
                    <a:pt x="f667" y="f285"/>
                    <a:pt x="f278" y="f668"/>
                    <a:pt x="f480" y="f669"/>
                  </a:cubicBezTo>
                  <a:cubicBezTo>
                    <a:pt x="f670" y="f207"/>
                    <a:pt x="f584" y="f671"/>
                    <a:pt x="f585" y="f666"/>
                  </a:cubicBezTo>
                  <a:close/>
                  <a:moveTo>
                    <a:pt x="f238" y="f672"/>
                  </a:moveTo>
                  <a:cubicBezTo>
                    <a:pt x="f505" y="f673"/>
                    <a:pt x="f505" y="f673"/>
                    <a:pt x="f500" y="f230"/>
                  </a:cubicBezTo>
                  <a:cubicBezTo>
                    <a:pt x="f27" y="f221"/>
                    <a:pt x="f674" y="f458"/>
                    <a:pt x="f238" y="f675"/>
                  </a:cubicBezTo>
                  <a:cubicBezTo>
                    <a:pt x="f238" y="f510"/>
                    <a:pt x="f238" y="f52"/>
                    <a:pt x="f238" y="f672"/>
                  </a:cubicBezTo>
                  <a:close/>
                  <a:moveTo>
                    <a:pt x="f655" y="f599"/>
                  </a:moveTo>
                  <a:cubicBezTo>
                    <a:pt x="f118" y="f600"/>
                    <a:pt x="f676" y="f677"/>
                    <a:pt x="f301" y="f527"/>
                  </a:cubicBezTo>
                  <a:cubicBezTo>
                    <a:pt x="f24" y="f517"/>
                    <a:pt x="f678" y="f428"/>
                    <a:pt x="f678" y="f679"/>
                  </a:cubicBezTo>
                  <a:cubicBezTo>
                    <a:pt x="f298" y="f680"/>
                    <a:pt x="f298" y="f680"/>
                    <a:pt x="f655" y="f59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F99621F-70FC-C516-2893-446B4F8A10F7}"/>
                </a:ext>
              </a:extLst>
            </p:cNvPr>
            <p:cNvSpPr/>
            <p:nvPr/>
          </p:nvSpPr>
          <p:spPr>
            <a:xfrm>
              <a:off x="2616637" y="1804934"/>
              <a:ext cx="85158" cy="127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7"/>
                <a:gd name="f8" fmla="val 20"/>
                <a:gd name="f9" fmla="val 39"/>
                <a:gd name="f10" fmla="val 60"/>
                <a:gd name="f11" fmla="val 31"/>
                <a:gd name="f12" fmla="val 62"/>
                <a:gd name="f13" fmla="val 16"/>
                <a:gd name="f14" fmla="val 65"/>
                <a:gd name="f15" fmla="val 48"/>
                <a:gd name="f16" fmla="val 29"/>
                <a:gd name="f17" fmla="val 10"/>
                <a:gd name="f18" fmla="val 15"/>
                <a:gd name="f19" fmla="val 7"/>
                <a:gd name="f20" fmla="val 30"/>
                <a:gd name="f21" fmla="val 3"/>
                <a:gd name="f22" fmla="+- 0 0 -90"/>
                <a:gd name="f23" fmla="*/ f3 1 45"/>
                <a:gd name="f24" fmla="*/ f4 1 6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5"/>
                <a:gd name="f33" fmla="*/ f29 1 67"/>
                <a:gd name="f34" fmla="*/ 45 f30 1"/>
                <a:gd name="f35" fmla="*/ 0 f29 1"/>
                <a:gd name="f36" fmla="*/ 60 f29 1"/>
                <a:gd name="f37" fmla="*/ 0 f30 1"/>
                <a:gd name="f38" fmla="*/ 67 f29 1"/>
                <a:gd name="f39" fmla="*/ 10 f29 1"/>
                <a:gd name="f40" fmla="+- f31 0 f1"/>
                <a:gd name="f41" fmla="*/ f34 1 45"/>
                <a:gd name="f42" fmla="*/ f35 1 67"/>
                <a:gd name="f43" fmla="*/ f36 1 67"/>
                <a:gd name="f44" fmla="*/ f37 1 45"/>
                <a:gd name="f45" fmla="*/ f38 1 67"/>
                <a:gd name="f46" fmla="*/ f39 1 67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45" h="67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554D74E-6096-2174-F048-F4BB45D77252}"/>
                </a:ext>
              </a:extLst>
            </p:cNvPr>
            <p:cNvSpPr/>
            <p:nvPr/>
          </p:nvSpPr>
          <p:spPr>
            <a:xfrm>
              <a:off x="3419865" y="1541705"/>
              <a:ext cx="42583" cy="3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7"/>
                <a:gd name="f8" fmla="val 15"/>
                <a:gd name="f9" fmla="val 8"/>
                <a:gd name="f10" fmla="val 11"/>
                <a:gd name="f11" fmla="val 6"/>
                <a:gd name="f12" fmla="val 7"/>
                <a:gd name="f13" fmla="val 14"/>
                <a:gd name="f14" fmla="val 5"/>
                <a:gd name="f15" fmla="+- 0 0 -90"/>
                <a:gd name="f16" fmla="*/ f3 1 22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17"/>
                <a:gd name="f27" fmla="*/ 22 f23 1"/>
                <a:gd name="f28" fmla="*/ 17 f22 1"/>
                <a:gd name="f29" fmla="*/ 0 f23 1"/>
                <a:gd name="f30" fmla="*/ 0 f22 1"/>
                <a:gd name="f31" fmla="+- f24 0 f1"/>
                <a:gd name="f32" fmla="*/ f27 1 22"/>
                <a:gd name="f33" fmla="*/ f28 1 17"/>
                <a:gd name="f34" fmla="*/ f29 1 22"/>
                <a:gd name="f35" fmla="*/ f30 1 1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22" h="1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14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7BEE965-80F8-0A55-9F6C-DC3CCD605866}"/>
                </a:ext>
              </a:extLst>
            </p:cNvPr>
            <p:cNvSpPr/>
            <p:nvPr/>
          </p:nvSpPr>
          <p:spPr>
            <a:xfrm>
              <a:off x="3342442" y="1539776"/>
              <a:ext cx="40645" cy="34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8"/>
                <a:gd name="f8" fmla="val 12"/>
                <a:gd name="f9" fmla="val 6"/>
                <a:gd name="f10" fmla="val 7"/>
                <a:gd name="f11" fmla="val 14"/>
                <a:gd name="f12" fmla="val 15"/>
                <a:gd name="f13" fmla="val 8"/>
                <a:gd name="f14" fmla="+- 0 0 -90"/>
                <a:gd name="f15" fmla="*/ f3 1 22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"/>
                <a:gd name="f25" fmla="*/ f21 1 18"/>
                <a:gd name="f26" fmla="*/ 0 f22 1"/>
                <a:gd name="f27" fmla="*/ 18 f21 1"/>
                <a:gd name="f28" fmla="*/ 0 f21 1"/>
                <a:gd name="f29" fmla="*/ 22 f22 1"/>
                <a:gd name="f30" fmla="+- f23 0 f1"/>
                <a:gd name="f31" fmla="*/ f26 1 22"/>
                <a:gd name="f32" fmla="*/ f27 1 18"/>
                <a:gd name="f33" fmla="*/ f28 1 18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2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E92DAA-0745-D4BB-1A9F-540F127A181E}"/>
                </a:ext>
              </a:extLst>
            </p:cNvPr>
            <p:cNvSpPr/>
            <p:nvPr/>
          </p:nvSpPr>
          <p:spPr>
            <a:xfrm>
              <a:off x="3580506" y="1559125"/>
              <a:ext cx="42583" cy="30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7"/>
                <a:gd name="f8" fmla="val 14"/>
                <a:gd name="f9" fmla="val 7"/>
                <a:gd name="f10" fmla="val 12"/>
                <a:gd name="f11" fmla="val 6"/>
                <a:gd name="f12" fmla="val 11"/>
                <a:gd name="f13" fmla="+- 0 0 -90"/>
                <a:gd name="f14" fmla="*/ f3 1 22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2"/>
                <a:gd name="f24" fmla="*/ f20 1 17"/>
                <a:gd name="f25" fmla="*/ 22 f21 1"/>
                <a:gd name="f26" fmla="*/ 17 f20 1"/>
                <a:gd name="f27" fmla="*/ 0 f21 1"/>
                <a:gd name="f28" fmla="*/ 0 f20 1"/>
                <a:gd name="f29" fmla="+- f22 0 f1"/>
                <a:gd name="f30" fmla="*/ f25 1 22"/>
                <a:gd name="f31" fmla="*/ f26 1 17"/>
                <a:gd name="f32" fmla="*/ f27 1 22"/>
                <a:gd name="f33" fmla="*/ f28 1 1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2" h="1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65A15D6-6ED6-2344-CF8E-126F209FB761}"/>
                </a:ext>
              </a:extLst>
            </p:cNvPr>
            <p:cNvSpPr/>
            <p:nvPr/>
          </p:nvSpPr>
          <p:spPr>
            <a:xfrm>
              <a:off x="3137278" y="1528163"/>
              <a:ext cx="42583" cy="34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8"/>
                <a:gd name="f8" fmla="val 6"/>
                <a:gd name="f9" fmla="val 12"/>
                <a:gd name="f10" fmla="val 15"/>
                <a:gd name="f11" fmla="val 8"/>
                <a:gd name="f12" fmla="val 7"/>
                <a:gd name="f13" fmla="val 14"/>
                <a:gd name="f14" fmla="+- 0 0 -90"/>
                <a:gd name="f15" fmla="*/ f3 1 22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"/>
                <a:gd name="f25" fmla="*/ f21 1 18"/>
                <a:gd name="f26" fmla="*/ 22 f22 1"/>
                <a:gd name="f27" fmla="*/ 0 f21 1"/>
                <a:gd name="f28" fmla="*/ 18 f21 1"/>
                <a:gd name="f29" fmla="*/ 0 f22 1"/>
                <a:gd name="f30" fmla="+- f23 0 f1"/>
                <a:gd name="f31" fmla="*/ f26 1 22"/>
                <a:gd name="f32" fmla="*/ f27 1 18"/>
                <a:gd name="f33" fmla="*/ f28 1 18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2" h="1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0397F09-D5BE-B36B-0B48-4295EAD94281}"/>
                </a:ext>
              </a:extLst>
            </p:cNvPr>
            <p:cNvSpPr/>
            <p:nvPr/>
          </p:nvSpPr>
          <p:spPr>
            <a:xfrm>
              <a:off x="3508891" y="1555257"/>
              <a:ext cx="42583" cy="30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7"/>
                <a:gd name="f8" fmla="val 11"/>
                <a:gd name="f9" fmla="val 6"/>
                <a:gd name="f10" fmla="val 7"/>
                <a:gd name="f11" fmla="val 14"/>
                <a:gd name="f12" fmla="+- 0 0 -90"/>
                <a:gd name="f13" fmla="*/ f3 1 22"/>
                <a:gd name="f14" fmla="*/ f4 1 1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2"/>
                <a:gd name="f23" fmla="*/ f19 1 17"/>
                <a:gd name="f24" fmla="*/ 0 f20 1"/>
                <a:gd name="f25" fmla="*/ 17 f19 1"/>
                <a:gd name="f26" fmla="*/ 0 f19 1"/>
                <a:gd name="f27" fmla="*/ 22 f20 1"/>
                <a:gd name="f28" fmla="+- f21 0 f1"/>
                <a:gd name="f29" fmla="*/ f24 1 22"/>
                <a:gd name="f30" fmla="*/ f25 1 17"/>
                <a:gd name="f31" fmla="*/ f26 1 17"/>
                <a:gd name="f32" fmla="*/ f27 1 22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2" h="1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3A20F4F-0A3D-5BA7-9462-B1278BD47A08}"/>
                </a:ext>
              </a:extLst>
            </p:cNvPr>
            <p:cNvSpPr/>
            <p:nvPr/>
          </p:nvSpPr>
          <p:spPr>
            <a:xfrm>
              <a:off x="3011475" y="1528163"/>
              <a:ext cx="36777" cy="34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8"/>
                <a:gd name="f8" fmla="val 13"/>
                <a:gd name="f9" fmla="val 7"/>
                <a:gd name="f10" fmla="val 12"/>
                <a:gd name="f11" fmla="val 6"/>
                <a:gd name="f12" fmla="val 11"/>
                <a:gd name="f13" fmla="+- 0 0 -90"/>
                <a:gd name="f14" fmla="*/ f3 1 19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9"/>
                <a:gd name="f24" fmla="*/ f20 1 18"/>
                <a:gd name="f25" fmla="*/ 19 f21 1"/>
                <a:gd name="f26" fmla="*/ 18 f20 1"/>
                <a:gd name="f27" fmla="*/ 0 f21 1"/>
                <a:gd name="f28" fmla="*/ 0 f20 1"/>
                <a:gd name="f29" fmla="+- f22 0 f1"/>
                <a:gd name="f30" fmla="*/ f25 1 19"/>
                <a:gd name="f31" fmla="*/ f26 1 18"/>
                <a:gd name="f32" fmla="*/ f27 1 19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9" h="1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A16367D-E618-AD01-913B-A557AF51FC69}"/>
                </a:ext>
              </a:extLst>
            </p:cNvPr>
            <p:cNvSpPr/>
            <p:nvPr/>
          </p:nvSpPr>
          <p:spPr>
            <a:xfrm>
              <a:off x="3069540" y="1528163"/>
              <a:ext cx="32900" cy="3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7"/>
                <a:gd name="f8" fmla="val 6"/>
                <a:gd name="f9" fmla="val 11"/>
                <a:gd name="f10" fmla="val 12"/>
                <a:gd name="f11" fmla="+- 0 0 -90"/>
                <a:gd name="f12" fmla="*/ f3 1 18"/>
                <a:gd name="f13" fmla="*/ f4 1 17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8"/>
                <a:gd name="f22" fmla="*/ f18 1 17"/>
                <a:gd name="f23" fmla="*/ 18 f19 1"/>
                <a:gd name="f24" fmla="*/ 0 f18 1"/>
                <a:gd name="f25" fmla="*/ 17 f18 1"/>
                <a:gd name="f26" fmla="*/ 0 f19 1"/>
                <a:gd name="f27" fmla="+- f20 0 f1"/>
                <a:gd name="f28" fmla="*/ f23 1 18"/>
                <a:gd name="f29" fmla="*/ f24 1 17"/>
                <a:gd name="f30" fmla="*/ f25 1 17"/>
                <a:gd name="f31" fmla="*/ f26 1 18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3 1"/>
                <a:gd name="f47" fmla="*/ f3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4" y="f46"/>
                </a:cxn>
                <a:cxn ang="f27">
                  <a:pos x="f47" y="f46"/>
                </a:cxn>
                <a:cxn ang="f27">
                  <a:pos x="f47" y="f45"/>
                </a:cxn>
                <a:cxn ang="f27">
                  <a:pos x="f44" y="f45"/>
                </a:cxn>
              </a:cxnLst>
              <a:rect l="f40" t="f43" r="f41" b="f42"/>
              <a:pathLst>
                <a:path w="18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8" y="f7"/>
                    <a:pt x="f5" y="f7"/>
                  </a:cubicBezTo>
                  <a:cubicBezTo>
                    <a:pt x="f5" y="f10"/>
                    <a:pt x="f5" y="f8"/>
                    <a:pt x="f5" y="f5"/>
                  </a:cubicBez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528804AD-FD84-8BDA-4895-E0D6381218E7}"/>
                </a:ext>
              </a:extLst>
            </p:cNvPr>
            <p:cNvSpPr/>
            <p:nvPr/>
          </p:nvSpPr>
          <p:spPr>
            <a:xfrm>
              <a:off x="3321155" y="1621066"/>
              <a:ext cx="29032" cy="34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6"/>
                <a:gd name="f9" fmla="val 11"/>
                <a:gd name="f10" fmla="val 10"/>
                <a:gd name="f11" fmla="val 5"/>
                <a:gd name="f12" fmla="val 12"/>
                <a:gd name="f13" fmla="val 4"/>
                <a:gd name="f14" fmla="val 9"/>
                <a:gd name="f15" fmla="+- 0 0 -90"/>
                <a:gd name="f16" fmla="*/ f3 1 15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8"/>
                <a:gd name="f27" fmla="*/ 15 f23 1"/>
                <a:gd name="f28" fmla="*/ 0 f22 1"/>
                <a:gd name="f29" fmla="*/ 18 f22 1"/>
                <a:gd name="f30" fmla="*/ 0 f23 1"/>
                <a:gd name="f31" fmla="+- f24 0 f1"/>
                <a:gd name="f32" fmla="*/ f27 1 15"/>
                <a:gd name="f33" fmla="*/ f28 1 18"/>
                <a:gd name="f34" fmla="*/ f29 1 18"/>
                <a:gd name="f35" fmla="*/ f30 1 1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5" h="1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AB518AC-998F-C7D5-A2A8-7569BA504206}"/>
                </a:ext>
              </a:extLst>
            </p:cNvPr>
            <p:cNvSpPr/>
            <p:nvPr/>
          </p:nvSpPr>
          <p:spPr>
            <a:xfrm>
              <a:off x="3526310" y="1636547"/>
              <a:ext cx="29032" cy="3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7"/>
                <a:gd name="f8" fmla="val 6"/>
                <a:gd name="f9" fmla="val 11"/>
                <a:gd name="f10" fmla="val 10"/>
                <a:gd name="f11" fmla="val 5"/>
                <a:gd name="f12" fmla="+- 0 0 -90"/>
                <a:gd name="f13" fmla="*/ f3 1 15"/>
                <a:gd name="f14" fmla="*/ f4 1 1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5"/>
                <a:gd name="f23" fmla="*/ f19 1 17"/>
                <a:gd name="f24" fmla="*/ 15 f20 1"/>
                <a:gd name="f25" fmla="*/ 0 f19 1"/>
                <a:gd name="f26" fmla="*/ 17 f19 1"/>
                <a:gd name="f27" fmla="*/ 0 f20 1"/>
                <a:gd name="f28" fmla="+- f21 0 f1"/>
                <a:gd name="f29" fmla="*/ f24 1 15"/>
                <a:gd name="f30" fmla="*/ f25 1 17"/>
                <a:gd name="f31" fmla="*/ f26 1 17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15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8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8BDDF42-F6A7-1BB9-0A11-763B01D615EB}"/>
                </a:ext>
              </a:extLst>
            </p:cNvPr>
            <p:cNvSpPr/>
            <p:nvPr/>
          </p:nvSpPr>
          <p:spPr>
            <a:xfrm>
              <a:off x="3667603" y="1568808"/>
              <a:ext cx="30970" cy="30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7"/>
                <a:gd name="f8" fmla="val 6"/>
                <a:gd name="f9" fmla="val 11"/>
                <a:gd name="f10" fmla="val 10"/>
                <a:gd name="f11" fmla="val 12"/>
                <a:gd name="f12" fmla="val 5"/>
                <a:gd name="f13" fmla="+- 0 0 -90"/>
                <a:gd name="f14" fmla="*/ f3 1 16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6"/>
                <a:gd name="f24" fmla="*/ f20 1 17"/>
                <a:gd name="f25" fmla="*/ 16 f21 1"/>
                <a:gd name="f26" fmla="*/ 0 f20 1"/>
                <a:gd name="f27" fmla="*/ 17 f20 1"/>
                <a:gd name="f28" fmla="*/ 0 f21 1"/>
                <a:gd name="f29" fmla="+- f22 0 f1"/>
                <a:gd name="f30" fmla="*/ f25 1 16"/>
                <a:gd name="f31" fmla="*/ f26 1 17"/>
                <a:gd name="f32" fmla="*/ f27 1 17"/>
                <a:gd name="f33" fmla="*/ f28 1 1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16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8" y="f7"/>
                    <a:pt x="f5" y="f7"/>
                  </a:cubicBezTo>
                  <a:cubicBezTo>
                    <a:pt x="f5" y="f11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F13FA3C1-1F21-710E-6ECB-4C0F0923810F}"/>
                </a:ext>
              </a:extLst>
            </p:cNvPr>
            <p:cNvSpPr/>
            <p:nvPr/>
          </p:nvSpPr>
          <p:spPr>
            <a:xfrm>
              <a:off x="3226314" y="1622995"/>
              <a:ext cx="29032" cy="34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5"/>
                <a:gd name="f9" fmla="val 10"/>
                <a:gd name="f10" fmla="val 6"/>
                <a:gd name="f11" fmla="val 12"/>
                <a:gd name="f12" fmla="val 7"/>
                <a:gd name="f13" fmla="+- 0 0 -90"/>
                <a:gd name="f14" fmla="*/ f3 1 15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"/>
                <a:gd name="f24" fmla="*/ f20 1 18"/>
                <a:gd name="f25" fmla="*/ 0 f21 1"/>
                <a:gd name="f26" fmla="*/ 0 f20 1"/>
                <a:gd name="f27" fmla="*/ 15 f21 1"/>
                <a:gd name="f28" fmla="*/ 18 f20 1"/>
                <a:gd name="f29" fmla="+- f22 0 f1"/>
                <a:gd name="f30" fmla="*/ f25 1 15"/>
                <a:gd name="f31" fmla="*/ f26 1 18"/>
                <a:gd name="f32" fmla="*/ f27 1 15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5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007A8DB-4FB5-9B40-16B2-2E7D775CAEC7}"/>
                </a:ext>
              </a:extLst>
            </p:cNvPr>
            <p:cNvSpPr/>
            <p:nvPr/>
          </p:nvSpPr>
          <p:spPr>
            <a:xfrm>
              <a:off x="3396639" y="1622995"/>
              <a:ext cx="30970" cy="34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6"/>
                <a:gd name="f9" fmla="val 10"/>
                <a:gd name="f10" fmla="val 12"/>
                <a:gd name="f11" fmla="val 11"/>
                <a:gd name="f12" fmla="val 7"/>
                <a:gd name="f13" fmla="+- 0 0 -90"/>
                <a:gd name="f14" fmla="*/ f3 1 16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6"/>
                <a:gd name="f24" fmla="*/ f20 1 18"/>
                <a:gd name="f25" fmla="*/ 0 f21 1"/>
                <a:gd name="f26" fmla="*/ 0 f20 1"/>
                <a:gd name="f27" fmla="*/ 16 f21 1"/>
                <a:gd name="f28" fmla="*/ 18 f20 1"/>
                <a:gd name="f29" fmla="+- f22 0 f1"/>
                <a:gd name="f30" fmla="*/ f25 1 16"/>
                <a:gd name="f31" fmla="*/ f26 1 18"/>
                <a:gd name="f32" fmla="*/ f27 1 16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6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1" y="f7"/>
                    <a:pt x="f8" y="f7"/>
                    <a:pt x="f5" y="f7"/>
                  </a:cubicBezTo>
                  <a:cubicBezTo>
                    <a:pt x="f5" y="f10"/>
                    <a:pt x="f5" y="f12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13D9AA-9786-988B-7E23-4D852420A3E7}"/>
                </a:ext>
              </a:extLst>
            </p:cNvPr>
            <p:cNvSpPr/>
            <p:nvPr/>
          </p:nvSpPr>
          <p:spPr>
            <a:xfrm>
              <a:off x="3605671" y="1634608"/>
              <a:ext cx="29032" cy="34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12"/>
                <a:gd name="f9" fmla="val 7"/>
                <a:gd name="f10" fmla="val 5"/>
                <a:gd name="f11" fmla="val 9"/>
                <a:gd name="f12" fmla="val 6"/>
                <a:gd name="f13" fmla="val 10"/>
                <a:gd name="f14" fmla="+- 0 0 -90"/>
                <a:gd name="f15" fmla="*/ f3 1 15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5"/>
                <a:gd name="f25" fmla="*/ f21 1 18"/>
                <a:gd name="f26" fmla="*/ 0 f22 1"/>
                <a:gd name="f27" fmla="*/ 18 f21 1"/>
                <a:gd name="f28" fmla="*/ 0 f21 1"/>
                <a:gd name="f29" fmla="*/ 15 f22 1"/>
                <a:gd name="f30" fmla="+- f23 0 f1"/>
                <a:gd name="f31" fmla="*/ f26 1 15"/>
                <a:gd name="f32" fmla="*/ f27 1 18"/>
                <a:gd name="f33" fmla="*/ f28 1 18"/>
                <a:gd name="f34" fmla="*/ f29 1 1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5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5CCEBA8-B371-76A3-C40C-4EDAA9926FD2}"/>
                </a:ext>
              </a:extLst>
            </p:cNvPr>
            <p:cNvSpPr/>
            <p:nvPr/>
          </p:nvSpPr>
          <p:spPr>
            <a:xfrm>
              <a:off x="2860508" y="1694611"/>
              <a:ext cx="32900" cy="52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8"/>
                <a:gd name="f8" fmla="val 16"/>
                <a:gd name="f9" fmla="val 6"/>
                <a:gd name="f10" fmla="val 15"/>
                <a:gd name="f11" fmla="val 11"/>
                <a:gd name="f12" fmla="val 25"/>
                <a:gd name="f13" fmla="val 27"/>
                <a:gd name="f14" fmla="val 4"/>
                <a:gd name="f15" fmla="val 14"/>
                <a:gd name="f16" fmla="val 2"/>
                <a:gd name="f17" fmla="val 8"/>
                <a:gd name="f18" fmla="+- 0 0 -90"/>
                <a:gd name="f19" fmla="*/ f3 1 17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7"/>
                <a:gd name="f29" fmla="*/ f25 1 28"/>
                <a:gd name="f30" fmla="*/ 16 f26 1"/>
                <a:gd name="f31" fmla="*/ 0 f25 1"/>
                <a:gd name="f32" fmla="*/ 15 f25 1"/>
                <a:gd name="f33" fmla="*/ 4 f26 1"/>
                <a:gd name="f34" fmla="*/ 28 f25 1"/>
                <a:gd name="f35" fmla="+- f27 0 f1"/>
                <a:gd name="f36" fmla="*/ f30 1 17"/>
                <a:gd name="f37" fmla="*/ f31 1 28"/>
                <a:gd name="f38" fmla="*/ f32 1 28"/>
                <a:gd name="f39" fmla="*/ f33 1 17"/>
                <a:gd name="f40" fmla="*/ f34 1 28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17" h="28">
                  <a:moveTo>
                    <a:pt x="f8" y="f5"/>
                  </a:moveTo>
                  <a:cubicBezTo>
                    <a:pt x="f8" y="f9"/>
                    <a:pt x="f10" y="f11"/>
                    <a:pt x="f8" y="f10"/>
                  </a:cubicBezTo>
                  <a:cubicBezTo>
                    <a:pt x="f6" y="f12"/>
                    <a:pt x="f11" y="f13"/>
                    <a:pt x="f14" y="f7"/>
                  </a:cubicBezTo>
                  <a:cubicBezTo>
                    <a:pt x="f5" y="f15"/>
                    <a:pt x="f16" y="f17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60C2287D-D5E9-EFE6-EE4D-306678A98721}"/>
                </a:ext>
              </a:extLst>
            </p:cNvPr>
            <p:cNvSpPr/>
            <p:nvPr/>
          </p:nvSpPr>
          <p:spPr>
            <a:xfrm>
              <a:off x="2810188" y="1717837"/>
              <a:ext cx="29032" cy="36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4"/>
                <a:gd name="f9" fmla="val 7"/>
                <a:gd name="f10" fmla="val 10"/>
                <a:gd name="f11" fmla="val 12"/>
                <a:gd name="f12" fmla="val 14"/>
                <a:gd name="f13" fmla="val 15"/>
                <a:gd name="f14" fmla="val 11"/>
                <a:gd name="f15" fmla="val 17"/>
                <a:gd name="f16" fmla="val 18"/>
                <a:gd name="f17" fmla="val 2"/>
                <a:gd name="f18" fmla="val 5"/>
                <a:gd name="f19" fmla="+- 0 0 -90"/>
                <a:gd name="f20" fmla="*/ f3 1 16"/>
                <a:gd name="f21" fmla="*/ f4 1 2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20"/>
                <a:gd name="f31" fmla="*/ 16 f27 1"/>
                <a:gd name="f32" fmla="*/ 0 f26 1"/>
                <a:gd name="f33" fmla="*/ 10 f26 1"/>
                <a:gd name="f34" fmla="*/ 15 f27 1"/>
                <a:gd name="f35" fmla="*/ 16 f26 1"/>
                <a:gd name="f36" fmla="*/ 2 f27 1"/>
                <a:gd name="f37" fmla="*/ 20 f26 1"/>
                <a:gd name="f38" fmla="+- f28 0 f1"/>
                <a:gd name="f39" fmla="*/ f31 1 16"/>
                <a:gd name="f40" fmla="*/ f32 1 20"/>
                <a:gd name="f41" fmla="*/ f33 1 20"/>
                <a:gd name="f42" fmla="*/ f34 1 16"/>
                <a:gd name="f43" fmla="*/ f35 1 20"/>
                <a:gd name="f44" fmla="*/ f36 1 16"/>
                <a:gd name="f45" fmla="*/ f37 1 20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30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1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5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16" h="20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6" y="f11"/>
                    <a:pt x="f6" y="f12"/>
                    <a:pt x="f13" y="f6"/>
                  </a:cubicBezTo>
                  <a:cubicBezTo>
                    <a:pt x="f14" y="f15"/>
                    <a:pt x="f9" y="f16"/>
                    <a:pt x="f17" y="f7"/>
                  </a:cubicBezTo>
                  <a:cubicBezTo>
                    <a:pt x="f5" y="f18"/>
                    <a:pt x="f5" y="f8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C392BF66-2394-774C-44B0-235E10774808}"/>
                </a:ext>
              </a:extLst>
            </p:cNvPr>
            <p:cNvSpPr/>
            <p:nvPr/>
          </p:nvSpPr>
          <p:spPr>
            <a:xfrm>
              <a:off x="2672763" y="1752676"/>
              <a:ext cx="27093" cy="387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0"/>
                <a:gd name="f8" fmla="val 14"/>
                <a:gd name="f9" fmla="val 10"/>
                <a:gd name="f10" fmla="val 4"/>
                <a:gd name="f11" fmla="val 3"/>
                <a:gd name="f12" fmla="val 7"/>
                <a:gd name="f13" fmla="val 2"/>
                <a:gd name="f14" fmla="val 11"/>
                <a:gd name="f15" fmla="val 13"/>
                <a:gd name="f16" fmla="val 16"/>
                <a:gd name="f17" fmla="+- 0 0 -90"/>
                <a:gd name="f18" fmla="*/ f3 1 15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20"/>
                <a:gd name="f29" fmla="*/ 0 f25 1"/>
                <a:gd name="f30" fmla="*/ 20 f24 1"/>
                <a:gd name="f31" fmla="*/ 4 f24 1"/>
                <a:gd name="f32" fmla="*/ 11 f25 1"/>
                <a:gd name="f33" fmla="*/ 0 f24 1"/>
                <a:gd name="f34" fmla="+- f26 0 f1"/>
                <a:gd name="f35" fmla="*/ f29 1 15"/>
                <a:gd name="f36" fmla="*/ f30 1 20"/>
                <a:gd name="f37" fmla="*/ f31 1 20"/>
                <a:gd name="f38" fmla="*/ f32 1 15"/>
                <a:gd name="f39" fmla="*/ f33 1 2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15" h="20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0" y="f11"/>
                    <a:pt x="f12" y="f13"/>
                    <a:pt x="f14" y="f5"/>
                  </a:cubicBezTo>
                  <a:cubicBezTo>
                    <a:pt x="f6" y="f15"/>
                    <a:pt x="f8" y="f16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27DF7A00-3C88-9733-E7FF-6726E6E50F48}"/>
                </a:ext>
              </a:extLst>
            </p:cNvPr>
            <p:cNvSpPr/>
            <p:nvPr/>
          </p:nvSpPr>
          <p:spPr>
            <a:xfrm>
              <a:off x="2769543" y="1731388"/>
              <a:ext cx="30970" cy="3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2"/>
                <a:gd name="f9" fmla="val 6"/>
                <a:gd name="f10" fmla="val 1"/>
                <a:gd name="f11" fmla="val 4"/>
                <a:gd name="f12" fmla="val 13"/>
                <a:gd name="f13" fmla="val 15"/>
                <a:gd name="f14" fmla="+- 0 0 -90"/>
                <a:gd name="f15" fmla="*/ f3 1 16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"/>
                <a:gd name="f25" fmla="*/ f21 1 18"/>
                <a:gd name="f26" fmla="*/ 2 f22 1"/>
                <a:gd name="f27" fmla="*/ 18 f21 1"/>
                <a:gd name="f28" fmla="*/ 13 f22 1"/>
                <a:gd name="f29" fmla="*/ 0 f21 1"/>
                <a:gd name="f30" fmla="+- f23 0 f1"/>
                <a:gd name="f31" fmla="*/ f26 1 16"/>
                <a:gd name="f32" fmla="*/ f27 1 18"/>
                <a:gd name="f33" fmla="*/ f28 1 16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6" h="1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2"/>
                    <a:pt x="f13" y="f13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6D8A1FA-17EB-2235-129B-3CF0B0B7B836}"/>
                </a:ext>
              </a:extLst>
            </p:cNvPr>
            <p:cNvSpPr/>
            <p:nvPr/>
          </p:nvSpPr>
          <p:spPr>
            <a:xfrm>
              <a:off x="2628250" y="1770095"/>
              <a:ext cx="25164" cy="3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2"/>
                <a:gd name="f9" fmla="val 3"/>
                <a:gd name="f10" fmla="val 9"/>
                <a:gd name="f11" fmla="val 12"/>
                <a:gd name="f12" fmla="val 11"/>
                <a:gd name="f13" fmla="val 16"/>
                <a:gd name="f14" fmla="+- 0 0 -90"/>
                <a:gd name="f15" fmla="*/ f3 1 13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"/>
                <a:gd name="f25" fmla="*/ f21 1 17"/>
                <a:gd name="f26" fmla="*/ 2 f22 1"/>
                <a:gd name="f27" fmla="*/ 17 f21 1"/>
                <a:gd name="f28" fmla="*/ 9 f22 1"/>
                <a:gd name="f29" fmla="*/ 0 f21 1"/>
                <a:gd name="f30" fmla="+- f23 0 f1"/>
                <a:gd name="f31" fmla="*/ f26 1 13"/>
                <a:gd name="f32" fmla="*/ f27 1 17"/>
                <a:gd name="f33" fmla="*/ f28 1 13"/>
                <a:gd name="f34" fmla="*/ f29 1 1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3" h="17">
                  <a:moveTo>
                    <a:pt x="f8" y="f7"/>
                  </a:moveTo>
                  <a:cubicBezTo>
                    <a:pt x="f5" y="f9"/>
                    <a:pt x="f5" y="f8"/>
                    <a:pt x="f10" y="f5"/>
                  </a:cubicBezTo>
                  <a:cubicBezTo>
                    <a:pt x="f6" y="f11"/>
                    <a:pt x="f12" y="f13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  <p:cxnSp>
        <p:nvCxnSpPr>
          <p:cNvPr id="30" name="Conector recto 30">
            <a:extLst>
              <a:ext uri="{FF2B5EF4-FFF2-40B4-BE49-F238E27FC236}">
                <a16:creationId xmlns:a16="http://schemas.microsoft.com/office/drawing/2014/main" id="{6FBDF4A6-CFA5-92A0-C5DC-CB518195C0CB}"/>
              </a:ext>
            </a:extLst>
          </p:cNvPr>
          <p:cNvCxnSpPr/>
          <p:nvPr/>
        </p:nvCxnSpPr>
        <p:spPr>
          <a:xfrm flipV="1">
            <a:off x="550468" y="2615403"/>
            <a:ext cx="4798150" cy="8038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cxnSp>
      <p:sp>
        <p:nvSpPr>
          <p:cNvPr id="31" name="Rectángulo 76">
            <a:extLst>
              <a:ext uri="{FF2B5EF4-FFF2-40B4-BE49-F238E27FC236}">
                <a16:creationId xmlns:a16="http://schemas.microsoft.com/office/drawing/2014/main" id="{9BA6D638-AD04-A65C-8037-8EF4F3619F86}"/>
              </a:ext>
            </a:extLst>
          </p:cNvPr>
          <p:cNvSpPr/>
          <p:nvPr/>
        </p:nvSpPr>
        <p:spPr>
          <a:xfrm>
            <a:off x="0" y="4924674"/>
            <a:ext cx="3463381" cy="1174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32" name="Rectángulo 77">
            <a:extLst>
              <a:ext uri="{FF2B5EF4-FFF2-40B4-BE49-F238E27FC236}">
                <a16:creationId xmlns:a16="http://schemas.microsoft.com/office/drawing/2014/main" id="{72A3CB42-ED27-7366-93BF-3E0EE3C3167A}"/>
              </a:ext>
            </a:extLst>
          </p:cNvPr>
          <p:cNvSpPr/>
          <p:nvPr/>
        </p:nvSpPr>
        <p:spPr>
          <a:xfrm>
            <a:off x="5680618" y="4924674"/>
            <a:ext cx="3463381" cy="1174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33" name="TextBox 59">
            <a:extLst>
              <a:ext uri="{FF2B5EF4-FFF2-40B4-BE49-F238E27FC236}">
                <a16:creationId xmlns:a16="http://schemas.microsoft.com/office/drawing/2014/main" id="{5321E930-2583-F94F-4E40-45F4D60E052C}"/>
              </a:ext>
            </a:extLst>
          </p:cNvPr>
          <p:cNvSpPr txBox="1"/>
          <p:nvPr/>
        </p:nvSpPr>
        <p:spPr>
          <a:xfrm>
            <a:off x="7469998" y="4690341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ea typeface="Arial"/>
                <a:cs typeface="B Nazanin" panose="00000700000000000000" pitchFamily="2" charset="-78"/>
              </a:rPr>
              <a:t>20begir.com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8;p43">
            <a:extLst>
              <a:ext uri="{FF2B5EF4-FFF2-40B4-BE49-F238E27FC236}">
                <a16:creationId xmlns:a16="http://schemas.microsoft.com/office/drawing/2014/main" id="{1CC2E4AE-FD1C-EBC0-9DDC-9DB71609F70F}"/>
              </a:ext>
            </a:extLst>
          </p:cNvPr>
          <p:cNvSpPr/>
          <p:nvPr/>
        </p:nvSpPr>
        <p:spPr>
          <a:xfrm>
            <a:off x="6443849" y="535801"/>
            <a:ext cx="2424129" cy="4274198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Google Shape;479;p43">
            <a:extLst>
              <a:ext uri="{FF2B5EF4-FFF2-40B4-BE49-F238E27FC236}">
                <a16:creationId xmlns:a16="http://schemas.microsoft.com/office/drawing/2014/main" id="{D7FEEEDB-D958-757D-7913-C51B936823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یک عکس همیشه</a:t>
            </a:r>
            <a:b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را تقویت </a:t>
            </a:r>
            <a:b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می کند مفهوم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480;p43">
            <a:extLst>
              <a:ext uri="{FF2B5EF4-FFF2-40B4-BE49-F238E27FC236}">
                <a16:creationId xmlns:a16="http://schemas.microsoft.com/office/drawing/2014/main" id="{B6EDB6C5-7AB2-FCE4-50F8-8E8AB6B832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3135349"/>
            <a:ext cx="2970903" cy="1208397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dirty="0">
                <a:cs typeface="B Nazanin" panose="00000400000000000000" pitchFamily="2" charset="-78"/>
              </a:rPr>
              <a:t>تصاویر حجم زیادی از داده ها را نشان می دهند، بنابراین به یاد داشته باشید: به جای متون طولانی از یک تصویر استفاده کنید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5" name="Picture 2" descr="barco blanco y azul en el mar durante el día">
            <a:extLst>
              <a:ext uri="{FF2B5EF4-FFF2-40B4-BE49-F238E27FC236}">
                <a16:creationId xmlns:a16="http://schemas.microsoft.com/office/drawing/2014/main" id="{6F5728F0-1465-A76C-80A1-664BC896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93090" y="-7351"/>
            <a:ext cx="4114800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6;p44">
            <a:extLst>
              <a:ext uri="{FF2B5EF4-FFF2-40B4-BE49-F238E27FC236}">
                <a16:creationId xmlns:a16="http://schemas.microsoft.com/office/drawing/2014/main" id="{ABC5500C-39F0-4559-CABA-71460FAADD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13109" y="3450726"/>
            <a:ext cx="2072999" cy="335100"/>
          </a:xfrm>
          <a:solidFill>
            <a:srgbClr val="F2F2F2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3" name="Google Shape;487;p44">
            <a:extLst>
              <a:ext uri="{FF2B5EF4-FFF2-40B4-BE49-F238E27FC236}">
                <a16:creationId xmlns:a16="http://schemas.microsoft.com/office/drawing/2014/main" id="{32193ED7-F71D-7D5B-4A7C-1660AF41DD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چه چیزی ما را متمایز می کند؟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488;p44">
            <a:extLst>
              <a:ext uri="{FF2B5EF4-FFF2-40B4-BE49-F238E27FC236}">
                <a16:creationId xmlns:a16="http://schemas.microsoft.com/office/drawing/2014/main" id="{5C6187E2-F888-2250-F892-CFB45840F4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04079" y="3957313"/>
            <a:ext cx="2072999" cy="8211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Google Shape;489;p44">
            <a:extLst>
              <a:ext uri="{FF2B5EF4-FFF2-40B4-BE49-F238E27FC236}">
                <a16:creationId xmlns:a16="http://schemas.microsoft.com/office/drawing/2014/main" id="{2D62A730-0FD0-FC56-4F88-9AA9D53C89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30836" y="2294275"/>
            <a:ext cx="2072999" cy="335100"/>
          </a:xfrm>
          <a:solidFill>
            <a:srgbClr val="F2F2F2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6" name="Google Shape;490;p44">
            <a:extLst>
              <a:ext uri="{FF2B5EF4-FFF2-40B4-BE49-F238E27FC236}">
                <a16:creationId xmlns:a16="http://schemas.microsoft.com/office/drawing/2014/main" id="{96553521-7B16-AC44-19AA-DC90540AD82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30836" y="2776693"/>
            <a:ext cx="2072999" cy="8211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491;p44">
            <a:extLst>
              <a:ext uri="{FF2B5EF4-FFF2-40B4-BE49-F238E27FC236}">
                <a16:creationId xmlns:a16="http://schemas.microsoft.com/office/drawing/2014/main" id="{9779E5B5-4302-7817-E73E-4133046FD6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48563" y="3450726"/>
            <a:ext cx="2072999" cy="335100"/>
          </a:xfrm>
          <a:solidFill>
            <a:srgbClr val="F2F2F2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8" name="Google Shape;492;p44">
            <a:extLst>
              <a:ext uri="{FF2B5EF4-FFF2-40B4-BE49-F238E27FC236}">
                <a16:creationId xmlns:a16="http://schemas.microsoft.com/office/drawing/2014/main" id="{BD8B30A7-C9BC-1A36-9E62-65422F58780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7630" y="4017799"/>
            <a:ext cx="2072999" cy="8211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9" name="Google Shape;493;p44">
            <a:extLst>
              <a:ext uri="{FF2B5EF4-FFF2-40B4-BE49-F238E27FC236}">
                <a16:creationId xmlns:a16="http://schemas.microsoft.com/office/drawing/2014/main" id="{1CE0F240-98C8-749E-3813-5C13ED42A5A3}"/>
              </a:ext>
            </a:extLst>
          </p:cNvPr>
          <p:cNvGrpSpPr/>
          <p:nvPr/>
        </p:nvGrpSpPr>
        <p:grpSpPr>
          <a:xfrm>
            <a:off x="1489264" y="1996281"/>
            <a:ext cx="1120725" cy="1283086"/>
            <a:chOff x="1489264" y="1996281"/>
            <a:chExt cx="1120725" cy="1283086"/>
          </a:xfrm>
        </p:grpSpPr>
        <p:sp>
          <p:nvSpPr>
            <p:cNvPr id="10" name="Google Shape;494;p44">
              <a:extLst>
                <a:ext uri="{FF2B5EF4-FFF2-40B4-BE49-F238E27FC236}">
                  <a16:creationId xmlns:a16="http://schemas.microsoft.com/office/drawing/2014/main" id="{CB36AC6E-ECA8-0B4D-7840-7B6604E925B7}"/>
                </a:ext>
              </a:extLst>
            </p:cNvPr>
            <p:cNvSpPr/>
            <p:nvPr/>
          </p:nvSpPr>
          <p:spPr>
            <a:xfrm>
              <a:off x="1489264" y="1996281"/>
              <a:ext cx="1120725" cy="1120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41"/>
                <a:gd name="f4" fmla="val 27921"/>
                <a:gd name="f5" fmla="val 13835"/>
                <a:gd name="f6" fmla="val 35690"/>
                <a:gd name="f7" fmla="val 42006"/>
                <a:gd name="f8" fmla="val 20151"/>
                <a:gd name="f9" fmla="val 27920"/>
                <a:gd name="f10" fmla="val 35715"/>
                <a:gd name="f11" fmla="val 42005"/>
                <a:gd name="f12" fmla="val 20126"/>
                <a:gd name="f13" fmla="val 12482"/>
                <a:gd name="f14" fmla="val 1"/>
                <a:gd name="f15" fmla="val 12507"/>
                <a:gd name="f16" fmla="val 43334"/>
                <a:gd name="f17" fmla="val 55840"/>
                <a:gd name="f18" fmla="*/ f0 1 55841"/>
                <a:gd name="f19" fmla="*/ f1 1 55841"/>
                <a:gd name="f20" fmla="val f2"/>
                <a:gd name="f21" fmla="val f3"/>
                <a:gd name="f22" fmla="+- f21 0 f20"/>
                <a:gd name="f23" fmla="*/ f22 1 55841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5841" h="55841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5" y="f10"/>
                    <a:pt x="f5" y="f9"/>
                  </a:cubicBezTo>
                  <a:cubicBezTo>
                    <a:pt x="f5" y="f8"/>
                    <a:pt x="f12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3" y="f2"/>
                    <a:pt x="f14" y="f15"/>
                    <a:pt x="f14" y="f9"/>
                  </a:cubicBezTo>
                  <a:cubicBezTo>
                    <a:pt x="f14" y="f16"/>
                    <a:pt x="f13" y="f17"/>
                    <a:pt x="f4" y="f17"/>
                  </a:cubicBezTo>
                  <a:cubicBezTo>
                    <a:pt x="f16" y="f17"/>
                    <a:pt x="f3" y="f16"/>
                    <a:pt x="f3" y="f9"/>
                  </a:cubicBezTo>
                  <a:cubicBezTo>
                    <a:pt x="f3" y="f15"/>
                    <a:pt x="f16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Google Shape;495;p44">
              <a:extLst>
                <a:ext uri="{FF2B5EF4-FFF2-40B4-BE49-F238E27FC236}">
                  <a16:creationId xmlns:a16="http://schemas.microsoft.com/office/drawing/2014/main" id="{3D9DA841-6AE7-B363-1379-9605422E0E4C}"/>
                </a:ext>
              </a:extLst>
            </p:cNvPr>
            <p:cNvSpPr/>
            <p:nvPr/>
          </p:nvSpPr>
          <p:spPr>
            <a:xfrm>
              <a:off x="1489264" y="1996281"/>
              <a:ext cx="1120725" cy="1120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41"/>
                <a:gd name="f4" fmla="val 27921"/>
                <a:gd name="f5" fmla="val 25790"/>
                <a:gd name="f6" fmla="val 23735"/>
                <a:gd name="f7" fmla="val 251"/>
                <a:gd name="f8" fmla="val 21755"/>
                <a:gd name="f9" fmla="val 702"/>
                <a:gd name="f10" fmla="val 23485"/>
                <a:gd name="f11" fmla="val 14562"/>
                <a:gd name="f12" fmla="val 24888"/>
                <a:gd name="f13" fmla="val 14085"/>
                <a:gd name="f14" fmla="val 26367"/>
                <a:gd name="f15" fmla="val 13835"/>
                <a:gd name="f16" fmla="val 29449"/>
                <a:gd name="f17" fmla="val 30953"/>
                <a:gd name="f18" fmla="val 32332"/>
                <a:gd name="f19" fmla="val 34061"/>
                <a:gd name="f20" fmla="val 32081"/>
                <a:gd name="f21" fmla="val 30026"/>
                <a:gd name="f22" fmla="val 878"/>
                <a:gd name="f23" fmla="val 20928"/>
                <a:gd name="f24" fmla="val 301"/>
                <a:gd name="f25" fmla="val 23158"/>
                <a:gd name="f26" fmla="val 1"/>
                <a:gd name="f27" fmla="val 25514"/>
                <a:gd name="f28" fmla="val 27920"/>
                <a:gd name="f29" fmla="val 29800"/>
                <a:gd name="f30" fmla="val 176"/>
                <a:gd name="f31" fmla="val 31629"/>
                <a:gd name="f32" fmla="val 527"/>
                <a:gd name="f33" fmla="val 33409"/>
                <a:gd name="f34" fmla="val 14337"/>
                <a:gd name="f35" fmla="val 31680"/>
                <a:gd name="f36" fmla="val 14011"/>
                <a:gd name="f37" fmla="val 30502"/>
                <a:gd name="f38" fmla="val 29223"/>
                <a:gd name="f39" fmla="val 26065"/>
                <a:gd name="f40" fmla="val 14186"/>
                <a:gd name="f41" fmla="val 24286"/>
                <a:gd name="f42" fmla="val 14838"/>
                <a:gd name="f43" fmla="val 22657"/>
                <a:gd name="f44" fmla="val 54938"/>
                <a:gd name="f45" fmla="val 40978"/>
                <a:gd name="f46" fmla="val 41630"/>
                <a:gd name="f47" fmla="val 42006"/>
                <a:gd name="f48" fmla="val 41831"/>
                <a:gd name="f49" fmla="val 41480"/>
                <a:gd name="f50" fmla="val 55289"/>
                <a:gd name="f51" fmla="val 55640"/>
                <a:gd name="f52" fmla="val 55515"/>
                <a:gd name="f53" fmla="val 23309"/>
                <a:gd name="f54" fmla="val 41228"/>
                <a:gd name="f55" fmla="val 21580"/>
                <a:gd name="f56" fmla="val 55113"/>
                <a:gd name="f57" fmla="val 23610"/>
                <a:gd name="f58" fmla="val 55589"/>
                <a:gd name="f59" fmla="val 25740"/>
                <a:gd name="f60" fmla="val 55840"/>
                <a:gd name="f61" fmla="val 30101"/>
                <a:gd name="f62" fmla="val 32206"/>
                <a:gd name="f63" fmla="val 34236"/>
                <a:gd name="f64" fmla="val 32532"/>
                <a:gd name="f65" fmla="val 31079"/>
                <a:gd name="f66" fmla="val 41730"/>
                <a:gd name="f67" fmla="val 29525"/>
                <a:gd name="f68" fmla="val 42005"/>
                <a:gd name="f69" fmla="val 26292"/>
                <a:gd name="f70" fmla="val 24738"/>
                <a:gd name="f71" fmla="*/ f0 1 55841"/>
                <a:gd name="f72" fmla="*/ f1 1 55841"/>
                <a:gd name="f73" fmla="val f2"/>
                <a:gd name="f74" fmla="val f3"/>
                <a:gd name="f75" fmla="+- f74 0 f73"/>
                <a:gd name="f76" fmla="*/ f75 1 55841"/>
                <a:gd name="f77" fmla="*/ f73 1 f76"/>
                <a:gd name="f78" fmla="*/ f74 1 f76"/>
                <a:gd name="f79" fmla="*/ f77 f71 1"/>
                <a:gd name="f80" fmla="*/ f78 f71 1"/>
                <a:gd name="f81" fmla="*/ f78 f72 1"/>
                <a:gd name="f82" fmla="*/ f77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55841" h="55841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4" y="f15"/>
                  </a:cubicBezTo>
                  <a:cubicBezTo>
                    <a:pt x="f16" y="f15"/>
                    <a:pt x="f17" y="f13"/>
                    <a:pt x="f18" y="f11"/>
                  </a:cubicBezTo>
                  <a:lnTo>
                    <a:pt x="f19" y="f9"/>
                  </a:lnTo>
                  <a:cubicBezTo>
                    <a:pt x="f20" y="f7"/>
                    <a:pt x="f21" y="f2"/>
                    <a:pt x="f4" y="f2"/>
                  </a:cubicBezTo>
                  <a:close/>
                  <a:moveTo>
                    <a:pt x="f22" y="f23"/>
                  </a:move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30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15" y="f38"/>
                    <a:pt x="f15" y="f28"/>
                  </a:cubicBezTo>
                  <a:cubicBezTo>
                    <a:pt x="f15" y="f39"/>
                    <a:pt x="f40" y="f41"/>
                    <a:pt x="f42" y="f43"/>
                  </a:cubicBezTo>
                  <a:lnTo>
                    <a:pt x="f22" y="f23"/>
                  </a:lnTo>
                  <a:close/>
                  <a:moveTo>
                    <a:pt x="f44" y="f23"/>
                  </a:moveTo>
                  <a:lnTo>
                    <a:pt x="f45" y="f43"/>
                  </a:lnTo>
                  <a:cubicBezTo>
                    <a:pt x="f46" y="f41"/>
                    <a:pt x="f47" y="f39"/>
                    <a:pt x="f47" y="f28"/>
                  </a:cubicBezTo>
                  <a:cubicBezTo>
                    <a:pt x="f47" y="f38"/>
                    <a:pt x="f48" y="f37"/>
                    <a:pt x="f49" y="f35"/>
                  </a:cubicBezTo>
                  <a:lnTo>
                    <a:pt x="f50" y="f33"/>
                  </a:lnTo>
                  <a:cubicBezTo>
                    <a:pt x="f51" y="f31"/>
                    <a:pt x="f3" y="f29"/>
                    <a:pt x="f3" y="f28"/>
                  </a:cubicBezTo>
                  <a:cubicBezTo>
                    <a:pt x="f3" y="f27"/>
                    <a:pt x="f52" y="f25"/>
                    <a:pt x="f44" y="f23"/>
                  </a:cubicBezTo>
                  <a:close/>
                  <a:moveTo>
                    <a:pt x="f53" y="f54"/>
                  </a:moveTo>
                  <a:lnTo>
                    <a:pt x="f55" y="f56"/>
                  </a:lnTo>
                  <a:cubicBezTo>
                    <a:pt x="f57" y="f58"/>
                    <a:pt x="f59" y="f60"/>
                    <a:pt x="f4" y="f60"/>
                  </a:cubicBezTo>
                  <a:cubicBezTo>
                    <a:pt x="f61" y="f60"/>
                    <a:pt x="f62" y="f58"/>
                    <a:pt x="f63" y="f56"/>
                  </a:cubicBezTo>
                  <a:lnTo>
                    <a:pt x="f64" y="f54"/>
                  </a:lnTo>
                  <a:cubicBezTo>
                    <a:pt x="f65" y="f66"/>
                    <a:pt x="f67" y="f68"/>
                    <a:pt x="f4" y="f68"/>
                  </a:cubicBezTo>
                  <a:cubicBezTo>
                    <a:pt x="f69" y="f68"/>
                    <a:pt x="f70" y="f66"/>
                    <a:pt x="f53" y="f54"/>
                  </a:cubicBez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Google Shape;496;p44">
              <a:extLst>
                <a:ext uri="{FF2B5EF4-FFF2-40B4-BE49-F238E27FC236}">
                  <a16:creationId xmlns:a16="http://schemas.microsoft.com/office/drawing/2014/main" id="{8CC22479-1EB6-8E6F-B962-4EF5614A71F2}"/>
                </a:ext>
              </a:extLst>
            </p:cNvPr>
            <p:cNvSpPr/>
            <p:nvPr/>
          </p:nvSpPr>
          <p:spPr>
            <a:xfrm>
              <a:off x="1627339" y="2650315"/>
              <a:ext cx="844585" cy="6290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082"/>
                <a:gd name="f4" fmla="val 31343"/>
                <a:gd name="f5" fmla="val 11823"/>
                <a:gd name="f6" fmla="val 1"/>
                <a:gd name="f7" fmla="val 11565"/>
                <a:gd name="f8" fmla="val 11311"/>
                <a:gd name="f9" fmla="val 115"/>
                <a:gd name="f10" fmla="val 11129"/>
                <a:gd name="f11" fmla="val 340"/>
                <a:gd name="f12" fmla="val 3384"/>
                <a:gd name="f13" fmla="val 9538"/>
                <a:gd name="f14" fmla="val 753"/>
                <a:gd name="f15" fmla="val 12646"/>
                <a:gd name="f16" fmla="val 16957"/>
                <a:gd name="f17" fmla="val 1404"/>
                <a:gd name="f18" fmla="val 20766"/>
                <a:gd name="f19" fmla="val 2658"/>
                <a:gd name="f20" fmla="val 24175"/>
                <a:gd name="f21" fmla="val 3134"/>
                <a:gd name="f22" fmla="val 25503"/>
                <a:gd name="f23" fmla="val 4412"/>
                <a:gd name="f24" fmla="val 26405"/>
                <a:gd name="f25" fmla="val 5815"/>
                <a:gd name="f26" fmla="val 38698"/>
                <a:gd name="f27" fmla="val 39550"/>
                <a:gd name="f28" fmla="val 40252"/>
                <a:gd name="f29" fmla="val 27107"/>
                <a:gd name="f30" fmla="val 27959"/>
                <a:gd name="f31" fmla="val 28811"/>
                <a:gd name="f32" fmla="val 29513"/>
                <a:gd name="f33" fmla="val 3635"/>
                <a:gd name="f34" fmla="val 2733"/>
                <a:gd name="f35" fmla="val 29914"/>
                <a:gd name="f36" fmla="val 30415"/>
                <a:gd name="f37" fmla="val 30917"/>
                <a:gd name="f38" fmla="val 40552"/>
                <a:gd name="f39" fmla="val 42081"/>
                <a:gd name="f40" fmla="val 29814"/>
                <a:gd name="f41" fmla="val 26104"/>
                <a:gd name="f42" fmla="val 24576"/>
                <a:gd name="f43" fmla="val 5164"/>
                <a:gd name="f44" fmla="val 4587"/>
                <a:gd name="f45" fmla="val 4362"/>
                <a:gd name="f46" fmla="val 23548"/>
                <a:gd name="f47" fmla="val 3109"/>
                <a:gd name="f48" fmla="val 20140"/>
                <a:gd name="f49" fmla="val 1931"/>
                <a:gd name="f50" fmla="val 16931"/>
                <a:gd name="f51" fmla="val 2582"/>
                <a:gd name="f52" fmla="val 13322"/>
                <a:gd name="f53" fmla="val 4763"/>
                <a:gd name="f54" fmla="val 10716"/>
                <a:gd name="f55" fmla="val 12507"/>
                <a:gd name="f56" fmla="val 1493"/>
                <a:gd name="f57" fmla="val 12833"/>
                <a:gd name="f58" fmla="val 1117"/>
                <a:gd name="f59" fmla="val 12783"/>
                <a:gd name="f60" fmla="val 540"/>
                <a:gd name="f61" fmla="val 12407"/>
                <a:gd name="f62" fmla="val 215"/>
                <a:gd name="f63" fmla="val 12231"/>
                <a:gd name="f64" fmla="val 71"/>
                <a:gd name="f65" fmla="val 12025"/>
                <a:gd name="f66" fmla="*/ f0 1 42082"/>
                <a:gd name="f67" fmla="*/ f1 1 31343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42082"/>
                <a:gd name="f74" fmla="*/ f71 1 31343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42082" h="313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6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9"/>
                    <a:pt x="f28" y="f30"/>
                  </a:cubicBezTo>
                  <a:cubicBezTo>
                    <a:pt x="f28" y="f31"/>
                    <a:pt x="f27" y="f32"/>
                    <a:pt x="f26" y="f32"/>
                  </a:cubicBezTo>
                  <a:lnTo>
                    <a:pt x="f33" y="f32"/>
                  </a:lnTo>
                  <a:cubicBezTo>
                    <a:pt x="f21" y="f32"/>
                    <a:pt x="f34" y="f35"/>
                    <a:pt x="f34" y="f36"/>
                  </a:cubicBezTo>
                  <a:cubicBezTo>
                    <a:pt x="f34" y="f37"/>
                    <a:pt x="f21" y="f4"/>
                    <a:pt x="f33" y="f4"/>
                  </a:cubicBezTo>
                  <a:lnTo>
                    <a:pt x="f26" y="f4"/>
                  </a:lnTo>
                  <a:cubicBezTo>
                    <a:pt x="f38" y="f4"/>
                    <a:pt x="f39" y="f40"/>
                    <a:pt x="f39" y="f30"/>
                  </a:cubicBezTo>
                  <a:cubicBezTo>
                    <a:pt x="f39" y="f41"/>
                    <a:pt x="f38" y="f42"/>
                    <a:pt x="f26" y="f42"/>
                  </a:cubicBezTo>
                  <a:lnTo>
                    <a:pt x="f25" y="f42"/>
                  </a:lnTo>
                  <a:cubicBezTo>
                    <a:pt x="f43" y="f42"/>
                    <a:pt x="f44" y="f20"/>
                    <a:pt x="f45" y="f46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4"/>
                  </a:cubicBezTo>
                  <a:lnTo>
                    <a:pt x="f55" y="f56"/>
                  </a:ln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0C1B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oogle Shape;497;p44">
            <a:extLst>
              <a:ext uri="{FF2B5EF4-FFF2-40B4-BE49-F238E27FC236}">
                <a16:creationId xmlns:a16="http://schemas.microsoft.com/office/drawing/2014/main" id="{22E24D09-27AC-9FDA-9F9E-24A8C088AE71}"/>
              </a:ext>
            </a:extLst>
          </p:cNvPr>
          <p:cNvGrpSpPr/>
          <p:nvPr/>
        </p:nvGrpSpPr>
        <p:grpSpPr>
          <a:xfrm>
            <a:off x="6645182" y="1996272"/>
            <a:ext cx="879789" cy="1328979"/>
            <a:chOff x="6645182" y="1996272"/>
            <a:chExt cx="879789" cy="1328979"/>
          </a:xfrm>
        </p:grpSpPr>
        <p:sp>
          <p:nvSpPr>
            <p:cNvPr id="14" name="Google Shape;498;p44">
              <a:extLst>
                <a:ext uri="{FF2B5EF4-FFF2-40B4-BE49-F238E27FC236}">
                  <a16:creationId xmlns:a16="http://schemas.microsoft.com/office/drawing/2014/main" id="{2CED0956-F991-7945-ECD5-810602FC3E1F}"/>
                </a:ext>
              </a:extLst>
            </p:cNvPr>
            <p:cNvSpPr/>
            <p:nvPr/>
          </p:nvSpPr>
          <p:spPr>
            <a:xfrm>
              <a:off x="6645182" y="1996272"/>
              <a:ext cx="879789" cy="11987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836"/>
                <a:gd name="f4" fmla="val 59726"/>
                <a:gd name="f5" fmla="val 1"/>
                <a:gd name="f6" fmla="val 38322"/>
                <a:gd name="f7" fmla="val 39976"/>
                <a:gd name="f8" fmla="val 41455"/>
                <a:gd name="f9" fmla="val 58999"/>
                <a:gd name="f10" fmla="val 42457"/>
                <a:gd name="f11" fmla="val 57846"/>
                <a:gd name="f12" fmla="val 43309"/>
                <a:gd name="f13" fmla="val 56868"/>
                <a:gd name="f14" fmla="val 55615"/>
                <a:gd name="f15" fmla="val 54212"/>
                <a:gd name="f16" fmla="val 5490"/>
                <a:gd name="f17" fmla="val 3986"/>
                <a:gd name="f18" fmla="val 43209"/>
                <a:gd name="f19" fmla="val 2607"/>
                <a:gd name="f20" fmla="val 42207"/>
                <a:gd name="f21" fmla="val 1605"/>
                <a:gd name="f22" fmla="val 41229"/>
                <a:gd name="f23" fmla="val 602"/>
                <a:gd name="f24" fmla="val 39851"/>
                <a:gd name="f25" fmla="*/ f0 1 43836"/>
                <a:gd name="f26" fmla="*/ f1 1 5972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3836"/>
                <a:gd name="f33" fmla="*/ f30 1 5972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3836" h="59726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4"/>
                    <a:pt x="f8" y="f9"/>
                    <a:pt x="f10" y="f11"/>
                  </a:cubicBezTo>
                  <a:cubicBezTo>
                    <a:pt x="f12" y="f13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6" y="f5"/>
                  </a:cubicBezTo>
                  <a:close/>
                </a:path>
              </a:pathLst>
            </a:custGeom>
            <a:solidFill>
              <a:srgbClr val="D3EDB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Google Shape;499;p44">
              <a:extLst>
                <a:ext uri="{FF2B5EF4-FFF2-40B4-BE49-F238E27FC236}">
                  <a16:creationId xmlns:a16="http://schemas.microsoft.com/office/drawing/2014/main" id="{DDD0E18B-AD53-11EB-22C3-62B1AE2C8948}"/>
                </a:ext>
              </a:extLst>
            </p:cNvPr>
            <p:cNvSpPr/>
            <p:nvPr/>
          </p:nvSpPr>
          <p:spPr>
            <a:xfrm>
              <a:off x="6645182" y="1996272"/>
              <a:ext cx="843076" cy="11987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007"/>
                <a:gd name="f4" fmla="val 59726"/>
                <a:gd name="f5" fmla="val 1"/>
                <a:gd name="f6" fmla="val 36492"/>
                <a:gd name="f7" fmla="val 38147"/>
                <a:gd name="f8" fmla="val 39625"/>
                <a:gd name="f9" fmla="val 58999"/>
                <a:gd name="f10" fmla="val 40628"/>
                <a:gd name="f11" fmla="val 57846"/>
                <a:gd name="f12" fmla="val 41480"/>
                <a:gd name="f13" fmla="val 56868"/>
                <a:gd name="f14" fmla="val 42006"/>
                <a:gd name="f15" fmla="val 55615"/>
                <a:gd name="f16" fmla="val 54212"/>
                <a:gd name="f17" fmla="val 5490"/>
                <a:gd name="f18" fmla="val 3986"/>
                <a:gd name="f19" fmla="val 41380"/>
                <a:gd name="f20" fmla="val 2607"/>
                <a:gd name="f21" fmla="val 40377"/>
                <a:gd name="f22" fmla="val 1605"/>
                <a:gd name="f23" fmla="val 39400"/>
                <a:gd name="f24" fmla="val 602"/>
                <a:gd name="f25" fmla="val 38021"/>
                <a:gd name="f26" fmla="*/ f0 1 42007"/>
                <a:gd name="f27" fmla="*/ f1 1 5972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2007"/>
                <a:gd name="f34" fmla="*/ f31 1 5972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2007" h="59726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4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20"/>
                    <a:pt x="f21" y="f22"/>
                  </a:cubicBezTo>
                  <a:cubicBezTo>
                    <a:pt x="f23" y="f24"/>
                    <a:pt x="f25" y="f5"/>
                    <a:pt x="f6" y="f5"/>
                  </a:cubicBezTo>
                  <a:close/>
                </a:path>
              </a:pathLst>
            </a:custGeom>
            <a:solidFill>
              <a:srgbClr val="90CBA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Google Shape;500;p44">
              <a:extLst>
                <a:ext uri="{FF2B5EF4-FFF2-40B4-BE49-F238E27FC236}">
                  <a16:creationId xmlns:a16="http://schemas.microsoft.com/office/drawing/2014/main" id="{0BC73FF2-4AEE-8C0C-E87E-6847A0FBC1B7}"/>
                </a:ext>
              </a:extLst>
            </p:cNvPr>
            <p:cNvSpPr/>
            <p:nvPr/>
          </p:nvSpPr>
          <p:spPr>
            <a:xfrm>
              <a:off x="6900217" y="2218608"/>
              <a:ext cx="455252" cy="455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83"/>
                <a:gd name="f4" fmla="val 11354"/>
                <a:gd name="f5" fmla="val 1"/>
                <a:gd name="f6" fmla="val 5089"/>
                <a:gd name="f7" fmla="val 5088"/>
                <a:gd name="f8" fmla="val 17620"/>
                <a:gd name="f9" fmla="*/ f0 1 22683"/>
                <a:gd name="f10" fmla="*/ f1 1 22683"/>
                <a:gd name="f11" fmla="val f2"/>
                <a:gd name="f12" fmla="val f3"/>
                <a:gd name="f13" fmla="+- f12 0 f11"/>
                <a:gd name="f14" fmla="*/ f13 1 2268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683" h="22683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501;p44">
              <a:extLst>
                <a:ext uri="{FF2B5EF4-FFF2-40B4-BE49-F238E27FC236}">
                  <a16:creationId xmlns:a16="http://schemas.microsoft.com/office/drawing/2014/main" id="{BF6A4AA3-C170-3C08-FC33-7E2DC98B24AD}"/>
                </a:ext>
              </a:extLst>
            </p:cNvPr>
            <p:cNvSpPr/>
            <p:nvPr/>
          </p:nvSpPr>
          <p:spPr>
            <a:xfrm>
              <a:off x="6645182" y="1996272"/>
              <a:ext cx="115726" cy="11987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9726"/>
                <a:gd name="f5" fmla="val 1"/>
                <a:gd name="f6" fmla="val 5765"/>
                <a:gd name="f7" fmla="*/ f0 1 5766"/>
                <a:gd name="f8" fmla="*/ f1 1 59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766"/>
                <a:gd name="f15" fmla="*/ f12 1 59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766" h="59726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0C1B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502;p44">
              <a:extLst>
                <a:ext uri="{FF2B5EF4-FFF2-40B4-BE49-F238E27FC236}">
                  <a16:creationId xmlns:a16="http://schemas.microsoft.com/office/drawing/2014/main" id="{69D02317-B388-D5CD-948F-09A8774495F8}"/>
                </a:ext>
              </a:extLst>
            </p:cNvPr>
            <p:cNvSpPr/>
            <p:nvPr/>
          </p:nvSpPr>
          <p:spPr>
            <a:xfrm>
              <a:off x="6645182" y="1996272"/>
              <a:ext cx="115726" cy="11987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9726"/>
                <a:gd name="f5" fmla="val 1"/>
                <a:gd name="f6" fmla="val 4412"/>
                <a:gd name="f7" fmla="val 5765"/>
                <a:gd name="f8" fmla="val 2106"/>
                <a:gd name="f9" fmla="val 8673"/>
                <a:gd name="f10" fmla="val 10953"/>
                <a:gd name="f11" fmla="val 16066"/>
                <a:gd name="f12" fmla="val 13760"/>
                <a:gd name="f13" fmla="val 20327"/>
                <a:gd name="f14" fmla="val 22608"/>
                <a:gd name="f15" fmla="val 27720"/>
                <a:gd name="f16" fmla="val 25415"/>
                <a:gd name="f17" fmla="val 32081"/>
                <a:gd name="f18" fmla="val 34387"/>
                <a:gd name="f19" fmla="val 39475"/>
                <a:gd name="f20" fmla="val 37194"/>
                <a:gd name="f21" fmla="val 43635"/>
                <a:gd name="f22" fmla="val 45916"/>
                <a:gd name="f23" fmla="val 51029"/>
                <a:gd name="f24" fmla="val 48723"/>
                <a:gd name="f25" fmla="val 55289"/>
                <a:gd name="f26" fmla="val 57570"/>
                <a:gd name="f27" fmla="*/ f0 1 5766"/>
                <a:gd name="f28" fmla="*/ f1 1 59726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766"/>
                <a:gd name="f35" fmla="*/ f32 1 59726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766" h="59726">
                  <a:moveTo>
                    <a:pt x="f5" y="f5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7" y="f5"/>
                  </a:lnTo>
                  <a:close/>
                  <a:moveTo>
                    <a:pt x="f7" y="f9"/>
                  </a:moveTo>
                  <a:lnTo>
                    <a:pt x="f5" y="f10"/>
                  </a:lnTo>
                  <a:lnTo>
                    <a:pt x="f5" y="f11"/>
                  </a:lnTo>
                  <a:lnTo>
                    <a:pt x="f7" y="f12"/>
                  </a:lnTo>
                  <a:lnTo>
                    <a:pt x="f7" y="f9"/>
                  </a:lnTo>
                  <a:close/>
                  <a:moveTo>
                    <a:pt x="f7" y="f13"/>
                  </a:moveTo>
                  <a:lnTo>
                    <a:pt x="f5" y="f14"/>
                  </a:lnTo>
                  <a:lnTo>
                    <a:pt x="f5" y="f15"/>
                  </a:lnTo>
                  <a:lnTo>
                    <a:pt x="f7" y="f16"/>
                  </a:lnTo>
                  <a:lnTo>
                    <a:pt x="f7" y="f13"/>
                  </a:lnTo>
                  <a:close/>
                  <a:moveTo>
                    <a:pt x="f7" y="f17"/>
                  </a:moveTo>
                  <a:lnTo>
                    <a:pt x="f5" y="f18"/>
                  </a:lnTo>
                  <a:lnTo>
                    <a:pt x="f5" y="f19"/>
                  </a:lnTo>
                  <a:lnTo>
                    <a:pt x="f7" y="f20"/>
                  </a:lnTo>
                  <a:lnTo>
                    <a:pt x="f7" y="f17"/>
                  </a:lnTo>
                  <a:close/>
                  <a:moveTo>
                    <a:pt x="f7" y="f21"/>
                  </a:moveTo>
                  <a:lnTo>
                    <a:pt x="f5" y="f22"/>
                  </a:lnTo>
                  <a:lnTo>
                    <a:pt x="f5" y="f23"/>
                  </a:lnTo>
                  <a:lnTo>
                    <a:pt x="f7" y="f24"/>
                  </a:lnTo>
                  <a:lnTo>
                    <a:pt x="f7" y="f21"/>
                  </a:lnTo>
                  <a:close/>
                  <a:moveTo>
                    <a:pt x="f7" y="f25"/>
                  </a:moveTo>
                  <a:lnTo>
                    <a:pt x="f5" y="f26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25"/>
                  </a:lnTo>
                  <a:close/>
                </a:path>
              </a:pathLst>
            </a:custGeom>
            <a:solidFill>
              <a:srgbClr val="4A9EA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503;p44">
              <a:extLst>
                <a:ext uri="{FF2B5EF4-FFF2-40B4-BE49-F238E27FC236}">
                  <a16:creationId xmlns:a16="http://schemas.microsoft.com/office/drawing/2014/main" id="{3C5BD718-7FE6-B884-F63D-F3F7C7748286}"/>
                </a:ext>
              </a:extLst>
            </p:cNvPr>
            <p:cNvSpPr/>
            <p:nvPr/>
          </p:nvSpPr>
          <p:spPr>
            <a:xfrm>
              <a:off x="6876571" y="2191451"/>
              <a:ext cx="505544" cy="505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89"/>
                <a:gd name="f4" fmla="val 12582"/>
                <a:gd name="f5" fmla="val 1654"/>
                <a:gd name="f6" fmla="val 13184"/>
                <a:gd name="f7" fmla="val 14362"/>
                <a:gd name="f8" fmla="val 4010"/>
                <a:gd name="f9" fmla="val 14838"/>
                <a:gd name="f10" fmla="val 8547"/>
                <a:gd name="f11" fmla="val 14086"/>
                <a:gd name="f12" fmla="val 8497"/>
                <a:gd name="f13" fmla="val 13334"/>
                <a:gd name="f14" fmla="val 11856"/>
                <a:gd name="f15" fmla="val 11104"/>
                <a:gd name="f16" fmla="val 10352"/>
                <a:gd name="f17" fmla="val 10828"/>
                <a:gd name="f18" fmla="val 12006"/>
                <a:gd name="f19" fmla="val 10277"/>
                <a:gd name="f20" fmla="val 1905"/>
                <a:gd name="f21" fmla="val 9450"/>
                <a:gd name="f22" fmla="val 3509"/>
                <a:gd name="f23" fmla="val 8923"/>
                <a:gd name="f24" fmla="val 5990"/>
                <a:gd name="f25" fmla="val 8673"/>
                <a:gd name="f26" fmla="val 8672"/>
                <a:gd name="f27" fmla="val 5991"/>
                <a:gd name="f28" fmla="val 3535"/>
                <a:gd name="f29" fmla="val 9449"/>
                <a:gd name="f30" fmla="val 1906"/>
                <a:gd name="f31" fmla="val 10276"/>
                <a:gd name="f32" fmla="val 2808"/>
                <a:gd name="f33" fmla="val 6116"/>
                <a:gd name="f34" fmla="val 2807"/>
                <a:gd name="f35" fmla="val 14913"/>
                <a:gd name="f36" fmla="val 19074"/>
                <a:gd name="f37" fmla="val 22357"/>
                <a:gd name="f38" fmla="val 23259"/>
                <a:gd name="f39" fmla="val 21655"/>
                <a:gd name="f40" fmla="val 19199"/>
                <a:gd name="f41" fmla="val 16517"/>
                <a:gd name="f42" fmla="val 16267"/>
                <a:gd name="f43" fmla="val 15740"/>
                <a:gd name="f44" fmla="val 10351"/>
                <a:gd name="f45" fmla="val 8522"/>
                <a:gd name="f46" fmla="val 11103"/>
                <a:gd name="f47" fmla="val 11855"/>
                <a:gd name="f48" fmla="val 14812"/>
                <a:gd name="f49" fmla="val 4011"/>
                <a:gd name="f50" fmla="val 14361"/>
                <a:gd name="f51" fmla="val 1680"/>
                <a:gd name="f52" fmla="val 13158"/>
                <a:gd name="f53" fmla="val 12005"/>
                <a:gd name="f54" fmla="val 10827"/>
                <a:gd name="f55" fmla="val 16643"/>
                <a:gd name="f56" fmla="val 21179"/>
                <a:gd name="f57" fmla="val 23510"/>
                <a:gd name="f58" fmla="val 16668"/>
                <a:gd name="f59" fmla="val 16693"/>
                <a:gd name="f60" fmla="val 10151"/>
                <a:gd name="f61" fmla="val 13435"/>
                <a:gd name="f62" fmla="val 14211"/>
                <a:gd name="f63" fmla="val 10176"/>
                <a:gd name="f64" fmla="val 14963"/>
                <a:gd name="f65" fmla="val 10226"/>
                <a:gd name="f66" fmla="val 15013"/>
                <a:gd name="f67" fmla="val 10953"/>
                <a:gd name="f68" fmla="val 15039"/>
                <a:gd name="f69" fmla="val 11755"/>
                <a:gd name="f70" fmla="val 13434"/>
                <a:gd name="f71" fmla="val 14988"/>
                <a:gd name="f72" fmla="val 10978"/>
                <a:gd name="f73" fmla="val 14888"/>
                <a:gd name="f74" fmla="val 15715"/>
                <a:gd name="f75" fmla="val 16241"/>
                <a:gd name="f76" fmla="val 19198"/>
                <a:gd name="f77" fmla="val 22356"/>
                <a:gd name="f78" fmla="val 19073"/>
                <a:gd name="f79" fmla="val 16642"/>
                <a:gd name="f80" fmla="val 16667"/>
                <a:gd name="f81" fmla="val 16692"/>
                <a:gd name="f82" fmla="val 21178"/>
                <a:gd name="f83" fmla="val 23509"/>
                <a:gd name="f84" fmla="val 5640"/>
                <a:gd name="f85" fmla="val 1"/>
                <a:gd name="f86" fmla="val 5639"/>
                <a:gd name="f87" fmla="val 19524"/>
                <a:gd name="f88" fmla="val 25188"/>
                <a:gd name="f89" fmla="val 19525"/>
                <a:gd name="f90" fmla="*/ f0 1 25189"/>
                <a:gd name="f91" fmla="*/ f1 1 25189"/>
                <a:gd name="f92" fmla="val f2"/>
                <a:gd name="f93" fmla="val f3"/>
                <a:gd name="f94" fmla="+- f93 0 f92"/>
                <a:gd name="f95" fmla="*/ f94 1 25189"/>
                <a:gd name="f96" fmla="*/ f92 1 f95"/>
                <a:gd name="f97" fmla="*/ f93 1 f95"/>
                <a:gd name="f98" fmla="*/ f96 f90 1"/>
                <a:gd name="f99" fmla="*/ f97 f90 1"/>
                <a:gd name="f100" fmla="*/ f97 f91 1"/>
                <a:gd name="f101" fmla="*/ f96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25189" h="25189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2"/>
                    <a:pt x="f4" y="f12"/>
                  </a:cubicBezTo>
                  <a:cubicBezTo>
                    <a:pt x="f14" y="f12"/>
                    <a:pt x="f15" y="f12"/>
                    <a:pt x="f16" y="f10"/>
                  </a:cubicBezTo>
                  <a:cubicBezTo>
                    <a:pt x="f17" y="f8"/>
                    <a:pt x="f18" y="f5"/>
                    <a:pt x="f4" y="f5"/>
                  </a:cubicBezTo>
                  <a:close/>
                  <a:moveTo>
                    <a:pt x="f19" y="f20"/>
                  </a:moveTo>
                  <a:cubicBezTo>
                    <a:pt x="f21" y="f22"/>
                    <a:pt x="f23" y="f24"/>
                    <a:pt x="f25" y="f26"/>
                  </a:cubicBezTo>
                  <a:cubicBezTo>
                    <a:pt x="f27" y="f23"/>
                    <a:pt x="f28" y="f29"/>
                    <a:pt x="f30" y="f31"/>
                  </a:cubicBezTo>
                  <a:cubicBezTo>
                    <a:pt x="f32" y="f33"/>
                    <a:pt x="f33" y="f34"/>
                    <a:pt x="f19" y="f20"/>
                  </a:cubicBezTo>
                  <a:close/>
                  <a:moveTo>
                    <a:pt x="f35" y="f20"/>
                  </a:moveTo>
                  <a:lnTo>
                    <a:pt x="f35" y="f20"/>
                  </a:lnTo>
                  <a:cubicBezTo>
                    <a:pt x="f36" y="f34"/>
                    <a:pt x="f37" y="f33"/>
                    <a:pt x="f38" y="f31"/>
                  </a:cubicBezTo>
                  <a:cubicBezTo>
                    <a:pt x="f39" y="f29"/>
                    <a:pt x="f40" y="f23"/>
                    <a:pt x="f41" y="f26"/>
                  </a:cubicBezTo>
                  <a:cubicBezTo>
                    <a:pt x="f42" y="f24"/>
                    <a:pt x="f43" y="f22"/>
                    <a:pt x="f35" y="f20"/>
                  </a:cubicBezTo>
                  <a:close/>
                  <a:moveTo>
                    <a:pt x="f10" y="f44"/>
                  </a:moveTo>
                  <a:cubicBezTo>
                    <a:pt x="f45" y="f46"/>
                    <a:pt x="f12" y="f47"/>
                    <a:pt x="f12" y="f4"/>
                  </a:cubicBezTo>
                  <a:cubicBezTo>
                    <a:pt x="f12" y="f13"/>
                    <a:pt x="f45" y="f11"/>
                    <a:pt x="f10" y="f48"/>
                  </a:cubicBezTo>
                  <a:cubicBezTo>
                    <a:pt x="f49" y="f50"/>
                    <a:pt x="f51" y="f52"/>
                    <a:pt x="f51" y="f4"/>
                  </a:cubicBezTo>
                  <a:cubicBezTo>
                    <a:pt x="f51" y="f53"/>
                    <a:pt x="f49" y="f54"/>
                    <a:pt x="f10" y="f44"/>
                  </a:cubicBezTo>
                  <a:close/>
                  <a:moveTo>
                    <a:pt x="f55" y="f44"/>
                  </a:moveTo>
                  <a:cubicBezTo>
                    <a:pt x="f56" y="f54"/>
                    <a:pt x="f57" y="f53"/>
                    <a:pt x="f57" y="f4"/>
                  </a:cubicBezTo>
                  <a:cubicBezTo>
                    <a:pt x="f57" y="f52"/>
                    <a:pt x="f56" y="f50"/>
                    <a:pt x="f55" y="f48"/>
                  </a:cubicBezTo>
                  <a:cubicBezTo>
                    <a:pt x="f58" y="f11"/>
                    <a:pt x="f59" y="f13"/>
                    <a:pt x="f59" y="f4"/>
                  </a:cubicBezTo>
                  <a:cubicBezTo>
                    <a:pt x="f59" y="f47"/>
                    <a:pt x="f58" y="f46"/>
                    <a:pt x="f55" y="f44"/>
                  </a:cubicBezTo>
                  <a:close/>
                  <a:moveTo>
                    <a:pt x="f4" y="f60"/>
                  </a:moveTo>
                  <a:cubicBezTo>
                    <a:pt x="f61" y="f60"/>
                    <a:pt x="f62" y="f63"/>
                    <a:pt x="f64" y="f65"/>
                  </a:cubicBezTo>
                  <a:cubicBezTo>
                    <a:pt x="f66" y="f67"/>
                    <a:pt x="f68" y="f69"/>
                    <a:pt x="f68" y="f4"/>
                  </a:cubicBezTo>
                  <a:cubicBezTo>
                    <a:pt x="f68" y="f70"/>
                    <a:pt x="f66" y="f62"/>
                    <a:pt x="f64" y="f64"/>
                  </a:cubicBezTo>
                  <a:cubicBezTo>
                    <a:pt x="f62" y="f71"/>
                    <a:pt x="f61" y="f66"/>
                    <a:pt x="f4" y="f66"/>
                  </a:cubicBezTo>
                  <a:cubicBezTo>
                    <a:pt x="f69" y="f66"/>
                    <a:pt x="f72" y="f71"/>
                    <a:pt x="f65" y="f64"/>
                  </a:cubicBezTo>
                  <a:cubicBezTo>
                    <a:pt x="f63" y="f62"/>
                    <a:pt x="f60" y="f70"/>
                    <a:pt x="f60" y="f4"/>
                  </a:cubicBezTo>
                  <a:cubicBezTo>
                    <a:pt x="f60" y="f69"/>
                    <a:pt x="f63" y="f67"/>
                    <a:pt x="f65" y="f65"/>
                  </a:cubicBezTo>
                  <a:cubicBezTo>
                    <a:pt x="f72" y="f63"/>
                    <a:pt x="f69" y="f60"/>
                    <a:pt x="f4" y="f60"/>
                  </a:cubicBezTo>
                  <a:close/>
                  <a:moveTo>
                    <a:pt x="f30" y="f73"/>
                  </a:moveTo>
                  <a:cubicBezTo>
                    <a:pt x="f28" y="f74"/>
                    <a:pt x="f27" y="f75"/>
                    <a:pt x="f25" y="f41"/>
                  </a:cubicBezTo>
                  <a:cubicBezTo>
                    <a:pt x="f23" y="f76"/>
                    <a:pt x="f21" y="f39"/>
                    <a:pt x="f19" y="f38"/>
                  </a:cubicBezTo>
                  <a:cubicBezTo>
                    <a:pt x="f33" y="f77"/>
                    <a:pt x="f32" y="f78"/>
                    <a:pt x="f30" y="f73"/>
                  </a:cubicBezTo>
                  <a:close/>
                  <a:moveTo>
                    <a:pt x="f38" y="f73"/>
                  </a:moveTo>
                  <a:lnTo>
                    <a:pt x="f38" y="f73"/>
                  </a:lnTo>
                  <a:cubicBezTo>
                    <a:pt x="f37" y="f78"/>
                    <a:pt x="f36" y="f77"/>
                    <a:pt x="f35" y="f38"/>
                  </a:cubicBezTo>
                  <a:cubicBezTo>
                    <a:pt x="f43" y="f39"/>
                    <a:pt x="f42" y="f76"/>
                    <a:pt x="f41" y="f41"/>
                  </a:cubicBezTo>
                  <a:cubicBezTo>
                    <a:pt x="f40" y="f75"/>
                    <a:pt x="f39" y="f74"/>
                    <a:pt x="f38" y="f73"/>
                  </a:cubicBezTo>
                  <a:close/>
                  <a:moveTo>
                    <a:pt x="f16" y="f79"/>
                  </a:moveTo>
                  <a:cubicBezTo>
                    <a:pt x="f15" y="f80"/>
                    <a:pt x="f14" y="f81"/>
                    <a:pt x="f4" y="f81"/>
                  </a:cubicBezTo>
                  <a:cubicBezTo>
                    <a:pt x="f13" y="f81"/>
                    <a:pt x="f11" y="f80"/>
                    <a:pt x="f9" y="f79"/>
                  </a:cubicBezTo>
                  <a:lnTo>
                    <a:pt x="f9" y="f79"/>
                  </a:lnTo>
                  <a:cubicBezTo>
                    <a:pt x="f7" y="f82"/>
                    <a:pt x="f6" y="f83"/>
                    <a:pt x="f4" y="f83"/>
                  </a:cubicBezTo>
                  <a:cubicBezTo>
                    <a:pt x="f18" y="f83"/>
                    <a:pt x="f17" y="f82"/>
                    <a:pt x="f16" y="f79"/>
                  </a:cubicBezTo>
                  <a:close/>
                  <a:moveTo>
                    <a:pt x="f4" y="f2"/>
                  </a:moveTo>
                  <a:cubicBezTo>
                    <a:pt x="f84" y="f2"/>
                    <a:pt x="f85" y="f86"/>
                    <a:pt x="f85" y="f4"/>
                  </a:cubicBezTo>
                  <a:cubicBezTo>
                    <a:pt x="f85" y="f87"/>
                    <a:pt x="f84" y="f88"/>
                    <a:pt x="f4" y="f88"/>
                  </a:cubicBezTo>
                  <a:cubicBezTo>
                    <a:pt x="f89" y="f88"/>
                    <a:pt x="f3" y="f87"/>
                    <a:pt x="f3" y="f4"/>
                  </a:cubicBezTo>
                  <a:cubicBezTo>
                    <a:pt x="f3" y="f86"/>
                    <a:pt x="f89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504;p44">
              <a:extLst>
                <a:ext uri="{FF2B5EF4-FFF2-40B4-BE49-F238E27FC236}">
                  <a16:creationId xmlns:a16="http://schemas.microsoft.com/office/drawing/2014/main" id="{02F8582E-8387-F0E1-9F34-E6499C4A1471}"/>
                </a:ext>
              </a:extLst>
            </p:cNvPr>
            <p:cNvSpPr/>
            <p:nvPr/>
          </p:nvSpPr>
          <p:spPr>
            <a:xfrm>
              <a:off x="6864007" y="2846883"/>
              <a:ext cx="534722" cy="85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43"/>
                <a:gd name="f4" fmla="val 4236"/>
                <a:gd name="f5" fmla="val 26642"/>
                <a:gd name="f6" fmla="*/ f0 1 26643"/>
                <a:gd name="f7" fmla="*/ f1 1 423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6643"/>
                <a:gd name="f14" fmla="*/ f11 1 423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6643" h="4236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4A9EA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505;p44">
              <a:extLst>
                <a:ext uri="{FF2B5EF4-FFF2-40B4-BE49-F238E27FC236}">
                  <a16:creationId xmlns:a16="http://schemas.microsoft.com/office/drawing/2014/main" id="{4D9BCADD-A09F-E59D-2E46-65E05F92DD7C}"/>
                </a:ext>
              </a:extLst>
            </p:cNvPr>
            <p:cNvSpPr/>
            <p:nvPr/>
          </p:nvSpPr>
          <p:spPr>
            <a:xfrm>
              <a:off x="6864007" y="2977661"/>
              <a:ext cx="534722" cy="85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43"/>
                <a:gd name="f4" fmla="val 4237"/>
                <a:gd name="f5" fmla="val 4236"/>
                <a:gd name="f6" fmla="val 26642"/>
                <a:gd name="f7" fmla="*/ f0 1 26643"/>
                <a:gd name="f8" fmla="*/ f1 1 423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43"/>
                <a:gd name="f15" fmla="*/ f12 1 423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43" h="423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4A9EA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506;p44">
              <a:extLst>
                <a:ext uri="{FF2B5EF4-FFF2-40B4-BE49-F238E27FC236}">
                  <a16:creationId xmlns:a16="http://schemas.microsoft.com/office/drawing/2014/main" id="{F1C114BD-95CB-48A9-3106-FFB762ED0BBA}"/>
                </a:ext>
              </a:extLst>
            </p:cNvPr>
            <p:cNvSpPr/>
            <p:nvPr/>
          </p:nvSpPr>
          <p:spPr>
            <a:xfrm>
              <a:off x="6760890" y="3194959"/>
              <a:ext cx="115708" cy="130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5"/>
                <a:gd name="f4" fmla="val 6492"/>
                <a:gd name="f5" fmla="val 1"/>
                <a:gd name="f6" fmla="val 6442"/>
                <a:gd name="f7" fmla="val 3234"/>
                <a:gd name="f8" fmla="val 4061"/>
                <a:gd name="f9" fmla="val 51"/>
                <a:gd name="f10" fmla="*/ f0 1 5765"/>
                <a:gd name="f11" fmla="*/ f1 1 649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5765"/>
                <a:gd name="f18" fmla="*/ f15 1 649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5765" h="6492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3" y="f4"/>
                  </a:lnTo>
                  <a:lnTo>
                    <a:pt x="f3" y="f9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70C1B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oogle Shape;507;p44">
            <a:extLst>
              <a:ext uri="{FF2B5EF4-FFF2-40B4-BE49-F238E27FC236}">
                <a16:creationId xmlns:a16="http://schemas.microsoft.com/office/drawing/2014/main" id="{FB9A60ED-8FE8-A6B2-D3BC-4B8970DA6878}"/>
              </a:ext>
            </a:extLst>
          </p:cNvPr>
          <p:cNvGrpSpPr/>
          <p:nvPr/>
        </p:nvGrpSpPr>
        <p:grpSpPr>
          <a:xfrm>
            <a:off x="4007010" y="3688607"/>
            <a:ext cx="1120688" cy="863119"/>
            <a:chOff x="4007010" y="3688607"/>
            <a:chExt cx="1120688" cy="863119"/>
          </a:xfrm>
        </p:grpSpPr>
        <p:sp>
          <p:nvSpPr>
            <p:cNvPr id="24" name="Google Shape;508;p44">
              <a:extLst>
                <a:ext uri="{FF2B5EF4-FFF2-40B4-BE49-F238E27FC236}">
                  <a16:creationId xmlns:a16="http://schemas.microsoft.com/office/drawing/2014/main" id="{F6F52F25-1108-E2BD-E695-2796865713A2}"/>
                </a:ext>
              </a:extLst>
            </p:cNvPr>
            <p:cNvSpPr/>
            <p:nvPr/>
          </p:nvSpPr>
          <p:spPr>
            <a:xfrm>
              <a:off x="4009278" y="3726115"/>
              <a:ext cx="1118420" cy="825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31"/>
                <a:gd name="f4" fmla="val 45791"/>
                <a:gd name="f5" fmla="val 4988"/>
                <a:gd name="f6" fmla="val 1"/>
                <a:gd name="f7" fmla="val 3584"/>
                <a:gd name="f8" fmla="val 2306"/>
                <a:gd name="f9" fmla="val 577"/>
                <a:gd name="f10" fmla="val 1404"/>
                <a:gd name="f11" fmla="val 1530"/>
                <a:gd name="f12" fmla="val 526"/>
                <a:gd name="f13" fmla="val 2407"/>
                <a:gd name="f14" fmla="val 3635"/>
                <a:gd name="f15" fmla="val 40778"/>
                <a:gd name="f16" fmla="val 42156"/>
                <a:gd name="f17" fmla="val 551"/>
                <a:gd name="f18" fmla="val 43410"/>
                <a:gd name="f19" fmla="val 1454"/>
                <a:gd name="f20" fmla="val 44312"/>
                <a:gd name="f21" fmla="val 2381"/>
                <a:gd name="f22" fmla="val 45214"/>
                <a:gd name="f23" fmla="val 3609"/>
                <a:gd name="f24" fmla="val 57018"/>
                <a:gd name="f25" fmla="val 58497"/>
                <a:gd name="f26" fmla="val 59800"/>
                <a:gd name="f27" fmla="val 45139"/>
                <a:gd name="f28" fmla="val 60727"/>
                <a:gd name="f29" fmla="val 44136"/>
                <a:gd name="f30" fmla="val 61529"/>
                <a:gd name="f31" fmla="val 43259"/>
                <a:gd name="f32" fmla="val 42081"/>
                <a:gd name="f33" fmla="val 3535"/>
                <a:gd name="f34" fmla="val 61404"/>
                <a:gd name="f35" fmla="val 2231"/>
                <a:gd name="f36" fmla="val 60427"/>
                <a:gd name="f37" fmla="val 1329"/>
                <a:gd name="f38" fmla="val 59524"/>
                <a:gd name="f39" fmla="val 502"/>
                <a:gd name="f40" fmla="val 58346"/>
                <a:gd name="f41" fmla="*/ f0 1 62031"/>
                <a:gd name="f42" fmla="*/ f1 1 45791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62031"/>
                <a:gd name="f49" fmla="*/ f46 1 45791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031" h="457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5"/>
                  </a:cubicBezTo>
                  <a:lnTo>
                    <a:pt x="f2" y="f15"/>
                  </a:ln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4"/>
                    <a:pt x="f5" y="f4"/>
                  </a:cubicBezTo>
                  <a:lnTo>
                    <a:pt x="f24" y="f4"/>
                  </a:lnTo>
                  <a:cubicBezTo>
                    <a:pt x="f25" y="f4"/>
                    <a:pt x="f26" y="f27"/>
                    <a:pt x="f28" y="f29"/>
                  </a:cubicBezTo>
                  <a:cubicBezTo>
                    <a:pt x="f30" y="f31"/>
                    <a:pt x="f3" y="f32"/>
                    <a:pt x="f3" y="f15"/>
                  </a:cubicBezTo>
                  <a:lnTo>
                    <a:pt x="f3" y="f5"/>
                  </a:lnTo>
                  <a:cubicBezTo>
                    <a:pt x="f3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24" y="f6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509;p44">
              <a:extLst>
                <a:ext uri="{FF2B5EF4-FFF2-40B4-BE49-F238E27FC236}">
                  <a16:creationId xmlns:a16="http://schemas.microsoft.com/office/drawing/2014/main" id="{692E81B4-9184-1AF4-A8E9-7899A8FCF2D7}"/>
                </a:ext>
              </a:extLst>
            </p:cNvPr>
            <p:cNvSpPr/>
            <p:nvPr/>
          </p:nvSpPr>
          <p:spPr>
            <a:xfrm>
              <a:off x="4007010" y="4026167"/>
              <a:ext cx="1120688" cy="42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157"/>
                <a:gd name="f4" fmla="val 2357"/>
                <a:gd name="f5" fmla="val 1"/>
                <a:gd name="f6" fmla="val 2356"/>
                <a:gd name="f7" fmla="*/ f0 1 62157"/>
                <a:gd name="f8" fmla="*/ f1 1 235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157"/>
                <a:gd name="f15" fmla="*/ f12 1 235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157" h="2357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0C1B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510;p44">
              <a:extLst>
                <a:ext uri="{FF2B5EF4-FFF2-40B4-BE49-F238E27FC236}">
                  <a16:creationId xmlns:a16="http://schemas.microsoft.com/office/drawing/2014/main" id="{CAED5145-690D-7A77-FDC9-73B585F855D7}"/>
                </a:ext>
              </a:extLst>
            </p:cNvPr>
            <p:cNvSpPr/>
            <p:nvPr/>
          </p:nvSpPr>
          <p:spPr>
            <a:xfrm>
              <a:off x="4455285" y="3897831"/>
              <a:ext cx="588809" cy="588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57"/>
                <a:gd name="f4" fmla="val 32633"/>
                <a:gd name="f5" fmla="val 16341"/>
                <a:gd name="f6" fmla="val 1"/>
                <a:gd name="f7" fmla="val 7318"/>
                <a:gd name="f8" fmla="val 7319"/>
                <a:gd name="f9" fmla="val 16317"/>
                <a:gd name="f10" fmla="val 25339"/>
                <a:gd name="f11" fmla="val 32632"/>
                <a:gd name="f12" fmla="*/ f0 1 32657"/>
                <a:gd name="f13" fmla="*/ f1 1 3263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2657"/>
                <a:gd name="f20" fmla="*/ f17 1 3263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2657" h="3263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511;p44">
              <a:extLst>
                <a:ext uri="{FF2B5EF4-FFF2-40B4-BE49-F238E27FC236}">
                  <a16:creationId xmlns:a16="http://schemas.microsoft.com/office/drawing/2014/main" id="{855F0A5B-0067-F13D-FB34-32D165680C5E}"/>
                </a:ext>
              </a:extLst>
            </p:cNvPr>
            <p:cNvSpPr/>
            <p:nvPr/>
          </p:nvSpPr>
          <p:spPr>
            <a:xfrm>
              <a:off x="4491441" y="3933977"/>
              <a:ext cx="516507" cy="516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47"/>
                <a:gd name="f4" fmla="val 28648"/>
                <a:gd name="f5" fmla="val 14336"/>
                <a:gd name="f6" fmla="val 1"/>
                <a:gd name="f7" fmla="val 6416"/>
                <a:gd name="f8" fmla="val 6417"/>
                <a:gd name="f9" fmla="val 14312"/>
                <a:gd name="f10" fmla="val 22231"/>
                <a:gd name="f11" fmla="*/ f0 1 28647"/>
                <a:gd name="f12" fmla="*/ f1 1 2864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8647"/>
                <a:gd name="f19" fmla="*/ f16 1 28648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8647" h="28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0" y="f4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512;p44">
              <a:extLst>
                <a:ext uri="{FF2B5EF4-FFF2-40B4-BE49-F238E27FC236}">
                  <a16:creationId xmlns:a16="http://schemas.microsoft.com/office/drawing/2014/main" id="{D6A62514-EFA7-4263-117C-F15BAAD382A1}"/>
                </a:ext>
              </a:extLst>
            </p:cNvPr>
            <p:cNvSpPr/>
            <p:nvPr/>
          </p:nvSpPr>
          <p:spPr>
            <a:xfrm>
              <a:off x="4512673" y="3955218"/>
              <a:ext cx="474024" cy="4735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91"/>
                <a:gd name="f4" fmla="val 26267"/>
                <a:gd name="f5" fmla="val 13158"/>
                <a:gd name="f6" fmla="val 1"/>
                <a:gd name="f7" fmla="val 5890"/>
                <a:gd name="f8" fmla="val 13134"/>
                <a:gd name="f9" fmla="val 20402"/>
                <a:gd name="f10" fmla="val 20401"/>
                <a:gd name="f11" fmla="*/ f0 1 26291"/>
                <a:gd name="f12" fmla="*/ f1 1 262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6291"/>
                <a:gd name="f19" fmla="*/ f16 1 262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6291" h="26267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4A9EA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513;p44">
              <a:extLst>
                <a:ext uri="{FF2B5EF4-FFF2-40B4-BE49-F238E27FC236}">
                  <a16:creationId xmlns:a16="http://schemas.microsoft.com/office/drawing/2014/main" id="{3447DBEE-638A-881F-8B37-47955FE8E897}"/>
                </a:ext>
              </a:extLst>
            </p:cNvPr>
            <p:cNvSpPr/>
            <p:nvPr/>
          </p:nvSpPr>
          <p:spPr>
            <a:xfrm>
              <a:off x="4009278" y="3726115"/>
              <a:ext cx="162232" cy="825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98"/>
                <a:gd name="f4" fmla="val 45791"/>
                <a:gd name="f5" fmla="val 4988"/>
                <a:gd name="f6" fmla="val 1"/>
                <a:gd name="f7" fmla="val 3584"/>
                <a:gd name="f8" fmla="val 2306"/>
                <a:gd name="f9" fmla="val 577"/>
                <a:gd name="f10" fmla="val 1404"/>
                <a:gd name="f11" fmla="val 1530"/>
                <a:gd name="f12" fmla="val 526"/>
                <a:gd name="f13" fmla="val 2407"/>
                <a:gd name="f14" fmla="val 3635"/>
                <a:gd name="f15" fmla="val 40778"/>
                <a:gd name="f16" fmla="val 42156"/>
                <a:gd name="f17" fmla="val 551"/>
                <a:gd name="f18" fmla="val 43410"/>
                <a:gd name="f19" fmla="val 1454"/>
                <a:gd name="f20" fmla="val 44312"/>
                <a:gd name="f21" fmla="val 2381"/>
                <a:gd name="f22" fmla="val 45214"/>
                <a:gd name="f23" fmla="val 3609"/>
                <a:gd name="f24" fmla="*/ f0 1 8998"/>
                <a:gd name="f25" fmla="*/ f1 1 4579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98"/>
                <a:gd name="f32" fmla="*/ f29 1 4579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98" h="457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5"/>
                  </a:cubicBezTo>
                  <a:lnTo>
                    <a:pt x="f2" y="f15"/>
                  </a:ln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0C1B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514;p44">
              <a:extLst>
                <a:ext uri="{FF2B5EF4-FFF2-40B4-BE49-F238E27FC236}">
                  <a16:creationId xmlns:a16="http://schemas.microsoft.com/office/drawing/2014/main" id="{203044D1-2661-D426-9165-D9935EE66ED9}"/>
                </a:ext>
              </a:extLst>
            </p:cNvPr>
            <p:cNvSpPr/>
            <p:nvPr/>
          </p:nvSpPr>
          <p:spPr>
            <a:xfrm>
              <a:off x="4211717" y="3821021"/>
              <a:ext cx="159526" cy="76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48"/>
                <a:gd name="f4" fmla="val 4261"/>
                <a:gd name="f5" fmla="val 1579"/>
                <a:gd name="f6" fmla="val 1153"/>
                <a:gd name="f7" fmla="val 752"/>
                <a:gd name="f8" fmla="val 176"/>
                <a:gd name="f9" fmla="val 476"/>
                <a:gd name="f10" fmla="val 2682"/>
                <a:gd name="f11" fmla="val 3133"/>
                <a:gd name="f12" fmla="val 201"/>
                <a:gd name="f13" fmla="val 3534"/>
                <a:gd name="f14" fmla="val 3810"/>
                <a:gd name="f15" fmla="val 777"/>
                <a:gd name="f16" fmla="val 4085"/>
                <a:gd name="f17" fmla="val 7268"/>
                <a:gd name="f18" fmla="val 7695"/>
                <a:gd name="f19" fmla="val 8096"/>
                <a:gd name="f20" fmla="val 8371"/>
                <a:gd name="f21" fmla="val 8672"/>
                <a:gd name="f22" fmla="val 3509"/>
                <a:gd name="f23" fmla="val 8847"/>
                <a:gd name="f24" fmla="val 1103"/>
                <a:gd name="f25" fmla="val 8622"/>
                <a:gd name="f26" fmla="val 702"/>
                <a:gd name="f27" fmla="val 8321"/>
                <a:gd name="f28" fmla="val 401"/>
                <a:gd name="f29" fmla="val 8020"/>
                <a:gd name="f30" fmla="val 150"/>
                <a:gd name="f31" fmla="val 7669"/>
                <a:gd name="f32" fmla="*/ f0 1 8848"/>
                <a:gd name="f33" fmla="*/ f1 1 4261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848"/>
                <a:gd name="f40" fmla="*/ f37 1 4261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848" h="4261">
                  <a:moveTo>
                    <a:pt x="f5" y="f2"/>
                  </a:moveTo>
                  <a:cubicBezTo>
                    <a:pt x="f6" y="f2"/>
                    <a:pt x="f7" y="f8"/>
                    <a:pt x="f9" y="f9"/>
                  </a:cubicBezTo>
                  <a:cubicBezTo>
                    <a:pt x="f8" y="f7"/>
                    <a:pt x="f2" y="f6"/>
                    <a:pt x="f2" y="f5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9" y="f14"/>
                  </a:cubicBezTo>
                  <a:cubicBezTo>
                    <a:pt x="f15" y="f16"/>
                    <a:pt x="f6" y="f4"/>
                    <a:pt x="f5" y="f4"/>
                  </a:cubicBezTo>
                  <a:lnTo>
                    <a:pt x="f17" y="f4"/>
                  </a:lnTo>
                  <a:cubicBezTo>
                    <a:pt x="f18" y="f4"/>
                    <a:pt x="f19" y="f16"/>
                    <a:pt x="f20" y="f14"/>
                  </a:cubicBezTo>
                  <a:cubicBezTo>
                    <a:pt x="f21" y="f22"/>
                    <a:pt x="f23" y="f11"/>
                    <a:pt x="f23" y="f10"/>
                  </a:cubicBezTo>
                  <a:lnTo>
                    <a:pt x="f23" y="f5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17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515;p44">
              <a:extLst>
                <a:ext uri="{FF2B5EF4-FFF2-40B4-BE49-F238E27FC236}">
                  <a16:creationId xmlns:a16="http://schemas.microsoft.com/office/drawing/2014/main" id="{A9C2EBC4-65CA-5874-BA74-1159E4E421B2}"/>
                </a:ext>
              </a:extLst>
            </p:cNvPr>
            <p:cNvSpPr/>
            <p:nvPr/>
          </p:nvSpPr>
          <p:spPr>
            <a:xfrm>
              <a:off x="4171492" y="3688607"/>
              <a:ext cx="153655" cy="37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2"/>
                <a:gd name="f4" fmla="val 2081"/>
                <a:gd name="f5" fmla="val 1"/>
                <a:gd name="f6" fmla="*/ f0 1 8522"/>
                <a:gd name="f7" fmla="*/ f1 1 208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2"/>
                <a:gd name="f14" fmla="*/ f11 1 208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2" h="2081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516;p44">
              <a:extLst>
                <a:ext uri="{FF2B5EF4-FFF2-40B4-BE49-F238E27FC236}">
                  <a16:creationId xmlns:a16="http://schemas.microsoft.com/office/drawing/2014/main" id="{55AD37A6-E478-1A20-2C08-24641ADF28F2}"/>
                </a:ext>
              </a:extLst>
            </p:cNvPr>
            <p:cNvSpPr/>
            <p:nvPr/>
          </p:nvSpPr>
          <p:spPr>
            <a:xfrm>
              <a:off x="4194087" y="4168475"/>
              <a:ext cx="200207" cy="1188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04"/>
                <a:gd name="f4" fmla="val 6594"/>
                <a:gd name="f5" fmla="val 7797"/>
                <a:gd name="f6" fmla="val 6496"/>
                <a:gd name="f7" fmla="val 5372"/>
                <a:gd name="f8" fmla="val 764"/>
                <a:gd name="f9" fmla="val 4838"/>
                <a:gd name="f10" fmla="val 1857"/>
                <a:gd name="f11" fmla="val 1"/>
                <a:gd name="f12" fmla="val 3511"/>
                <a:gd name="f13" fmla="val 1329"/>
                <a:gd name="f14" fmla="val 4814"/>
                <a:gd name="f15" fmla="val 2958"/>
                <a:gd name="f16" fmla="val 4888"/>
                <a:gd name="f17" fmla="val 5439"/>
                <a:gd name="f18" fmla="val 5867"/>
                <a:gd name="f19" fmla="val 6517"/>
                <a:gd name="f20" fmla="val 7795"/>
                <a:gd name="f21" fmla="val 9625"/>
                <a:gd name="f22" fmla="val 5090"/>
                <a:gd name="f23" fmla="val 11079"/>
                <a:gd name="f24" fmla="val 3235"/>
                <a:gd name="f25" fmla="val 11053"/>
                <a:gd name="f26" fmla="val 1531"/>
                <a:gd name="f27" fmla="val 78"/>
                <a:gd name="f28" fmla="val 7921"/>
                <a:gd name="f29" fmla="val 2"/>
                <a:gd name="f30" fmla="val 7879"/>
                <a:gd name="f31" fmla="val 7838"/>
                <a:gd name="f32" fmla="*/ f0 1 11104"/>
                <a:gd name="f33" fmla="*/ f1 1 659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1104"/>
                <a:gd name="f40" fmla="*/ f37 1 659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1104" h="659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1" y="f27"/>
                    <a:pt x="f28" y="f29"/>
                  </a:cubicBezTo>
                  <a:cubicBezTo>
                    <a:pt x="f30" y="f11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4A9EA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2;p47">
            <a:extLst>
              <a:ext uri="{FF2B5EF4-FFF2-40B4-BE49-F238E27FC236}">
                <a16:creationId xmlns:a16="http://schemas.microsoft.com/office/drawing/2014/main" id="{C36E6F6B-32C8-FD4A-C475-1758906515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سفر خریدار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613;p47">
            <a:extLst>
              <a:ext uri="{FF2B5EF4-FFF2-40B4-BE49-F238E27FC236}">
                <a16:creationId xmlns:a16="http://schemas.microsoft.com/office/drawing/2014/main" id="{3CC16177-B0FF-D7D9-8695-1E2E58B7516D}"/>
              </a:ext>
            </a:extLst>
          </p:cNvPr>
          <p:cNvSpPr/>
          <p:nvPr/>
        </p:nvSpPr>
        <p:spPr>
          <a:xfrm>
            <a:off x="3316583" y="1677046"/>
            <a:ext cx="1015203" cy="508799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4" name="Google Shape;614;p47">
            <a:extLst>
              <a:ext uri="{FF2B5EF4-FFF2-40B4-BE49-F238E27FC236}">
                <a16:creationId xmlns:a16="http://schemas.microsoft.com/office/drawing/2014/main" id="{4206F038-0A23-1CF4-477D-F2F314766163}"/>
              </a:ext>
            </a:extLst>
          </p:cNvPr>
          <p:cNvCxnSpPr/>
          <p:nvPr/>
        </p:nvCxnSpPr>
        <p:spPr>
          <a:xfrm rot="10799991">
            <a:off x="4331842" y="1931450"/>
            <a:ext cx="427802" cy="0"/>
          </a:xfrm>
          <a:prstGeom prst="straightConnector1">
            <a:avLst/>
          </a:prstGeom>
          <a:noFill/>
          <a:ln w="19046" cap="flat">
            <a:solidFill>
              <a:srgbClr val="247BA0"/>
            </a:solidFill>
            <a:prstDash val="solid"/>
            <a:round/>
            <a:headEnd type="arrow"/>
          </a:ln>
        </p:spPr>
      </p:cxnSp>
      <p:sp>
        <p:nvSpPr>
          <p:cNvPr id="5" name="Google Shape;615;p47">
            <a:extLst>
              <a:ext uri="{FF2B5EF4-FFF2-40B4-BE49-F238E27FC236}">
                <a16:creationId xmlns:a16="http://schemas.microsoft.com/office/drawing/2014/main" id="{3A164C4D-0A28-3BC8-AE89-73495B2CA42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4234" y="1514977"/>
            <a:ext cx="3378900" cy="306598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اطلاع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6" name="Google Shape;616;p47">
            <a:extLst>
              <a:ext uri="{FF2B5EF4-FFF2-40B4-BE49-F238E27FC236}">
                <a16:creationId xmlns:a16="http://schemas.microsoft.com/office/drawing/2014/main" id="{6C776960-998F-6ABA-87E5-06FCD6D186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4234" y="1839123"/>
            <a:ext cx="3378900" cy="508799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617;p47">
            <a:extLst>
              <a:ext uri="{FF2B5EF4-FFF2-40B4-BE49-F238E27FC236}">
                <a16:creationId xmlns:a16="http://schemas.microsoft.com/office/drawing/2014/main" id="{DFB97EC3-A694-0403-B7AC-0E9B158D6319}"/>
              </a:ext>
            </a:extLst>
          </p:cNvPr>
          <p:cNvSpPr/>
          <p:nvPr/>
        </p:nvSpPr>
        <p:spPr>
          <a:xfrm>
            <a:off x="3316583" y="2722150"/>
            <a:ext cx="1015203" cy="508799"/>
          </a:xfrm>
          <a:prstGeom prst="rect">
            <a:avLst/>
          </a:prstGeom>
          <a:solidFill>
            <a:srgbClr val="FF165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8" name="Google Shape;618;p47">
            <a:extLst>
              <a:ext uri="{FF2B5EF4-FFF2-40B4-BE49-F238E27FC236}">
                <a16:creationId xmlns:a16="http://schemas.microsoft.com/office/drawing/2014/main" id="{90FDDA41-5349-9540-23BF-619EC4F2A07A}"/>
              </a:ext>
            </a:extLst>
          </p:cNvPr>
          <p:cNvCxnSpPr/>
          <p:nvPr/>
        </p:nvCxnSpPr>
        <p:spPr>
          <a:xfrm rot="10799991">
            <a:off x="4331842" y="2976545"/>
            <a:ext cx="427802" cy="0"/>
          </a:xfrm>
          <a:prstGeom prst="straightConnector1">
            <a:avLst/>
          </a:prstGeom>
          <a:noFill/>
          <a:ln w="19046" cap="flat">
            <a:solidFill>
              <a:srgbClr val="FF1654"/>
            </a:solidFill>
            <a:prstDash val="solid"/>
            <a:round/>
            <a:headEnd type="arrow"/>
          </a:ln>
        </p:spPr>
      </p:cxnSp>
      <p:sp>
        <p:nvSpPr>
          <p:cNvPr id="9" name="Google Shape;619;p47">
            <a:extLst>
              <a:ext uri="{FF2B5EF4-FFF2-40B4-BE49-F238E27FC236}">
                <a16:creationId xmlns:a16="http://schemas.microsoft.com/office/drawing/2014/main" id="{EF3F61DB-36CA-51A2-13F1-2C84C0157F45}"/>
              </a:ext>
            </a:extLst>
          </p:cNvPr>
          <p:cNvSpPr/>
          <p:nvPr/>
        </p:nvSpPr>
        <p:spPr>
          <a:xfrm>
            <a:off x="3316583" y="3767245"/>
            <a:ext cx="1015203" cy="508799"/>
          </a:xfrm>
          <a:prstGeom prst="rect">
            <a:avLst/>
          </a:prstGeom>
          <a:solidFill>
            <a:srgbClr val="70C1B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10" name="Google Shape;620;p47">
            <a:extLst>
              <a:ext uri="{FF2B5EF4-FFF2-40B4-BE49-F238E27FC236}">
                <a16:creationId xmlns:a16="http://schemas.microsoft.com/office/drawing/2014/main" id="{843A9AAA-3763-456E-79D8-CFE73BC12A1B}"/>
              </a:ext>
            </a:extLst>
          </p:cNvPr>
          <p:cNvCxnSpPr/>
          <p:nvPr/>
        </p:nvCxnSpPr>
        <p:spPr>
          <a:xfrm rot="10799991">
            <a:off x="4331842" y="4021650"/>
            <a:ext cx="427802" cy="0"/>
          </a:xfrm>
          <a:prstGeom prst="straightConnector1">
            <a:avLst/>
          </a:prstGeom>
          <a:noFill/>
          <a:ln w="19046" cap="flat">
            <a:solidFill>
              <a:srgbClr val="70C1B3"/>
            </a:solidFill>
            <a:prstDash val="solid"/>
            <a:round/>
            <a:headEnd type="arrow"/>
          </a:ln>
        </p:spPr>
      </p:cxnSp>
      <p:sp>
        <p:nvSpPr>
          <p:cNvPr id="11" name="Google Shape;621;p47">
            <a:extLst>
              <a:ext uri="{FF2B5EF4-FFF2-40B4-BE49-F238E27FC236}">
                <a16:creationId xmlns:a16="http://schemas.microsoft.com/office/drawing/2014/main" id="{82E14745-E178-989B-20E3-9BCDFF121DF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4234" y="2560073"/>
            <a:ext cx="3378900" cy="306598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FF1654"/>
                </a:solidFill>
                <a:cs typeface="B Nazanin" panose="00000400000000000000" pitchFamily="2" charset="-78"/>
              </a:rPr>
              <a:t>توجه</a:t>
            </a:r>
            <a:endParaRPr lang="en-US" sz="1800" b="1" dirty="0">
              <a:solidFill>
                <a:srgbClr val="FF1654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Google Shape;622;p47">
            <a:extLst>
              <a:ext uri="{FF2B5EF4-FFF2-40B4-BE49-F238E27FC236}">
                <a16:creationId xmlns:a16="http://schemas.microsoft.com/office/drawing/2014/main" id="{4BB006AB-2EA3-FA86-1615-5CDC0D5088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4234" y="2884227"/>
            <a:ext cx="3378900" cy="508799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Google Shape;623;p47">
            <a:extLst>
              <a:ext uri="{FF2B5EF4-FFF2-40B4-BE49-F238E27FC236}">
                <a16:creationId xmlns:a16="http://schemas.microsoft.com/office/drawing/2014/main" id="{35F593FF-C61F-2CD6-08D4-E487A8FED59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4234" y="3605177"/>
            <a:ext cx="3378900" cy="306598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70C1B3"/>
                </a:solidFill>
                <a:cs typeface="B Nazanin" panose="00000400000000000000" pitchFamily="2" charset="-78"/>
              </a:rPr>
              <a:t>تصمیم</a:t>
            </a:r>
            <a:endParaRPr lang="en-US" sz="1800" b="1" dirty="0">
              <a:solidFill>
                <a:srgbClr val="70C1B3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Google Shape;624;p47">
            <a:extLst>
              <a:ext uri="{FF2B5EF4-FFF2-40B4-BE49-F238E27FC236}">
                <a16:creationId xmlns:a16="http://schemas.microsoft.com/office/drawing/2014/main" id="{F7B61A07-7E68-981E-1436-E8754D80D2B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4234" y="3929323"/>
            <a:ext cx="3378900" cy="508799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5" name="Google Shape;625;p47">
            <a:extLst>
              <a:ext uri="{FF2B5EF4-FFF2-40B4-BE49-F238E27FC236}">
                <a16:creationId xmlns:a16="http://schemas.microsoft.com/office/drawing/2014/main" id="{D60E688D-9277-07FF-1EAD-5498DDC600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70687" y="1677046"/>
            <a:ext cx="756300" cy="495303"/>
          </a:xfrm>
        </p:spPr>
        <p:txBody>
          <a:bodyPr anchor="ctr" anchorCtr="1"/>
          <a:lstStyle/>
          <a:p>
            <a:pPr lvl="0" algn="ctr" rtl="1"/>
            <a:r>
              <a:rPr lang="en-US">
                <a:solidFill>
                  <a:srgbClr val="FFFFFF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6" name="Google Shape;626;p47">
            <a:extLst>
              <a:ext uri="{FF2B5EF4-FFF2-40B4-BE49-F238E27FC236}">
                <a16:creationId xmlns:a16="http://schemas.microsoft.com/office/drawing/2014/main" id="{AFDA3BAD-276E-A032-093E-1EEDAF4A9A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70687" y="2728898"/>
            <a:ext cx="756300" cy="495303"/>
          </a:xfrm>
        </p:spPr>
        <p:txBody>
          <a:bodyPr anchor="ctr" anchorCtr="1"/>
          <a:lstStyle/>
          <a:p>
            <a:pPr lvl="0" algn="ctr" rtl="1"/>
            <a:r>
              <a:rPr lang="en-US">
                <a:solidFill>
                  <a:srgbClr val="FFFFFF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7" name="Google Shape;627;p47">
            <a:extLst>
              <a:ext uri="{FF2B5EF4-FFF2-40B4-BE49-F238E27FC236}">
                <a16:creationId xmlns:a16="http://schemas.microsoft.com/office/drawing/2014/main" id="{694BAE64-70F7-19A9-AA8B-8F0E2A7D79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70687" y="3767245"/>
            <a:ext cx="756300" cy="495303"/>
          </a:xfrm>
        </p:spPr>
        <p:txBody>
          <a:bodyPr anchor="ctr" anchorCtr="1"/>
          <a:lstStyle/>
          <a:p>
            <a:pPr lvl="0" algn="ctr" rtl="1"/>
            <a:r>
              <a:rPr lang="en-US">
                <a:solidFill>
                  <a:srgbClr val="FFFFFF"/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A043A24-7D30-64A9-6FA5-84E65540ABDB}"/>
              </a:ext>
            </a:extLst>
          </p:cNvPr>
          <p:cNvSpPr/>
          <p:nvPr/>
        </p:nvSpPr>
        <p:spPr>
          <a:xfrm>
            <a:off x="0" y="4498235"/>
            <a:ext cx="9144000" cy="699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9" name="Grupo 1">
            <a:extLst>
              <a:ext uri="{FF2B5EF4-FFF2-40B4-BE49-F238E27FC236}">
                <a16:creationId xmlns:a16="http://schemas.microsoft.com/office/drawing/2014/main" id="{870B0509-C4CA-DBA8-206A-0BC8D327EFF0}"/>
              </a:ext>
            </a:extLst>
          </p:cNvPr>
          <p:cNvGrpSpPr/>
          <p:nvPr/>
        </p:nvGrpSpPr>
        <p:grpSpPr>
          <a:xfrm>
            <a:off x="488947" y="1573216"/>
            <a:ext cx="2232022" cy="2697159"/>
            <a:chOff x="488947" y="1573216"/>
            <a:chExt cx="2232022" cy="2697159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DE8648A-656D-F5CF-1C13-A319C92D2F3B}"/>
                </a:ext>
              </a:extLst>
            </p:cNvPr>
            <p:cNvSpPr/>
            <p:nvPr/>
          </p:nvSpPr>
          <p:spPr>
            <a:xfrm>
              <a:off x="725484" y="2744791"/>
              <a:ext cx="849313" cy="1360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47"/>
                <a:gd name="f8" fmla="val 58"/>
                <a:gd name="f9" fmla="val 51"/>
                <a:gd name="f10" fmla="val 39"/>
                <a:gd name="f11" fmla="val 102"/>
                <a:gd name="f12" fmla="val 20"/>
                <a:gd name="f13" fmla="val 82"/>
                <a:gd name="f14" fmla="val 163"/>
                <a:gd name="f15" fmla="val 245"/>
                <a:gd name="f16" fmla="val 147"/>
                <a:gd name="f17" fmla="val 142"/>
                <a:gd name="f18" fmla="val 241"/>
                <a:gd name="f19" fmla="val 136"/>
                <a:gd name="f20" fmla="val 239"/>
                <a:gd name="f21" fmla="val 127"/>
                <a:gd name="f22" fmla="val 234"/>
                <a:gd name="f23" fmla="val 118"/>
                <a:gd name="f24" fmla="val 229"/>
                <a:gd name="f25" fmla="val 108"/>
                <a:gd name="f26" fmla="val 227"/>
                <a:gd name="f27" fmla="val 87"/>
                <a:gd name="f28" fmla="val 222"/>
                <a:gd name="f29" fmla="val 66"/>
                <a:gd name="f30" fmla="val 226"/>
                <a:gd name="f31" fmla="val 47"/>
                <a:gd name="f32" fmla="val 43"/>
                <a:gd name="f33" fmla="val 40"/>
                <a:gd name="f34" fmla="val 244"/>
                <a:gd name="f35" fmla="val 35"/>
                <a:gd name="f36" fmla="val 23"/>
                <a:gd name="f37" fmla="val 183"/>
                <a:gd name="f38" fmla="val 12"/>
                <a:gd name="f39" fmla="val 121"/>
                <a:gd name="f40" fmla="+- 0 0 -90"/>
                <a:gd name="f41" fmla="*/ f3 1 154"/>
                <a:gd name="f42" fmla="*/ f4 1 247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54"/>
                <a:gd name="f51" fmla="*/ f47 1 247"/>
                <a:gd name="f52" fmla="*/ 0 f48 1"/>
                <a:gd name="f53" fmla="*/ 58 f47 1"/>
                <a:gd name="f54" fmla="*/ 154 f48 1"/>
                <a:gd name="f55" fmla="*/ 0 f47 1"/>
                <a:gd name="f56" fmla="*/ 245 f47 1"/>
                <a:gd name="f57" fmla="*/ 136 f48 1"/>
                <a:gd name="f58" fmla="*/ 239 f47 1"/>
                <a:gd name="f59" fmla="*/ 108 f48 1"/>
                <a:gd name="f60" fmla="*/ 227 f47 1"/>
                <a:gd name="f61" fmla="*/ 47 f48 1"/>
                <a:gd name="f62" fmla="*/ 35 f48 1"/>
                <a:gd name="f63" fmla="*/ 247 f47 1"/>
                <a:gd name="f64" fmla="+- f49 0 f1"/>
                <a:gd name="f65" fmla="*/ f52 1 154"/>
                <a:gd name="f66" fmla="*/ f53 1 247"/>
                <a:gd name="f67" fmla="*/ f54 1 154"/>
                <a:gd name="f68" fmla="*/ f55 1 247"/>
                <a:gd name="f69" fmla="*/ f56 1 247"/>
                <a:gd name="f70" fmla="*/ f57 1 154"/>
                <a:gd name="f71" fmla="*/ f58 1 247"/>
                <a:gd name="f72" fmla="*/ f59 1 154"/>
                <a:gd name="f73" fmla="*/ f60 1 247"/>
                <a:gd name="f74" fmla="*/ f61 1 154"/>
                <a:gd name="f75" fmla="*/ f62 1 154"/>
                <a:gd name="f76" fmla="*/ f63 1 247"/>
                <a:gd name="f77" fmla="*/ 0 1 f50"/>
                <a:gd name="f78" fmla="*/ f44 1 f50"/>
                <a:gd name="f79" fmla="*/ 0 1 f51"/>
                <a:gd name="f80" fmla="*/ f45 1 f51"/>
                <a:gd name="f81" fmla="*/ f65 1 f50"/>
                <a:gd name="f82" fmla="*/ f66 1 f51"/>
                <a:gd name="f83" fmla="*/ f67 1 f50"/>
                <a:gd name="f84" fmla="*/ f68 1 f51"/>
                <a:gd name="f85" fmla="*/ f69 1 f51"/>
                <a:gd name="f86" fmla="*/ f70 1 f50"/>
                <a:gd name="f87" fmla="*/ f71 1 f51"/>
                <a:gd name="f88" fmla="*/ f72 1 f50"/>
                <a:gd name="f89" fmla="*/ f73 1 f51"/>
                <a:gd name="f90" fmla="*/ f74 1 f50"/>
                <a:gd name="f91" fmla="*/ f75 1 f50"/>
                <a:gd name="f92" fmla="*/ f76 1 f51"/>
                <a:gd name="f93" fmla="*/ f77 f41 1"/>
                <a:gd name="f94" fmla="*/ f78 f41 1"/>
                <a:gd name="f95" fmla="*/ f80 f42 1"/>
                <a:gd name="f96" fmla="*/ f79 f42 1"/>
                <a:gd name="f97" fmla="*/ f81 f41 1"/>
                <a:gd name="f98" fmla="*/ f82 f42 1"/>
                <a:gd name="f99" fmla="*/ f83 f41 1"/>
                <a:gd name="f100" fmla="*/ f84 f42 1"/>
                <a:gd name="f101" fmla="*/ f85 f42 1"/>
                <a:gd name="f102" fmla="*/ f86 f41 1"/>
                <a:gd name="f103" fmla="*/ f87 f42 1"/>
                <a:gd name="f104" fmla="*/ f88 f41 1"/>
                <a:gd name="f105" fmla="*/ f89 f42 1"/>
                <a:gd name="f106" fmla="*/ f90 f41 1"/>
                <a:gd name="f107" fmla="*/ f91 f41 1"/>
                <a:gd name="f108" fmla="*/ f9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7" y="f98"/>
                </a:cxn>
                <a:cxn ang="f64">
                  <a:pos x="f99" y="f100"/>
                </a:cxn>
                <a:cxn ang="f64">
                  <a:pos x="f99" y="f101"/>
                </a:cxn>
                <a:cxn ang="f64">
                  <a:pos x="f102" y="f103"/>
                </a:cxn>
                <a:cxn ang="f64">
                  <a:pos x="f104" y="f105"/>
                </a:cxn>
                <a:cxn ang="f64">
                  <a:pos x="f106" y="f103"/>
                </a:cxn>
                <a:cxn ang="f64">
                  <a:pos x="f107" y="f108"/>
                </a:cxn>
                <a:cxn ang="f64">
                  <a:pos x="f97" y="f98"/>
                </a:cxn>
              </a:cxnLst>
              <a:rect l="f93" t="f96" r="f94" b="f95"/>
              <a:pathLst>
                <a:path w="154" h="247">
                  <a:moveTo>
                    <a:pt x="f5" y="f8"/>
                  </a:moveTo>
                  <a:cubicBezTo>
                    <a:pt x="f9" y="f10"/>
                    <a:pt x="f11" y="f12"/>
                    <a:pt x="f6" y="f5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20"/>
                  </a:cubicBezTo>
                  <a:cubicBezTo>
                    <a:pt x="f32" y="f18"/>
                    <a:pt x="f33" y="f34"/>
                    <a:pt x="f35" y="f7"/>
                  </a:cubicBezTo>
                  <a:cubicBezTo>
                    <a:pt x="f36" y="f37"/>
                    <a:pt x="f38" y="f39"/>
                    <a:pt x="f5" y="f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75D0D2-D058-E9B3-EF27-D61880855701}"/>
                </a:ext>
              </a:extLst>
            </p:cNvPr>
            <p:cNvSpPr/>
            <p:nvPr/>
          </p:nvSpPr>
          <p:spPr>
            <a:xfrm>
              <a:off x="1635120" y="2744791"/>
              <a:ext cx="849313" cy="1355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46"/>
                <a:gd name="f8" fmla="val 58"/>
                <a:gd name="f9" fmla="val 142"/>
                <a:gd name="f10" fmla="val 121"/>
                <a:gd name="f11" fmla="val 130"/>
                <a:gd name="f12" fmla="val 183"/>
                <a:gd name="f13" fmla="val 119"/>
                <a:gd name="f14" fmla="val 115"/>
                <a:gd name="f15" fmla="val 244"/>
                <a:gd name="f16" fmla="val 111"/>
                <a:gd name="f17" fmla="val 242"/>
                <a:gd name="f18" fmla="val 108"/>
                <a:gd name="f19" fmla="val 240"/>
                <a:gd name="f20" fmla="val 97"/>
                <a:gd name="f21" fmla="val 232"/>
                <a:gd name="f22" fmla="val 84"/>
                <a:gd name="f23" fmla="val 227"/>
                <a:gd name="f24" fmla="val 70"/>
                <a:gd name="f25" fmla="val 225"/>
                <a:gd name="f26" fmla="val 51"/>
                <a:gd name="f27" fmla="val 224"/>
                <a:gd name="f28" fmla="val 35"/>
                <a:gd name="f29" fmla="val 228"/>
                <a:gd name="f30" fmla="val 19"/>
                <a:gd name="f31" fmla="val 237"/>
                <a:gd name="f32" fmla="val 13"/>
                <a:gd name="f33" fmla="val 241"/>
                <a:gd name="f34" fmla="val 7"/>
                <a:gd name="f35" fmla="val 245"/>
                <a:gd name="f36" fmla="val 163"/>
                <a:gd name="f37" fmla="val 82"/>
                <a:gd name="f38" fmla="val 20"/>
                <a:gd name="f39" fmla="val 102"/>
                <a:gd name="f40" fmla="val 39"/>
                <a:gd name="f41" fmla="+- 0 0 -90"/>
                <a:gd name="f42" fmla="*/ f3 1 154"/>
                <a:gd name="f43" fmla="*/ f4 1 246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54"/>
                <a:gd name="f52" fmla="*/ f48 1 246"/>
                <a:gd name="f53" fmla="*/ 154 f49 1"/>
                <a:gd name="f54" fmla="*/ 58 f48 1"/>
                <a:gd name="f55" fmla="*/ 119 f49 1"/>
                <a:gd name="f56" fmla="*/ 246 f48 1"/>
                <a:gd name="f57" fmla="*/ 108 f49 1"/>
                <a:gd name="f58" fmla="*/ 240 f48 1"/>
                <a:gd name="f59" fmla="*/ 70 f49 1"/>
                <a:gd name="f60" fmla="*/ 225 f48 1"/>
                <a:gd name="f61" fmla="*/ 19 f49 1"/>
                <a:gd name="f62" fmla="*/ 237 f48 1"/>
                <a:gd name="f63" fmla="*/ 0 f49 1"/>
                <a:gd name="f64" fmla="*/ 245 f48 1"/>
                <a:gd name="f65" fmla="*/ 0 f48 1"/>
                <a:gd name="f66" fmla="+- f50 0 f1"/>
                <a:gd name="f67" fmla="*/ f53 1 154"/>
                <a:gd name="f68" fmla="*/ f54 1 246"/>
                <a:gd name="f69" fmla="*/ f55 1 154"/>
                <a:gd name="f70" fmla="*/ f56 1 246"/>
                <a:gd name="f71" fmla="*/ f57 1 154"/>
                <a:gd name="f72" fmla="*/ f58 1 246"/>
                <a:gd name="f73" fmla="*/ f59 1 154"/>
                <a:gd name="f74" fmla="*/ f60 1 246"/>
                <a:gd name="f75" fmla="*/ f61 1 154"/>
                <a:gd name="f76" fmla="*/ f62 1 246"/>
                <a:gd name="f77" fmla="*/ f63 1 154"/>
                <a:gd name="f78" fmla="*/ f64 1 246"/>
                <a:gd name="f79" fmla="*/ f65 1 246"/>
                <a:gd name="f80" fmla="*/ 0 1 f51"/>
                <a:gd name="f81" fmla="*/ f45 1 f51"/>
                <a:gd name="f82" fmla="*/ 0 1 f52"/>
                <a:gd name="f83" fmla="*/ f46 1 f52"/>
                <a:gd name="f84" fmla="*/ f67 1 f51"/>
                <a:gd name="f85" fmla="*/ f68 1 f52"/>
                <a:gd name="f86" fmla="*/ f69 1 f51"/>
                <a:gd name="f87" fmla="*/ f70 1 f52"/>
                <a:gd name="f88" fmla="*/ f71 1 f51"/>
                <a:gd name="f89" fmla="*/ f72 1 f52"/>
                <a:gd name="f90" fmla="*/ f73 1 f51"/>
                <a:gd name="f91" fmla="*/ f74 1 f52"/>
                <a:gd name="f92" fmla="*/ f75 1 f51"/>
                <a:gd name="f93" fmla="*/ f76 1 f52"/>
                <a:gd name="f94" fmla="*/ f77 1 f51"/>
                <a:gd name="f95" fmla="*/ f78 1 f52"/>
                <a:gd name="f96" fmla="*/ f79 1 f52"/>
                <a:gd name="f97" fmla="*/ f80 f42 1"/>
                <a:gd name="f98" fmla="*/ f81 f42 1"/>
                <a:gd name="f99" fmla="*/ f83 f43 1"/>
                <a:gd name="f100" fmla="*/ f82 f43 1"/>
                <a:gd name="f101" fmla="*/ f84 f42 1"/>
                <a:gd name="f102" fmla="*/ f85 f43 1"/>
                <a:gd name="f103" fmla="*/ f86 f42 1"/>
                <a:gd name="f104" fmla="*/ f87 f43 1"/>
                <a:gd name="f105" fmla="*/ f88 f42 1"/>
                <a:gd name="f106" fmla="*/ f89 f43 1"/>
                <a:gd name="f107" fmla="*/ f90 f42 1"/>
                <a:gd name="f108" fmla="*/ f91 f43 1"/>
                <a:gd name="f109" fmla="*/ f92 f42 1"/>
                <a:gd name="f110" fmla="*/ f93 f43 1"/>
                <a:gd name="f111" fmla="*/ f94 f42 1"/>
                <a:gd name="f112" fmla="*/ f95 f43 1"/>
                <a:gd name="f113" fmla="*/ f96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1" y="f102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1" y="f113"/>
                </a:cxn>
                <a:cxn ang="f66">
                  <a:pos x="f101" y="f102"/>
                </a:cxn>
              </a:cxnLst>
              <a:rect l="f97" t="f100" r="f98" b="f99"/>
              <a:pathLst>
                <a:path w="154" h="246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15"/>
                    <a:pt x="f5" y="f35"/>
                  </a:cubicBezTo>
                  <a:cubicBezTo>
                    <a:pt x="f5" y="f36"/>
                    <a:pt x="f5" y="f37"/>
                    <a:pt x="f5" y="f5"/>
                  </a:cubicBezTo>
                  <a:cubicBezTo>
                    <a:pt x="f26" y="f38"/>
                    <a:pt x="f39" y="f40"/>
                    <a:pt x="f6" y="f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65B5648-ACFD-9D98-2D4A-9F2DB97DD5BB}"/>
                </a:ext>
              </a:extLst>
            </p:cNvPr>
            <p:cNvSpPr/>
            <p:nvPr/>
          </p:nvSpPr>
          <p:spPr>
            <a:xfrm>
              <a:off x="857250" y="2084383"/>
              <a:ext cx="1489072" cy="6334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"/>
                <a:gd name="f7" fmla="val 115"/>
                <a:gd name="f8" fmla="val 265"/>
                <a:gd name="f9" fmla="val 113"/>
                <a:gd name="f10" fmla="val 261"/>
                <a:gd name="f11" fmla="val 112"/>
                <a:gd name="f12" fmla="val 256"/>
                <a:gd name="f13" fmla="val 110"/>
                <a:gd name="f14" fmla="val 223"/>
                <a:gd name="f15" fmla="val 98"/>
                <a:gd name="f16" fmla="val 189"/>
                <a:gd name="f17" fmla="val 85"/>
                <a:gd name="f18" fmla="val 155"/>
                <a:gd name="f19" fmla="val 72"/>
                <a:gd name="f20" fmla="val 142"/>
                <a:gd name="f21" fmla="val 67"/>
                <a:gd name="f22" fmla="val 128"/>
                <a:gd name="f23" fmla="val 79"/>
                <a:gd name="f24" fmla="val 86"/>
                <a:gd name="f25" fmla="val 42"/>
                <a:gd name="f26" fmla="val 100"/>
                <a:gd name="f27" fmla="val 6"/>
                <a:gd name="f28" fmla="val 4"/>
                <a:gd name="f29" fmla="val 114"/>
                <a:gd name="f30" fmla="val 3"/>
                <a:gd name="f31" fmla="val 1"/>
                <a:gd name="f32" fmla="val 81"/>
                <a:gd name="f33" fmla="val 51"/>
                <a:gd name="f34" fmla="val 22"/>
                <a:gd name="f35" fmla="val 7"/>
                <a:gd name="f36" fmla="val 8"/>
                <a:gd name="f37" fmla="val 23"/>
                <a:gd name="f38" fmla="val 173"/>
                <a:gd name="f39" fmla="val 248"/>
                <a:gd name="f40" fmla="val 262"/>
                <a:gd name="f41" fmla="val 52"/>
                <a:gd name="f42" fmla="val 111"/>
                <a:gd name="f43" fmla="+- 0 0 -90"/>
                <a:gd name="f44" fmla="*/ f3 1 270"/>
                <a:gd name="f45" fmla="*/ f4 1 11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70"/>
                <a:gd name="f54" fmla="*/ f50 1 115"/>
                <a:gd name="f55" fmla="*/ 270 f51 1"/>
                <a:gd name="f56" fmla="*/ 115 f50 1"/>
                <a:gd name="f57" fmla="*/ 256 f51 1"/>
                <a:gd name="f58" fmla="*/ 110 f50 1"/>
                <a:gd name="f59" fmla="*/ 155 f51 1"/>
                <a:gd name="f60" fmla="*/ 72 f50 1"/>
                <a:gd name="f61" fmla="*/ 115 f51 1"/>
                <a:gd name="f62" fmla="*/ 6 f51 1"/>
                <a:gd name="f63" fmla="*/ 113 f50 1"/>
                <a:gd name="f64" fmla="*/ 1 f51 1"/>
                <a:gd name="f65" fmla="*/ 0 f51 1"/>
                <a:gd name="f66" fmla="*/ 22 f50 1"/>
                <a:gd name="f67" fmla="*/ 23 f51 1"/>
                <a:gd name="f68" fmla="*/ 0 f50 1"/>
                <a:gd name="f69" fmla="*/ 248 f51 1"/>
                <a:gd name="f70" fmla="*/ 111 f50 1"/>
                <a:gd name="f71" fmla="+- f52 0 f1"/>
                <a:gd name="f72" fmla="*/ f55 1 270"/>
                <a:gd name="f73" fmla="*/ f56 1 115"/>
                <a:gd name="f74" fmla="*/ f57 1 270"/>
                <a:gd name="f75" fmla="*/ f58 1 115"/>
                <a:gd name="f76" fmla="*/ f59 1 270"/>
                <a:gd name="f77" fmla="*/ f60 1 115"/>
                <a:gd name="f78" fmla="*/ f61 1 270"/>
                <a:gd name="f79" fmla="*/ f62 1 270"/>
                <a:gd name="f80" fmla="*/ f63 1 115"/>
                <a:gd name="f81" fmla="*/ f64 1 270"/>
                <a:gd name="f82" fmla="*/ f65 1 270"/>
                <a:gd name="f83" fmla="*/ f66 1 115"/>
                <a:gd name="f84" fmla="*/ f67 1 270"/>
                <a:gd name="f85" fmla="*/ f68 1 115"/>
                <a:gd name="f86" fmla="*/ f69 1 270"/>
                <a:gd name="f87" fmla="*/ f70 1 115"/>
                <a:gd name="f88" fmla="*/ 0 1 f53"/>
                <a:gd name="f89" fmla="*/ f47 1 f53"/>
                <a:gd name="f90" fmla="*/ 0 1 f54"/>
                <a:gd name="f91" fmla="*/ f48 1 f54"/>
                <a:gd name="f92" fmla="*/ f72 1 f53"/>
                <a:gd name="f93" fmla="*/ f73 1 f54"/>
                <a:gd name="f94" fmla="*/ f74 1 f53"/>
                <a:gd name="f95" fmla="*/ f75 1 f54"/>
                <a:gd name="f96" fmla="*/ f76 1 f53"/>
                <a:gd name="f97" fmla="*/ f77 1 f54"/>
                <a:gd name="f98" fmla="*/ f78 1 f53"/>
                <a:gd name="f99" fmla="*/ f79 1 f53"/>
                <a:gd name="f100" fmla="*/ f80 1 f54"/>
                <a:gd name="f101" fmla="*/ f81 1 f53"/>
                <a:gd name="f102" fmla="*/ f82 1 f53"/>
                <a:gd name="f103" fmla="*/ f83 1 f54"/>
                <a:gd name="f104" fmla="*/ f84 1 f53"/>
                <a:gd name="f105" fmla="*/ f85 1 f54"/>
                <a:gd name="f106" fmla="*/ f86 1 f53"/>
                <a:gd name="f107" fmla="*/ f87 1 f54"/>
                <a:gd name="f108" fmla="*/ f88 f44 1"/>
                <a:gd name="f109" fmla="*/ f89 f44 1"/>
                <a:gd name="f110" fmla="*/ f91 f45 1"/>
                <a:gd name="f111" fmla="*/ f90 f45 1"/>
                <a:gd name="f112" fmla="*/ f92 f44 1"/>
                <a:gd name="f113" fmla="*/ f93 f45 1"/>
                <a:gd name="f114" fmla="*/ f94 f44 1"/>
                <a:gd name="f115" fmla="*/ f95 f45 1"/>
                <a:gd name="f116" fmla="*/ f96 f44 1"/>
                <a:gd name="f117" fmla="*/ f97 f45 1"/>
                <a:gd name="f118" fmla="*/ f98 f44 1"/>
                <a:gd name="f119" fmla="*/ f99 f44 1"/>
                <a:gd name="f120" fmla="*/ f100 f45 1"/>
                <a:gd name="f121" fmla="*/ f101 f44 1"/>
                <a:gd name="f122" fmla="*/ f102 f44 1"/>
                <a:gd name="f123" fmla="*/ f103 f45 1"/>
                <a:gd name="f124" fmla="*/ f104 f44 1"/>
                <a:gd name="f125" fmla="*/ f105 f45 1"/>
                <a:gd name="f126" fmla="*/ f106 f44 1"/>
                <a:gd name="f127" fmla="*/ f107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2" y="f113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13"/>
                </a:cxn>
                <a:cxn ang="f71">
                  <a:pos x="f122" y="f115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5"/>
                </a:cxn>
                <a:cxn ang="f71">
                  <a:pos x="f112" y="f123"/>
                </a:cxn>
                <a:cxn ang="f71">
                  <a:pos x="f112" y="f127"/>
                </a:cxn>
                <a:cxn ang="f71">
                  <a:pos x="f112" y="f113"/>
                </a:cxn>
              </a:cxnLst>
              <a:rect l="f108" t="f111" r="f109" b="f110"/>
              <a:pathLst>
                <a:path w="270" h="11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1"/>
                    <a:pt x="f7" y="f19"/>
                  </a:cubicBezTo>
                  <a:cubicBezTo>
                    <a:pt x="f23" y="f24"/>
                    <a:pt x="f25" y="f26"/>
                    <a:pt x="f27" y="f9"/>
                  </a:cubicBezTo>
                  <a:cubicBezTo>
                    <a:pt x="f28" y="f29"/>
                    <a:pt x="f30" y="f29"/>
                    <a:pt x="f31" y="f7"/>
                  </a:cubicBezTo>
                  <a:cubicBezTo>
                    <a:pt x="f31" y="f9"/>
                    <a:pt x="f5" y="f11"/>
                    <a:pt x="f5" y="f13"/>
                  </a:cubicBezTo>
                  <a:cubicBezTo>
                    <a:pt x="f5" y="f32"/>
                    <a:pt x="f5" y="f33"/>
                    <a:pt x="f5" y="f34"/>
                  </a:cubicBezTo>
                  <a:cubicBezTo>
                    <a:pt x="f5" y="f35"/>
                    <a:pt x="f36" y="f5"/>
                    <a:pt x="f37" y="f5"/>
                  </a:cubicBezTo>
                  <a:cubicBezTo>
                    <a:pt x="f15" y="f5"/>
                    <a:pt x="f38" y="f5"/>
                    <a:pt x="f39" y="f5"/>
                  </a:cubicBezTo>
                  <a:cubicBezTo>
                    <a:pt x="f40" y="f5"/>
                    <a:pt x="f6" y="f35"/>
                    <a:pt x="f6" y="f34"/>
                  </a:cubicBezTo>
                  <a:cubicBezTo>
                    <a:pt x="f6" y="f41"/>
                    <a:pt x="f6" y="f32"/>
                    <a:pt x="f6" y="f42"/>
                  </a:cubicBezTo>
                  <a:cubicBezTo>
                    <a:pt x="f6" y="f11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7139A86-B581-CAE9-FC0B-44F6B4927604}"/>
                </a:ext>
              </a:extLst>
            </p:cNvPr>
            <p:cNvSpPr/>
            <p:nvPr/>
          </p:nvSpPr>
          <p:spPr>
            <a:xfrm>
              <a:off x="665161" y="2508254"/>
              <a:ext cx="1879604" cy="5064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1"/>
                <a:gd name="f7" fmla="val 92"/>
                <a:gd name="f8" fmla="val 335"/>
                <a:gd name="f9" fmla="val 321"/>
                <a:gd name="f10" fmla="val 86"/>
                <a:gd name="f11" fmla="val 308"/>
                <a:gd name="f12" fmla="val 81"/>
                <a:gd name="f13" fmla="val 295"/>
                <a:gd name="f14" fmla="val 76"/>
                <a:gd name="f15" fmla="val 258"/>
                <a:gd name="f16" fmla="val 62"/>
                <a:gd name="f17" fmla="val 222"/>
                <a:gd name="f18" fmla="val 49"/>
                <a:gd name="f19" fmla="val 186"/>
                <a:gd name="f20" fmla="val 35"/>
                <a:gd name="f21" fmla="val 174"/>
                <a:gd name="f22" fmla="val 31"/>
                <a:gd name="f23" fmla="val 163"/>
                <a:gd name="f24" fmla="val 32"/>
                <a:gd name="f25" fmla="val 152"/>
                <a:gd name="f26" fmla="val 36"/>
                <a:gd name="f27" fmla="val 105"/>
                <a:gd name="f28" fmla="val 54"/>
                <a:gd name="f29" fmla="val 57"/>
                <a:gd name="f30" fmla="val 72"/>
                <a:gd name="f31" fmla="val 10"/>
                <a:gd name="f32" fmla="val 90"/>
                <a:gd name="f33" fmla="val 9"/>
                <a:gd name="f34" fmla="val 7"/>
                <a:gd name="f35" fmla="val 91"/>
                <a:gd name="f36" fmla="val 5"/>
                <a:gd name="f37" fmla="val 3"/>
                <a:gd name="f38" fmla="val 82"/>
                <a:gd name="f39" fmla="val 2"/>
                <a:gd name="f40" fmla="val 74"/>
                <a:gd name="f41" fmla="val 65"/>
                <a:gd name="f42" fmla="val 64"/>
                <a:gd name="f43" fmla="val 61"/>
                <a:gd name="f44" fmla="val 33"/>
                <a:gd name="f45" fmla="val 50"/>
                <a:gd name="f46" fmla="val 39"/>
                <a:gd name="f47" fmla="val 28"/>
                <a:gd name="f48" fmla="val 111"/>
                <a:gd name="f49" fmla="val 21"/>
                <a:gd name="f50" fmla="val 131"/>
                <a:gd name="f51" fmla="val 13"/>
                <a:gd name="f52" fmla="val 151"/>
                <a:gd name="f53" fmla="val 164"/>
                <a:gd name="f54" fmla="val 176"/>
                <a:gd name="f55" fmla="val 189"/>
                <a:gd name="f56" fmla="val 237"/>
                <a:gd name="f57" fmla="val 24"/>
                <a:gd name="f58" fmla="val 286"/>
                <a:gd name="f59" fmla="val 42"/>
                <a:gd name="f60" fmla="val 60"/>
                <a:gd name="f61" fmla="val 340"/>
                <a:gd name="f62" fmla="val 69"/>
                <a:gd name="f63" fmla="val 338"/>
                <a:gd name="f64" fmla="val 337"/>
                <a:gd name="f65" fmla="val 84"/>
                <a:gd name="f66" fmla="+- 0 0 -90"/>
                <a:gd name="f67" fmla="*/ f3 1 341"/>
                <a:gd name="f68" fmla="*/ f4 1 92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341"/>
                <a:gd name="f77" fmla="*/ f73 1 92"/>
                <a:gd name="f78" fmla="*/ 335 f74 1"/>
                <a:gd name="f79" fmla="*/ 92 f73 1"/>
                <a:gd name="f80" fmla="*/ 295 f74 1"/>
                <a:gd name="f81" fmla="*/ 76 f73 1"/>
                <a:gd name="f82" fmla="*/ 186 f74 1"/>
                <a:gd name="f83" fmla="*/ 35 f73 1"/>
                <a:gd name="f84" fmla="*/ 152 f74 1"/>
                <a:gd name="f85" fmla="*/ 36 f73 1"/>
                <a:gd name="f86" fmla="*/ 10 f74 1"/>
                <a:gd name="f87" fmla="*/ 90 f73 1"/>
                <a:gd name="f88" fmla="*/ 5 f74 1"/>
                <a:gd name="f89" fmla="*/ 91 f73 1"/>
                <a:gd name="f90" fmla="*/ 0 f74 1"/>
                <a:gd name="f91" fmla="*/ 65 f73 1"/>
                <a:gd name="f92" fmla="*/ 3 f74 1"/>
                <a:gd name="f93" fmla="*/ 61 f73 1"/>
                <a:gd name="f94" fmla="*/ 91 f74 1"/>
                <a:gd name="f95" fmla="*/ 28 f73 1"/>
                <a:gd name="f96" fmla="*/ 151 f74 1"/>
                <a:gd name="f97" fmla="*/ 5 f73 1"/>
                <a:gd name="f98" fmla="*/ 189 f74 1"/>
                <a:gd name="f99" fmla="*/ 60 f73 1"/>
                <a:gd name="f100" fmla="*/ 340 f74 1"/>
                <a:gd name="f101" fmla="*/ 69 f73 1"/>
                <a:gd name="f102" fmla="+- f75 0 f1"/>
                <a:gd name="f103" fmla="*/ f78 1 341"/>
                <a:gd name="f104" fmla="*/ f79 1 92"/>
                <a:gd name="f105" fmla="*/ f80 1 341"/>
                <a:gd name="f106" fmla="*/ f81 1 92"/>
                <a:gd name="f107" fmla="*/ f82 1 341"/>
                <a:gd name="f108" fmla="*/ f83 1 92"/>
                <a:gd name="f109" fmla="*/ f84 1 341"/>
                <a:gd name="f110" fmla="*/ f85 1 92"/>
                <a:gd name="f111" fmla="*/ f86 1 341"/>
                <a:gd name="f112" fmla="*/ f87 1 92"/>
                <a:gd name="f113" fmla="*/ f88 1 341"/>
                <a:gd name="f114" fmla="*/ f89 1 92"/>
                <a:gd name="f115" fmla="*/ f90 1 341"/>
                <a:gd name="f116" fmla="*/ f91 1 92"/>
                <a:gd name="f117" fmla="*/ f92 1 341"/>
                <a:gd name="f118" fmla="*/ f93 1 92"/>
                <a:gd name="f119" fmla="*/ f94 1 341"/>
                <a:gd name="f120" fmla="*/ f95 1 92"/>
                <a:gd name="f121" fmla="*/ f96 1 341"/>
                <a:gd name="f122" fmla="*/ f97 1 92"/>
                <a:gd name="f123" fmla="*/ f98 1 341"/>
                <a:gd name="f124" fmla="*/ f99 1 92"/>
                <a:gd name="f125" fmla="*/ f100 1 341"/>
                <a:gd name="f126" fmla="*/ f101 1 92"/>
                <a:gd name="f127" fmla="*/ 0 1 f76"/>
                <a:gd name="f128" fmla="*/ f70 1 f76"/>
                <a:gd name="f129" fmla="*/ 0 1 f77"/>
                <a:gd name="f130" fmla="*/ f71 1 f77"/>
                <a:gd name="f131" fmla="*/ f103 1 f76"/>
                <a:gd name="f132" fmla="*/ f104 1 f77"/>
                <a:gd name="f133" fmla="*/ f105 1 f76"/>
                <a:gd name="f134" fmla="*/ f106 1 f77"/>
                <a:gd name="f135" fmla="*/ f107 1 f76"/>
                <a:gd name="f136" fmla="*/ f108 1 f77"/>
                <a:gd name="f137" fmla="*/ f109 1 f76"/>
                <a:gd name="f138" fmla="*/ f110 1 f77"/>
                <a:gd name="f139" fmla="*/ f111 1 f76"/>
                <a:gd name="f140" fmla="*/ f112 1 f77"/>
                <a:gd name="f141" fmla="*/ f113 1 f76"/>
                <a:gd name="f142" fmla="*/ f114 1 f77"/>
                <a:gd name="f143" fmla="*/ f115 1 f76"/>
                <a:gd name="f144" fmla="*/ f116 1 f77"/>
                <a:gd name="f145" fmla="*/ f117 1 f76"/>
                <a:gd name="f146" fmla="*/ f118 1 f77"/>
                <a:gd name="f147" fmla="*/ f119 1 f76"/>
                <a:gd name="f148" fmla="*/ f120 1 f77"/>
                <a:gd name="f149" fmla="*/ f121 1 f76"/>
                <a:gd name="f150" fmla="*/ f122 1 f77"/>
                <a:gd name="f151" fmla="*/ f123 1 f76"/>
                <a:gd name="f152" fmla="*/ f124 1 f77"/>
                <a:gd name="f153" fmla="*/ f125 1 f76"/>
                <a:gd name="f154" fmla="*/ f126 1 f77"/>
                <a:gd name="f155" fmla="*/ f127 f67 1"/>
                <a:gd name="f156" fmla="*/ f128 f67 1"/>
                <a:gd name="f157" fmla="*/ f130 f68 1"/>
                <a:gd name="f158" fmla="*/ f129 f68 1"/>
                <a:gd name="f159" fmla="*/ f131 f67 1"/>
                <a:gd name="f160" fmla="*/ f132 f68 1"/>
                <a:gd name="f161" fmla="*/ f133 f67 1"/>
                <a:gd name="f162" fmla="*/ f134 f68 1"/>
                <a:gd name="f163" fmla="*/ f135 f67 1"/>
                <a:gd name="f164" fmla="*/ f136 f68 1"/>
                <a:gd name="f165" fmla="*/ f137 f67 1"/>
                <a:gd name="f166" fmla="*/ f138 f68 1"/>
                <a:gd name="f167" fmla="*/ f139 f67 1"/>
                <a:gd name="f168" fmla="*/ f140 f68 1"/>
                <a:gd name="f169" fmla="*/ f141 f67 1"/>
                <a:gd name="f170" fmla="*/ f142 f68 1"/>
                <a:gd name="f171" fmla="*/ f143 f67 1"/>
                <a:gd name="f172" fmla="*/ f144 f68 1"/>
                <a:gd name="f173" fmla="*/ f145 f67 1"/>
                <a:gd name="f174" fmla="*/ f146 f68 1"/>
                <a:gd name="f175" fmla="*/ f147 f67 1"/>
                <a:gd name="f176" fmla="*/ f148 f68 1"/>
                <a:gd name="f177" fmla="*/ f149 f67 1"/>
                <a:gd name="f178" fmla="*/ f150 f68 1"/>
                <a:gd name="f179" fmla="*/ f151 f67 1"/>
                <a:gd name="f180" fmla="*/ f152 f68 1"/>
                <a:gd name="f181" fmla="*/ f153 f67 1"/>
                <a:gd name="f182" fmla="*/ f154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59" y="f160"/>
                </a:cxn>
                <a:cxn ang="f102">
                  <a:pos x="f161" y="f162"/>
                </a:cxn>
                <a:cxn ang="f102">
                  <a:pos x="f163" y="f164"/>
                </a:cxn>
                <a:cxn ang="f102">
                  <a:pos x="f165" y="f166"/>
                </a:cxn>
                <a:cxn ang="f102">
                  <a:pos x="f167" y="f168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74"/>
                </a:cxn>
                <a:cxn ang="f102">
                  <a:pos x="f175" y="f176"/>
                </a:cxn>
                <a:cxn ang="f102">
                  <a:pos x="f177" y="f178"/>
                </a:cxn>
                <a:cxn ang="f102">
                  <a:pos x="f179" y="f178"/>
                </a:cxn>
                <a:cxn ang="f102">
                  <a:pos x="f159" y="f180"/>
                </a:cxn>
                <a:cxn ang="f102">
                  <a:pos x="f181" y="f182"/>
                </a:cxn>
                <a:cxn ang="f102">
                  <a:pos x="f159" y="f160"/>
                </a:cxn>
              </a:cxnLst>
              <a:rect l="f155" t="f158" r="f156" b="f157"/>
              <a:pathLst>
                <a:path w="341" h="9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8"/>
                    <a:pt x="f39" y="f40"/>
                    <a:pt x="f5" y="f41"/>
                  </a:cubicBezTo>
                  <a:cubicBezTo>
                    <a:pt x="f5" y="f42"/>
                    <a:pt x="f39" y="f16"/>
                    <a:pt x="f37" y="f43"/>
                  </a:cubicBezTo>
                  <a:cubicBezTo>
                    <a:pt x="f44" y="f45"/>
                    <a:pt x="f16" y="f46"/>
                    <a:pt x="f35" y="f47"/>
                  </a:cubicBezTo>
                  <a:cubicBezTo>
                    <a:pt x="f48" y="f49"/>
                    <a:pt x="f50" y="f51"/>
                    <a:pt x="f52" y="f36"/>
                  </a:cubicBezTo>
                  <a:cubicBezTo>
                    <a:pt x="f53" y="f5"/>
                    <a:pt x="f54" y="f5"/>
                    <a:pt x="f55" y="f36"/>
                  </a:cubicBezTo>
                  <a:cubicBezTo>
                    <a:pt x="f56" y="f57"/>
                    <a:pt x="f58" y="f59"/>
                    <a:pt x="f8" y="f60"/>
                  </a:cubicBezTo>
                  <a:cubicBezTo>
                    <a:pt x="f61" y="f16"/>
                    <a:pt x="f6" y="f42"/>
                    <a:pt x="f61" y="f62"/>
                  </a:cubicBezTo>
                  <a:cubicBezTo>
                    <a:pt x="f63" y="f14"/>
                    <a:pt x="f64" y="f65"/>
                    <a:pt x="f8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67AE189-89B2-4393-4300-F53746C263FC}"/>
                </a:ext>
              </a:extLst>
            </p:cNvPr>
            <p:cNvSpPr/>
            <p:nvPr/>
          </p:nvSpPr>
          <p:spPr>
            <a:xfrm>
              <a:off x="488947" y="4022729"/>
              <a:ext cx="2232022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5"/>
                <a:gd name="f7" fmla="val 45"/>
                <a:gd name="f8" fmla="val 13"/>
                <a:gd name="f9" fmla="val 12"/>
                <a:gd name="f10" fmla="val 11"/>
                <a:gd name="f11" fmla="val 22"/>
                <a:gd name="f12" fmla="val 15"/>
                <a:gd name="f13" fmla="val 31"/>
                <a:gd name="f14" fmla="val 20"/>
                <a:gd name="f15" fmla="val 44"/>
                <a:gd name="f16" fmla="val 27"/>
                <a:gd name="f17" fmla="val 58"/>
                <a:gd name="f18" fmla="val 29"/>
                <a:gd name="f19" fmla="val 72"/>
                <a:gd name="f20" fmla="val 26"/>
                <a:gd name="f21" fmla="val 81"/>
                <a:gd name="f22" fmla="val 25"/>
                <a:gd name="f23" fmla="val 89"/>
                <a:gd name="f24" fmla="val 96"/>
                <a:gd name="f25" fmla="val 116"/>
                <a:gd name="f26" fmla="val 2"/>
                <a:gd name="f27" fmla="val 137"/>
                <a:gd name="f28" fmla="val 159"/>
                <a:gd name="f29" fmla="val 8"/>
                <a:gd name="f30" fmla="val 164"/>
                <a:gd name="f31" fmla="val 9"/>
                <a:gd name="f32" fmla="val 169"/>
                <a:gd name="f33" fmla="val 173"/>
                <a:gd name="f34" fmla="val 193"/>
                <a:gd name="f35" fmla="val 212"/>
                <a:gd name="f36" fmla="val 231"/>
                <a:gd name="f37" fmla="val 249"/>
                <a:gd name="f38" fmla="val 3"/>
                <a:gd name="f39" fmla="val 268"/>
                <a:gd name="f40" fmla="val 288"/>
                <a:gd name="f41" fmla="val 6"/>
                <a:gd name="f42" fmla="val 295"/>
                <a:gd name="f43" fmla="val 303"/>
                <a:gd name="f44" fmla="val 309"/>
                <a:gd name="f45" fmla="val 16"/>
                <a:gd name="f46" fmla="val 330"/>
                <a:gd name="f47" fmla="val 30"/>
                <a:gd name="f48" fmla="val 351"/>
                <a:gd name="f49" fmla="val 373"/>
                <a:gd name="f50" fmla="val 382"/>
                <a:gd name="f51" fmla="val 393"/>
                <a:gd name="f52" fmla="val 404"/>
                <a:gd name="f53" fmla="val 403"/>
                <a:gd name="f54" fmla="val 384"/>
                <a:gd name="f55" fmla="val 376"/>
                <a:gd name="f56" fmla="val 354"/>
                <a:gd name="f57" fmla="val 43"/>
                <a:gd name="f58" fmla="val 329"/>
                <a:gd name="f59" fmla="val 305"/>
                <a:gd name="f60" fmla="val 292"/>
                <a:gd name="f61" fmla="val 280"/>
                <a:gd name="f62" fmla="val 266"/>
                <a:gd name="f63" fmla="val 257"/>
                <a:gd name="f64" fmla="val 23"/>
                <a:gd name="f65" fmla="val 242"/>
                <a:gd name="f66" fmla="val 227"/>
                <a:gd name="f67" fmla="val 42"/>
                <a:gd name="f68" fmla="val 210"/>
                <a:gd name="f69" fmla="val 192"/>
                <a:gd name="f70" fmla="val 41"/>
                <a:gd name="f71" fmla="val 170"/>
                <a:gd name="f72" fmla="val 36"/>
                <a:gd name="f73" fmla="val 160"/>
                <a:gd name="f74" fmla="val 147"/>
                <a:gd name="f75" fmla="val 21"/>
                <a:gd name="f76" fmla="val 132"/>
                <a:gd name="f77" fmla="val 117"/>
                <a:gd name="f78" fmla="val 111"/>
                <a:gd name="f79" fmla="val 105"/>
                <a:gd name="f80" fmla="val 99"/>
                <a:gd name="f81" fmla="val 32"/>
                <a:gd name="f82" fmla="val 82"/>
                <a:gd name="f83" fmla="val 64"/>
                <a:gd name="f84" fmla="val 46"/>
                <a:gd name="f85" fmla="val 40"/>
                <a:gd name="f86" fmla="val 34"/>
                <a:gd name="f87" fmla="val 35"/>
                <a:gd name="f88" fmla="val 28"/>
                <a:gd name="f89" fmla="+- 0 0 -90"/>
                <a:gd name="f90" fmla="*/ f3 1 405"/>
                <a:gd name="f91" fmla="*/ f4 1 45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405"/>
                <a:gd name="f100" fmla="*/ f96 1 45"/>
                <a:gd name="f101" fmla="*/ 0 f97 1"/>
                <a:gd name="f102" fmla="*/ 13 f96 1"/>
                <a:gd name="f103" fmla="*/ 31 f97 1"/>
                <a:gd name="f104" fmla="*/ 20 f96 1"/>
                <a:gd name="f105" fmla="*/ 72 f97 1"/>
                <a:gd name="f106" fmla="*/ 26 f96 1"/>
                <a:gd name="f107" fmla="*/ 96 f97 1"/>
                <a:gd name="f108" fmla="*/ 15 f96 1"/>
                <a:gd name="f109" fmla="*/ 159 f97 1"/>
                <a:gd name="f110" fmla="*/ 8 f96 1"/>
                <a:gd name="f111" fmla="*/ 173 f97 1"/>
                <a:gd name="f112" fmla="*/ 231 f97 1"/>
                <a:gd name="f113" fmla="*/ 288 f97 1"/>
                <a:gd name="f114" fmla="*/ 6 f96 1"/>
                <a:gd name="f115" fmla="*/ 309 f97 1"/>
                <a:gd name="f116" fmla="*/ 16 f96 1"/>
                <a:gd name="f117" fmla="*/ 373 f97 1"/>
                <a:gd name="f118" fmla="*/ 405 f97 1"/>
                <a:gd name="f119" fmla="*/ 12 f96 1"/>
                <a:gd name="f120" fmla="*/ 403 f97 1"/>
                <a:gd name="f121" fmla="*/ 376 f97 1"/>
                <a:gd name="f122" fmla="*/ 305 f97 1"/>
                <a:gd name="f123" fmla="*/ 31 f96 1"/>
                <a:gd name="f124" fmla="*/ 266 f97 1"/>
                <a:gd name="f125" fmla="*/ 22 f96 1"/>
                <a:gd name="f126" fmla="*/ 242 f97 1"/>
                <a:gd name="f127" fmla="*/ 192 f97 1"/>
                <a:gd name="f128" fmla="*/ 43 f96 1"/>
                <a:gd name="f129" fmla="*/ 160 f97 1"/>
                <a:gd name="f130" fmla="*/ 30 f96 1"/>
                <a:gd name="f131" fmla="*/ 117 f97 1"/>
                <a:gd name="f132" fmla="*/ 23 f96 1"/>
                <a:gd name="f133" fmla="*/ 99 f97 1"/>
                <a:gd name="f134" fmla="*/ 32 f96 1"/>
                <a:gd name="f135" fmla="*/ 46 f97 1"/>
                <a:gd name="f136" fmla="*/ 36 f96 1"/>
                <a:gd name="f137" fmla="*/ 30 f97 1"/>
                <a:gd name="f138" fmla="*/ 28 f96 1"/>
                <a:gd name="f139" fmla="+- f98 0 f1"/>
                <a:gd name="f140" fmla="*/ f101 1 405"/>
                <a:gd name="f141" fmla="*/ f102 1 45"/>
                <a:gd name="f142" fmla="*/ f103 1 405"/>
                <a:gd name="f143" fmla="*/ f104 1 45"/>
                <a:gd name="f144" fmla="*/ f105 1 405"/>
                <a:gd name="f145" fmla="*/ f106 1 45"/>
                <a:gd name="f146" fmla="*/ f107 1 405"/>
                <a:gd name="f147" fmla="*/ f108 1 45"/>
                <a:gd name="f148" fmla="*/ f109 1 405"/>
                <a:gd name="f149" fmla="*/ f110 1 45"/>
                <a:gd name="f150" fmla="*/ f111 1 405"/>
                <a:gd name="f151" fmla="*/ f112 1 405"/>
                <a:gd name="f152" fmla="*/ f113 1 405"/>
                <a:gd name="f153" fmla="*/ f114 1 45"/>
                <a:gd name="f154" fmla="*/ f115 1 405"/>
                <a:gd name="f155" fmla="*/ f116 1 45"/>
                <a:gd name="f156" fmla="*/ f117 1 405"/>
                <a:gd name="f157" fmla="*/ f118 1 405"/>
                <a:gd name="f158" fmla="*/ f119 1 45"/>
                <a:gd name="f159" fmla="*/ f120 1 405"/>
                <a:gd name="f160" fmla="*/ f121 1 405"/>
                <a:gd name="f161" fmla="*/ f122 1 405"/>
                <a:gd name="f162" fmla="*/ f123 1 45"/>
                <a:gd name="f163" fmla="*/ f124 1 405"/>
                <a:gd name="f164" fmla="*/ f125 1 45"/>
                <a:gd name="f165" fmla="*/ f126 1 405"/>
                <a:gd name="f166" fmla="*/ f127 1 405"/>
                <a:gd name="f167" fmla="*/ f128 1 45"/>
                <a:gd name="f168" fmla="*/ f129 1 405"/>
                <a:gd name="f169" fmla="*/ f130 1 45"/>
                <a:gd name="f170" fmla="*/ f131 1 405"/>
                <a:gd name="f171" fmla="*/ f132 1 45"/>
                <a:gd name="f172" fmla="*/ f133 1 405"/>
                <a:gd name="f173" fmla="*/ f134 1 45"/>
                <a:gd name="f174" fmla="*/ f135 1 405"/>
                <a:gd name="f175" fmla="*/ f136 1 45"/>
                <a:gd name="f176" fmla="*/ f137 1 405"/>
                <a:gd name="f177" fmla="*/ f138 1 45"/>
                <a:gd name="f178" fmla="*/ 0 1 f99"/>
                <a:gd name="f179" fmla="*/ f93 1 f99"/>
                <a:gd name="f180" fmla="*/ 0 1 f100"/>
                <a:gd name="f181" fmla="*/ f94 1 f100"/>
                <a:gd name="f182" fmla="*/ f140 1 f99"/>
                <a:gd name="f183" fmla="*/ f141 1 f100"/>
                <a:gd name="f184" fmla="*/ f142 1 f99"/>
                <a:gd name="f185" fmla="*/ f143 1 f100"/>
                <a:gd name="f186" fmla="*/ f144 1 f99"/>
                <a:gd name="f187" fmla="*/ f145 1 f100"/>
                <a:gd name="f188" fmla="*/ f146 1 f99"/>
                <a:gd name="f189" fmla="*/ f147 1 f100"/>
                <a:gd name="f190" fmla="*/ f148 1 f99"/>
                <a:gd name="f191" fmla="*/ f149 1 f100"/>
                <a:gd name="f192" fmla="*/ f150 1 f99"/>
                <a:gd name="f193" fmla="*/ f151 1 f99"/>
                <a:gd name="f194" fmla="*/ f152 1 f99"/>
                <a:gd name="f195" fmla="*/ f153 1 f100"/>
                <a:gd name="f196" fmla="*/ f154 1 f99"/>
                <a:gd name="f197" fmla="*/ f155 1 f100"/>
                <a:gd name="f198" fmla="*/ f156 1 f99"/>
                <a:gd name="f199" fmla="*/ f157 1 f99"/>
                <a:gd name="f200" fmla="*/ f158 1 f100"/>
                <a:gd name="f201" fmla="*/ f159 1 f99"/>
                <a:gd name="f202" fmla="*/ f160 1 f99"/>
                <a:gd name="f203" fmla="*/ f161 1 f99"/>
                <a:gd name="f204" fmla="*/ f162 1 f100"/>
                <a:gd name="f205" fmla="*/ f163 1 f99"/>
                <a:gd name="f206" fmla="*/ f164 1 f100"/>
                <a:gd name="f207" fmla="*/ f165 1 f99"/>
                <a:gd name="f208" fmla="*/ f166 1 f99"/>
                <a:gd name="f209" fmla="*/ f167 1 f100"/>
                <a:gd name="f210" fmla="*/ f168 1 f99"/>
                <a:gd name="f211" fmla="*/ f169 1 f100"/>
                <a:gd name="f212" fmla="*/ f170 1 f99"/>
                <a:gd name="f213" fmla="*/ f171 1 f100"/>
                <a:gd name="f214" fmla="*/ f172 1 f99"/>
                <a:gd name="f215" fmla="*/ f173 1 f100"/>
                <a:gd name="f216" fmla="*/ f174 1 f99"/>
                <a:gd name="f217" fmla="*/ f175 1 f100"/>
                <a:gd name="f218" fmla="*/ f176 1 f99"/>
                <a:gd name="f219" fmla="*/ f177 1 f100"/>
                <a:gd name="f220" fmla="*/ f178 f90 1"/>
                <a:gd name="f221" fmla="*/ f179 f90 1"/>
                <a:gd name="f222" fmla="*/ f181 f91 1"/>
                <a:gd name="f223" fmla="*/ f180 f91 1"/>
                <a:gd name="f224" fmla="*/ f182 f90 1"/>
                <a:gd name="f225" fmla="*/ f183 f91 1"/>
                <a:gd name="f226" fmla="*/ f184 f90 1"/>
                <a:gd name="f227" fmla="*/ f185 f91 1"/>
                <a:gd name="f228" fmla="*/ f186 f90 1"/>
                <a:gd name="f229" fmla="*/ f187 f91 1"/>
                <a:gd name="f230" fmla="*/ f188 f90 1"/>
                <a:gd name="f231" fmla="*/ f189 f91 1"/>
                <a:gd name="f232" fmla="*/ f190 f90 1"/>
                <a:gd name="f233" fmla="*/ f191 f91 1"/>
                <a:gd name="f234" fmla="*/ f192 f90 1"/>
                <a:gd name="f235" fmla="*/ f193 f90 1"/>
                <a:gd name="f236" fmla="*/ f194 f90 1"/>
                <a:gd name="f237" fmla="*/ f195 f91 1"/>
                <a:gd name="f238" fmla="*/ f196 f90 1"/>
                <a:gd name="f239" fmla="*/ f197 f91 1"/>
                <a:gd name="f240" fmla="*/ f198 f90 1"/>
                <a:gd name="f241" fmla="*/ f199 f90 1"/>
                <a:gd name="f242" fmla="*/ f200 f91 1"/>
                <a:gd name="f243" fmla="*/ f201 f90 1"/>
                <a:gd name="f244" fmla="*/ f202 f90 1"/>
                <a:gd name="f245" fmla="*/ f203 f90 1"/>
                <a:gd name="f246" fmla="*/ f204 f91 1"/>
                <a:gd name="f247" fmla="*/ f205 f90 1"/>
                <a:gd name="f248" fmla="*/ f206 f91 1"/>
                <a:gd name="f249" fmla="*/ f207 f90 1"/>
                <a:gd name="f250" fmla="*/ f208 f90 1"/>
                <a:gd name="f251" fmla="*/ f209 f91 1"/>
                <a:gd name="f252" fmla="*/ f210 f90 1"/>
                <a:gd name="f253" fmla="*/ f211 f91 1"/>
                <a:gd name="f254" fmla="*/ f212 f90 1"/>
                <a:gd name="f255" fmla="*/ f213 f91 1"/>
                <a:gd name="f256" fmla="*/ f214 f90 1"/>
                <a:gd name="f257" fmla="*/ f215 f91 1"/>
                <a:gd name="f258" fmla="*/ f216 f90 1"/>
                <a:gd name="f259" fmla="*/ f217 f91 1"/>
                <a:gd name="f260" fmla="*/ f218 f90 1"/>
                <a:gd name="f261" fmla="*/ f219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4" y="f225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31"/>
                </a:cxn>
                <a:cxn ang="f139">
                  <a:pos x="f235" y="f231"/>
                </a:cxn>
                <a:cxn ang="f139">
                  <a:pos x="f236" y="f237"/>
                </a:cxn>
                <a:cxn ang="f139">
                  <a:pos x="f238" y="f239"/>
                </a:cxn>
                <a:cxn ang="f139">
                  <a:pos x="f240" y="f227"/>
                </a:cxn>
                <a:cxn ang="f139">
                  <a:pos x="f241" y="f242"/>
                </a:cxn>
                <a:cxn ang="f139">
                  <a:pos x="f243" y="f225"/>
                </a:cxn>
                <a:cxn ang="f139">
                  <a:pos x="f244" y="f229"/>
                </a:cxn>
                <a:cxn ang="f139">
                  <a:pos x="f245" y="f246"/>
                </a:cxn>
                <a:cxn ang="f139">
                  <a:pos x="f247" y="f248"/>
                </a:cxn>
                <a:cxn ang="f139">
                  <a:pos x="f249" y="f246"/>
                </a:cxn>
                <a:cxn ang="f139">
                  <a:pos x="f250" y="f251"/>
                </a:cxn>
                <a:cxn ang="f139">
                  <a:pos x="f252" y="f253"/>
                </a:cxn>
                <a:cxn ang="f139">
                  <a:pos x="f254" y="f255"/>
                </a:cxn>
                <a:cxn ang="f139">
                  <a:pos x="f256" y="f257"/>
                </a:cxn>
                <a:cxn ang="f139">
                  <a:pos x="f258" y="f259"/>
                </a:cxn>
                <a:cxn ang="f139">
                  <a:pos x="f260" y="f261"/>
                </a:cxn>
                <a:cxn ang="f139">
                  <a:pos x="f224" y="f225"/>
                </a:cxn>
              </a:cxnLst>
              <a:rect l="f220" t="f223" r="f221" b="f222"/>
              <a:pathLst>
                <a:path w="405" h="4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14"/>
                    <a:pt x="f24" y="f12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30" y="f31"/>
                    <a:pt x="f32" y="f9"/>
                    <a:pt x="f33" y="f12"/>
                  </a:cubicBezTo>
                  <a:cubicBezTo>
                    <a:pt x="f34" y="f20"/>
                    <a:pt x="f35" y="f16"/>
                    <a:pt x="f36" y="f12"/>
                  </a:cubicBezTo>
                  <a:cubicBezTo>
                    <a:pt x="f37" y="f38"/>
                    <a:pt x="f39" y="f5"/>
                    <a:pt x="f40" y="f41"/>
                  </a:cubicBezTo>
                  <a:cubicBezTo>
                    <a:pt x="f42" y="f29"/>
                    <a:pt x="f43" y="f10"/>
                    <a:pt x="f44" y="f45"/>
                  </a:cubicBezTo>
                  <a:cubicBezTo>
                    <a:pt x="f46" y="f47"/>
                    <a:pt x="f48" y="f13"/>
                    <a:pt x="f49" y="f14"/>
                  </a:cubicBezTo>
                  <a:cubicBezTo>
                    <a:pt x="f50" y="f12"/>
                    <a:pt x="f51" y="f10"/>
                    <a:pt x="f6" y="f9"/>
                  </a:cubicBezTo>
                  <a:cubicBezTo>
                    <a:pt x="f52" y="f8"/>
                    <a:pt x="f53" y="f8"/>
                    <a:pt x="f53" y="f8"/>
                  </a:cubicBezTo>
                  <a:cubicBezTo>
                    <a:pt x="f51" y="f12"/>
                    <a:pt x="f54" y="f14"/>
                    <a:pt x="f55" y="f20"/>
                  </a:cubicBezTo>
                  <a:cubicBezTo>
                    <a:pt x="f56" y="f57"/>
                    <a:pt x="f58" y="f15"/>
                    <a:pt x="f59" y="f13"/>
                  </a:cubicBezTo>
                  <a:cubicBezTo>
                    <a:pt x="f60" y="f22"/>
                    <a:pt x="f61" y="f14"/>
                    <a:pt x="f62" y="f11"/>
                  </a:cubicBezTo>
                  <a:cubicBezTo>
                    <a:pt x="f63" y="f64"/>
                    <a:pt x="f37" y="f20"/>
                    <a:pt x="f65" y="f13"/>
                  </a:cubicBezTo>
                  <a:cubicBezTo>
                    <a:pt x="f66" y="f67"/>
                    <a:pt x="f68" y="f7"/>
                    <a:pt x="f69" y="f57"/>
                  </a:cubicBezTo>
                  <a:cubicBezTo>
                    <a:pt x="f2" y="f70"/>
                    <a:pt x="f71" y="f72"/>
                    <a:pt x="f73" y="f47"/>
                  </a:cubicBezTo>
                  <a:cubicBezTo>
                    <a:pt x="f74" y="f75"/>
                    <a:pt x="f76" y="f14"/>
                    <a:pt x="f77" y="f64"/>
                  </a:cubicBezTo>
                  <a:cubicBezTo>
                    <a:pt x="f78" y="f22"/>
                    <a:pt x="f79" y="f18"/>
                    <a:pt x="f80" y="f81"/>
                  </a:cubicBezTo>
                  <a:cubicBezTo>
                    <a:pt x="f82" y="f70"/>
                    <a:pt x="f83" y="f67"/>
                    <a:pt x="f84" y="f72"/>
                  </a:cubicBezTo>
                  <a:cubicBezTo>
                    <a:pt x="f85" y="f86"/>
                    <a:pt x="f87" y="f13"/>
                    <a:pt x="f47" y="f88"/>
                  </a:cubicBezTo>
                  <a:cubicBezTo>
                    <a:pt x="f75" y="f75"/>
                    <a:pt x="f9" y="f12"/>
                    <a:pt x="f5" y="f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659172A-80C1-E1C6-93E3-E0F7C8DD13B2}"/>
                </a:ext>
              </a:extLst>
            </p:cNvPr>
            <p:cNvSpPr/>
            <p:nvPr/>
          </p:nvSpPr>
          <p:spPr>
            <a:xfrm>
              <a:off x="1044573" y="1903415"/>
              <a:ext cx="1120770" cy="120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22"/>
                <a:gd name="f8" fmla="val 6"/>
                <a:gd name="f9" fmla="val 15"/>
                <a:gd name="f10" fmla="val 32"/>
                <a:gd name="f11" fmla="val 79"/>
                <a:gd name="f12" fmla="val 125"/>
                <a:gd name="f13" fmla="val 171"/>
                <a:gd name="f14" fmla="val 187"/>
                <a:gd name="f15" fmla="val 197"/>
                <a:gd name="f16" fmla="val 7"/>
                <a:gd name="f17" fmla="val 135"/>
                <a:gd name="f18" fmla="val 67"/>
                <a:gd name="f19" fmla="+- 0 0 -90"/>
                <a:gd name="f20" fmla="*/ f3 1 203"/>
                <a:gd name="f21" fmla="*/ f4 1 2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03"/>
                <a:gd name="f30" fmla="*/ f26 1 22"/>
                <a:gd name="f31" fmla="*/ 0 f27 1"/>
                <a:gd name="f32" fmla="*/ 22 f26 1"/>
                <a:gd name="f33" fmla="*/ 32 f27 1"/>
                <a:gd name="f34" fmla="*/ 0 f26 1"/>
                <a:gd name="f35" fmla="*/ 171 f27 1"/>
                <a:gd name="f36" fmla="*/ 203 f27 1"/>
                <a:gd name="f37" fmla="+- f28 0 f1"/>
                <a:gd name="f38" fmla="*/ f31 1 203"/>
                <a:gd name="f39" fmla="*/ f32 1 22"/>
                <a:gd name="f40" fmla="*/ f33 1 203"/>
                <a:gd name="f41" fmla="*/ f34 1 22"/>
                <a:gd name="f42" fmla="*/ f35 1 203"/>
                <a:gd name="f43" fmla="*/ f36 1 20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59"/>
                </a:cxn>
                <a:cxn ang="f37">
                  <a:pos x="f58" y="f59"/>
                </a:cxn>
              </a:cxnLst>
              <a:rect l="f54" t="f57" r="f55" b="f56"/>
              <a:pathLst>
                <a:path w="203" h="22">
                  <a:moveTo>
                    <a:pt x="f5" y="f7"/>
                  </a:moveTo>
                  <a:cubicBezTo>
                    <a:pt x="f8" y="f8"/>
                    <a:pt x="f9" y="f5"/>
                    <a:pt x="f10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14" y="f5"/>
                    <a:pt x="f15" y="f16"/>
                    <a:pt x="f6" y="f7"/>
                  </a:cubicBezTo>
                  <a:cubicBezTo>
                    <a:pt x="f17" y="f7"/>
                    <a:pt x="f18" y="f7"/>
                    <a:pt x="f5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C7A2CD2-EDC4-DF44-E49F-081ACDDBC1F4}"/>
                </a:ext>
              </a:extLst>
            </p:cNvPr>
            <p:cNvSpPr/>
            <p:nvPr/>
          </p:nvSpPr>
          <p:spPr>
            <a:xfrm>
              <a:off x="1474790" y="1573216"/>
              <a:ext cx="260347" cy="269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9"/>
                <a:gd name="f8" fmla="val 3"/>
                <a:gd name="f9" fmla="val 17"/>
                <a:gd name="f10" fmla="val 30"/>
                <a:gd name="f11" fmla="val 44"/>
                <a:gd name="f12" fmla="val 45"/>
                <a:gd name="f13" fmla="val 16"/>
                <a:gd name="f14" fmla="val 46"/>
                <a:gd name="f15" fmla="val 32"/>
                <a:gd name="f16" fmla="val 31"/>
                <a:gd name="f17" fmla="val 1"/>
                <a:gd name="f18" fmla="val 33"/>
                <a:gd name="f19" fmla="val 2"/>
                <a:gd name="f20" fmla="+- 0 0 -90"/>
                <a:gd name="f21" fmla="*/ f3 1 47"/>
                <a:gd name="f22" fmla="*/ f4 1 4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47"/>
                <a:gd name="f31" fmla="*/ f27 1 49"/>
                <a:gd name="f32" fmla="*/ 3 f28 1"/>
                <a:gd name="f33" fmla="*/ 0 f27 1"/>
                <a:gd name="f34" fmla="*/ 44 f28 1"/>
                <a:gd name="f35" fmla="*/ 47 f28 1"/>
                <a:gd name="f36" fmla="*/ 49 f27 1"/>
                <a:gd name="f37" fmla="*/ 0 f28 1"/>
                <a:gd name="f38" fmla="+- f29 0 f1"/>
                <a:gd name="f39" fmla="*/ f32 1 47"/>
                <a:gd name="f40" fmla="*/ f33 1 49"/>
                <a:gd name="f41" fmla="*/ f34 1 47"/>
                <a:gd name="f42" fmla="*/ f35 1 47"/>
                <a:gd name="f43" fmla="*/ f36 1 49"/>
                <a:gd name="f44" fmla="*/ f37 1 4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0"/>
                <a:gd name="f53" fmla="*/ f43 1 f31"/>
                <a:gd name="f54" fmla="*/ f44 1 f30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1 1"/>
                <a:gd name="f63" fmla="*/ f53 f22 1"/>
                <a:gd name="f64" fmla="*/ f5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0"/>
                </a:cxn>
                <a:cxn ang="f38">
                  <a:pos x="f62" y="f63"/>
                </a:cxn>
                <a:cxn ang="f38">
                  <a:pos x="f64" y="f63"/>
                </a:cxn>
                <a:cxn ang="f38">
                  <a:pos x="f59" y="f60"/>
                </a:cxn>
              </a:cxnLst>
              <a:rect l="f55" t="f58" r="f56" b="f57"/>
              <a:pathLst>
                <a:path w="47" h="4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7"/>
                  </a:cubicBezTo>
                  <a:cubicBezTo>
                    <a:pt x="f16" y="f7"/>
                    <a:pt x="f13" y="f7"/>
                    <a:pt x="f5" y="f7"/>
                  </a:cubicBezTo>
                  <a:cubicBezTo>
                    <a:pt x="f17" y="f18"/>
                    <a:pt x="f19" y="f13"/>
                    <a:pt x="f8" y="f5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2;p48">
            <a:extLst>
              <a:ext uri="{FF2B5EF4-FFF2-40B4-BE49-F238E27FC236}">
                <a16:creationId xmlns:a16="http://schemas.microsoft.com/office/drawing/2014/main" id="{EE0CB124-1252-FC7A-46F7-23C890ECC5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قیف فروش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645;p48">
            <a:extLst>
              <a:ext uri="{FF2B5EF4-FFF2-40B4-BE49-F238E27FC236}">
                <a16:creationId xmlns:a16="http://schemas.microsoft.com/office/drawing/2014/main" id="{0A01CCBD-ACF1-6BA2-9119-62D6287A0E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4500" y="1501170"/>
            <a:ext cx="1991700" cy="3351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اطلاع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4" name="Google Shape;646;p48">
            <a:extLst>
              <a:ext uri="{FF2B5EF4-FFF2-40B4-BE49-F238E27FC236}">
                <a16:creationId xmlns:a16="http://schemas.microsoft.com/office/drawing/2014/main" id="{FACCB3AC-0799-C36C-0B5D-C99F9E10A5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4500" y="1836270"/>
            <a:ext cx="1991700" cy="550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Google Shape;647;p48">
            <a:extLst>
              <a:ext uri="{FF2B5EF4-FFF2-40B4-BE49-F238E27FC236}">
                <a16:creationId xmlns:a16="http://schemas.microsoft.com/office/drawing/2014/main" id="{9E476EF6-8EC4-F877-2EA0-DA02BCEE551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4500" y="2845402"/>
            <a:ext cx="1991700" cy="3351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90CBA3"/>
                </a:solidFill>
                <a:cs typeface="B Nazanin" panose="00000400000000000000" pitchFamily="2" charset="-78"/>
              </a:rPr>
              <a:t>تصمیم</a:t>
            </a:r>
            <a:endParaRPr lang="en-US" sz="1800" b="1" dirty="0">
              <a:solidFill>
                <a:srgbClr val="90CBA3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648;p48">
            <a:extLst>
              <a:ext uri="{FF2B5EF4-FFF2-40B4-BE49-F238E27FC236}">
                <a16:creationId xmlns:a16="http://schemas.microsoft.com/office/drawing/2014/main" id="{60F3ACE4-3814-096A-2F51-D3FAB01E2F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4500" y="3180502"/>
            <a:ext cx="1991700" cy="550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649;p48">
            <a:extLst>
              <a:ext uri="{FF2B5EF4-FFF2-40B4-BE49-F238E27FC236}">
                <a16:creationId xmlns:a16="http://schemas.microsoft.com/office/drawing/2014/main" id="{7D4D8ED4-702B-930C-A4FC-AF03A901FD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73147" y="2182489"/>
            <a:ext cx="1991700" cy="3351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70C1B3"/>
                </a:solidFill>
                <a:cs typeface="B Nazanin" panose="00000400000000000000" pitchFamily="2" charset="-78"/>
              </a:rPr>
              <a:t>علاقه</a:t>
            </a:r>
            <a:endParaRPr lang="en-US" sz="1800" b="1" dirty="0">
              <a:solidFill>
                <a:srgbClr val="70C1B3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650;p48">
            <a:extLst>
              <a:ext uri="{FF2B5EF4-FFF2-40B4-BE49-F238E27FC236}">
                <a16:creationId xmlns:a16="http://schemas.microsoft.com/office/drawing/2014/main" id="{B21B638D-2A59-8B04-E196-75AFC0F46B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73147" y="2517590"/>
            <a:ext cx="1991700" cy="550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Google Shape;651;p48">
            <a:extLst>
              <a:ext uri="{FF2B5EF4-FFF2-40B4-BE49-F238E27FC236}">
                <a16:creationId xmlns:a16="http://schemas.microsoft.com/office/drawing/2014/main" id="{12D768B1-82D0-16F3-2F6A-877DA50CB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73147" y="3510902"/>
            <a:ext cx="1991700" cy="335100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FF1654"/>
                </a:solidFill>
                <a:cs typeface="B Nazanin" panose="00000400000000000000" pitchFamily="2" charset="-78"/>
              </a:rPr>
              <a:t>خرید</a:t>
            </a:r>
            <a:endParaRPr lang="en-US" sz="1800" b="1" dirty="0">
              <a:solidFill>
                <a:srgbClr val="FF1654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Google Shape;652;p48">
            <a:extLst>
              <a:ext uri="{FF2B5EF4-FFF2-40B4-BE49-F238E27FC236}">
                <a16:creationId xmlns:a16="http://schemas.microsoft.com/office/drawing/2014/main" id="{0D983578-E2AD-FB37-9025-A5C6B379F5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73147" y="3846002"/>
            <a:ext cx="1991700" cy="550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1" name="Conector recto de flecha 7">
            <a:extLst>
              <a:ext uri="{FF2B5EF4-FFF2-40B4-BE49-F238E27FC236}">
                <a16:creationId xmlns:a16="http://schemas.microsoft.com/office/drawing/2014/main" id="{4E270F05-9B0A-FB26-99E3-92C680EB8A12}"/>
              </a:ext>
            </a:extLst>
          </p:cNvPr>
          <p:cNvCxnSpPr/>
          <p:nvPr/>
        </p:nvCxnSpPr>
        <p:spPr>
          <a:xfrm>
            <a:off x="2646200" y="1668725"/>
            <a:ext cx="1169298" cy="1399059"/>
          </a:xfrm>
          <a:prstGeom prst="straightConnector1">
            <a:avLst/>
          </a:prstGeom>
          <a:noFill/>
          <a:ln w="38103" cap="flat">
            <a:solidFill>
              <a:srgbClr val="03CBE7"/>
            </a:solidFill>
            <a:prstDash val="solid"/>
            <a:tailEnd type="arrow"/>
          </a:ln>
        </p:spPr>
      </p:cxnSp>
      <p:cxnSp>
        <p:nvCxnSpPr>
          <p:cNvPr id="12" name="Conector recto de flecha 9">
            <a:extLst>
              <a:ext uri="{FF2B5EF4-FFF2-40B4-BE49-F238E27FC236}">
                <a16:creationId xmlns:a16="http://schemas.microsoft.com/office/drawing/2014/main" id="{2A9F56B3-2F68-1F86-A029-EBDD2127CC66}"/>
              </a:ext>
            </a:extLst>
          </p:cNvPr>
          <p:cNvCxnSpPr/>
          <p:nvPr/>
        </p:nvCxnSpPr>
        <p:spPr>
          <a:xfrm flipH="1">
            <a:off x="4348100" y="2350035"/>
            <a:ext cx="2125047" cy="830467"/>
          </a:xfrm>
          <a:prstGeom prst="straightConnector1">
            <a:avLst/>
          </a:prstGeom>
          <a:noFill/>
          <a:ln w="38103" cap="flat">
            <a:solidFill>
              <a:srgbClr val="03CBE7"/>
            </a:solidFill>
            <a:prstDash val="solid"/>
            <a:tailEnd type="arrow"/>
          </a:ln>
        </p:spPr>
      </p:cxnSp>
      <p:cxnSp>
        <p:nvCxnSpPr>
          <p:cNvPr id="13" name="Conector recto de flecha 11">
            <a:extLst>
              <a:ext uri="{FF2B5EF4-FFF2-40B4-BE49-F238E27FC236}">
                <a16:creationId xmlns:a16="http://schemas.microsoft.com/office/drawing/2014/main" id="{4FD3B3E6-F070-6BA4-9826-C2F4CB1DF894}"/>
              </a:ext>
            </a:extLst>
          </p:cNvPr>
          <p:cNvCxnSpPr/>
          <p:nvPr/>
        </p:nvCxnSpPr>
        <p:spPr>
          <a:xfrm>
            <a:off x="2646200" y="3012948"/>
            <a:ext cx="472781" cy="372608"/>
          </a:xfrm>
          <a:prstGeom prst="straightConnector1">
            <a:avLst/>
          </a:prstGeom>
          <a:noFill/>
          <a:ln w="38103" cap="flat">
            <a:solidFill>
              <a:srgbClr val="03CBE7"/>
            </a:solidFill>
            <a:prstDash val="solid"/>
            <a:tailEnd type="arrow"/>
          </a:ln>
        </p:spPr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FB8956-7703-4A87-91DD-F38FC273CF5B}"/>
              </a:ext>
            </a:extLst>
          </p:cNvPr>
          <p:cNvCxnSpPr/>
          <p:nvPr/>
        </p:nvCxnSpPr>
        <p:spPr>
          <a:xfrm flipH="1">
            <a:off x="5448818" y="3678448"/>
            <a:ext cx="1024329" cy="0"/>
          </a:xfrm>
          <a:prstGeom prst="straightConnector1">
            <a:avLst/>
          </a:prstGeom>
          <a:noFill/>
          <a:ln w="38103" cap="flat">
            <a:solidFill>
              <a:srgbClr val="03CBE7"/>
            </a:solidFill>
            <a:prstDash val="solid"/>
            <a:tailEnd type="arrow"/>
          </a:ln>
        </p:spPr>
      </p:cxnSp>
      <p:grpSp>
        <p:nvGrpSpPr>
          <p:cNvPr id="15" name="Grupo 35">
            <a:extLst>
              <a:ext uri="{FF2B5EF4-FFF2-40B4-BE49-F238E27FC236}">
                <a16:creationId xmlns:a16="http://schemas.microsoft.com/office/drawing/2014/main" id="{AE7A4FA6-DDC1-86E8-DFB7-8A6ECAFE1C81}"/>
              </a:ext>
            </a:extLst>
          </p:cNvPr>
          <p:cNvGrpSpPr/>
          <p:nvPr/>
        </p:nvGrpSpPr>
        <p:grpSpPr>
          <a:xfrm>
            <a:off x="2505017" y="3321265"/>
            <a:ext cx="3952878" cy="1736729"/>
            <a:chOff x="2505017" y="3321265"/>
            <a:chExt cx="3952878" cy="1736729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5F1165D-1530-D9E7-CB60-7EF66037E863}"/>
                </a:ext>
              </a:extLst>
            </p:cNvPr>
            <p:cNvSpPr/>
            <p:nvPr/>
          </p:nvSpPr>
          <p:spPr>
            <a:xfrm>
              <a:off x="2505017" y="3614952"/>
              <a:ext cx="3952878" cy="11112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8"/>
                <a:gd name="f7" fmla="val 215"/>
                <a:gd name="f8" fmla="val 49"/>
                <a:gd name="f9" fmla="val 207"/>
                <a:gd name="f10" fmla="val 56"/>
                <a:gd name="f11" fmla="val 204"/>
                <a:gd name="f12" fmla="val 64"/>
                <a:gd name="f13" fmla="val 203"/>
                <a:gd name="f14" fmla="val 71"/>
                <a:gd name="f15" fmla="val 107"/>
                <a:gd name="f16" fmla="val 202"/>
                <a:gd name="f17" fmla="val 142"/>
                <a:gd name="f18" fmla="val 177"/>
                <a:gd name="f19" fmla="val 179"/>
                <a:gd name="f20" fmla="val 181"/>
                <a:gd name="f21" fmla="val 185"/>
                <a:gd name="f22" fmla="val 178"/>
                <a:gd name="f23" fmla="val 196"/>
                <a:gd name="f24" fmla="val 173"/>
                <a:gd name="f25" fmla="val 190"/>
                <a:gd name="f26" fmla="val 167"/>
                <a:gd name="f27" fmla="val 124"/>
                <a:gd name="f28" fmla="val 148"/>
                <a:gd name="f29" fmla="val 80"/>
                <a:gd name="f30" fmla="val 111"/>
                <a:gd name="f31" fmla="val 37"/>
                <a:gd name="f32" fmla="val 73"/>
                <a:gd name="f33" fmla="val 27"/>
                <a:gd name="f34" fmla="val 17"/>
                <a:gd name="f35" fmla="val 55"/>
                <a:gd name="f36" fmla="val 6"/>
                <a:gd name="f37" fmla="val 46"/>
                <a:gd name="f38" fmla="val 40"/>
                <a:gd name="f39" fmla="val 34"/>
                <a:gd name="f40" fmla="val 7"/>
                <a:gd name="f41" fmla="val 30"/>
                <a:gd name="f42" fmla="val 13"/>
                <a:gd name="f43" fmla="val 18"/>
                <a:gd name="f44" fmla="val 25"/>
                <a:gd name="f45" fmla="val 24"/>
                <a:gd name="f46" fmla="val 58"/>
                <a:gd name="f47" fmla="val 93"/>
                <a:gd name="f48" fmla="val 128"/>
                <a:gd name="f49" fmla="val 19"/>
                <a:gd name="f50" fmla="val 130"/>
                <a:gd name="f51" fmla="val 133"/>
                <a:gd name="f52" fmla="val 135"/>
                <a:gd name="f53" fmla="val 147"/>
                <a:gd name="f54" fmla="val 9"/>
                <a:gd name="f55" fmla="val 161"/>
                <a:gd name="f56" fmla="val 5"/>
                <a:gd name="f57" fmla="val 175"/>
                <a:gd name="f58" fmla="val 3"/>
                <a:gd name="f59" fmla="val 232"/>
                <a:gd name="f60" fmla="val 1"/>
                <a:gd name="f61" fmla="val 261"/>
                <a:gd name="f62" fmla="val 263"/>
                <a:gd name="f63" fmla="val 265"/>
                <a:gd name="f64" fmla="val 267"/>
                <a:gd name="f65" fmla="val 8"/>
                <a:gd name="f66" fmla="val 15"/>
                <a:gd name="f67" fmla="val 255"/>
                <a:gd name="f68" fmla="val 22"/>
                <a:gd name="f69" fmla="val 248"/>
                <a:gd name="f70" fmla="val 29"/>
                <a:gd name="f71" fmla="val 249"/>
                <a:gd name="f72" fmla="val 250"/>
                <a:gd name="f73" fmla="val 260"/>
                <a:gd name="f74" fmla="val 269"/>
                <a:gd name="f75" fmla="val 31"/>
                <a:gd name="f76" fmla="val 275"/>
                <a:gd name="f77" fmla="val 284"/>
                <a:gd name="f78" fmla="val 295"/>
                <a:gd name="f79" fmla="val 310"/>
                <a:gd name="f80" fmla="val 10"/>
                <a:gd name="f81" fmla="val 429"/>
                <a:gd name="f82" fmla="val 39"/>
                <a:gd name="f83" fmla="val 547"/>
                <a:gd name="f84" fmla="val 68"/>
                <a:gd name="f85" fmla="val 665"/>
                <a:gd name="f86" fmla="val 101"/>
                <a:gd name="f87" fmla="val 670"/>
                <a:gd name="f88" fmla="val 102"/>
                <a:gd name="f89" fmla="val 674"/>
                <a:gd name="f90" fmla="val 105"/>
                <a:gd name="f91" fmla="val 676"/>
                <a:gd name="f92" fmla="val 110"/>
                <a:gd name="f93" fmla="val 677"/>
                <a:gd name="f94" fmla="val 113"/>
                <a:gd name="f95" fmla="val 679"/>
                <a:gd name="f96" fmla="val 115"/>
                <a:gd name="f97" fmla="val 118"/>
                <a:gd name="f98" fmla="val 682"/>
                <a:gd name="f99" fmla="val 689"/>
                <a:gd name="f100" fmla="val 132"/>
                <a:gd name="f101" fmla="val 699"/>
                <a:gd name="f102" fmla="val 714"/>
                <a:gd name="f103" fmla="val 138"/>
                <a:gd name="f104" fmla="val 139"/>
                <a:gd name="f105" fmla="val 713"/>
                <a:gd name="f106" fmla="val 154"/>
                <a:gd name="f107" fmla="val 162"/>
                <a:gd name="f108" fmla="val 170"/>
                <a:gd name="f109" fmla="val 712"/>
                <a:gd name="f110" fmla="val 710"/>
                <a:gd name="f111" fmla="val 706"/>
                <a:gd name="f112" fmla="val 193"/>
                <a:gd name="f113" fmla="val 702"/>
                <a:gd name="f114" fmla="val 723"/>
                <a:gd name="f115" fmla="val 746"/>
                <a:gd name="f116" fmla="val 201"/>
                <a:gd name="f117" fmla="val 208"/>
                <a:gd name="f118" fmla="val 209"/>
                <a:gd name="f119" fmla="val 210"/>
                <a:gd name="f120" fmla="val 760"/>
                <a:gd name="f121" fmla="val 211"/>
                <a:gd name="f122" fmla="val 753"/>
                <a:gd name="f123" fmla="val 213"/>
                <a:gd name="f124" fmla="val 745"/>
                <a:gd name="f125" fmla="val 684"/>
                <a:gd name="f126" fmla="val 214"/>
                <a:gd name="f127" fmla="val 623"/>
                <a:gd name="f128" fmla="val 561"/>
                <a:gd name="f129" fmla="val 403"/>
                <a:gd name="f130" fmla="val 244"/>
                <a:gd name="f131" fmla="val 85"/>
                <a:gd name="f132" fmla="val 75"/>
                <a:gd name="f133" fmla="val 66"/>
                <a:gd name="f134" fmla="val 212"/>
                <a:gd name="f135" fmla="val 54"/>
                <a:gd name="f136" fmla="val 52"/>
                <a:gd name="f137" fmla="val 222"/>
                <a:gd name="f138" fmla="val 104"/>
                <a:gd name="f139" fmla="val 103"/>
                <a:gd name="f140" fmla="val 383"/>
                <a:gd name="f141" fmla="val 120"/>
                <a:gd name="f142" fmla="val 541"/>
                <a:gd name="f143" fmla="val 149"/>
                <a:gd name="f144" fmla="val 701"/>
                <a:gd name="f145" fmla="val 703"/>
                <a:gd name="f146" fmla="val 155"/>
                <a:gd name="f147" fmla="val 704"/>
                <a:gd name="f148" fmla="val 652"/>
                <a:gd name="f149" fmla="val 129"/>
                <a:gd name="f150" fmla="val 603"/>
                <a:gd name="f151" fmla="val 552"/>
                <a:gd name="f152" fmla="val 497"/>
                <a:gd name="f153" fmla="val 90"/>
                <a:gd name="f154" fmla="val 441"/>
                <a:gd name="f155" fmla="val 78"/>
                <a:gd name="f156" fmla="val 386"/>
                <a:gd name="f157" fmla="val 67"/>
                <a:gd name="f158" fmla="val 342"/>
                <a:gd name="f159" fmla="val 298"/>
                <a:gd name="f160" fmla="val 50"/>
                <a:gd name="f161" fmla="val 254"/>
                <a:gd name="f162" fmla="val 44"/>
                <a:gd name="f163" fmla="val 221"/>
                <a:gd name="f164" fmla="val 189"/>
                <a:gd name="f165" fmla="val 35"/>
                <a:gd name="f166" fmla="val 156"/>
                <a:gd name="f167" fmla="val 33"/>
                <a:gd name="f168" fmla="val 122"/>
                <a:gd name="f169" fmla="val 87"/>
                <a:gd name="f170" fmla="val 32"/>
                <a:gd name="f171" fmla="val 53"/>
                <a:gd name="f172" fmla="val 42"/>
                <a:gd name="f173" fmla="val 36"/>
                <a:gd name="f174" fmla="val 38"/>
                <a:gd name="f175" fmla="val 20"/>
                <a:gd name="f176" fmla="val 41"/>
                <a:gd name="f177" fmla="val 88"/>
                <a:gd name="f178" fmla="val 100"/>
                <a:gd name="f179" fmla="val 131"/>
                <a:gd name="f180" fmla="val 151"/>
                <a:gd name="f181" fmla="val 172"/>
                <a:gd name="f182" fmla="val 134"/>
                <a:gd name="f183" fmla="val 227"/>
                <a:gd name="f184" fmla="val 136"/>
                <a:gd name="f185" fmla="val 140"/>
                <a:gd name="f186" fmla="val 294"/>
                <a:gd name="f187" fmla="val 144"/>
                <a:gd name="f188" fmla="val 324"/>
                <a:gd name="f189" fmla="val 354"/>
                <a:gd name="f190" fmla="val 384"/>
                <a:gd name="f191" fmla="val 419"/>
                <a:gd name="f192" fmla="val 454"/>
                <a:gd name="f193" fmla="val 489"/>
                <a:gd name="f194" fmla="val 531"/>
                <a:gd name="f195" fmla="val 572"/>
                <a:gd name="f196" fmla="val 188"/>
                <a:gd name="f197" fmla="val 614"/>
                <a:gd name="f198" fmla="val 195"/>
                <a:gd name="f199" fmla="val 635"/>
                <a:gd name="f200" fmla="val 198"/>
                <a:gd name="f201" fmla="val 656"/>
                <a:gd name="f202" fmla="val 678"/>
                <a:gd name="f203" fmla="val 680"/>
                <a:gd name="f204" fmla="val 683"/>
                <a:gd name="f205" fmla="val 685"/>
                <a:gd name="f206" fmla="val 200"/>
                <a:gd name="f207" fmla="val 199"/>
                <a:gd name="f208" fmla="val 197"/>
                <a:gd name="f209" fmla="val 669"/>
                <a:gd name="f210" fmla="val 194"/>
                <a:gd name="f211" fmla="val 612"/>
                <a:gd name="f212" fmla="val 182"/>
                <a:gd name="f213" fmla="val 554"/>
                <a:gd name="f214" fmla="val 169"/>
                <a:gd name="f215" fmla="val 496"/>
                <a:gd name="f216" fmla="val 158"/>
                <a:gd name="f217" fmla="val 422"/>
                <a:gd name="f218" fmla="val 143"/>
                <a:gd name="f219" fmla="val 347"/>
                <a:gd name="f220" fmla="val 273"/>
                <a:gd name="f221" fmla="val 256"/>
                <a:gd name="f222" fmla="val 112"/>
                <a:gd name="f223" fmla="val 239"/>
                <a:gd name="f224" fmla="val 108"/>
                <a:gd name="f225" fmla="+- 0 0 -90"/>
                <a:gd name="f226" fmla="*/ f3 1 768"/>
                <a:gd name="f227" fmla="*/ f4 1 215"/>
                <a:gd name="f228" fmla="val f5"/>
                <a:gd name="f229" fmla="val f6"/>
                <a:gd name="f230" fmla="val f7"/>
                <a:gd name="f231" fmla="*/ f225 f0 1"/>
                <a:gd name="f232" fmla="+- f230 0 f228"/>
                <a:gd name="f233" fmla="+- f229 0 f228"/>
                <a:gd name="f234" fmla="*/ f231 1 f2"/>
                <a:gd name="f235" fmla="*/ f233 1 768"/>
                <a:gd name="f236" fmla="*/ f232 1 215"/>
                <a:gd name="f237" fmla="*/ 49 f233 1"/>
                <a:gd name="f238" fmla="*/ 207 f232 1"/>
                <a:gd name="f239" fmla="*/ 71 f233 1"/>
                <a:gd name="f240" fmla="*/ 203 f232 1"/>
                <a:gd name="f241" fmla="*/ 177 f233 1"/>
                <a:gd name="f242" fmla="*/ 202 f232 1"/>
                <a:gd name="f243" fmla="*/ 185 f233 1"/>
                <a:gd name="f244" fmla="*/ 167 f233 1"/>
                <a:gd name="f245" fmla="*/ 185 f232 1"/>
                <a:gd name="f246" fmla="*/ 37 f233 1"/>
                <a:gd name="f247" fmla="*/ 73 f232 1"/>
                <a:gd name="f248" fmla="*/ 6 f233 1"/>
                <a:gd name="f249" fmla="*/ 46 f232 1"/>
                <a:gd name="f250" fmla="*/ 7 f233 1"/>
                <a:gd name="f251" fmla="*/ 30 f232 1"/>
                <a:gd name="f252" fmla="*/ 24 f233 1"/>
                <a:gd name="f253" fmla="*/ 24 f232 1"/>
                <a:gd name="f254" fmla="*/ 128 f233 1"/>
                <a:gd name="f255" fmla="*/ 19 f232 1"/>
                <a:gd name="f256" fmla="*/ 135 f233 1"/>
                <a:gd name="f257" fmla="*/ 17 f232 1"/>
                <a:gd name="f258" fmla="*/ 175 f233 1"/>
                <a:gd name="f259" fmla="*/ 3 f232 1"/>
                <a:gd name="f260" fmla="*/ 261 f233 1"/>
                <a:gd name="f261" fmla="*/ 6 f232 1"/>
                <a:gd name="f262" fmla="*/ 267 f233 1"/>
                <a:gd name="f263" fmla="*/ 8 f232 1"/>
                <a:gd name="f264" fmla="*/ 248 f233 1"/>
                <a:gd name="f265" fmla="*/ 29 f232 1"/>
                <a:gd name="f266" fmla="*/ 250 f233 1"/>
                <a:gd name="f267" fmla="*/ 275 f233 1"/>
                <a:gd name="f268" fmla="*/ 22 f232 1"/>
                <a:gd name="f269" fmla="*/ 310 f233 1"/>
                <a:gd name="f270" fmla="*/ 10 f232 1"/>
                <a:gd name="f271" fmla="*/ 665 f233 1"/>
                <a:gd name="f272" fmla="*/ 101 f232 1"/>
                <a:gd name="f273" fmla="*/ 676 f233 1"/>
                <a:gd name="f274" fmla="*/ 110 f232 1"/>
                <a:gd name="f275" fmla="*/ 679 f233 1"/>
                <a:gd name="f276" fmla="*/ 118 f232 1"/>
                <a:gd name="f277" fmla="*/ 699 f233 1"/>
                <a:gd name="f278" fmla="*/ 135 f232 1"/>
                <a:gd name="f279" fmla="*/ 713 f233 1"/>
                <a:gd name="f280" fmla="*/ 154 f232 1"/>
                <a:gd name="f281" fmla="*/ 712 f233 1"/>
                <a:gd name="f282" fmla="*/ 177 f232 1"/>
                <a:gd name="f283" fmla="*/ 702 f233 1"/>
                <a:gd name="f284" fmla="*/ 768 f233 1"/>
                <a:gd name="f285" fmla="*/ 210 f232 1"/>
                <a:gd name="f286" fmla="*/ 745 f233 1"/>
                <a:gd name="f287" fmla="*/ 213 f232 1"/>
                <a:gd name="f288" fmla="*/ 561 f233 1"/>
                <a:gd name="f289" fmla="*/ 215 f232 1"/>
                <a:gd name="f290" fmla="*/ 85 f233 1"/>
                <a:gd name="f291" fmla="*/ 214 f232 1"/>
                <a:gd name="f292" fmla="*/ 56 f233 1"/>
                <a:gd name="f293" fmla="*/ 212 f232 1"/>
                <a:gd name="f294" fmla="*/ 209 f232 1"/>
                <a:gd name="f295" fmla="*/ 222 f233 1"/>
                <a:gd name="f296" fmla="*/ 104 f232 1"/>
                <a:gd name="f297" fmla="*/ 102 f232 1"/>
                <a:gd name="f298" fmla="*/ 701 f233 1"/>
                <a:gd name="f299" fmla="*/ 180 f232 1"/>
                <a:gd name="f300" fmla="*/ 704 f233 1"/>
                <a:gd name="f301" fmla="*/ 142 f232 1"/>
                <a:gd name="f302" fmla="*/ 552 f233 1"/>
                <a:gd name="f303" fmla="*/ 103 f232 1"/>
                <a:gd name="f304" fmla="*/ 386 f233 1"/>
                <a:gd name="f305" fmla="*/ 67 f232 1"/>
                <a:gd name="f306" fmla="*/ 254 f233 1"/>
                <a:gd name="f307" fmla="*/ 44 f232 1"/>
                <a:gd name="f308" fmla="*/ 156 f233 1"/>
                <a:gd name="f309" fmla="*/ 33 f232 1"/>
                <a:gd name="f310" fmla="*/ 53 f233 1"/>
                <a:gd name="f311" fmla="*/ 18 f233 1"/>
                <a:gd name="f312" fmla="*/ 37 f232 1"/>
                <a:gd name="f313" fmla="*/ 40 f232 1"/>
                <a:gd name="f314" fmla="*/ 20 f233 1"/>
                <a:gd name="f315" fmla="*/ 41 f232 1"/>
                <a:gd name="f316" fmla="*/ 122 f233 1"/>
                <a:gd name="f317" fmla="*/ 129 f232 1"/>
                <a:gd name="f318" fmla="*/ 130 f233 1"/>
                <a:gd name="f319" fmla="*/ 132 f232 1"/>
                <a:gd name="f320" fmla="*/ 193 f233 1"/>
                <a:gd name="f321" fmla="*/ 134 f232 1"/>
                <a:gd name="f322" fmla="*/ 294 f233 1"/>
                <a:gd name="f323" fmla="*/ 144 f232 1"/>
                <a:gd name="f324" fmla="*/ 384 f233 1"/>
                <a:gd name="f325" fmla="*/ 156 f232 1"/>
                <a:gd name="f326" fmla="*/ 489 f233 1"/>
                <a:gd name="f327" fmla="*/ 173 f232 1"/>
                <a:gd name="f328" fmla="*/ 614 f233 1"/>
                <a:gd name="f329" fmla="*/ 195 f232 1"/>
                <a:gd name="f330" fmla="*/ 678 f233 1"/>
                <a:gd name="f331" fmla="*/ 685 f233 1"/>
                <a:gd name="f332" fmla="*/ 200 f232 1"/>
                <a:gd name="f333" fmla="*/ 198 f232 1"/>
                <a:gd name="f334" fmla="*/ 669 f233 1"/>
                <a:gd name="f335" fmla="*/ 194 f232 1"/>
                <a:gd name="f336" fmla="*/ 496 f233 1"/>
                <a:gd name="f337" fmla="*/ 158 f232 1"/>
                <a:gd name="f338" fmla="*/ 273 f233 1"/>
                <a:gd name="f339" fmla="*/ 115 f232 1"/>
                <a:gd name="f340" fmla="+- f234 0 f1"/>
                <a:gd name="f341" fmla="*/ f237 1 768"/>
                <a:gd name="f342" fmla="*/ f238 1 215"/>
                <a:gd name="f343" fmla="*/ f239 1 768"/>
                <a:gd name="f344" fmla="*/ f240 1 215"/>
                <a:gd name="f345" fmla="*/ f241 1 768"/>
                <a:gd name="f346" fmla="*/ f242 1 215"/>
                <a:gd name="f347" fmla="*/ f243 1 768"/>
                <a:gd name="f348" fmla="*/ f244 1 768"/>
                <a:gd name="f349" fmla="*/ f245 1 215"/>
                <a:gd name="f350" fmla="*/ f246 1 768"/>
                <a:gd name="f351" fmla="*/ f247 1 215"/>
                <a:gd name="f352" fmla="*/ f248 1 768"/>
                <a:gd name="f353" fmla="*/ f249 1 215"/>
                <a:gd name="f354" fmla="*/ f250 1 768"/>
                <a:gd name="f355" fmla="*/ f251 1 215"/>
                <a:gd name="f356" fmla="*/ f252 1 768"/>
                <a:gd name="f357" fmla="*/ f253 1 215"/>
                <a:gd name="f358" fmla="*/ f254 1 768"/>
                <a:gd name="f359" fmla="*/ f255 1 215"/>
                <a:gd name="f360" fmla="*/ f256 1 768"/>
                <a:gd name="f361" fmla="*/ f257 1 215"/>
                <a:gd name="f362" fmla="*/ f258 1 768"/>
                <a:gd name="f363" fmla="*/ f259 1 215"/>
                <a:gd name="f364" fmla="*/ f260 1 768"/>
                <a:gd name="f365" fmla="*/ f261 1 215"/>
                <a:gd name="f366" fmla="*/ f262 1 768"/>
                <a:gd name="f367" fmla="*/ f263 1 215"/>
                <a:gd name="f368" fmla="*/ f264 1 768"/>
                <a:gd name="f369" fmla="*/ f265 1 215"/>
                <a:gd name="f370" fmla="*/ f266 1 768"/>
                <a:gd name="f371" fmla="*/ f267 1 768"/>
                <a:gd name="f372" fmla="*/ f268 1 215"/>
                <a:gd name="f373" fmla="*/ f269 1 768"/>
                <a:gd name="f374" fmla="*/ f270 1 215"/>
                <a:gd name="f375" fmla="*/ f271 1 768"/>
                <a:gd name="f376" fmla="*/ f272 1 215"/>
                <a:gd name="f377" fmla="*/ f273 1 768"/>
                <a:gd name="f378" fmla="*/ f274 1 215"/>
                <a:gd name="f379" fmla="*/ f275 1 768"/>
                <a:gd name="f380" fmla="*/ f276 1 215"/>
                <a:gd name="f381" fmla="*/ f277 1 768"/>
                <a:gd name="f382" fmla="*/ f278 1 215"/>
                <a:gd name="f383" fmla="*/ f279 1 768"/>
                <a:gd name="f384" fmla="*/ f280 1 215"/>
                <a:gd name="f385" fmla="*/ f281 1 768"/>
                <a:gd name="f386" fmla="*/ f282 1 215"/>
                <a:gd name="f387" fmla="*/ f283 1 768"/>
                <a:gd name="f388" fmla="*/ f284 1 768"/>
                <a:gd name="f389" fmla="*/ f285 1 215"/>
                <a:gd name="f390" fmla="*/ f286 1 768"/>
                <a:gd name="f391" fmla="*/ f287 1 215"/>
                <a:gd name="f392" fmla="*/ f288 1 768"/>
                <a:gd name="f393" fmla="*/ f289 1 215"/>
                <a:gd name="f394" fmla="*/ f290 1 768"/>
                <a:gd name="f395" fmla="*/ f291 1 215"/>
                <a:gd name="f396" fmla="*/ f292 1 768"/>
                <a:gd name="f397" fmla="*/ f293 1 215"/>
                <a:gd name="f398" fmla="*/ f294 1 215"/>
                <a:gd name="f399" fmla="*/ f295 1 768"/>
                <a:gd name="f400" fmla="*/ f296 1 215"/>
                <a:gd name="f401" fmla="*/ f297 1 215"/>
                <a:gd name="f402" fmla="*/ f298 1 768"/>
                <a:gd name="f403" fmla="*/ f299 1 215"/>
                <a:gd name="f404" fmla="*/ f300 1 768"/>
                <a:gd name="f405" fmla="*/ f301 1 215"/>
                <a:gd name="f406" fmla="*/ f302 1 768"/>
                <a:gd name="f407" fmla="*/ f303 1 215"/>
                <a:gd name="f408" fmla="*/ f304 1 768"/>
                <a:gd name="f409" fmla="*/ f305 1 215"/>
                <a:gd name="f410" fmla="*/ f306 1 768"/>
                <a:gd name="f411" fmla="*/ f307 1 215"/>
                <a:gd name="f412" fmla="*/ f308 1 768"/>
                <a:gd name="f413" fmla="*/ f309 1 215"/>
                <a:gd name="f414" fmla="*/ f310 1 768"/>
                <a:gd name="f415" fmla="*/ f311 1 768"/>
                <a:gd name="f416" fmla="*/ f312 1 215"/>
                <a:gd name="f417" fmla="*/ f313 1 215"/>
                <a:gd name="f418" fmla="*/ f314 1 768"/>
                <a:gd name="f419" fmla="*/ f315 1 215"/>
                <a:gd name="f420" fmla="*/ f316 1 768"/>
                <a:gd name="f421" fmla="*/ f317 1 215"/>
                <a:gd name="f422" fmla="*/ f318 1 768"/>
                <a:gd name="f423" fmla="*/ f319 1 215"/>
                <a:gd name="f424" fmla="*/ f320 1 768"/>
                <a:gd name="f425" fmla="*/ f321 1 215"/>
                <a:gd name="f426" fmla="*/ f322 1 768"/>
                <a:gd name="f427" fmla="*/ f323 1 215"/>
                <a:gd name="f428" fmla="*/ f324 1 768"/>
                <a:gd name="f429" fmla="*/ f325 1 215"/>
                <a:gd name="f430" fmla="*/ f326 1 768"/>
                <a:gd name="f431" fmla="*/ f327 1 215"/>
                <a:gd name="f432" fmla="*/ f328 1 768"/>
                <a:gd name="f433" fmla="*/ f329 1 215"/>
                <a:gd name="f434" fmla="*/ f330 1 768"/>
                <a:gd name="f435" fmla="*/ f331 1 768"/>
                <a:gd name="f436" fmla="*/ f332 1 215"/>
                <a:gd name="f437" fmla="*/ f333 1 215"/>
                <a:gd name="f438" fmla="*/ f334 1 768"/>
                <a:gd name="f439" fmla="*/ f335 1 215"/>
                <a:gd name="f440" fmla="*/ f336 1 768"/>
                <a:gd name="f441" fmla="*/ f337 1 215"/>
                <a:gd name="f442" fmla="*/ f338 1 768"/>
                <a:gd name="f443" fmla="*/ f339 1 215"/>
                <a:gd name="f444" fmla="*/ 0 1 f235"/>
                <a:gd name="f445" fmla="*/ f229 1 f235"/>
                <a:gd name="f446" fmla="*/ 0 1 f236"/>
                <a:gd name="f447" fmla="*/ f230 1 f236"/>
                <a:gd name="f448" fmla="*/ f341 1 f235"/>
                <a:gd name="f449" fmla="*/ f342 1 f236"/>
                <a:gd name="f450" fmla="*/ f343 1 f235"/>
                <a:gd name="f451" fmla="*/ f344 1 f236"/>
                <a:gd name="f452" fmla="*/ f345 1 f235"/>
                <a:gd name="f453" fmla="*/ f346 1 f236"/>
                <a:gd name="f454" fmla="*/ f347 1 f235"/>
                <a:gd name="f455" fmla="*/ f348 1 f235"/>
                <a:gd name="f456" fmla="*/ f349 1 f236"/>
                <a:gd name="f457" fmla="*/ f350 1 f235"/>
                <a:gd name="f458" fmla="*/ f351 1 f236"/>
                <a:gd name="f459" fmla="*/ f352 1 f235"/>
                <a:gd name="f460" fmla="*/ f353 1 f236"/>
                <a:gd name="f461" fmla="*/ f354 1 f235"/>
                <a:gd name="f462" fmla="*/ f355 1 f236"/>
                <a:gd name="f463" fmla="*/ f356 1 f235"/>
                <a:gd name="f464" fmla="*/ f357 1 f236"/>
                <a:gd name="f465" fmla="*/ f358 1 f235"/>
                <a:gd name="f466" fmla="*/ f359 1 f236"/>
                <a:gd name="f467" fmla="*/ f360 1 f235"/>
                <a:gd name="f468" fmla="*/ f361 1 f236"/>
                <a:gd name="f469" fmla="*/ f362 1 f235"/>
                <a:gd name="f470" fmla="*/ f363 1 f236"/>
                <a:gd name="f471" fmla="*/ f364 1 f235"/>
                <a:gd name="f472" fmla="*/ f365 1 f236"/>
                <a:gd name="f473" fmla="*/ f366 1 f235"/>
                <a:gd name="f474" fmla="*/ f367 1 f236"/>
                <a:gd name="f475" fmla="*/ f368 1 f235"/>
                <a:gd name="f476" fmla="*/ f369 1 f236"/>
                <a:gd name="f477" fmla="*/ f370 1 f235"/>
                <a:gd name="f478" fmla="*/ f371 1 f235"/>
                <a:gd name="f479" fmla="*/ f372 1 f236"/>
                <a:gd name="f480" fmla="*/ f373 1 f235"/>
                <a:gd name="f481" fmla="*/ f374 1 f236"/>
                <a:gd name="f482" fmla="*/ f375 1 f235"/>
                <a:gd name="f483" fmla="*/ f376 1 f236"/>
                <a:gd name="f484" fmla="*/ f377 1 f235"/>
                <a:gd name="f485" fmla="*/ f378 1 f236"/>
                <a:gd name="f486" fmla="*/ f379 1 f235"/>
                <a:gd name="f487" fmla="*/ f380 1 f236"/>
                <a:gd name="f488" fmla="*/ f381 1 f235"/>
                <a:gd name="f489" fmla="*/ f382 1 f236"/>
                <a:gd name="f490" fmla="*/ f383 1 f235"/>
                <a:gd name="f491" fmla="*/ f384 1 f236"/>
                <a:gd name="f492" fmla="*/ f385 1 f235"/>
                <a:gd name="f493" fmla="*/ f386 1 f236"/>
                <a:gd name="f494" fmla="*/ f387 1 f235"/>
                <a:gd name="f495" fmla="*/ f388 1 f235"/>
                <a:gd name="f496" fmla="*/ f389 1 f236"/>
                <a:gd name="f497" fmla="*/ f390 1 f235"/>
                <a:gd name="f498" fmla="*/ f391 1 f236"/>
                <a:gd name="f499" fmla="*/ f392 1 f235"/>
                <a:gd name="f500" fmla="*/ f393 1 f236"/>
                <a:gd name="f501" fmla="*/ f394 1 f235"/>
                <a:gd name="f502" fmla="*/ f395 1 f236"/>
                <a:gd name="f503" fmla="*/ f396 1 f235"/>
                <a:gd name="f504" fmla="*/ f397 1 f236"/>
                <a:gd name="f505" fmla="*/ f398 1 f236"/>
                <a:gd name="f506" fmla="*/ f399 1 f235"/>
                <a:gd name="f507" fmla="*/ f400 1 f236"/>
                <a:gd name="f508" fmla="*/ f401 1 f236"/>
                <a:gd name="f509" fmla="*/ f402 1 f235"/>
                <a:gd name="f510" fmla="*/ f403 1 f236"/>
                <a:gd name="f511" fmla="*/ f404 1 f235"/>
                <a:gd name="f512" fmla="*/ f405 1 f236"/>
                <a:gd name="f513" fmla="*/ f406 1 f235"/>
                <a:gd name="f514" fmla="*/ f407 1 f236"/>
                <a:gd name="f515" fmla="*/ f408 1 f235"/>
                <a:gd name="f516" fmla="*/ f409 1 f236"/>
                <a:gd name="f517" fmla="*/ f410 1 f235"/>
                <a:gd name="f518" fmla="*/ f411 1 f236"/>
                <a:gd name="f519" fmla="*/ f412 1 f235"/>
                <a:gd name="f520" fmla="*/ f413 1 f236"/>
                <a:gd name="f521" fmla="*/ f414 1 f235"/>
                <a:gd name="f522" fmla="*/ f415 1 f235"/>
                <a:gd name="f523" fmla="*/ f416 1 f236"/>
                <a:gd name="f524" fmla="*/ f417 1 f236"/>
                <a:gd name="f525" fmla="*/ f418 1 f235"/>
                <a:gd name="f526" fmla="*/ f419 1 f236"/>
                <a:gd name="f527" fmla="*/ f420 1 f235"/>
                <a:gd name="f528" fmla="*/ f421 1 f236"/>
                <a:gd name="f529" fmla="*/ f422 1 f235"/>
                <a:gd name="f530" fmla="*/ f423 1 f236"/>
                <a:gd name="f531" fmla="*/ f424 1 f235"/>
                <a:gd name="f532" fmla="*/ f425 1 f236"/>
                <a:gd name="f533" fmla="*/ f426 1 f235"/>
                <a:gd name="f534" fmla="*/ f427 1 f236"/>
                <a:gd name="f535" fmla="*/ f428 1 f235"/>
                <a:gd name="f536" fmla="*/ f429 1 f236"/>
                <a:gd name="f537" fmla="*/ f430 1 f235"/>
                <a:gd name="f538" fmla="*/ f431 1 f236"/>
                <a:gd name="f539" fmla="*/ f432 1 f235"/>
                <a:gd name="f540" fmla="*/ f433 1 f236"/>
                <a:gd name="f541" fmla="*/ f434 1 f235"/>
                <a:gd name="f542" fmla="*/ f435 1 f235"/>
                <a:gd name="f543" fmla="*/ f436 1 f236"/>
                <a:gd name="f544" fmla="*/ f437 1 f236"/>
                <a:gd name="f545" fmla="*/ f438 1 f235"/>
                <a:gd name="f546" fmla="*/ f439 1 f236"/>
                <a:gd name="f547" fmla="*/ f440 1 f235"/>
                <a:gd name="f548" fmla="*/ f441 1 f236"/>
                <a:gd name="f549" fmla="*/ f442 1 f235"/>
                <a:gd name="f550" fmla="*/ f443 1 f236"/>
                <a:gd name="f551" fmla="*/ f444 f226 1"/>
                <a:gd name="f552" fmla="*/ f445 f226 1"/>
                <a:gd name="f553" fmla="*/ f447 f227 1"/>
                <a:gd name="f554" fmla="*/ f446 f227 1"/>
                <a:gd name="f555" fmla="*/ f448 f226 1"/>
                <a:gd name="f556" fmla="*/ f449 f227 1"/>
                <a:gd name="f557" fmla="*/ f450 f226 1"/>
                <a:gd name="f558" fmla="*/ f451 f227 1"/>
                <a:gd name="f559" fmla="*/ f452 f226 1"/>
                <a:gd name="f560" fmla="*/ f453 f227 1"/>
                <a:gd name="f561" fmla="*/ f454 f226 1"/>
                <a:gd name="f562" fmla="*/ f455 f226 1"/>
                <a:gd name="f563" fmla="*/ f456 f227 1"/>
                <a:gd name="f564" fmla="*/ f457 f226 1"/>
                <a:gd name="f565" fmla="*/ f458 f227 1"/>
                <a:gd name="f566" fmla="*/ f459 f226 1"/>
                <a:gd name="f567" fmla="*/ f460 f227 1"/>
                <a:gd name="f568" fmla="*/ f461 f226 1"/>
                <a:gd name="f569" fmla="*/ f462 f227 1"/>
                <a:gd name="f570" fmla="*/ f463 f226 1"/>
                <a:gd name="f571" fmla="*/ f464 f227 1"/>
                <a:gd name="f572" fmla="*/ f465 f226 1"/>
                <a:gd name="f573" fmla="*/ f466 f227 1"/>
                <a:gd name="f574" fmla="*/ f467 f226 1"/>
                <a:gd name="f575" fmla="*/ f468 f227 1"/>
                <a:gd name="f576" fmla="*/ f469 f226 1"/>
                <a:gd name="f577" fmla="*/ f470 f227 1"/>
                <a:gd name="f578" fmla="*/ f471 f226 1"/>
                <a:gd name="f579" fmla="*/ f472 f227 1"/>
                <a:gd name="f580" fmla="*/ f473 f226 1"/>
                <a:gd name="f581" fmla="*/ f474 f227 1"/>
                <a:gd name="f582" fmla="*/ f475 f226 1"/>
                <a:gd name="f583" fmla="*/ f476 f227 1"/>
                <a:gd name="f584" fmla="*/ f477 f226 1"/>
                <a:gd name="f585" fmla="*/ f478 f226 1"/>
                <a:gd name="f586" fmla="*/ f479 f227 1"/>
                <a:gd name="f587" fmla="*/ f480 f226 1"/>
                <a:gd name="f588" fmla="*/ f481 f227 1"/>
                <a:gd name="f589" fmla="*/ f482 f226 1"/>
                <a:gd name="f590" fmla="*/ f483 f227 1"/>
                <a:gd name="f591" fmla="*/ f484 f226 1"/>
                <a:gd name="f592" fmla="*/ f485 f227 1"/>
                <a:gd name="f593" fmla="*/ f486 f226 1"/>
                <a:gd name="f594" fmla="*/ f487 f227 1"/>
                <a:gd name="f595" fmla="*/ f488 f226 1"/>
                <a:gd name="f596" fmla="*/ f489 f227 1"/>
                <a:gd name="f597" fmla="*/ f490 f226 1"/>
                <a:gd name="f598" fmla="*/ f491 f227 1"/>
                <a:gd name="f599" fmla="*/ f492 f226 1"/>
                <a:gd name="f600" fmla="*/ f493 f227 1"/>
                <a:gd name="f601" fmla="*/ f494 f226 1"/>
                <a:gd name="f602" fmla="*/ f495 f226 1"/>
                <a:gd name="f603" fmla="*/ f496 f227 1"/>
                <a:gd name="f604" fmla="*/ f497 f226 1"/>
                <a:gd name="f605" fmla="*/ f498 f227 1"/>
                <a:gd name="f606" fmla="*/ f499 f226 1"/>
                <a:gd name="f607" fmla="*/ f500 f227 1"/>
                <a:gd name="f608" fmla="*/ f501 f226 1"/>
                <a:gd name="f609" fmla="*/ f502 f227 1"/>
                <a:gd name="f610" fmla="*/ f503 f226 1"/>
                <a:gd name="f611" fmla="*/ f504 f227 1"/>
                <a:gd name="f612" fmla="*/ f505 f227 1"/>
                <a:gd name="f613" fmla="*/ f506 f226 1"/>
                <a:gd name="f614" fmla="*/ f507 f227 1"/>
                <a:gd name="f615" fmla="*/ f508 f227 1"/>
                <a:gd name="f616" fmla="*/ f509 f226 1"/>
                <a:gd name="f617" fmla="*/ f510 f227 1"/>
                <a:gd name="f618" fmla="*/ f511 f226 1"/>
                <a:gd name="f619" fmla="*/ f512 f227 1"/>
                <a:gd name="f620" fmla="*/ f513 f226 1"/>
                <a:gd name="f621" fmla="*/ f514 f227 1"/>
                <a:gd name="f622" fmla="*/ f515 f226 1"/>
                <a:gd name="f623" fmla="*/ f516 f227 1"/>
                <a:gd name="f624" fmla="*/ f517 f226 1"/>
                <a:gd name="f625" fmla="*/ f518 f227 1"/>
                <a:gd name="f626" fmla="*/ f519 f226 1"/>
                <a:gd name="f627" fmla="*/ f520 f227 1"/>
                <a:gd name="f628" fmla="*/ f521 f226 1"/>
                <a:gd name="f629" fmla="*/ f522 f226 1"/>
                <a:gd name="f630" fmla="*/ f523 f227 1"/>
                <a:gd name="f631" fmla="*/ f524 f227 1"/>
                <a:gd name="f632" fmla="*/ f525 f226 1"/>
                <a:gd name="f633" fmla="*/ f526 f227 1"/>
                <a:gd name="f634" fmla="*/ f527 f226 1"/>
                <a:gd name="f635" fmla="*/ f528 f227 1"/>
                <a:gd name="f636" fmla="*/ f529 f226 1"/>
                <a:gd name="f637" fmla="*/ f530 f227 1"/>
                <a:gd name="f638" fmla="*/ f531 f226 1"/>
                <a:gd name="f639" fmla="*/ f532 f227 1"/>
                <a:gd name="f640" fmla="*/ f533 f226 1"/>
                <a:gd name="f641" fmla="*/ f534 f227 1"/>
                <a:gd name="f642" fmla="*/ f535 f226 1"/>
                <a:gd name="f643" fmla="*/ f536 f227 1"/>
                <a:gd name="f644" fmla="*/ f537 f226 1"/>
                <a:gd name="f645" fmla="*/ f538 f227 1"/>
                <a:gd name="f646" fmla="*/ f539 f226 1"/>
                <a:gd name="f647" fmla="*/ f540 f227 1"/>
                <a:gd name="f648" fmla="*/ f541 f226 1"/>
                <a:gd name="f649" fmla="*/ f542 f226 1"/>
                <a:gd name="f650" fmla="*/ f543 f227 1"/>
                <a:gd name="f651" fmla="*/ f544 f227 1"/>
                <a:gd name="f652" fmla="*/ f545 f226 1"/>
                <a:gd name="f653" fmla="*/ f546 f227 1"/>
                <a:gd name="f654" fmla="*/ f547 f226 1"/>
                <a:gd name="f655" fmla="*/ f548 f227 1"/>
                <a:gd name="f656" fmla="*/ f549 f226 1"/>
                <a:gd name="f657" fmla="*/ f550 f2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0">
                  <a:pos x="f555" y="f556"/>
                </a:cxn>
                <a:cxn ang="f340">
                  <a:pos x="f557" y="f558"/>
                </a:cxn>
                <a:cxn ang="f340">
                  <a:pos x="f559" y="f560"/>
                </a:cxn>
                <a:cxn ang="f340">
                  <a:pos x="f561" y="f560"/>
                </a:cxn>
                <a:cxn ang="f340">
                  <a:pos x="f562" y="f563"/>
                </a:cxn>
                <a:cxn ang="f340">
                  <a:pos x="f564" y="f565"/>
                </a:cxn>
                <a:cxn ang="f340">
                  <a:pos x="f566" y="f567"/>
                </a:cxn>
                <a:cxn ang="f340">
                  <a:pos x="f568" y="f569"/>
                </a:cxn>
                <a:cxn ang="f340">
                  <a:pos x="f570" y="f571"/>
                </a:cxn>
                <a:cxn ang="f340">
                  <a:pos x="f572" y="f573"/>
                </a:cxn>
                <a:cxn ang="f340">
                  <a:pos x="f574" y="f575"/>
                </a:cxn>
                <a:cxn ang="f340">
                  <a:pos x="f576" y="f577"/>
                </a:cxn>
                <a:cxn ang="f340">
                  <a:pos x="f578" y="f579"/>
                </a:cxn>
                <a:cxn ang="f340">
                  <a:pos x="f580" y="f581"/>
                </a:cxn>
                <a:cxn ang="f340">
                  <a:pos x="f582" y="f583"/>
                </a:cxn>
                <a:cxn ang="f340">
                  <a:pos x="f584" y="f569"/>
                </a:cxn>
                <a:cxn ang="f340">
                  <a:pos x="f585" y="f586"/>
                </a:cxn>
                <a:cxn ang="f340">
                  <a:pos x="f587" y="f588"/>
                </a:cxn>
                <a:cxn ang="f340">
                  <a:pos x="f589" y="f590"/>
                </a:cxn>
                <a:cxn ang="f340">
                  <a:pos x="f591" y="f592"/>
                </a:cxn>
                <a:cxn ang="f340">
                  <a:pos x="f593" y="f594"/>
                </a:cxn>
                <a:cxn ang="f340">
                  <a:pos x="f595" y="f596"/>
                </a:cxn>
                <a:cxn ang="f340">
                  <a:pos x="f597" y="f598"/>
                </a:cxn>
                <a:cxn ang="f340">
                  <a:pos x="f599" y="f600"/>
                </a:cxn>
                <a:cxn ang="f340">
                  <a:pos x="f601" y="f560"/>
                </a:cxn>
                <a:cxn ang="f340">
                  <a:pos x="f602" y="f556"/>
                </a:cxn>
                <a:cxn ang="f340">
                  <a:pos x="f602" y="f603"/>
                </a:cxn>
                <a:cxn ang="f340">
                  <a:pos x="f604" y="f605"/>
                </a:cxn>
                <a:cxn ang="f340">
                  <a:pos x="f606" y="f607"/>
                </a:cxn>
                <a:cxn ang="f340">
                  <a:pos x="f608" y="f609"/>
                </a:cxn>
                <a:cxn ang="f340">
                  <a:pos x="f610" y="f611"/>
                </a:cxn>
                <a:cxn ang="f340">
                  <a:pos x="f555" y="f612"/>
                </a:cxn>
                <a:cxn ang="f340">
                  <a:pos x="f555" y="f556"/>
                </a:cxn>
                <a:cxn ang="f340">
                  <a:pos x="f613" y="f614"/>
                </a:cxn>
                <a:cxn ang="f340">
                  <a:pos x="f613" y="f615"/>
                </a:cxn>
                <a:cxn ang="f340">
                  <a:pos x="f616" y="f617"/>
                </a:cxn>
                <a:cxn ang="f340">
                  <a:pos x="f618" y="f619"/>
                </a:cxn>
                <a:cxn ang="f340">
                  <a:pos x="f620" y="f621"/>
                </a:cxn>
                <a:cxn ang="f340">
                  <a:pos x="f622" y="f623"/>
                </a:cxn>
                <a:cxn ang="f340">
                  <a:pos x="f624" y="f625"/>
                </a:cxn>
                <a:cxn ang="f340">
                  <a:pos x="f626" y="f627"/>
                </a:cxn>
                <a:cxn ang="f340">
                  <a:pos x="f628" y="f627"/>
                </a:cxn>
                <a:cxn ang="f340">
                  <a:pos x="f629" y="f630"/>
                </a:cxn>
                <a:cxn ang="f340">
                  <a:pos x="f629" y="f631"/>
                </a:cxn>
                <a:cxn ang="f340">
                  <a:pos x="f632" y="f633"/>
                </a:cxn>
                <a:cxn ang="f340">
                  <a:pos x="f634" y="f635"/>
                </a:cxn>
                <a:cxn ang="f340">
                  <a:pos x="f636" y="f637"/>
                </a:cxn>
                <a:cxn ang="f340">
                  <a:pos x="f638" y="f639"/>
                </a:cxn>
                <a:cxn ang="f340">
                  <a:pos x="f640" y="f641"/>
                </a:cxn>
                <a:cxn ang="f340">
                  <a:pos x="f642" y="f643"/>
                </a:cxn>
                <a:cxn ang="f340">
                  <a:pos x="f644" y="f645"/>
                </a:cxn>
                <a:cxn ang="f340">
                  <a:pos x="f646" y="f647"/>
                </a:cxn>
                <a:cxn ang="f340">
                  <a:pos x="f648" y="f560"/>
                </a:cxn>
                <a:cxn ang="f340">
                  <a:pos x="f649" y="f650"/>
                </a:cxn>
                <a:cxn ang="f340">
                  <a:pos x="f649" y="f651"/>
                </a:cxn>
                <a:cxn ang="f340">
                  <a:pos x="f652" y="f653"/>
                </a:cxn>
                <a:cxn ang="f340">
                  <a:pos x="f654" y="f655"/>
                </a:cxn>
                <a:cxn ang="f340">
                  <a:pos x="f656" y="f657"/>
                </a:cxn>
                <a:cxn ang="f340">
                  <a:pos x="f613" y="f614"/>
                </a:cxn>
              </a:cxnLst>
              <a:rect l="f551" t="f554" r="f552" b="f553"/>
              <a:pathLst>
                <a:path w="768" h="21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2" y="f23"/>
                    <a:pt x="f24" y="f25"/>
                    <a:pt x="f26" y="f21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12"/>
                    <a:pt x="f34" y="f35"/>
                    <a:pt x="f36" y="f37"/>
                  </a:cubicBezTo>
                  <a:cubicBezTo>
                    <a:pt x="f5" y="f38"/>
                    <a:pt x="f5" y="f39"/>
                    <a:pt x="f40" y="f41"/>
                  </a:cubicBezTo>
                  <a:cubicBezTo>
                    <a:pt x="f42" y="f33"/>
                    <a:pt x="f43" y="f44"/>
                    <a:pt x="f45" y="f45"/>
                  </a:cubicBezTo>
                  <a:cubicBezTo>
                    <a:pt x="f46" y="f43"/>
                    <a:pt x="f47" y="f43"/>
                    <a:pt x="f48" y="f49"/>
                  </a:cubicBezTo>
                  <a:cubicBezTo>
                    <a:pt x="f50" y="f49"/>
                    <a:pt x="f51" y="f49"/>
                    <a:pt x="f52" y="f34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11" y="f5"/>
                    <a:pt x="f59" y="f60"/>
                    <a:pt x="f61" y="f36"/>
                  </a:cubicBezTo>
                  <a:cubicBezTo>
                    <a:pt x="f62" y="f36"/>
                    <a:pt x="f63" y="f40"/>
                    <a:pt x="f64" y="f65"/>
                  </a:cubicBezTo>
                  <a:cubicBezTo>
                    <a:pt x="f61" y="f66"/>
                    <a:pt x="f67" y="f68"/>
                    <a:pt x="f69" y="f70"/>
                  </a:cubicBezTo>
                  <a:cubicBezTo>
                    <a:pt x="f71" y="f41"/>
                    <a:pt x="f71" y="f41"/>
                    <a:pt x="f72" y="f41"/>
                  </a:cubicBezTo>
                  <a:cubicBezTo>
                    <a:pt x="f73" y="f39"/>
                    <a:pt x="f74" y="f75"/>
                    <a:pt x="f76" y="f68"/>
                  </a:cubicBezTo>
                  <a:cubicBezTo>
                    <a:pt x="f77" y="f54"/>
                    <a:pt x="f78" y="f40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5" y="f97"/>
                  </a:cubicBezTo>
                  <a:cubicBezTo>
                    <a:pt x="f98" y="f48"/>
                    <a:pt x="f99" y="f100"/>
                    <a:pt x="f101" y="f52"/>
                  </a:cubicBezTo>
                  <a:cubicBezTo>
                    <a:pt x="f102" y="f103"/>
                    <a:pt x="f102" y="f104"/>
                    <a:pt x="f105" y="f106"/>
                  </a:cubicBezTo>
                  <a:cubicBezTo>
                    <a:pt x="f105" y="f107"/>
                    <a:pt x="f105" y="f108"/>
                    <a:pt x="f109" y="f18"/>
                  </a:cubicBezTo>
                  <a:cubicBezTo>
                    <a:pt x="f110" y="f21"/>
                    <a:pt x="f111" y="f112"/>
                    <a:pt x="f113" y="f16"/>
                  </a:cubicBezTo>
                  <a:cubicBezTo>
                    <a:pt x="f114" y="f11"/>
                    <a:pt x="f115" y="f116"/>
                    <a:pt x="f6" y="f9"/>
                  </a:cubicBezTo>
                  <a:cubicBezTo>
                    <a:pt x="f6" y="f117"/>
                    <a:pt x="f6" y="f118"/>
                    <a:pt x="f6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6"/>
                    <a:pt x="f127" y="f7"/>
                    <a:pt x="f128" y="f7"/>
                  </a:cubicBezTo>
                  <a:cubicBezTo>
                    <a:pt x="f129" y="f7"/>
                    <a:pt x="f130" y="f7"/>
                    <a:pt x="f131" y="f126"/>
                  </a:cubicBezTo>
                  <a:cubicBezTo>
                    <a:pt x="f132" y="f126"/>
                    <a:pt x="f133" y="f123"/>
                    <a:pt x="f10" y="f134"/>
                  </a:cubicBezTo>
                  <a:cubicBezTo>
                    <a:pt x="f135" y="f134"/>
                    <a:pt x="f136" y="f119"/>
                    <a:pt x="f8" y="f118"/>
                  </a:cubicBezTo>
                  <a:cubicBezTo>
                    <a:pt x="f8" y="f118"/>
                    <a:pt x="f8" y="f117"/>
                    <a:pt x="f8" y="f9"/>
                  </a:cubicBezTo>
                  <a:close/>
                  <a:moveTo>
                    <a:pt x="f137" y="f138"/>
                  </a:moveTo>
                  <a:cubicBezTo>
                    <a:pt x="f137" y="f139"/>
                    <a:pt x="f137" y="f139"/>
                    <a:pt x="f137" y="f88"/>
                  </a:cubicBezTo>
                  <a:cubicBezTo>
                    <a:pt x="f140" y="f141"/>
                    <a:pt x="f142" y="f143"/>
                    <a:pt x="f144" y="f2"/>
                  </a:cubicBezTo>
                  <a:cubicBezTo>
                    <a:pt x="f113" y="f26"/>
                    <a:pt x="f145" y="f146"/>
                    <a:pt x="f147" y="f17"/>
                  </a:cubicBezTo>
                  <a:cubicBezTo>
                    <a:pt x="f148" y="f149"/>
                    <a:pt x="f150" y="f96"/>
                    <a:pt x="f151" y="f139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46"/>
                    <a:pt x="f159" y="f160"/>
                    <a:pt x="f161" y="f162"/>
                  </a:cubicBezTo>
                  <a:cubicBezTo>
                    <a:pt x="f163" y="f82"/>
                    <a:pt x="f164" y="f165"/>
                    <a:pt x="f166" y="f167"/>
                  </a:cubicBezTo>
                  <a:cubicBezTo>
                    <a:pt x="f168" y="f75"/>
                    <a:pt x="f169" y="f170"/>
                    <a:pt x="f171" y="f167"/>
                  </a:cubicBezTo>
                  <a:cubicBezTo>
                    <a:pt x="f172" y="f167"/>
                    <a:pt x="f41" y="f173"/>
                    <a:pt x="f43" y="f31"/>
                  </a:cubicBezTo>
                  <a:cubicBezTo>
                    <a:pt x="f43" y="f174"/>
                    <a:pt x="f43" y="f82"/>
                    <a:pt x="f43" y="f38"/>
                  </a:cubicBezTo>
                  <a:cubicBezTo>
                    <a:pt x="f49" y="f38"/>
                    <a:pt x="f175" y="f38"/>
                    <a:pt x="f175" y="f176"/>
                  </a:cubicBezTo>
                  <a:cubicBezTo>
                    <a:pt x="f135" y="f14"/>
                    <a:pt x="f177" y="f178"/>
                    <a:pt x="f168" y="f149"/>
                  </a:cubicBezTo>
                  <a:cubicBezTo>
                    <a:pt x="f27" y="f179"/>
                    <a:pt x="f48" y="f100"/>
                    <a:pt x="f50" y="f100"/>
                  </a:cubicBezTo>
                  <a:cubicBezTo>
                    <a:pt x="f180" y="f51"/>
                    <a:pt x="f181" y="f100"/>
                    <a:pt x="f112" y="f182"/>
                  </a:cubicBezTo>
                  <a:cubicBezTo>
                    <a:pt x="f183" y="f184"/>
                    <a:pt x="f61" y="f185"/>
                    <a:pt x="f186" y="f187"/>
                  </a:cubicBezTo>
                  <a:cubicBezTo>
                    <a:pt x="f188" y="f53"/>
                    <a:pt x="f189" y="f180"/>
                    <a:pt x="f190" y="f166"/>
                  </a:cubicBezTo>
                  <a:cubicBezTo>
                    <a:pt x="f191" y="f55"/>
                    <a:pt x="f192" y="f26"/>
                    <a:pt x="f193" y="f24"/>
                  </a:cubicBezTo>
                  <a:cubicBezTo>
                    <a:pt x="f194" y="f2"/>
                    <a:pt x="f195" y="f196"/>
                    <a:pt x="f197" y="f198"/>
                  </a:cubicBezTo>
                  <a:cubicBezTo>
                    <a:pt x="f199" y="f200"/>
                    <a:pt x="f201" y="f13"/>
                    <a:pt x="f202" y="f16"/>
                  </a:cubicBezTo>
                  <a:cubicBezTo>
                    <a:pt x="f203" y="f16"/>
                    <a:pt x="f204" y="f116"/>
                    <a:pt x="f205" y="f206"/>
                  </a:cubicBezTo>
                  <a:cubicBezTo>
                    <a:pt x="f205" y="f206"/>
                    <a:pt x="f205" y="f207"/>
                    <a:pt x="f205" y="f200"/>
                  </a:cubicBezTo>
                  <a:cubicBezTo>
                    <a:pt x="f203" y="f208"/>
                    <a:pt x="f89" y="f19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149"/>
                    <a:pt x="f220" y="f96"/>
                  </a:cubicBezTo>
                  <a:cubicBezTo>
                    <a:pt x="f221" y="f222"/>
                    <a:pt x="f223" y="f224"/>
                    <a:pt x="f137" y="f13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937F-2C54-D563-452F-1AAA7D74D00E}"/>
                </a:ext>
              </a:extLst>
            </p:cNvPr>
            <p:cNvSpPr/>
            <p:nvPr/>
          </p:nvSpPr>
          <p:spPr>
            <a:xfrm>
              <a:off x="3319400" y="4803992"/>
              <a:ext cx="2887666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49"/>
                <a:gd name="f8" fmla="val 246"/>
                <a:gd name="f9" fmla="val 318"/>
                <a:gd name="f10" fmla="val 389"/>
                <a:gd name="f11" fmla="val 461"/>
                <a:gd name="f12" fmla="val 473"/>
                <a:gd name="f13" fmla="val 484"/>
                <a:gd name="f14" fmla="val 2"/>
                <a:gd name="f15" fmla="val 496"/>
                <a:gd name="f16" fmla="val 4"/>
                <a:gd name="f17" fmla="val 498"/>
                <a:gd name="f18" fmla="val 500"/>
                <a:gd name="f19" fmla="val 7"/>
                <a:gd name="f20" fmla="val 502"/>
                <a:gd name="f21" fmla="val 8"/>
                <a:gd name="f22" fmla="val 10"/>
                <a:gd name="f23" fmla="val 13"/>
                <a:gd name="f24" fmla="val 480"/>
                <a:gd name="f25" fmla="val 15"/>
                <a:gd name="f26" fmla="val 465"/>
                <a:gd name="f27" fmla="val 17"/>
                <a:gd name="f28" fmla="val 450"/>
                <a:gd name="f29" fmla="val 18"/>
                <a:gd name="f30" fmla="val 428"/>
                <a:gd name="f31" fmla="val 406"/>
                <a:gd name="f32" fmla="val 385"/>
                <a:gd name="f33" fmla="val 382"/>
                <a:gd name="f34" fmla="val 379"/>
                <a:gd name="f35" fmla="val 378"/>
                <a:gd name="f36" fmla="val 375"/>
                <a:gd name="f37" fmla="val 20"/>
                <a:gd name="f38" fmla="val 372"/>
                <a:gd name="f39" fmla="val 22"/>
                <a:gd name="f40" fmla="val 371"/>
                <a:gd name="f41" fmla="val 25"/>
                <a:gd name="f42" fmla="val 27"/>
                <a:gd name="f43" fmla="val 29"/>
                <a:gd name="f44" fmla="val 31"/>
                <a:gd name="f45" fmla="val 32"/>
                <a:gd name="f46" fmla="val 381"/>
                <a:gd name="f47" fmla="val 475"/>
                <a:gd name="f48" fmla="val 521"/>
                <a:gd name="f49" fmla="val 532"/>
                <a:gd name="f50" fmla="val 543"/>
                <a:gd name="f51" fmla="val 33"/>
                <a:gd name="f52" fmla="val 554"/>
                <a:gd name="f53" fmla="val 35"/>
                <a:gd name="f54" fmla="val 557"/>
                <a:gd name="f55" fmla="val 559"/>
                <a:gd name="f56" fmla="val 39"/>
                <a:gd name="f57" fmla="val 41"/>
                <a:gd name="f58" fmla="val 42"/>
                <a:gd name="f59" fmla="val 46"/>
                <a:gd name="f60" fmla="val 545"/>
                <a:gd name="f61" fmla="val 48"/>
                <a:gd name="f62" fmla="val 535"/>
                <a:gd name="f63" fmla="val 525"/>
                <a:gd name="f64" fmla="val 254"/>
                <a:gd name="f65" fmla="val 118"/>
                <a:gd name="f66" fmla="val 109"/>
                <a:gd name="f67" fmla="val 99"/>
                <a:gd name="f68" fmla="val 47"/>
                <a:gd name="f69" fmla="val 89"/>
                <a:gd name="f70" fmla="val 45"/>
                <a:gd name="f71" fmla="val 87"/>
                <a:gd name="f72" fmla="val 85"/>
                <a:gd name="f73" fmla="val 83"/>
                <a:gd name="f74" fmla="val 36"/>
                <a:gd name="f75" fmla="val 97"/>
                <a:gd name="f76" fmla="val 34"/>
                <a:gd name="f77" fmla="val 106"/>
                <a:gd name="f78" fmla="val 114"/>
                <a:gd name="f79" fmla="val 154"/>
                <a:gd name="f80" fmla="val 193"/>
                <a:gd name="f81" fmla="val 232"/>
                <a:gd name="f82" fmla="val 234"/>
                <a:gd name="f83" fmla="val 237"/>
                <a:gd name="f84" fmla="val 239"/>
                <a:gd name="f85" fmla="val 241"/>
                <a:gd name="f86" fmla="val 30"/>
                <a:gd name="f87" fmla="val 244"/>
                <a:gd name="f88" fmla="val 28"/>
                <a:gd name="f89" fmla="val 245"/>
                <a:gd name="f90" fmla="val 21"/>
                <a:gd name="f91" fmla="val 243"/>
                <a:gd name="f92" fmla="val 19"/>
                <a:gd name="f93" fmla="val 235"/>
                <a:gd name="f94" fmla="val 233"/>
                <a:gd name="f95" fmla="val 169"/>
                <a:gd name="f96" fmla="val 1"/>
                <a:gd name="f97" fmla="val 11"/>
                <a:gd name="f98" fmla="val 9"/>
                <a:gd name="f99" fmla="val 3"/>
                <a:gd name="f100" fmla="val 6"/>
                <a:gd name="f101" fmla="val 37"/>
                <a:gd name="f102" fmla="val 107"/>
                <a:gd name="f103" fmla="val 176"/>
                <a:gd name="f104" fmla="+- 0 0 -90"/>
                <a:gd name="f105" fmla="*/ f3 1 561"/>
                <a:gd name="f106" fmla="*/ f4 1 49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561"/>
                <a:gd name="f115" fmla="*/ f111 1 49"/>
                <a:gd name="f116" fmla="*/ 246 f112 1"/>
                <a:gd name="f117" fmla="*/ 0 f111 1"/>
                <a:gd name="f118" fmla="*/ 461 f112 1"/>
                <a:gd name="f119" fmla="*/ 496 f112 1"/>
                <a:gd name="f120" fmla="*/ 4 f111 1"/>
                <a:gd name="f121" fmla="*/ 502 f112 1"/>
                <a:gd name="f122" fmla="*/ 8 f111 1"/>
                <a:gd name="f123" fmla="*/ 13 f111 1"/>
                <a:gd name="f124" fmla="*/ 450 f112 1"/>
                <a:gd name="f125" fmla="*/ 18 f111 1"/>
                <a:gd name="f126" fmla="*/ 385 f112 1"/>
                <a:gd name="f127" fmla="*/ 378 f112 1"/>
                <a:gd name="f128" fmla="*/ 371 f112 1"/>
                <a:gd name="f129" fmla="*/ 25 f111 1"/>
                <a:gd name="f130" fmla="*/ 31 f111 1"/>
                <a:gd name="f131" fmla="*/ 382 f112 1"/>
                <a:gd name="f132" fmla="*/ 521 f112 1"/>
                <a:gd name="f133" fmla="*/ 554 f112 1"/>
                <a:gd name="f134" fmla="*/ 35 f111 1"/>
                <a:gd name="f135" fmla="*/ 561 f112 1"/>
                <a:gd name="f136" fmla="*/ 41 f111 1"/>
                <a:gd name="f137" fmla="*/ 46 f111 1"/>
                <a:gd name="f138" fmla="*/ 525 f112 1"/>
                <a:gd name="f139" fmla="*/ 49 f111 1"/>
                <a:gd name="f140" fmla="*/ 118 f112 1"/>
                <a:gd name="f141" fmla="*/ 89 f112 1"/>
                <a:gd name="f142" fmla="*/ 45 f111 1"/>
                <a:gd name="f143" fmla="*/ 83 f112 1"/>
                <a:gd name="f144" fmla="*/ 36 f111 1"/>
                <a:gd name="f145" fmla="*/ 114 f112 1"/>
                <a:gd name="f146" fmla="*/ 32 f111 1"/>
                <a:gd name="f147" fmla="*/ 232 f112 1"/>
                <a:gd name="f148" fmla="*/ 239 f112 1"/>
                <a:gd name="f149" fmla="*/ 245 f112 1"/>
                <a:gd name="f150" fmla="*/ 233 f112 1"/>
                <a:gd name="f151" fmla="*/ 42 f112 1"/>
                <a:gd name="f152" fmla="*/ 10 f112 1"/>
                <a:gd name="f153" fmla="*/ 15 f111 1"/>
                <a:gd name="f154" fmla="*/ 0 f112 1"/>
                <a:gd name="f155" fmla="*/ 9 f111 1"/>
                <a:gd name="f156" fmla="*/ 2 f111 1"/>
                <a:gd name="f157" fmla="*/ 37 f112 1"/>
                <a:gd name="f158" fmla="+- f113 0 f1"/>
                <a:gd name="f159" fmla="*/ f116 1 561"/>
                <a:gd name="f160" fmla="*/ f117 1 49"/>
                <a:gd name="f161" fmla="*/ f118 1 561"/>
                <a:gd name="f162" fmla="*/ f119 1 561"/>
                <a:gd name="f163" fmla="*/ f120 1 49"/>
                <a:gd name="f164" fmla="*/ f121 1 561"/>
                <a:gd name="f165" fmla="*/ f122 1 49"/>
                <a:gd name="f166" fmla="*/ f123 1 49"/>
                <a:gd name="f167" fmla="*/ f124 1 561"/>
                <a:gd name="f168" fmla="*/ f125 1 49"/>
                <a:gd name="f169" fmla="*/ f126 1 561"/>
                <a:gd name="f170" fmla="*/ f127 1 561"/>
                <a:gd name="f171" fmla="*/ f128 1 561"/>
                <a:gd name="f172" fmla="*/ f129 1 49"/>
                <a:gd name="f173" fmla="*/ f130 1 49"/>
                <a:gd name="f174" fmla="*/ f131 1 561"/>
                <a:gd name="f175" fmla="*/ f132 1 561"/>
                <a:gd name="f176" fmla="*/ f133 1 561"/>
                <a:gd name="f177" fmla="*/ f134 1 49"/>
                <a:gd name="f178" fmla="*/ f135 1 561"/>
                <a:gd name="f179" fmla="*/ f136 1 49"/>
                <a:gd name="f180" fmla="*/ f137 1 49"/>
                <a:gd name="f181" fmla="*/ f138 1 561"/>
                <a:gd name="f182" fmla="*/ f139 1 49"/>
                <a:gd name="f183" fmla="*/ f140 1 561"/>
                <a:gd name="f184" fmla="*/ f141 1 561"/>
                <a:gd name="f185" fmla="*/ f142 1 49"/>
                <a:gd name="f186" fmla="*/ f143 1 561"/>
                <a:gd name="f187" fmla="*/ f144 1 49"/>
                <a:gd name="f188" fmla="*/ f145 1 561"/>
                <a:gd name="f189" fmla="*/ f146 1 49"/>
                <a:gd name="f190" fmla="*/ f147 1 561"/>
                <a:gd name="f191" fmla="*/ f148 1 561"/>
                <a:gd name="f192" fmla="*/ f149 1 561"/>
                <a:gd name="f193" fmla="*/ f150 1 561"/>
                <a:gd name="f194" fmla="*/ f151 1 561"/>
                <a:gd name="f195" fmla="*/ f152 1 561"/>
                <a:gd name="f196" fmla="*/ f153 1 49"/>
                <a:gd name="f197" fmla="*/ f154 1 561"/>
                <a:gd name="f198" fmla="*/ f155 1 49"/>
                <a:gd name="f199" fmla="*/ f156 1 49"/>
                <a:gd name="f200" fmla="*/ f157 1 561"/>
                <a:gd name="f201" fmla="*/ 0 1 f114"/>
                <a:gd name="f202" fmla="*/ f108 1 f114"/>
                <a:gd name="f203" fmla="*/ 0 1 f115"/>
                <a:gd name="f204" fmla="*/ f109 1 f115"/>
                <a:gd name="f205" fmla="*/ f159 1 f114"/>
                <a:gd name="f206" fmla="*/ f160 1 f115"/>
                <a:gd name="f207" fmla="*/ f161 1 f114"/>
                <a:gd name="f208" fmla="*/ f162 1 f114"/>
                <a:gd name="f209" fmla="*/ f163 1 f115"/>
                <a:gd name="f210" fmla="*/ f164 1 f114"/>
                <a:gd name="f211" fmla="*/ f165 1 f115"/>
                <a:gd name="f212" fmla="*/ f166 1 f115"/>
                <a:gd name="f213" fmla="*/ f167 1 f114"/>
                <a:gd name="f214" fmla="*/ f168 1 f115"/>
                <a:gd name="f215" fmla="*/ f169 1 f114"/>
                <a:gd name="f216" fmla="*/ f170 1 f114"/>
                <a:gd name="f217" fmla="*/ f171 1 f114"/>
                <a:gd name="f218" fmla="*/ f172 1 f115"/>
                <a:gd name="f219" fmla="*/ f173 1 f115"/>
                <a:gd name="f220" fmla="*/ f174 1 f114"/>
                <a:gd name="f221" fmla="*/ f175 1 f114"/>
                <a:gd name="f222" fmla="*/ f176 1 f114"/>
                <a:gd name="f223" fmla="*/ f177 1 f115"/>
                <a:gd name="f224" fmla="*/ f178 1 f114"/>
                <a:gd name="f225" fmla="*/ f179 1 f115"/>
                <a:gd name="f226" fmla="*/ f180 1 f115"/>
                <a:gd name="f227" fmla="*/ f181 1 f114"/>
                <a:gd name="f228" fmla="*/ f182 1 f115"/>
                <a:gd name="f229" fmla="*/ f183 1 f114"/>
                <a:gd name="f230" fmla="*/ f184 1 f114"/>
                <a:gd name="f231" fmla="*/ f185 1 f115"/>
                <a:gd name="f232" fmla="*/ f186 1 f114"/>
                <a:gd name="f233" fmla="*/ f187 1 f115"/>
                <a:gd name="f234" fmla="*/ f188 1 f114"/>
                <a:gd name="f235" fmla="*/ f189 1 f115"/>
                <a:gd name="f236" fmla="*/ f190 1 f114"/>
                <a:gd name="f237" fmla="*/ f191 1 f114"/>
                <a:gd name="f238" fmla="*/ f192 1 f114"/>
                <a:gd name="f239" fmla="*/ f193 1 f114"/>
                <a:gd name="f240" fmla="*/ f194 1 f114"/>
                <a:gd name="f241" fmla="*/ f195 1 f114"/>
                <a:gd name="f242" fmla="*/ f196 1 f115"/>
                <a:gd name="f243" fmla="*/ f197 1 f114"/>
                <a:gd name="f244" fmla="*/ f198 1 f115"/>
                <a:gd name="f245" fmla="*/ f199 1 f115"/>
                <a:gd name="f246" fmla="*/ f200 1 f114"/>
                <a:gd name="f247" fmla="*/ f201 f105 1"/>
                <a:gd name="f248" fmla="*/ f202 f105 1"/>
                <a:gd name="f249" fmla="*/ f204 f106 1"/>
                <a:gd name="f250" fmla="*/ f203 f106 1"/>
                <a:gd name="f251" fmla="*/ f205 f105 1"/>
                <a:gd name="f252" fmla="*/ f206 f106 1"/>
                <a:gd name="f253" fmla="*/ f207 f105 1"/>
                <a:gd name="f254" fmla="*/ f208 f105 1"/>
                <a:gd name="f255" fmla="*/ f209 f106 1"/>
                <a:gd name="f256" fmla="*/ f210 f105 1"/>
                <a:gd name="f257" fmla="*/ f211 f106 1"/>
                <a:gd name="f258" fmla="*/ f212 f106 1"/>
                <a:gd name="f259" fmla="*/ f213 f105 1"/>
                <a:gd name="f260" fmla="*/ f214 f106 1"/>
                <a:gd name="f261" fmla="*/ f215 f105 1"/>
                <a:gd name="f262" fmla="*/ f216 f105 1"/>
                <a:gd name="f263" fmla="*/ f217 f105 1"/>
                <a:gd name="f264" fmla="*/ f218 f106 1"/>
                <a:gd name="f265" fmla="*/ f219 f106 1"/>
                <a:gd name="f266" fmla="*/ f220 f105 1"/>
                <a:gd name="f267" fmla="*/ f221 f105 1"/>
                <a:gd name="f268" fmla="*/ f222 f105 1"/>
                <a:gd name="f269" fmla="*/ f223 f106 1"/>
                <a:gd name="f270" fmla="*/ f224 f105 1"/>
                <a:gd name="f271" fmla="*/ f225 f106 1"/>
                <a:gd name="f272" fmla="*/ f226 f106 1"/>
                <a:gd name="f273" fmla="*/ f227 f105 1"/>
                <a:gd name="f274" fmla="*/ f228 f106 1"/>
                <a:gd name="f275" fmla="*/ f229 f105 1"/>
                <a:gd name="f276" fmla="*/ f230 f105 1"/>
                <a:gd name="f277" fmla="*/ f231 f106 1"/>
                <a:gd name="f278" fmla="*/ f232 f105 1"/>
                <a:gd name="f279" fmla="*/ f233 f106 1"/>
                <a:gd name="f280" fmla="*/ f234 f105 1"/>
                <a:gd name="f281" fmla="*/ f235 f106 1"/>
                <a:gd name="f282" fmla="*/ f236 f105 1"/>
                <a:gd name="f283" fmla="*/ f237 f105 1"/>
                <a:gd name="f284" fmla="*/ f238 f105 1"/>
                <a:gd name="f285" fmla="*/ f239 f105 1"/>
                <a:gd name="f286" fmla="*/ f240 f105 1"/>
                <a:gd name="f287" fmla="*/ f241 f105 1"/>
                <a:gd name="f288" fmla="*/ f242 f106 1"/>
                <a:gd name="f289" fmla="*/ f243 f105 1"/>
                <a:gd name="f290" fmla="*/ f244 f106 1"/>
                <a:gd name="f291" fmla="*/ f245 f106 1"/>
                <a:gd name="f292" fmla="*/ f246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251" y="f252"/>
                </a:cxn>
                <a:cxn ang="f158">
                  <a:pos x="f253" y="f252"/>
                </a:cxn>
                <a:cxn ang="f158">
                  <a:pos x="f254" y="f255"/>
                </a:cxn>
                <a:cxn ang="f158">
                  <a:pos x="f256" y="f257"/>
                </a:cxn>
                <a:cxn ang="f158">
                  <a:pos x="f254" y="f258"/>
                </a:cxn>
                <a:cxn ang="f158">
                  <a:pos x="f259" y="f260"/>
                </a:cxn>
                <a:cxn ang="f158">
                  <a:pos x="f261" y="f260"/>
                </a:cxn>
                <a:cxn ang="f158">
                  <a:pos x="f262" y="f260"/>
                </a:cxn>
                <a:cxn ang="f158">
                  <a:pos x="f263" y="f264"/>
                </a:cxn>
                <a:cxn ang="f158">
                  <a:pos x="f262" y="f265"/>
                </a:cxn>
                <a:cxn ang="f158">
                  <a:pos x="f266" y="f265"/>
                </a:cxn>
                <a:cxn ang="f158">
                  <a:pos x="f267" y="f265"/>
                </a:cxn>
                <a:cxn ang="f158">
                  <a:pos x="f268" y="f269"/>
                </a:cxn>
                <a:cxn ang="f158">
                  <a:pos x="f270" y="f271"/>
                </a:cxn>
                <a:cxn ang="f158">
                  <a:pos x="f268" y="f272"/>
                </a:cxn>
                <a:cxn ang="f158">
                  <a:pos x="f273" y="f274"/>
                </a:cxn>
                <a:cxn ang="f158">
                  <a:pos x="f275" y="f274"/>
                </a:cxn>
                <a:cxn ang="f158">
                  <a:pos x="f276" y="f277"/>
                </a:cxn>
                <a:cxn ang="f158">
                  <a:pos x="f278" y="f271"/>
                </a:cxn>
                <a:cxn ang="f158">
                  <a:pos x="f276" y="f279"/>
                </a:cxn>
                <a:cxn ang="f158">
                  <a:pos x="f280" y="f281"/>
                </a:cxn>
                <a:cxn ang="f158">
                  <a:pos x="f282" y="f265"/>
                </a:cxn>
                <a:cxn ang="f158">
                  <a:pos x="f283" y="f265"/>
                </a:cxn>
                <a:cxn ang="f158">
                  <a:pos x="f284" y="f264"/>
                </a:cxn>
                <a:cxn ang="f158">
                  <a:pos x="f283" y="f260"/>
                </a:cxn>
                <a:cxn ang="f158">
                  <a:pos x="f285" y="f260"/>
                </a:cxn>
                <a:cxn ang="f158">
                  <a:pos x="f286" y="f260"/>
                </a:cxn>
                <a:cxn ang="f158">
                  <a:pos x="f287" y="f288"/>
                </a:cxn>
                <a:cxn ang="f158">
                  <a:pos x="f289" y="f290"/>
                </a:cxn>
                <a:cxn ang="f158">
                  <a:pos x="f287" y="f291"/>
                </a:cxn>
                <a:cxn ang="f158">
                  <a:pos x="f292" y="f252"/>
                </a:cxn>
                <a:cxn ang="f158">
                  <a:pos x="f251" y="f252"/>
                </a:cxn>
                <a:cxn ang="f158">
                  <a:pos x="f251" y="f252"/>
                </a:cxn>
              </a:cxnLst>
              <a:rect l="f247" t="f250" r="f248" b="f249"/>
              <a:pathLst>
                <a:path w="561" h="4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18" y="f22"/>
                    <a:pt x="f17" y="f23"/>
                    <a:pt x="f15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3" y="f29"/>
                    <a:pt x="f34" y="f27"/>
                    <a:pt x="f35" y="f29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36" y="f43"/>
                    <a:pt x="f35" y="f44"/>
                  </a:cubicBezTo>
                  <a:cubicBezTo>
                    <a:pt x="f34" y="f45"/>
                    <a:pt x="f46" y="f44"/>
                    <a:pt x="f33" y="f44"/>
                  </a:cubicBezTo>
                  <a:cubicBezTo>
                    <a:pt x="f30" y="f44"/>
                    <a:pt x="f47" y="f44"/>
                    <a:pt x="f48" y="f44"/>
                  </a:cubicBezTo>
                  <a:cubicBezTo>
                    <a:pt x="f49" y="f44"/>
                    <a:pt x="f50" y="f51"/>
                    <a:pt x="f52" y="f53"/>
                  </a:cubicBezTo>
                  <a:cubicBezTo>
                    <a:pt x="f54" y="f53"/>
                    <a:pt x="f55" y="f56"/>
                    <a:pt x="f6" y="f57"/>
                  </a:cubicBezTo>
                  <a:cubicBezTo>
                    <a:pt x="f55" y="f58"/>
                    <a:pt x="f54" y="f59"/>
                    <a:pt x="f52" y="f59"/>
                  </a:cubicBezTo>
                  <a:cubicBezTo>
                    <a:pt x="f60" y="f61"/>
                    <a:pt x="f62" y="f7"/>
                    <a:pt x="f63" y="f7"/>
                  </a:cubicBezTo>
                  <a:cubicBezTo>
                    <a:pt x="f10" y="f7"/>
                    <a:pt x="f64" y="f7"/>
                    <a:pt x="f65" y="f7"/>
                  </a:cubicBezTo>
                  <a:cubicBezTo>
                    <a:pt x="f66" y="f7"/>
                    <a:pt x="f67" y="f68"/>
                    <a:pt x="f69" y="f70"/>
                  </a:cubicBezTo>
                  <a:cubicBezTo>
                    <a:pt x="f71" y="f70"/>
                    <a:pt x="f72" y="f58"/>
                    <a:pt x="f73" y="f57"/>
                  </a:cubicBezTo>
                  <a:cubicBezTo>
                    <a:pt x="f72" y="f56"/>
                    <a:pt x="f71" y="f74"/>
                    <a:pt x="f69" y="f74"/>
                  </a:cubicBezTo>
                  <a:cubicBezTo>
                    <a:pt x="f75" y="f76"/>
                    <a:pt x="f77" y="f51"/>
                    <a:pt x="f78" y="f45"/>
                  </a:cubicBezTo>
                  <a:cubicBezTo>
                    <a:pt x="f79" y="f45"/>
                    <a:pt x="f80" y="f45"/>
                    <a:pt x="f81" y="f44"/>
                  </a:cubicBezTo>
                  <a:cubicBezTo>
                    <a:pt x="f82" y="f44"/>
                    <a:pt x="f83" y="f45"/>
                    <a:pt x="f84" y="f44"/>
                  </a:cubicBezTo>
                  <a:cubicBezTo>
                    <a:pt x="f85" y="f86"/>
                    <a:pt x="f87" y="f88"/>
                    <a:pt x="f89" y="f41"/>
                  </a:cubicBezTo>
                  <a:cubicBezTo>
                    <a:pt x="f8" y="f90"/>
                    <a:pt x="f91" y="f92"/>
                    <a:pt x="f84" y="f29"/>
                  </a:cubicBezTo>
                  <a:cubicBezTo>
                    <a:pt x="f83" y="f29"/>
                    <a:pt x="f93" y="f29"/>
                    <a:pt x="f94" y="f29"/>
                  </a:cubicBezTo>
                  <a:cubicBezTo>
                    <a:pt x="f95" y="f29"/>
                    <a:pt x="f77" y="f29"/>
                    <a:pt x="f58" y="f29"/>
                  </a:cubicBezTo>
                  <a:cubicBezTo>
                    <a:pt x="f45" y="f29"/>
                    <a:pt x="f90" y="f27"/>
                    <a:pt x="f22" y="f25"/>
                  </a:cubicBezTo>
                  <a:cubicBezTo>
                    <a:pt x="f19" y="f25"/>
                    <a:pt x="f96" y="f97"/>
                    <a:pt x="f5" y="f98"/>
                  </a:cubicBezTo>
                  <a:cubicBezTo>
                    <a:pt x="f5" y="f99"/>
                    <a:pt x="f100" y="f99"/>
                    <a:pt x="f22" y="f14"/>
                  </a:cubicBezTo>
                  <a:cubicBezTo>
                    <a:pt x="f92" y="f96"/>
                    <a:pt x="f88" y="f5"/>
                    <a:pt x="f101" y="f5"/>
                  </a:cubicBezTo>
                  <a:cubicBezTo>
                    <a:pt x="f102" y="f5"/>
                    <a:pt x="f103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ECEEC77-3C2B-44A7-BF50-1097096C4896}"/>
                </a:ext>
              </a:extLst>
            </p:cNvPr>
            <p:cNvSpPr/>
            <p:nvPr/>
          </p:nvSpPr>
          <p:spPr>
            <a:xfrm>
              <a:off x="4075051" y="3367296"/>
              <a:ext cx="1858966" cy="708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1"/>
                <a:gd name="f7" fmla="val 137"/>
                <a:gd name="f8" fmla="val 37"/>
                <a:gd name="f9" fmla="val 13"/>
                <a:gd name="f10" fmla="val 24"/>
                <a:gd name="f11" fmla="val 26"/>
                <a:gd name="f12" fmla="val 12"/>
                <a:gd name="f13" fmla="val 38"/>
                <a:gd name="f14" fmla="val 1"/>
                <a:gd name="f15" fmla="val 40"/>
                <a:gd name="f16" fmla="val 44"/>
                <a:gd name="f17" fmla="val 46"/>
                <a:gd name="f18" fmla="val 94"/>
                <a:gd name="f19" fmla="val 15"/>
                <a:gd name="f20" fmla="val 142"/>
                <a:gd name="f21" fmla="val 30"/>
                <a:gd name="f22" fmla="val 190"/>
                <a:gd name="f23" fmla="val 45"/>
                <a:gd name="f24" fmla="val 198"/>
                <a:gd name="f25" fmla="val 48"/>
                <a:gd name="f26" fmla="val 207"/>
                <a:gd name="f27" fmla="val 51"/>
                <a:gd name="f28" fmla="val 216"/>
                <a:gd name="f29" fmla="val 54"/>
                <a:gd name="f30" fmla="val 223"/>
                <a:gd name="f31" fmla="val 56"/>
                <a:gd name="f32" fmla="val 228"/>
                <a:gd name="f33" fmla="val 60"/>
                <a:gd name="f34" fmla="val 230"/>
                <a:gd name="f35" fmla="val 67"/>
                <a:gd name="f36" fmla="val 233"/>
                <a:gd name="f37" fmla="val 75"/>
                <a:gd name="f38" fmla="val 234"/>
                <a:gd name="f39" fmla="val 84"/>
                <a:gd name="f40" fmla="val 240"/>
                <a:gd name="f41" fmla="val 89"/>
                <a:gd name="f42" fmla="val 245"/>
                <a:gd name="f43" fmla="val 254"/>
                <a:gd name="f44" fmla="val 95"/>
                <a:gd name="f45" fmla="val 261"/>
                <a:gd name="f46" fmla="val 97"/>
                <a:gd name="f47" fmla="val 291"/>
                <a:gd name="f48" fmla="val 108"/>
                <a:gd name="f49" fmla="val 322"/>
                <a:gd name="f50" fmla="val 118"/>
                <a:gd name="f51" fmla="val 352"/>
                <a:gd name="f52" fmla="val 129"/>
                <a:gd name="f53" fmla="val 355"/>
                <a:gd name="f54" fmla="val 130"/>
                <a:gd name="f55" fmla="val 357"/>
                <a:gd name="f56" fmla="val 134"/>
                <a:gd name="f57" fmla="val 103"/>
                <a:gd name="f58" fmla="val 121"/>
                <a:gd name="f59" fmla="val 71"/>
                <a:gd name="f60" fmla="+- 0 0 -90"/>
                <a:gd name="f61" fmla="*/ f3 1 361"/>
                <a:gd name="f62" fmla="*/ f4 1 137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361"/>
                <a:gd name="f71" fmla="*/ f67 1 137"/>
                <a:gd name="f72" fmla="*/ 0 f68 1"/>
                <a:gd name="f73" fmla="*/ 37 f67 1"/>
                <a:gd name="f74" fmla="*/ 38 f68 1"/>
                <a:gd name="f75" fmla="*/ 1 f67 1"/>
                <a:gd name="f76" fmla="*/ 46 f68 1"/>
                <a:gd name="f77" fmla="*/ 190 f68 1"/>
                <a:gd name="f78" fmla="*/ 45 f67 1"/>
                <a:gd name="f79" fmla="*/ 216 f68 1"/>
                <a:gd name="f80" fmla="*/ 54 f67 1"/>
                <a:gd name="f81" fmla="*/ 230 f68 1"/>
                <a:gd name="f82" fmla="*/ 67 f67 1"/>
                <a:gd name="f83" fmla="*/ 240 f68 1"/>
                <a:gd name="f84" fmla="*/ 89 f67 1"/>
                <a:gd name="f85" fmla="*/ 261 f68 1"/>
                <a:gd name="f86" fmla="*/ 97 f67 1"/>
                <a:gd name="f87" fmla="*/ 352 f68 1"/>
                <a:gd name="f88" fmla="*/ 129 f67 1"/>
                <a:gd name="f89" fmla="*/ 361 f68 1"/>
                <a:gd name="f90" fmla="*/ 137 f67 1"/>
                <a:gd name="f91" fmla="+- f69 0 f1"/>
                <a:gd name="f92" fmla="*/ f72 1 361"/>
                <a:gd name="f93" fmla="*/ f73 1 137"/>
                <a:gd name="f94" fmla="*/ f74 1 361"/>
                <a:gd name="f95" fmla="*/ f75 1 137"/>
                <a:gd name="f96" fmla="*/ f76 1 361"/>
                <a:gd name="f97" fmla="*/ f77 1 361"/>
                <a:gd name="f98" fmla="*/ f78 1 137"/>
                <a:gd name="f99" fmla="*/ f79 1 361"/>
                <a:gd name="f100" fmla="*/ f80 1 137"/>
                <a:gd name="f101" fmla="*/ f81 1 361"/>
                <a:gd name="f102" fmla="*/ f82 1 137"/>
                <a:gd name="f103" fmla="*/ f83 1 361"/>
                <a:gd name="f104" fmla="*/ f84 1 137"/>
                <a:gd name="f105" fmla="*/ f85 1 361"/>
                <a:gd name="f106" fmla="*/ f86 1 137"/>
                <a:gd name="f107" fmla="*/ f87 1 361"/>
                <a:gd name="f108" fmla="*/ f88 1 137"/>
                <a:gd name="f109" fmla="*/ f89 1 361"/>
                <a:gd name="f110" fmla="*/ f90 1 137"/>
                <a:gd name="f111" fmla="*/ 0 1 f70"/>
                <a:gd name="f112" fmla="*/ f64 1 f70"/>
                <a:gd name="f113" fmla="*/ 0 1 f71"/>
                <a:gd name="f114" fmla="*/ f65 1 f71"/>
                <a:gd name="f115" fmla="*/ f92 1 f70"/>
                <a:gd name="f116" fmla="*/ f93 1 f71"/>
                <a:gd name="f117" fmla="*/ f94 1 f70"/>
                <a:gd name="f118" fmla="*/ f95 1 f71"/>
                <a:gd name="f119" fmla="*/ f96 1 f70"/>
                <a:gd name="f120" fmla="*/ f97 1 f70"/>
                <a:gd name="f121" fmla="*/ f98 1 f71"/>
                <a:gd name="f122" fmla="*/ f99 1 f70"/>
                <a:gd name="f123" fmla="*/ f100 1 f71"/>
                <a:gd name="f124" fmla="*/ f101 1 f70"/>
                <a:gd name="f125" fmla="*/ f102 1 f71"/>
                <a:gd name="f126" fmla="*/ f103 1 f70"/>
                <a:gd name="f127" fmla="*/ f104 1 f71"/>
                <a:gd name="f128" fmla="*/ f105 1 f70"/>
                <a:gd name="f129" fmla="*/ f106 1 f71"/>
                <a:gd name="f130" fmla="*/ f107 1 f70"/>
                <a:gd name="f131" fmla="*/ f108 1 f71"/>
                <a:gd name="f132" fmla="*/ f109 1 f70"/>
                <a:gd name="f133" fmla="*/ f110 1 f71"/>
                <a:gd name="f134" fmla="*/ f111 f61 1"/>
                <a:gd name="f135" fmla="*/ f112 f61 1"/>
                <a:gd name="f136" fmla="*/ f114 f62 1"/>
                <a:gd name="f137" fmla="*/ f113 f62 1"/>
                <a:gd name="f138" fmla="*/ f115 f61 1"/>
                <a:gd name="f139" fmla="*/ f116 f62 1"/>
                <a:gd name="f140" fmla="*/ f117 f61 1"/>
                <a:gd name="f141" fmla="*/ f118 f62 1"/>
                <a:gd name="f142" fmla="*/ f119 f61 1"/>
                <a:gd name="f143" fmla="*/ f120 f61 1"/>
                <a:gd name="f144" fmla="*/ f121 f62 1"/>
                <a:gd name="f145" fmla="*/ f122 f61 1"/>
                <a:gd name="f146" fmla="*/ f123 f62 1"/>
                <a:gd name="f147" fmla="*/ f124 f61 1"/>
                <a:gd name="f148" fmla="*/ f125 f62 1"/>
                <a:gd name="f149" fmla="*/ f126 f61 1"/>
                <a:gd name="f150" fmla="*/ f127 f62 1"/>
                <a:gd name="f151" fmla="*/ f128 f61 1"/>
                <a:gd name="f152" fmla="*/ f129 f62 1"/>
                <a:gd name="f153" fmla="*/ f130 f61 1"/>
                <a:gd name="f154" fmla="*/ f131 f62 1"/>
                <a:gd name="f155" fmla="*/ f132 f61 1"/>
                <a:gd name="f156" fmla="*/ f133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38" y="f139"/>
                </a:cxn>
                <a:cxn ang="f91">
                  <a:pos x="f140" y="f141"/>
                </a:cxn>
                <a:cxn ang="f91">
                  <a:pos x="f142" y="f141"/>
                </a:cxn>
                <a:cxn ang="f91">
                  <a:pos x="f143" y="f144"/>
                </a:cxn>
                <a:cxn ang="f91">
                  <a:pos x="f145" y="f146"/>
                </a:cxn>
                <a:cxn ang="f91">
                  <a:pos x="f147" y="f148"/>
                </a:cxn>
                <a:cxn ang="f91">
                  <a:pos x="f149" y="f150"/>
                </a:cxn>
                <a:cxn ang="f91">
                  <a:pos x="f151" y="f152"/>
                </a:cxn>
                <a:cxn ang="f91">
                  <a:pos x="f153" y="f154"/>
                </a:cxn>
                <a:cxn ang="f91">
                  <a:pos x="f155" y="f156"/>
                </a:cxn>
                <a:cxn ang="f91">
                  <a:pos x="f138" y="f139"/>
                </a:cxn>
              </a:cxnLst>
              <a:rect l="f134" t="f137" r="f135" b="f136"/>
              <a:pathLst>
                <a:path w="361" h="13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5"/>
                    <a:pt x="f17" y="f14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18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7"/>
                  </a:cubicBezTo>
                  <a:cubicBezTo>
                    <a:pt x="f40" y="f57"/>
                    <a:pt x="f58" y="f59"/>
                    <a:pt x="f5" y="f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06B230C-F34F-F250-99A4-5C998DCA3B4A}"/>
                </a:ext>
              </a:extLst>
            </p:cNvPr>
            <p:cNvSpPr/>
            <p:nvPr/>
          </p:nvSpPr>
          <p:spPr>
            <a:xfrm>
              <a:off x="3452746" y="3321265"/>
              <a:ext cx="725484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25"/>
                <a:gd name="f8" fmla="val 3"/>
                <a:gd name="f9" fmla="val 134"/>
                <a:gd name="f10" fmla="val 10"/>
                <a:gd name="f11" fmla="val 127"/>
                <a:gd name="f12" fmla="val 17"/>
                <a:gd name="f13" fmla="val 120"/>
                <a:gd name="f14" fmla="val 24"/>
                <a:gd name="f15" fmla="val 118"/>
                <a:gd name="f16" fmla="val 116"/>
                <a:gd name="f17" fmla="val 88"/>
                <a:gd name="f18" fmla="val 60"/>
                <a:gd name="f19" fmla="val 23"/>
                <a:gd name="f20" fmla="val 31"/>
                <a:gd name="f21" fmla="val 21"/>
                <a:gd name="f22" fmla="val 11"/>
                <a:gd name="f23" fmla="val 13"/>
                <a:gd name="f24" fmla="val 14"/>
                <a:gd name="f25" fmla="val 27"/>
                <a:gd name="f26" fmla="val 5"/>
                <a:gd name="f27" fmla="val 43"/>
                <a:gd name="f28" fmla="val 4"/>
                <a:gd name="f29" fmla="val 69"/>
                <a:gd name="f30" fmla="val 1"/>
                <a:gd name="f31" fmla="val 96"/>
                <a:gd name="f32" fmla="val 122"/>
                <a:gd name="f33" fmla="val 128"/>
                <a:gd name="f34" fmla="val 140"/>
                <a:gd name="f35" fmla="val 2"/>
                <a:gd name="f36" fmla="+- 0 0 -90"/>
                <a:gd name="f37" fmla="*/ f3 1 141"/>
                <a:gd name="f38" fmla="*/ f4 1 2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41"/>
                <a:gd name="f47" fmla="*/ f43 1 25"/>
                <a:gd name="f48" fmla="*/ 141 f44 1"/>
                <a:gd name="f49" fmla="*/ 3 f43 1"/>
                <a:gd name="f50" fmla="*/ 120 f44 1"/>
                <a:gd name="f51" fmla="*/ 24 f43 1"/>
                <a:gd name="f52" fmla="*/ 116 f44 1"/>
                <a:gd name="f53" fmla="*/ 25 f43 1"/>
                <a:gd name="f54" fmla="*/ 31 f44 1"/>
                <a:gd name="f55" fmla="*/ 23 f43 1"/>
                <a:gd name="f56" fmla="*/ 0 f44 1"/>
                <a:gd name="f57" fmla="*/ 43 f44 1"/>
                <a:gd name="f58" fmla="*/ 4 f43 1"/>
                <a:gd name="f59" fmla="*/ 122 f44 1"/>
                <a:gd name="f60" fmla="*/ 0 f43 1"/>
                <a:gd name="f61" fmla="*/ 140 f44 1"/>
                <a:gd name="f62" fmla="*/ 1 f43 1"/>
                <a:gd name="f63" fmla="+- f45 0 f1"/>
                <a:gd name="f64" fmla="*/ f48 1 141"/>
                <a:gd name="f65" fmla="*/ f49 1 25"/>
                <a:gd name="f66" fmla="*/ f50 1 141"/>
                <a:gd name="f67" fmla="*/ f51 1 25"/>
                <a:gd name="f68" fmla="*/ f52 1 141"/>
                <a:gd name="f69" fmla="*/ f53 1 25"/>
                <a:gd name="f70" fmla="*/ f54 1 141"/>
                <a:gd name="f71" fmla="*/ f55 1 25"/>
                <a:gd name="f72" fmla="*/ f56 1 141"/>
                <a:gd name="f73" fmla="*/ f57 1 141"/>
                <a:gd name="f74" fmla="*/ f58 1 25"/>
                <a:gd name="f75" fmla="*/ f59 1 141"/>
                <a:gd name="f76" fmla="*/ f60 1 25"/>
                <a:gd name="f77" fmla="*/ f61 1 141"/>
                <a:gd name="f78" fmla="*/ f62 1 25"/>
                <a:gd name="f79" fmla="*/ 0 1 f46"/>
                <a:gd name="f80" fmla="*/ f40 1 f46"/>
                <a:gd name="f81" fmla="*/ 0 1 f47"/>
                <a:gd name="f82" fmla="*/ f41 1 f47"/>
                <a:gd name="f83" fmla="*/ f64 1 f46"/>
                <a:gd name="f84" fmla="*/ f65 1 f47"/>
                <a:gd name="f85" fmla="*/ f66 1 f46"/>
                <a:gd name="f86" fmla="*/ f67 1 f47"/>
                <a:gd name="f87" fmla="*/ f68 1 f46"/>
                <a:gd name="f88" fmla="*/ f69 1 f47"/>
                <a:gd name="f89" fmla="*/ f70 1 f46"/>
                <a:gd name="f90" fmla="*/ f71 1 f47"/>
                <a:gd name="f91" fmla="*/ f72 1 f46"/>
                <a:gd name="f92" fmla="*/ f73 1 f46"/>
                <a:gd name="f93" fmla="*/ f74 1 f47"/>
                <a:gd name="f94" fmla="*/ f75 1 f46"/>
                <a:gd name="f95" fmla="*/ f76 1 f47"/>
                <a:gd name="f96" fmla="*/ f77 1 f46"/>
                <a:gd name="f97" fmla="*/ f78 1 f47"/>
                <a:gd name="f98" fmla="*/ f79 f37 1"/>
                <a:gd name="f99" fmla="*/ f80 f37 1"/>
                <a:gd name="f100" fmla="*/ f82 f38 1"/>
                <a:gd name="f101" fmla="*/ f81 f38 1"/>
                <a:gd name="f102" fmla="*/ f83 f37 1"/>
                <a:gd name="f103" fmla="*/ f84 f38 1"/>
                <a:gd name="f104" fmla="*/ f85 f37 1"/>
                <a:gd name="f105" fmla="*/ f86 f38 1"/>
                <a:gd name="f106" fmla="*/ f87 f37 1"/>
                <a:gd name="f107" fmla="*/ f88 f38 1"/>
                <a:gd name="f108" fmla="*/ f89 f37 1"/>
                <a:gd name="f109" fmla="*/ f90 f38 1"/>
                <a:gd name="f110" fmla="*/ f91 f37 1"/>
                <a:gd name="f111" fmla="*/ f92 f37 1"/>
                <a:gd name="f112" fmla="*/ f93 f38 1"/>
                <a:gd name="f113" fmla="*/ f94 f37 1"/>
                <a:gd name="f114" fmla="*/ f95 f38 1"/>
                <a:gd name="f115" fmla="*/ f96 f37 1"/>
                <a:gd name="f116" fmla="*/ f97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07"/>
                </a:cxn>
                <a:cxn ang="f63">
                  <a:pos x="f111" y="f112"/>
                </a:cxn>
                <a:cxn ang="f63">
                  <a:pos x="f113" y="f114"/>
                </a:cxn>
                <a:cxn ang="f63">
                  <a:pos x="f115" y="f116"/>
                </a:cxn>
                <a:cxn ang="f63">
                  <a:pos x="f102" y="f103"/>
                </a:cxn>
              </a:cxnLst>
              <a:rect l="f98" t="f101" r="f99" b="f100"/>
              <a:pathLst>
                <a:path w="141" h="25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7"/>
                    <a:pt x="f15" y="f7"/>
                    <a:pt x="f16" y="f7"/>
                  </a:cubicBezTo>
                  <a:cubicBezTo>
                    <a:pt x="f17" y="f14"/>
                    <a:pt x="f18" y="f19"/>
                    <a:pt x="f20" y="f19"/>
                  </a:cubicBezTo>
                  <a:cubicBezTo>
                    <a:pt x="f21" y="f19"/>
                    <a:pt x="f22" y="f14"/>
                    <a:pt x="f5" y="f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0"/>
                    <a:pt x="f32" y="f5"/>
                  </a:cubicBezTo>
                  <a:cubicBezTo>
                    <a:pt x="f33" y="f5"/>
                    <a:pt x="f9" y="f30"/>
                    <a:pt x="f34" y="f30"/>
                  </a:cubicBezTo>
                  <a:cubicBezTo>
                    <a:pt x="f34" y="f35"/>
                    <a:pt x="f34" y="f35"/>
                    <a:pt x="f6" y="f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86527E5-461F-C5A6-08F9-73DDBADD3567}"/>
                </a:ext>
              </a:extLst>
            </p:cNvPr>
            <p:cNvSpPr/>
            <p:nvPr/>
          </p:nvSpPr>
          <p:spPr>
            <a:xfrm>
              <a:off x="3313054" y="3475250"/>
              <a:ext cx="695328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24"/>
                <a:gd name="f8" fmla="val 6"/>
                <a:gd name="f9" fmla="val 130"/>
                <a:gd name="f10" fmla="val 12"/>
                <a:gd name="f11" fmla="val 126"/>
                <a:gd name="f12" fmla="val 17"/>
                <a:gd name="f13" fmla="val 121"/>
                <a:gd name="f14" fmla="val 23"/>
                <a:gd name="f15" fmla="val 120"/>
                <a:gd name="f16" fmla="val 117"/>
                <a:gd name="f17" fmla="val 116"/>
                <a:gd name="f18" fmla="val 97"/>
                <a:gd name="f19" fmla="val 79"/>
                <a:gd name="f20" fmla="val 21"/>
                <a:gd name="f21" fmla="val 61"/>
                <a:gd name="f22" fmla="val 20"/>
                <a:gd name="f23" fmla="val 42"/>
                <a:gd name="f24" fmla="val 18"/>
                <a:gd name="f25" fmla="val 19"/>
                <a:gd name="f26" fmla="val 5"/>
                <a:gd name="f27" fmla="val 22"/>
                <a:gd name="f28" fmla="val 4"/>
                <a:gd name="f29" fmla="val 2"/>
                <a:gd name="f30" fmla="val 7"/>
                <a:gd name="f31" fmla="val 14"/>
                <a:gd name="f32" fmla="val 16"/>
                <a:gd name="f33" fmla="val 10"/>
                <a:gd name="f34" fmla="val 25"/>
                <a:gd name="f35" fmla="val 43"/>
                <a:gd name="f36" fmla="val 1"/>
                <a:gd name="f37" fmla="val 62"/>
                <a:gd name="f38" fmla="val 81"/>
                <a:gd name="f39" fmla="val 114"/>
                <a:gd name="f40" fmla="val 3"/>
                <a:gd name="f41" fmla="val 132"/>
                <a:gd name="f42" fmla="val 133"/>
                <a:gd name="f43" fmla="+- 0 0 -90"/>
                <a:gd name="f44" fmla="*/ f3 1 135"/>
                <a:gd name="f45" fmla="*/ f4 1 24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35"/>
                <a:gd name="f54" fmla="*/ f50 1 24"/>
                <a:gd name="f55" fmla="*/ 135 f51 1"/>
                <a:gd name="f56" fmla="*/ 6 f50 1"/>
                <a:gd name="f57" fmla="*/ 121 f51 1"/>
                <a:gd name="f58" fmla="*/ 23 f50 1"/>
                <a:gd name="f59" fmla="*/ 116 f51 1"/>
                <a:gd name="f60" fmla="*/ 24 f50 1"/>
                <a:gd name="f61" fmla="*/ 61 f51 1"/>
                <a:gd name="f62" fmla="*/ 20 f50 1"/>
                <a:gd name="f63" fmla="*/ 5 f51 1"/>
                <a:gd name="f64" fmla="*/ 22 f50 1"/>
                <a:gd name="f65" fmla="*/ 0 f51 1"/>
                <a:gd name="f66" fmla="*/ 25 f51 1"/>
                <a:gd name="f67" fmla="*/ 7 f50 1"/>
                <a:gd name="f68" fmla="*/ 81 f51 1"/>
                <a:gd name="f69" fmla="*/ 1 f50 1"/>
                <a:gd name="f70" fmla="*/ 130 f51 1"/>
                <a:gd name="f71" fmla="*/ 5 f50 1"/>
                <a:gd name="f72" fmla="+- f52 0 f1"/>
                <a:gd name="f73" fmla="*/ f55 1 135"/>
                <a:gd name="f74" fmla="*/ f56 1 24"/>
                <a:gd name="f75" fmla="*/ f57 1 135"/>
                <a:gd name="f76" fmla="*/ f58 1 24"/>
                <a:gd name="f77" fmla="*/ f59 1 135"/>
                <a:gd name="f78" fmla="*/ f60 1 24"/>
                <a:gd name="f79" fmla="*/ f61 1 135"/>
                <a:gd name="f80" fmla="*/ f62 1 24"/>
                <a:gd name="f81" fmla="*/ f63 1 135"/>
                <a:gd name="f82" fmla="*/ f64 1 24"/>
                <a:gd name="f83" fmla="*/ f65 1 135"/>
                <a:gd name="f84" fmla="*/ f66 1 135"/>
                <a:gd name="f85" fmla="*/ f67 1 24"/>
                <a:gd name="f86" fmla="*/ f68 1 135"/>
                <a:gd name="f87" fmla="*/ f69 1 24"/>
                <a:gd name="f88" fmla="*/ f70 1 135"/>
                <a:gd name="f89" fmla="*/ f71 1 24"/>
                <a:gd name="f90" fmla="*/ 0 1 f53"/>
                <a:gd name="f91" fmla="*/ f47 1 f53"/>
                <a:gd name="f92" fmla="*/ 0 1 f54"/>
                <a:gd name="f93" fmla="*/ f48 1 f54"/>
                <a:gd name="f94" fmla="*/ f73 1 f53"/>
                <a:gd name="f95" fmla="*/ f74 1 f54"/>
                <a:gd name="f96" fmla="*/ f75 1 f53"/>
                <a:gd name="f97" fmla="*/ f76 1 f54"/>
                <a:gd name="f98" fmla="*/ f77 1 f53"/>
                <a:gd name="f99" fmla="*/ f78 1 f54"/>
                <a:gd name="f100" fmla="*/ f79 1 f53"/>
                <a:gd name="f101" fmla="*/ f80 1 f54"/>
                <a:gd name="f102" fmla="*/ f81 1 f53"/>
                <a:gd name="f103" fmla="*/ f82 1 f54"/>
                <a:gd name="f104" fmla="*/ f83 1 f53"/>
                <a:gd name="f105" fmla="*/ f84 1 f53"/>
                <a:gd name="f106" fmla="*/ f85 1 f54"/>
                <a:gd name="f107" fmla="*/ f86 1 f53"/>
                <a:gd name="f108" fmla="*/ f87 1 f54"/>
                <a:gd name="f109" fmla="*/ f88 1 f53"/>
                <a:gd name="f110" fmla="*/ f89 1 f54"/>
                <a:gd name="f111" fmla="*/ f90 f44 1"/>
                <a:gd name="f112" fmla="*/ f91 f44 1"/>
                <a:gd name="f113" fmla="*/ f93 f45 1"/>
                <a:gd name="f114" fmla="*/ f92 f45 1"/>
                <a:gd name="f115" fmla="*/ f94 f44 1"/>
                <a:gd name="f116" fmla="*/ f95 f45 1"/>
                <a:gd name="f117" fmla="*/ f96 f44 1"/>
                <a:gd name="f118" fmla="*/ f97 f45 1"/>
                <a:gd name="f119" fmla="*/ f98 f44 1"/>
                <a:gd name="f120" fmla="*/ f99 f45 1"/>
                <a:gd name="f121" fmla="*/ f100 f44 1"/>
                <a:gd name="f122" fmla="*/ f101 f45 1"/>
                <a:gd name="f123" fmla="*/ f102 f44 1"/>
                <a:gd name="f124" fmla="*/ f103 f45 1"/>
                <a:gd name="f125" fmla="*/ f104 f44 1"/>
                <a:gd name="f126" fmla="*/ f105 f44 1"/>
                <a:gd name="f127" fmla="*/ f106 f45 1"/>
                <a:gd name="f128" fmla="*/ f107 f44 1"/>
                <a:gd name="f129" fmla="*/ f108 f45 1"/>
                <a:gd name="f130" fmla="*/ f109 f44 1"/>
                <a:gd name="f131" fmla="*/ f110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5" y="f118"/>
                </a:cxn>
                <a:cxn ang="f72">
                  <a:pos x="f126" y="f127"/>
                </a:cxn>
                <a:cxn ang="f72">
                  <a:pos x="f128" y="f129"/>
                </a:cxn>
                <a:cxn ang="f72">
                  <a:pos x="f130" y="f131"/>
                </a:cxn>
                <a:cxn ang="f72">
                  <a:pos x="f115" y="f116"/>
                </a:cxn>
              </a:cxnLst>
              <a:rect l="f111" t="f114" r="f112" b="f113"/>
              <a:pathLst>
                <a:path w="135" h="2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14"/>
                    <a:pt x="f19" y="f20"/>
                    <a:pt x="f21" y="f22"/>
                  </a:cubicBezTo>
                  <a:cubicBezTo>
                    <a:pt x="f23" y="f24"/>
                    <a:pt x="f14" y="f25"/>
                    <a:pt x="f26" y="f27"/>
                  </a:cubicBezTo>
                  <a:cubicBezTo>
                    <a:pt x="f28" y="f14"/>
                    <a:pt x="f29" y="f14"/>
                    <a:pt x="f5" y="f14"/>
                  </a:cubicBezTo>
                  <a:cubicBezTo>
                    <a:pt x="f30" y="f31"/>
                    <a:pt x="f32" y="f33"/>
                    <a:pt x="f34" y="f30"/>
                  </a:cubicBezTo>
                  <a:cubicBezTo>
                    <a:pt x="f35" y="f36"/>
                    <a:pt x="f37" y="f5"/>
                    <a:pt x="f38" y="f36"/>
                  </a:cubicBezTo>
                  <a:cubicBezTo>
                    <a:pt x="f18" y="f29"/>
                    <a:pt x="f39" y="f40"/>
                    <a:pt x="f9" y="f26"/>
                  </a:cubicBezTo>
                  <a:cubicBezTo>
                    <a:pt x="f41" y="f26"/>
                    <a:pt x="f42" y="f26"/>
                    <a:pt x="f6" y="f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E70FE43-4A40-5DEB-F6A6-CEEA3506514D}"/>
                </a:ext>
              </a:extLst>
            </p:cNvPr>
            <p:cNvSpPr/>
            <p:nvPr/>
          </p:nvSpPr>
          <p:spPr>
            <a:xfrm>
              <a:off x="5980047" y="4803992"/>
              <a:ext cx="365129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17"/>
                <a:gd name="f8" fmla="val 36"/>
                <a:gd name="f9" fmla="val 28"/>
                <a:gd name="f10" fmla="val 20"/>
                <a:gd name="f11" fmla="val 16"/>
                <a:gd name="f12" fmla="val 12"/>
                <a:gd name="f13" fmla="val 15"/>
                <a:gd name="f14" fmla="val 9"/>
                <a:gd name="f15" fmla="val 7"/>
                <a:gd name="f16" fmla="val 14"/>
                <a:gd name="f17" fmla="val 4"/>
                <a:gd name="f18" fmla="val 13"/>
                <a:gd name="f19" fmla="val 3"/>
                <a:gd name="f20" fmla="val 10"/>
                <a:gd name="f21" fmla="val 5"/>
                <a:gd name="f22" fmla="val 8"/>
                <a:gd name="f23" fmla="val 2"/>
                <a:gd name="f24" fmla="val 1"/>
                <a:gd name="f25" fmla="val 31"/>
                <a:gd name="f26" fmla="val 45"/>
                <a:gd name="f27" fmla="val 60"/>
                <a:gd name="f28" fmla="val 64"/>
                <a:gd name="f29" fmla="val 6"/>
                <a:gd name="f30" fmla="val 65"/>
                <a:gd name="f31" fmla="val 52"/>
                <a:gd name="f32" fmla="val 44"/>
                <a:gd name="f33" fmla="+- 0 0 -90"/>
                <a:gd name="f34" fmla="*/ f3 1 71"/>
                <a:gd name="f35" fmla="*/ f4 1 17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71"/>
                <a:gd name="f44" fmla="*/ f40 1 17"/>
                <a:gd name="f45" fmla="*/ 36 f41 1"/>
                <a:gd name="f46" fmla="*/ 17 f40 1"/>
                <a:gd name="f47" fmla="*/ 12 f41 1"/>
                <a:gd name="f48" fmla="*/ 15 f40 1"/>
                <a:gd name="f49" fmla="*/ 4 f41 1"/>
                <a:gd name="f50" fmla="*/ 13 f40 1"/>
                <a:gd name="f51" fmla="*/ 0 f41 1"/>
                <a:gd name="f52" fmla="*/ 9 f40 1"/>
                <a:gd name="f53" fmla="*/ 5 f41 1"/>
                <a:gd name="f54" fmla="*/ 3 f40 1"/>
                <a:gd name="f55" fmla="*/ 16 f41 1"/>
                <a:gd name="f56" fmla="*/ 0 f40 1"/>
                <a:gd name="f57" fmla="*/ 60 f41 1"/>
                <a:gd name="f58" fmla="*/ 1 f40 1"/>
                <a:gd name="f59" fmla="*/ 71 f41 1"/>
                <a:gd name="f60" fmla="*/ 8 f40 1"/>
                <a:gd name="f61" fmla="+- f42 0 f1"/>
                <a:gd name="f62" fmla="*/ f45 1 71"/>
                <a:gd name="f63" fmla="*/ f46 1 17"/>
                <a:gd name="f64" fmla="*/ f47 1 71"/>
                <a:gd name="f65" fmla="*/ f48 1 17"/>
                <a:gd name="f66" fmla="*/ f49 1 71"/>
                <a:gd name="f67" fmla="*/ f50 1 17"/>
                <a:gd name="f68" fmla="*/ f51 1 71"/>
                <a:gd name="f69" fmla="*/ f52 1 17"/>
                <a:gd name="f70" fmla="*/ f53 1 71"/>
                <a:gd name="f71" fmla="*/ f54 1 17"/>
                <a:gd name="f72" fmla="*/ f55 1 71"/>
                <a:gd name="f73" fmla="*/ f56 1 17"/>
                <a:gd name="f74" fmla="*/ f57 1 71"/>
                <a:gd name="f75" fmla="*/ f58 1 17"/>
                <a:gd name="f76" fmla="*/ f59 1 71"/>
                <a:gd name="f77" fmla="*/ f60 1 17"/>
                <a:gd name="f78" fmla="*/ 0 1 f43"/>
                <a:gd name="f79" fmla="*/ f37 1 f43"/>
                <a:gd name="f80" fmla="*/ 0 1 f44"/>
                <a:gd name="f81" fmla="*/ f38 1 f44"/>
                <a:gd name="f82" fmla="*/ f62 1 f43"/>
                <a:gd name="f83" fmla="*/ f63 1 f44"/>
                <a:gd name="f84" fmla="*/ f64 1 f43"/>
                <a:gd name="f85" fmla="*/ f65 1 f44"/>
                <a:gd name="f86" fmla="*/ f66 1 f43"/>
                <a:gd name="f87" fmla="*/ f67 1 f44"/>
                <a:gd name="f88" fmla="*/ f68 1 f43"/>
                <a:gd name="f89" fmla="*/ f69 1 f44"/>
                <a:gd name="f90" fmla="*/ f70 1 f43"/>
                <a:gd name="f91" fmla="*/ f71 1 f44"/>
                <a:gd name="f92" fmla="*/ f72 1 f43"/>
                <a:gd name="f93" fmla="*/ f73 1 f44"/>
                <a:gd name="f94" fmla="*/ f74 1 f43"/>
                <a:gd name="f95" fmla="*/ f75 1 f44"/>
                <a:gd name="f96" fmla="*/ f76 1 f43"/>
                <a:gd name="f97" fmla="*/ f77 1 f44"/>
                <a:gd name="f98" fmla="*/ f78 f34 1"/>
                <a:gd name="f99" fmla="*/ f79 f34 1"/>
                <a:gd name="f100" fmla="*/ f81 f35 1"/>
                <a:gd name="f101" fmla="*/ f80 f35 1"/>
                <a:gd name="f102" fmla="*/ f82 f34 1"/>
                <a:gd name="f103" fmla="*/ f83 f35 1"/>
                <a:gd name="f104" fmla="*/ f84 f34 1"/>
                <a:gd name="f105" fmla="*/ f85 f35 1"/>
                <a:gd name="f106" fmla="*/ f86 f34 1"/>
                <a:gd name="f107" fmla="*/ f87 f35 1"/>
                <a:gd name="f108" fmla="*/ f88 f34 1"/>
                <a:gd name="f109" fmla="*/ f89 f35 1"/>
                <a:gd name="f110" fmla="*/ f90 f34 1"/>
                <a:gd name="f111" fmla="*/ f91 f35 1"/>
                <a:gd name="f112" fmla="*/ f92 f34 1"/>
                <a:gd name="f113" fmla="*/ f93 f35 1"/>
                <a:gd name="f114" fmla="*/ f94 f34 1"/>
                <a:gd name="f115" fmla="*/ f95 f35 1"/>
                <a:gd name="f116" fmla="*/ f96 f34 1"/>
                <a:gd name="f117" fmla="*/ f97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112" y="f113"/>
                </a:cxn>
                <a:cxn ang="f61">
                  <a:pos x="f114" y="f115"/>
                </a:cxn>
                <a:cxn ang="f61">
                  <a:pos x="f116" y="f117"/>
                </a:cxn>
                <a:cxn ang="f61">
                  <a:pos x="f114" y="f105"/>
                </a:cxn>
                <a:cxn ang="f61">
                  <a:pos x="f102" y="f103"/>
                </a:cxn>
              </a:cxnLst>
              <a:rect l="f98" t="f101" r="f99" b="f100"/>
              <a:pathLst>
                <a:path w="71" h="17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12"/>
                    <a:pt x="f5" y="f20"/>
                    <a:pt x="f5" y="f14"/>
                  </a:cubicBezTo>
                  <a:cubicBezTo>
                    <a:pt x="f5" y="f15"/>
                    <a:pt x="f19" y="f17"/>
                    <a:pt x="f21" y="f19"/>
                  </a:cubicBezTo>
                  <a:cubicBezTo>
                    <a:pt x="f22" y="f23"/>
                    <a:pt x="f12" y="f24"/>
                    <a:pt x="f11" y="f5"/>
                  </a:cubicBezTo>
                  <a:cubicBezTo>
                    <a:pt x="f25" y="f5"/>
                    <a:pt x="f26" y="f5"/>
                    <a:pt x="f27" y="f24"/>
                  </a:cubicBezTo>
                  <a:cubicBezTo>
                    <a:pt x="f28" y="f23"/>
                    <a:pt x="f6" y="f29"/>
                    <a:pt x="f6" y="f22"/>
                  </a:cubicBezTo>
                  <a:cubicBezTo>
                    <a:pt x="f6" y="f16"/>
                    <a:pt x="f30" y="f13"/>
                    <a:pt x="f27" y="f13"/>
                  </a:cubicBezTo>
                  <a:cubicBezTo>
                    <a:pt x="f31" y="f11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A6E0190-CAA3-B434-8F46-05C305CD693C}"/>
                </a:ext>
              </a:extLst>
            </p:cNvPr>
            <p:cNvSpPr/>
            <p:nvPr/>
          </p:nvSpPr>
          <p:spPr>
            <a:xfrm>
              <a:off x="4513204" y="4095963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9"/>
                <a:gd name="f8" fmla="val 13"/>
                <a:gd name="f9" fmla="val 11"/>
                <a:gd name="f10" fmla="val 10"/>
                <a:gd name="f11" fmla="val 14"/>
                <a:gd name="f12" fmla="val 7"/>
                <a:gd name="f13" fmla="val 3"/>
                <a:gd name="f14" fmla="val 12"/>
                <a:gd name="f15" fmla="val 2"/>
                <a:gd name="f16" fmla="+- 0 0 -90"/>
                <a:gd name="f17" fmla="*/ f3 1 15"/>
                <a:gd name="f18" fmla="*/ f4 1 15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5"/>
                <a:gd name="f25" fmla="*/ 15 f22 1"/>
                <a:gd name="f26" fmla="*/ 9 f22 1"/>
                <a:gd name="f27" fmla="*/ 7 f22 1"/>
                <a:gd name="f28" fmla="*/ 14 f22 1"/>
                <a:gd name="f29" fmla="*/ 0 f22 1"/>
                <a:gd name="f30" fmla="+- f23 0 f1"/>
                <a:gd name="f31" fmla="*/ f25 1 15"/>
                <a:gd name="f32" fmla="*/ f26 1 15"/>
                <a:gd name="f33" fmla="*/ f27 1 15"/>
                <a:gd name="f34" fmla="*/ f28 1 15"/>
                <a:gd name="f35" fmla="*/ f29 1 15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7 1"/>
                <a:gd name="f52" fmla="*/ f40 f18 1"/>
                <a:gd name="f53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7" y="f48"/>
                </a:cxn>
              </a:cxnLst>
              <a:rect l="f43" t="f46" r="f44" b="f45"/>
              <a:pathLst>
                <a:path w="15" h="15">
                  <a:moveTo>
                    <a:pt x="f6" y="f7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6"/>
                    <a:pt x="f5" y="f14"/>
                    <a:pt x="f5" y="f12"/>
                  </a:cubicBezTo>
                  <a:cubicBezTo>
                    <a:pt x="f5" y="f13"/>
                    <a:pt x="f15" y="f5"/>
                    <a:pt x="f12" y="f5"/>
                  </a:cubicBezTo>
                  <a:cubicBezTo>
                    <a:pt x="f9" y="f5"/>
                    <a:pt x="f11" y="f15"/>
                    <a:pt x="f6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5B02626-449B-7665-7035-D5B9275522AF}"/>
                </a:ext>
              </a:extLst>
            </p:cNvPr>
            <p:cNvSpPr/>
            <p:nvPr/>
          </p:nvSpPr>
          <p:spPr>
            <a:xfrm>
              <a:off x="5052946" y="4205499"/>
              <a:ext cx="77788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7"/>
                <a:gd name="f9" fmla="val 3"/>
                <a:gd name="f10" fmla="val 12"/>
                <a:gd name="f11" fmla="+- 0 0 -90"/>
                <a:gd name="f12" fmla="*/ f3 1 15"/>
                <a:gd name="f13" fmla="*/ f4 1 14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5"/>
                <a:gd name="f22" fmla="*/ f18 1 14"/>
                <a:gd name="f23" fmla="*/ 7 f19 1"/>
                <a:gd name="f24" fmla="*/ 14 f18 1"/>
                <a:gd name="f25" fmla="*/ 0 f19 1"/>
                <a:gd name="f26" fmla="*/ 7 f18 1"/>
                <a:gd name="f27" fmla="*/ 0 f18 1"/>
                <a:gd name="f28" fmla="*/ 14 f19 1"/>
                <a:gd name="f29" fmla="+- f20 0 f1"/>
                <a:gd name="f30" fmla="*/ f23 1 15"/>
                <a:gd name="f31" fmla="*/ f24 1 14"/>
                <a:gd name="f32" fmla="*/ f25 1 15"/>
                <a:gd name="f33" fmla="*/ f26 1 14"/>
                <a:gd name="f34" fmla="*/ f27 1 14"/>
                <a:gd name="f35" fmla="*/ f28 1 15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2"/>
                <a:gd name="f45" fmla="*/ f35 1 f21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3 1"/>
                <a:gd name="f55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0" y="f54"/>
                </a:cxn>
                <a:cxn ang="f29">
                  <a:pos x="f55" y="f53"/>
                </a:cxn>
                <a:cxn ang="f29">
                  <a:pos x="f50" y="f51"/>
                </a:cxn>
              </a:cxnLst>
              <a:rect l="f46" t="f49" r="f47" b="f48"/>
              <a:pathLst>
                <a:path w="15" h="14">
                  <a:moveTo>
                    <a:pt x="f8" y="f7"/>
                  </a:moveTo>
                  <a:cubicBezTo>
                    <a:pt x="f9" y="f7"/>
                    <a:pt x="f5" y="f10"/>
                    <a:pt x="f5" y="f8"/>
                  </a:cubicBezTo>
                  <a:cubicBezTo>
                    <a:pt x="f5" y="f9"/>
                    <a:pt x="f9" y="f5"/>
                    <a:pt x="f8" y="f5"/>
                  </a:cubicBezTo>
                  <a:cubicBezTo>
                    <a:pt x="f10" y="f5"/>
                    <a:pt x="f7" y="f9"/>
                    <a:pt x="f7" y="f8"/>
                  </a:cubicBezTo>
                  <a:cubicBezTo>
                    <a:pt x="f6" y="f10"/>
                    <a:pt x="f10" y="f7"/>
                    <a:pt x="f8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8FDD7A4-FAA5-3F2A-C5F7-4E4805970FB1}"/>
                </a:ext>
              </a:extLst>
            </p:cNvPr>
            <p:cNvSpPr/>
            <p:nvPr/>
          </p:nvSpPr>
          <p:spPr>
            <a:xfrm>
              <a:off x="4765615" y="4142003"/>
              <a:ext cx="71442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7"/>
                <a:gd name="f9" fmla="val 12"/>
                <a:gd name="f10" fmla="val 1"/>
                <a:gd name="f11" fmla="val 3"/>
                <a:gd name="f12" fmla="val 8"/>
                <a:gd name="f13" fmla="val 11"/>
                <a:gd name="f14" fmla="val 2"/>
                <a:gd name="f15" fmla="+- 0 0 -90"/>
                <a:gd name="f16" fmla="*/ f3 1 14"/>
                <a:gd name="f17" fmla="*/ f4 1 1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15"/>
                <a:gd name="f27" fmla="*/ 7 f23 1"/>
                <a:gd name="f28" fmla="*/ 0 f22 1"/>
                <a:gd name="f29" fmla="*/ 14 f23 1"/>
                <a:gd name="f30" fmla="*/ 8 f22 1"/>
                <a:gd name="f31" fmla="*/ 15 f22 1"/>
                <a:gd name="f32" fmla="*/ 0 f23 1"/>
                <a:gd name="f33" fmla="*/ 7 f22 1"/>
                <a:gd name="f34" fmla="+- f24 0 f1"/>
                <a:gd name="f35" fmla="*/ f27 1 14"/>
                <a:gd name="f36" fmla="*/ f28 1 15"/>
                <a:gd name="f37" fmla="*/ f29 1 14"/>
                <a:gd name="f38" fmla="*/ f30 1 15"/>
                <a:gd name="f39" fmla="*/ f31 1 15"/>
                <a:gd name="f40" fmla="*/ f32 1 14"/>
                <a:gd name="f41" fmla="*/ f33 1 15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1 f25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7 1"/>
                <a:gd name="f62" fmla="*/ f51 f16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7" y="f61"/>
                </a:cxn>
                <a:cxn ang="f34">
                  <a:pos x="f62" y="f63"/>
                </a:cxn>
                <a:cxn ang="f34">
                  <a:pos x="f57" y="f58"/>
                </a:cxn>
              </a:cxnLst>
              <a:rect l="f53" t="f56" r="f54" b="f55"/>
              <a:pathLst>
                <a:path w="14" h="15">
                  <a:moveTo>
                    <a:pt x="f8" y="f5"/>
                  </a:moveTo>
                  <a:cubicBezTo>
                    <a:pt x="f9" y="f10"/>
                    <a:pt x="f6" y="f11"/>
                    <a:pt x="f6" y="f12"/>
                  </a:cubicBezTo>
                  <a:cubicBezTo>
                    <a:pt x="f6" y="f9"/>
                    <a:pt x="f13" y="f6"/>
                    <a:pt x="f8" y="f7"/>
                  </a:cubicBezTo>
                  <a:cubicBezTo>
                    <a:pt x="f14" y="f7"/>
                    <a:pt x="f5" y="f9"/>
                    <a:pt x="f5" y="f8"/>
                  </a:cubicBezTo>
                  <a:cubicBezTo>
                    <a:pt x="f5" y="f11"/>
                    <a:pt x="f11" y="f10"/>
                    <a:pt x="f8" y="f5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CD94037-AE77-364F-CA56-0A67E18C0D89}"/>
                </a:ext>
              </a:extLst>
            </p:cNvPr>
            <p:cNvSpPr/>
            <p:nvPr/>
          </p:nvSpPr>
          <p:spPr>
            <a:xfrm>
              <a:off x="4270312" y="4049923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9"/>
                <a:gd name="f8" fmla="val 2"/>
                <a:gd name="f9" fmla="val 12"/>
                <a:gd name="f10" fmla="val 8"/>
                <a:gd name="f11" fmla="val 3"/>
                <a:gd name="f12" fmla="val 7"/>
                <a:gd name="f13" fmla="val 1"/>
                <a:gd name="f14" fmla="val 4"/>
                <a:gd name="f15" fmla="val 14"/>
                <a:gd name="f16" fmla="val 11"/>
                <a:gd name="f17" fmla="val 10"/>
                <a:gd name="f18" fmla="val 13"/>
                <a:gd name="f19" fmla="+- 0 0 -90"/>
                <a:gd name="f20" fmla="*/ f3 1 15"/>
                <a:gd name="f21" fmla="*/ f4 1 1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15"/>
                <a:gd name="f28" fmla="*/ 9 f25 1"/>
                <a:gd name="f29" fmla="*/ 15 f25 1"/>
                <a:gd name="f30" fmla="*/ 0 f25 1"/>
                <a:gd name="f31" fmla="*/ 8 f25 1"/>
                <a:gd name="f32" fmla="*/ 7 f25 1"/>
                <a:gd name="f33" fmla="*/ 1 f25 1"/>
                <a:gd name="f34" fmla="*/ 14 f25 1"/>
                <a:gd name="f35" fmla="+- f26 0 f1"/>
                <a:gd name="f36" fmla="*/ f28 1 15"/>
                <a:gd name="f37" fmla="*/ f29 1 15"/>
                <a:gd name="f38" fmla="*/ f30 1 15"/>
                <a:gd name="f39" fmla="*/ f31 1 15"/>
                <a:gd name="f40" fmla="*/ f32 1 15"/>
                <a:gd name="f41" fmla="*/ f33 1 15"/>
                <a:gd name="f42" fmla="*/ f34 1 15"/>
                <a:gd name="f43" fmla="*/ 0 1 f27"/>
                <a:gd name="f44" fmla="*/ f23 1 f27"/>
                <a:gd name="f45" fmla="*/ f36 1 f27"/>
                <a:gd name="f46" fmla="*/ f37 1 f27"/>
                <a:gd name="f47" fmla="*/ f38 1 f27"/>
                <a:gd name="f48" fmla="*/ f39 1 f27"/>
                <a:gd name="f49" fmla="*/ f40 1 f27"/>
                <a:gd name="f50" fmla="*/ f41 1 f27"/>
                <a:gd name="f51" fmla="*/ f42 1 f27"/>
                <a:gd name="f52" fmla="*/ f43 f20 1"/>
                <a:gd name="f53" fmla="*/ f44 f20 1"/>
                <a:gd name="f54" fmla="*/ f44 f21 1"/>
                <a:gd name="f55" fmla="*/ f43 f21 1"/>
                <a:gd name="f56" fmla="*/ f45 f20 1"/>
                <a:gd name="f57" fmla="*/ f46 f21 1"/>
                <a:gd name="f58" fmla="*/ f47 f20 1"/>
                <a:gd name="f59" fmla="*/ f48 f21 1"/>
                <a:gd name="f60" fmla="*/ f49 f20 1"/>
                <a:gd name="f61" fmla="*/ f50 f21 1"/>
                <a:gd name="f62" fmla="*/ f5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59"/>
                </a:cxn>
                <a:cxn ang="f35">
                  <a:pos x="f56" y="f57"/>
                </a:cxn>
              </a:cxnLst>
              <a:rect l="f52" t="f55" r="f53" b="f54"/>
              <a:pathLst>
                <a:path w="15" h="15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11"/>
                    <a:pt x="f11" y="f5"/>
                    <a:pt x="f12" y="f13"/>
                  </a:cubicBezTo>
                  <a:cubicBezTo>
                    <a:pt x="f9" y="f13"/>
                    <a:pt x="f6" y="f14"/>
                    <a:pt x="f15" y="f10"/>
                  </a:cubicBezTo>
                  <a:cubicBezTo>
                    <a:pt x="f15" y="f16"/>
                    <a:pt x="f17" y="f18"/>
                    <a:pt x="f7" y="f6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E9316A6-55B2-2C2F-4ADC-69FF1E227C58}"/>
                </a:ext>
              </a:extLst>
            </p:cNvPr>
            <p:cNvSpPr/>
            <p:nvPr/>
          </p:nvSpPr>
          <p:spPr>
            <a:xfrm>
              <a:off x="4024246" y="4008647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8"/>
                <a:gd name="f8" fmla="val 12"/>
                <a:gd name="f9" fmla="val 1"/>
                <a:gd name="f10" fmla="val 3"/>
                <a:gd name="f11" fmla="val 7"/>
                <a:gd name="f12" fmla="+- 0 0 -90"/>
                <a:gd name="f13" fmla="*/ f3 1 15"/>
                <a:gd name="f14" fmla="*/ f4 1 15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5"/>
                <a:gd name="f21" fmla="*/ 8 f18 1"/>
                <a:gd name="f22" fmla="*/ 0 f18 1"/>
                <a:gd name="f23" fmla="*/ 15 f18 1"/>
                <a:gd name="f24" fmla="*/ 7 f18 1"/>
                <a:gd name="f25" fmla="+- f19 0 f1"/>
                <a:gd name="f26" fmla="*/ f21 1 15"/>
                <a:gd name="f27" fmla="*/ f22 1 15"/>
                <a:gd name="f28" fmla="*/ f23 1 15"/>
                <a:gd name="f29" fmla="*/ f24 1 15"/>
                <a:gd name="f30" fmla="*/ 0 1 f20"/>
                <a:gd name="f31" fmla="*/ f16 1 f20"/>
                <a:gd name="f32" fmla="*/ f26 1 f20"/>
                <a:gd name="f33" fmla="*/ f27 1 f20"/>
                <a:gd name="f34" fmla="*/ f28 1 f20"/>
                <a:gd name="f35" fmla="*/ f29 1 f20"/>
                <a:gd name="f36" fmla="*/ f30 f13 1"/>
                <a:gd name="f37" fmla="*/ f31 f13 1"/>
                <a:gd name="f38" fmla="*/ f31 f14 1"/>
                <a:gd name="f39" fmla="*/ f30 f14 1"/>
                <a:gd name="f40" fmla="*/ f32 f13 1"/>
                <a:gd name="f41" fmla="*/ f33 f14 1"/>
                <a:gd name="f42" fmla="*/ f34 f13 1"/>
                <a:gd name="f43" fmla="*/ f35 f14 1"/>
                <a:gd name="f44" fmla="*/ f35 f13 1"/>
                <a:gd name="f45" fmla="*/ f34 f14 1"/>
                <a:gd name="f46" fmla="*/ f33 f13 1"/>
                <a:gd name="f47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6" y="f47"/>
                </a:cxn>
                <a:cxn ang="f25">
                  <a:pos x="f40" y="f41"/>
                </a:cxn>
              </a:cxnLst>
              <a:rect l="f36" t="f39" r="f37" b="f38"/>
              <a:pathLst>
                <a:path w="15" h="15">
                  <a:moveTo>
                    <a:pt x="f7" y="f5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8"/>
                    <a:pt x="f8" y="f6"/>
                    <a:pt x="f11" y="f6"/>
                  </a:cubicBezTo>
                  <a:cubicBezTo>
                    <a:pt x="f10" y="f6"/>
                    <a:pt x="f5" y="f8"/>
                    <a:pt x="f5" y="f7"/>
                  </a:cubicBezTo>
                  <a:cubicBezTo>
                    <a:pt x="f5" y="f10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7D1BB47-8D1B-25A1-FEFC-2BC19CEEE269}"/>
                </a:ext>
              </a:extLst>
            </p:cNvPr>
            <p:cNvSpPr/>
            <p:nvPr/>
          </p:nvSpPr>
          <p:spPr>
            <a:xfrm>
              <a:off x="5316477" y="4267413"/>
              <a:ext cx="76196" cy="66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3"/>
                <a:gd name="f8" fmla="val 8"/>
                <a:gd name="f9" fmla="val 12"/>
                <a:gd name="f10" fmla="val 9"/>
                <a:gd name="f11" fmla="val 10"/>
                <a:gd name="f12" fmla="val 7"/>
                <a:gd name="f13" fmla="val 3"/>
                <a:gd name="f14" fmla="val 1"/>
                <a:gd name="f15" fmla="val 6"/>
                <a:gd name="f16" fmla="val 2"/>
                <a:gd name="f17" fmla="val 5"/>
                <a:gd name="f18" fmla="+- 0 0 -90"/>
                <a:gd name="f19" fmla="*/ f3 1 15"/>
                <a:gd name="f20" fmla="*/ f4 1 1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5"/>
                <a:gd name="f29" fmla="*/ f25 1 13"/>
                <a:gd name="f30" fmla="*/ 15 f26 1"/>
                <a:gd name="f31" fmla="*/ 8 f25 1"/>
                <a:gd name="f32" fmla="*/ 7 f26 1"/>
                <a:gd name="f33" fmla="*/ 12 f25 1"/>
                <a:gd name="f34" fmla="*/ 1 f26 1"/>
                <a:gd name="f35" fmla="*/ 6 f25 1"/>
                <a:gd name="f36" fmla="*/ 0 f25 1"/>
                <a:gd name="f37" fmla="*/ 5 f25 1"/>
                <a:gd name="f38" fmla="+- f27 0 f1"/>
                <a:gd name="f39" fmla="*/ f30 1 15"/>
                <a:gd name="f40" fmla="*/ f31 1 13"/>
                <a:gd name="f41" fmla="*/ f32 1 15"/>
                <a:gd name="f42" fmla="*/ f33 1 13"/>
                <a:gd name="f43" fmla="*/ f34 1 15"/>
                <a:gd name="f44" fmla="*/ f35 1 13"/>
                <a:gd name="f45" fmla="*/ f36 1 13"/>
                <a:gd name="f46" fmla="*/ f37 1 13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9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20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5" y="f69"/>
                </a:cxn>
                <a:cxn ang="f38">
                  <a:pos x="f63" y="f70"/>
                </a:cxn>
                <a:cxn ang="f38">
                  <a:pos x="f63" y="f64"/>
                </a:cxn>
              </a:cxnLst>
              <a:rect l="f59" t="f62" r="f60" b="f61"/>
              <a:pathLst>
                <a:path w="15" h="13">
                  <a:moveTo>
                    <a:pt x="f6" y="f8"/>
                  </a:moveTo>
                  <a:cubicBezTo>
                    <a:pt x="f9" y="f10"/>
                    <a:pt x="f11" y="f9"/>
                    <a:pt x="f12" y="f9"/>
                  </a:cubicBezTo>
                  <a:cubicBezTo>
                    <a:pt x="f13" y="f7"/>
                    <a:pt x="f5" y="f10"/>
                    <a:pt x="f14" y="f15"/>
                  </a:cubicBezTo>
                  <a:cubicBezTo>
                    <a:pt x="f16" y="f13"/>
                    <a:pt x="f17" y="f5"/>
                    <a:pt x="f12" y="f5"/>
                  </a:cubicBezTo>
                  <a:cubicBezTo>
                    <a:pt x="f11" y="f5"/>
                    <a:pt x="f9" y="f13"/>
                    <a:pt x="f6" y="f17"/>
                  </a:cubicBezTo>
                  <a:cubicBezTo>
                    <a:pt x="f6" y="f15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B89AF41B-2E3A-1AB6-9BA4-5495A5508216}"/>
                </a:ext>
              </a:extLst>
            </p:cNvPr>
            <p:cNvSpPr/>
            <p:nvPr/>
          </p:nvSpPr>
          <p:spPr>
            <a:xfrm>
              <a:off x="5548250" y="4313453"/>
              <a:ext cx="66678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1"/>
                <a:gd name="f8" fmla="val 12"/>
                <a:gd name="f9" fmla="val 7"/>
                <a:gd name="f10" fmla="val 10"/>
                <a:gd name="f11" fmla="val 8"/>
                <a:gd name="f12" fmla="val 5"/>
                <a:gd name="f13" fmla="val 3"/>
                <a:gd name="f14" fmla="val 1"/>
                <a:gd name="f15" fmla="val 4"/>
                <a:gd name="f16" fmla="val 6"/>
                <a:gd name="f17" fmla="val 2"/>
                <a:gd name="f18" fmla="+- 0 0 -90"/>
                <a:gd name="f19" fmla="*/ f3 1 13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3"/>
                <a:gd name="f29" fmla="*/ f25 1 11"/>
                <a:gd name="f30" fmla="*/ 12 f26 1"/>
                <a:gd name="f31" fmla="*/ 7 f25 1"/>
                <a:gd name="f32" fmla="*/ 5 f26 1"/>
                <a:gd name="f33" fmla="*/ 11 f25 1"/>
                <a:gd name="f34" fmla="*/ 0 f26 1"/>
                <a:gd name="f35" fmla="*/ 5 f25 1"/>
                <a:gd name="f36" fmla="*/ 6 f26 1"/>
                <a:gd name="f37" fmla="*/ 0 f25 1"/>
                <a:gd name="f38" fmla="*/ 13 f26 1"/>
                <a:gd name="f39" fmla="*/ 4 f25 1"/>
                <a:gd name="f40" fmla="+- f27 0 f1"/>
                <a:gd name="f41" fmla="*/ f30 1 13"/>
                <a:gd name="f42" fmla="*/ f31 1 11"/>
                <a:gd name="f43" fmla="*/ f32 1 13"/>
                <a:gd name="f44" fmla="*/ f33 1 11"/>
                <a:gd name="f45" fmla="*/ f34 1 13"/>
                <a:gd name="f46" fmla="*/ f35 1 11"/>
                <a:gd name="f47" fmla="*/ f36 1 13"/>
                <a:gd name="f48" fmla="*/ f37 1 11"/>
                <a:gd name="f49" fmla="*/ f38 1 13"/>
                <a:gd name="f50" fmla="*/ f39 1 11"/>
                <a:gd name="f51" fmla="*/ 0 1 f28"/>
                <a:gd name="f52" fmla="*/ f22 1 f28"/>
                <a:gd name="f53" fmla="*/ 0 1 f29"/>
                <a:gd name="f54" fmla="*/ f23 1 f29"/>
                <a:gd name="f55" fmla="*/ f41 1 f28"/>
                <a:gd name="f56" fmla="*/ f42 1 f29"/>
                <a:gd name="f57" fmla="*/ f43 1 f28"/>
                <a:gd name="f58" fmla="*/ f44 1 f29"/>
                <a:gd name="f59" fmla="*/ f45 1 f28"/>
                <a:gd name="f60" fmla="*/ f46 1 f29"/>
                <a:gd name="f61" fmla="*/ f47 1 f28"/>
                <a:gd name="f62" fmla="*/ f48 1 f29"/>
                <a:gd name="f63" fmla="*/ f49 1 f28"/>
                <a:gd name="f64" fmla="*/ f50 1 f29"/>
                <a:gd name="f65" fmla="*/ f51 f19 1"/>
                <a:gd name="f66" fmla="*/ f52 f19 1"/>
                <a:gd name="f67" fmla="*/ f54 f20 1"/>
                <a:gd name="f68" fmla="*/ f53 f20 1"/>
                <a:gd name="f69" fmla="*/ f55 f19 1"/>
                <a:gd name="f70" fmla="*/ f56 f20 1"/>
                <a:gd name="f71" fmla="*/ f57 f19 1"/>
                <a:gd name="f72" fmla="*/ f58 f20 1"/>
                <a:gd name="f73" fmla="*/ f59 f19 1"/>
                <a:gd name="f74" fmla="*/ f60 f20 1"/>
                <a:gd name="f75" fmla="*/ f61 f19 1"/>
                <a:gd name="f76" fmla="*/ f62 f20 1"/>
                <a:gd name="f77" fmla="*/ f63 f19 1"/>
                <a:gd name="f78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69" y="f70"/>
                </a:cxn>
              </a:cxnLst>
              <a:rect l="f65" t="f68" r="f66" b="f67"/>
              <a:pathLst>
                <a:path w="13" h="11">
                  <a:moveTo>
                    <a:pt x="f8" y="f9"/>
                  </a:moveTo>
                  <a:cubicBezTo>
                    <a:pt x="f10" y="f11"/>
                    <a:pt x="f9" y="f7"/>
                    <a:pt x="f12" y="f7"/>
                  </a:cubicBezTo>
                  <a:cubicBezTo>
                    <a:pt x="f13" y="f10"/>
                    <a:pt x="f14" y="f9"/>
                    <a:pt x="f5" y="f12"/>
                  </a:cubicBezTo>
                  <a:cubicBezTo>
                    <a:pt x="f5" y="f13"/>
                    <a:pt x="f15" y="f5"/>
                    <a:pt x="f16" y="f5"/>
                  </a:cubicBezTo>
                  <a:cubicBezTo>
                    <a:pt x="f11" y="f5"/>
                    <a:pt x="f10" y="f17"/>
                    <a:pt x="f6" y="f15"/>
                  </a:cubicBezTo>
                  <a:cubicBezTo>
                    <a:pt x="f8" y="f12"/>
                    <a:pt x="f8" y="f16"/>
                    <a:pt x="f8" y="f9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8;p49">
            <a:extLst>
              <a:ext uri="{FF2B5EF4-FFF2-40B4-BE49-F238E27FC236}">
                <a16:creationId xmlns:a16="http://schemas.microsoft.com/office/drawing/2014/main" id="{CC70BD72-A8EF-6D1F-AF84-257A5C18CD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تجزیه و تحلیل رقبا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659;p49">
            <a:extLst>
              <a:ext uri="{FF2B5EF4-FFF2-40B4-BE49-F238E27FC236}">
                <a16:creationId xmlns:a16="http://schemas.microsoft.com/office/drawing/2014/main" id="{D8CD2A60-AE8B-0CE6-2A61-07237AB679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9019" y="1987027"/>
            <a:ext cx="2072999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4" name="Google Shape;660;p49">
            <a:extLst>
              <a:ext uri="{FF2B5EF4-FFF2-40B4-BE49-F238E27FC236}">
                <a16:creationId xmlns:a16="http://schemas.microsoft.com/office/drawing/2014/main" id="{8EBB3DA9-7923-295E-365F-F9D6BBFDDF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9038" y="2322127"/>
            <a:ext cx="2072999" cy="653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Google Shape;661;p49">
            <a:extLst>
              <a:ext uri="{FF2B5EF4-FFF2-40B4-BE49-F238E27FC236}">
                <a16:creationId xmlns:a16="http://schemas.microsoft.com/office/drawing/2014/main" id="{0805FCA3-D411-1C6A-E3DA-886A081B6B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9019" y="3627598"/>
            <a:ext cx="2072999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6" name="Google Shape;662;p49">
            <a:extLst>
              <a:ext uri="{FF2B5EF4-FFF2-40B4-BE49-F238E27FC236}">
                <a16:creationId xmlns:a16="http://schemas.microsoft.com/office/drawing/2014/main" id="{AC9E5CEC-121F-2DE8-03FF-9CED4B6D31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9038" y="3962698"/>
            <a:ext cx="2072999" cy="653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663;p49">
            <a:extLst>
              <a:ext uri="{FF2B5EF4-FFF2-40B4-BE49-F238E27FC236}">
                <a16:creationId xmlns:a16="http://schemas.microsoft.com/office/drawing/2014/main" id="{BFD07949-6611-D715-710F-A7CB9C826E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85867" y="1987027"/>
            <a:ext cx="2072999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8" name="Google Shape;664;p49">
            <a:extLst>
              <a:ext uri="{FF2B5EF4-FFF2-40B4-BE49-F238E27FC236}">
                <a16:creationId xmlns:a16="http://schemas.microsoft.com/office/drawing/2014/main" id="{D0B08108-1A3F-E7E6-6233-D255974AF1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85876" y="2322127"/>
            <a:ext cx="2072999" cy="653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Google Shape;665;p49">
            <a:extLst>
              <a:ext uri="{FF2B5EF4-FFF2-40B4-BE49-F238E27FC236}">
                <a16:creationId xmlns:a16="http://schemas.microsoft.com/office/drawing/2014/main" id="{EDEE3608-909E-B2D4-F612-4491A3FDEC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85867" y="3627598"/>
            <a:ext cx="2072999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10" name="Google Shape;666;p49">
            <a:extLst>
              <a:ext uri="{FF2B5EF4-FFF2-40B4-BE49-F238E27FC236}">
                <a16:creationId xmlns:a16="http://schemas.microsoft.com/office/drawing/2014/main" id="{30EC760D-F4A1-6FC0-F2BD-9CAF6D0A6D1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85876" y="3962698"/>
            <a:ext cx="2072999" cy="653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1" name="Google Shape;667;p49">
            <a:extLst>
              <a:ext uri="{FF2B5EF4-FFF2-40B4-BE49-F238E27FC236}">
                <a16:creationId xmlns:a16="http://schemas.microsoft.com/office/drawing/2014/main" id="{F083A6E8-0ECA-872B-0954-EA2EA2F91EBF}"/>
              </a:ext>
            </a:extLst>
          </p:cNvPr>
          <p:cNvGrpSpPr/>
          <p:nvPr/>
        </p:nvGrpSpPr>
        <p:grpSpPr>
          <a:xfrm>
            <a:off x="1503072" y="1586026"/>
            <a:ext cx="292068" cy="339251"/>
            <a:chOff x="1503072" y="1586026"/>
            <a:chExt cx="292068" cy="339251"/>
          </a:xfrm>
        </p:grpSpPr>
        <p:sp>
          <p:nvSpPr>
            <p:cNvPr id="12" name="Google Shape;668;p49">
              <a:extLst>
                <a:ext uri="{FF2B5EF4-FFF2-40B4-BE49-F238E27FC236}">
                  <a16:creationId xmlns:a16="http://schemas.microsoft.com/office/drawing/2014/main" id="{93D841F8-0779-A3C0-0BB8-B8DA926C5111}"/>
                </a:ext>
              </a:extLst>
            </p:cNvPr>
            <p:cNvSpPr/>
            <p:nvPr/>
          </p:nvSpPr>
          <p:spPr>
            <a:xfrm>
              <a:off x="1503072" y="1586026"/>
              <a:ext cx="38441" cy="339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4"/>
                <a:gd name="f4" fmla="val 19273"/>
                <a:gd name="f5" fmla="val 912"/>
                <a:gd name="f6" fmla="val 1"/>
                <a:gd name="f7" fmla="val 407"/>
                <a:gd name="f8" fmla="val 913"/>
                <a:gd name="f9" fmla="val 18360"/>
                <a:gd name="f10" fmla="val 18866"/>
                <a:gd name="f11" fmla="val 1271"/>
                <a:gd name="f12" fmla="val 1777"/>
                <a:gd name="f13" fmla="val 2183"/>
                <a:gd name="f14" fmla="*/ f0 1 2184"/>
                <a:gd name="f15" fmla="*/ f1 1 1927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184"/>
                <a:gd name="f22" fmla="*/ f19 1 1927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184" h="19273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lnTo>
                    <a:pt x="f13" y="f8"/>
                  </a:lnTo>
                  <a:cubicBezTo>
                    <a:pt x="f1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669;p49">
              <a:extLst>
                <a:ext uri="{FF2B5EF4-FFF2-40B4-BE49-F238E27FC236}">
                  <a16:creationId xmlns:a16="http://schemas.microsoft.com/office/drawing/2014/main" id="{B0768D1F-A025-5E85-EAED-B9CD1B3B61C8}"/>
                </a:ext>
              </a:extLst>
            </p:cNvPr>
            <p:cNvSpPr/>
            <p:nvPr/>
          </p:nvSpPr>
          <p:spPr>
            <a:xfrm>
              <a:off x="1561365" y="1602577"/>
              <a:ext cx="233775" cy="184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81"/>
                <a:gd name="f4" fmla="val 10498"/>
                <a:gd name="f5" fmla="val 10497"/>
                <a:gd name="f6" fmla="val 12485"/>
                <a:gd name="f7" fmla="val 13006"/>
                <a:gd name="f8" fmla="val 10494"/>
                <a:gd name="f9" fmla="val 13280"/>
                <a:gd name="f10" fmla="val 9874"/>
                <a:gd name="f11" fmla="val 12925"/>
                <a:gd name="f12" fmla="val 9488"/>
                <a:gd name="f13" fmla="val 9010"/>
                <a:gd name="f14" fmla="val 5249"/>
                <a:gd name="f15" fmla="val 1006"/>
                <a:gd name="f16" fmla="val 620"/>
                <a:gd name="f17" fmla="*/ f0 1 13281"/>
                <a:gd name="f18" fmla="*/ f1 1 1049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281"/>
                <a:gd name="f25" fmla="*/ f22 1 1049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281" h="10498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1" y="f15"/>
                  </a:lnTo>
                  <a:cubicBezTo>
                    <a:pt x="f9" y="f16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oogle Shape;670;p49">
            <a:extLst>
              <a:ext uri="{FF2B5EF4-FFF2-40B4-BE49-F238E27FC236}">
                <a16:creationId xmlns:a16="http://schemas.microsoft.com/office/drawing/2014/main" id="{3DECFE54-8D0B-4223-60A3-40083BED4785}"/>
              </a:ext>
            </a:extLst>
          </p:cNvPr>
          <p:cNvGrpSpPr/>
          <p:nvPr/>
        </p:nvGrpSpPr>
        <p:grpSpPr>
          <a:xfrm>
            <a:off x="7252097" y="1586026"/>
            <a:ext cx="340568" cy="339279"/>
            <a:chOff x="7252097" y="1586026"/>
            <a:chExt cx="340568" cy="339279"/>
          </a:xfrm>
        </p:grpSpPr>
        <p:sp>
          <p:nvSpPr>
            <p:cNvPr id="15" name="Google Shape;671;p49">
              <a:extLst>
                <a:ext uri="{FF2B5EF4-FFF2-40B4-BE49-F238E27FC236}">
                  <a16:creationId xmlns:a16="http://schemas.microsoft.com/office/drawing/2014/main" id="{1A9DF3CB-FBDD-8D59-37F2-CBE5AE0C8B0C}"/>
                </a:ext>
              </a:extLst>
            </p:cNvPr>
            <p:cNvSpPr/>
            <p:nvPr/>
          </p:nvSpPr>
          <p:spPr>
            <a:xfrm>
              <a:off x="7318190" y="1757568"/>
              <a:ext cx="102303" cy="101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12"/>
                <a:gd name="f4" fmla="val 5764"/>
                <a:gd name="f5" fmla="val 994"/>
                <a:gd name="f6" fmla="val 988"/>
                <a:gd name="f7" fmla="val 12"/>
                <a:gd name="f8" fmla="val 9"/>
                <a:gd name="f9" fmla="val 991"/>
                <a:gd name="f10" fmla="val 6"/>
                <a:gd name="f11" fmla="val 3"/>
                <a:gd name="f12" fmla="val 979"/>
                <a:gd name="f13" fmla="val 27"/>
                <a:gd name="f14" fmla="val 108"/>
                <a:gd name="f15" fmla="val 1759"/>
                <a:gd name="f16" fmla="val 1976"/>
                <a:gd name="f17" fmla="val 42"/>
                <a:gd name="f18" fmla="val 2241"/>
                <a:gd name="f19" fmla="val 214"/>
                <a:gd name="f20" fmla="val 2415"/>
                <a:gd name="f21" fmla="val 3397"/>
                <a:gd name="f22" fmla="val 5598"/>
                <a:gd name="f23" fmla="val 3506"/>
                <a:gd name="f24" fmla="val 5707"/>
                <a:gd name="f25" fmla="val 3649"/>
                <a:gd name="f26" fmla="val 5763"/>
                <a:gd name="f27" fmla="val 3795"/>
                <a:gd name="f28" fmla="val 3883"/>
                <a:gd name="f29" fmla="val 3971"/>
                <a:gd name="f30" fmla="val 5743"/>
                <a:gd name="f31" fmla="val 4053"/>
                <a:gd name="f32" fmla="val 5701"/>
                <a:gd name="f33" fmla="val 5797"/>
                <a:gd name="f34" fmla="val 4827"/>
                <a:gd name="f35" fmla="val 5800"/>
                <a:gd name="f36" fmla="val 4824"/>
                <a:gd name="f37" fmla="val 4818"/>
                <a:gd name="f38" fmla="*/ f0 1 5812"/>
                <a:gd name="f39" fmla="*/ f1 1 5764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5812"/>
                <a:gd name="f46" fmla="*/ f43 1 5764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5812" h="5764">
                  <a:moveTo>
                    <a:pt x="f5" y="f2"/>
                  </a:moveTo>
                  <a:lnTo>
                    <a:pt x="f6" y="f7"/>
                  </a:lnTo>
                  <a:cubicBezTo>
                    <a:pt x="f6" y="f8"/>
                    <a:pt x="f9" y="f10"/>
                    <a:pt x="f9" y="f11"/>
                  </a:cubicBezTo>
                  <a:lnTo>
                    <a:pt x="f9" y="f11"/>
                  </a:lnTo>
                  <a:lnTo>
                    <a:pt x="f12" y="f13"/>
                  </a:lnTo>
                  <a:lnTo>
                    <a:pt x="f14" y="f15"/>
                  </a:lnTo>
                  <a:cubicBezTo>
                    <a:pt x="f2" y="f16"/>
                    <a:pt x="f17" y="f18"/>
                    <a:pt x="f19" y="f20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35" y="f36"/>
                  </a:lnTo>
                  <a:lnTo>
                    <a:pt x="f3" y="f3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Google Shape;672;p49">
              <a:extLst>
                <a:ext uri="{FF2B5EF4-FFF2-40B4-BE49-F238E27FC236}">
                  <a16:creationId xmlns:a16="http://schemas.microsoft.com/office/drawing/2014/main" id="{87E8FC39-B17A-5DDE-C1C5-EA4289824149}"/>
                </a:ext>
              </a:extLst>
            </p:cNvPr>
            <p:cNvSpPr/>
            <p:nvPr/>
          </p:nvSpPr>
          <p:spPr>
            <a:xfrm>
              <a:off x="7420474" y="1842378"/>
              <a:ext cx="18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673;p49">
              <a:extLst>
                <a:ext uri="{FF2B5EF4-FFF2-40B4-BE49-F238E27FC236}">
                  <a16:creationId xmlns:a16="http://schemas.microsoft.com/office/drawing/2014/main" id="{A2ECFF7E-882B-F1F1-3E7E-0D2709A48884}"/>
                </a:ext>
              </a:extLst>
            </p:cNvPr>
            <p:cNvSpPr/>
            <p:nvPr/>
          </p:nvSpPr>
          <p:spPr>
            <a:xfrm>
              <a:off x="7513085" y="1586026"/>
              <a:ext cx="79580" cy="78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21"/>
                <a:gd name="f4" fmla="val 4485"/>
                <a:gd name="f5" fmla="val 3066"/>
                <a:gd name="f6" fmla="val 1"/>
                <a:gd name="f7" fmla="val 1947"/>
                <a:gd name="f8" fmla="val 938"/>
                <a:gd name="f9" fmla="val 82"/>
                <a:gd name="f10" fmla="val 239"/>
                <a:gd name="f11" fmla="val 9"/>
                <a:gd name="f12" fmla="val 895"/>
                <a:gd name="f13" fmla="val 34"/>
                <a:gd name="f14" fmla="val 2862"/>
                <a:gd name="f15" fmla="val 1623"/>
                <a:gd name="f16" fmla="val 4452"/>
                <a:gd name="f17" fmla="val 3590"/>
                <a:gd name="f18" fmla="val 4476"/>
                <a:gd name="f19" fmla="val 4243"/>
                <a:gd name="f20" fmla="val 4439"/>
                <a:gd name="f21" fmla="val 3313"/>
                <a:gd name="f22" fmla="val 4520"/>
                <a:gd name="f23" fmla="val 2028"/>
                <a:gd name="f24" fmla="val 4469"/>
                <a:gd name="f25" fmla="val 561"/>
                <a:gd name="f26" fmla="val 4457"/>
                <a:gd name="f27" fmla="val 266"/>
                <a:gd name="f28" fmla="val 4219"/>
                <a:gd name="f29" fmla="val 28"/>
                <a:gd name="f30" fmla="val 3924"/>
                <a:gd name="f31" fmla="val 16"/>
                <a:gd name="f32" fmla="val 3631"/>
                <a:gd name="f33" fmla="val 6"/>
                <a:gd name="f34" fmla="val 3345"/>
                <a:gd name="f35" fmla="*/ f0 1 4521"/>
                <a:gd name="f36" fmla="*/ f1 1 4485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4521"/>
                <a:gd name="f43" fmla="*/ f40 1 4485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4521" h="4485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4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674;p49">
              <a:extLst>
                <a:ext uri="{FF2B5EF4-FFF2-40B4-BE49-F238E27FC236}">
                  <a16:creationId xmlns:a16="http://schemas.microsoft.com/office/drawing/2014/main" id="{3FE671D4-400A-C478-3FFD-8FBE0DCD33DA}"/>
                </a:ext>
              </a:extLst>
            </p:cNvPr>
            <p:cNvSpPr/>
            <p:nvPr/>
          </p:nvSpPr>
          <p:spPr>
            <a:xfrm>
              <a:off x="7437345" y="1678902"/>
              <a:ext cx="64355" cy="59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56"/>
                <a:gd name="f4" fmla="val 3374"/>
                <a:gd name="f5" fmla="val 1821"/>
                <a:gd name="f6" fmla="val 1"/>
                <a:gd name="f7" fmla="val 1137"/>
                <a:gd name="f8" fmla="val 523"/>
                <a:gd name="f9" fmla="val 415"/>
                <a:gd name="f10" fmla="val 262"/>
                <a:gd name="f11" fmla="val 1046"/>
                <a:gd name="f12" fmla="val 1678"/>
                <a:gd name="f13" fmla="val 145"/>
                <a:gd name="f14" fmla="val 2410"/>
                <a:gd name="f15" fmla="val 633"/>
                <a:gd name="f16" fmla="val 2894"/>
                <a:gd name="f17" fmla="val 952"/>
                <a:gd name="f18" fmla="val 3214"/>
                <a:gd name="f19" fmla="val 1391"/>
                <a:gd name="f20" fmla="val 3373"/>
                <a:gd name="f21" fmla="val 1830"/>
                <a:gd name="f22" fmla="val 2269"/>
                <a:gd name="f23" fmla="val 2707"/>
                <a:gd name="f24" fmla="val 3027"/>
                <a:gd name="f25" fmla="val 3511"/>
                <a:gd name="f26" fmla="val 1681"/>
                <a:gd name="f27" fmla="val 3394"/>
                <a:gd name="f28" fmla="val 3132"/>
                <a:gd name="f29" fmla="val 413"/>
                <a:gd name="f30" fmla="val 2515"/>
                <a:gd name="f31" fmla="val 1828"/>
                <a:gd name="f32" fmla="val 1826"/>
                <a:gd name="f33" fmla="val 1823"/>
                <a:gd name="f34" fmla="*/ f0 1 3656"/>
                <a:gd name="f35" fmla="*/ f1 1 3374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656"/>
                <a:gd name="f42" fmla="*/ f39 1 3374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656" h="33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14"/>
                    <a:pt x="f3" y="f26"/>
                    <a:pt x="f27" y="f11"/>
                  </a:cubicBezTo>
                  <a:cubicBezTo>
                    <a:pt x="f28" y="f29"/>
                    <a:pt x="f30" y="f6"/>
                    <a:pt x="f31" y="f6"/>
                  </a:cubicBezTo>
                  <a:cubicBezTo>
                    <a:pt x="f32" y="f6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675;p49">
              <a:extLst>
                <a:ext uri="{FF2B5EF4-FFF2-40B4-BE49-F238E27FC236}">
                  <a16:creationId xmlns:a16="http://schemas.microsoft.com/office/drawing/2014/main" id="{80BD0E9A-0615-37FF-B3F7-E59A9C9A9757}"/>
                </a:ext>
              </a:extLst>
            </p:cNvPr>
            <p:cNvSpPr/>
            <p:nvPr/>
          </p:nvSpPr>
          <p:spPr>
            <a:xfrm>
              <a:off x="7345155" y="1594356"/>
              <a:ext cx="238438" cy="2384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46"/>
                <a:gd name="f4" fmla="val 13549"/>
                <a:gd name="f5" fmla="val 7066"/>
                <a:gd name="f6" fmla="val 3673"/>
                <a:gd name="f7" fmla="val 7800"/>
                <a:gd name="f8" fmla="val 8522"/>
                <a:gd name="f9" fmla="val 3960"/>
                <a:gd name="f10" fmla="val 9062"/>
                <a:gd name="f11" fmla="val 4500"/>
                <a:gd name="f12" fmla="val 10170"/>
                <a:gd name="f13" fmla="val 5602"/>
                <a:gd name="f14" fmla="val 7393"/>
                <a:gd name="f15" fmla="val 8492"/>
                <a:gd name="f16" fmla="val 9032"/>
                <a:gd name="f17" fmla="val 9319"/>
                <a:gd name="f18" fmla="val 6702"/>
                <a:gd name="f19" fmla="val 6334"/>
                <a:gd name="f20" fmla="val 9248"/>
                <a:gd name="f21" fmla="val 5984"/>
                <a:gd name="f22" fmla="val 9104"/>
                <a:gd name="f23" fmla="val 4930"/>
                <a:gd name="f24" fmla="val 8667"/>
                <a:gd name="f25" fmla="val 4244"/>
                <a:gd name="f26" fmla="val 7637"/>
                <a:gd name="f27" fmla="val 6496"/>
                <a:gd name="f28" fmla="val 5355"/>
                <a:gd name="f29" fmla="val 4325"/>
                <a:gd name="f30" fmla="val 3888"/>
                <a:gd name="f31" fmla="val 3744"/>
                <a:gd name="f32" fmla="val 3868"/>
                <a:gd name="f33" fmla="val 9124"/>
                <a:gd name="f34" fmla="val 4006"/>
                <a:gd name="f35" fmla="val 4147"/>
                <a:gd name="f36" fmla="val 9176"/>
                <a:gd name="f37" fmla="val 4262"/>
                <a:gd name="f38" fmla="val 9290"/>
                <a:gd name="f39" fmla="val 4481"/>
                <a:gd name="f40" fmla="val 9510"/>
                <a:gd name="f41" fmla="val 9869"/>
                <a:gd name="f42" fmla="val 10088"/>
                <a:gd name="f43" fmla="val 10204"/>
                <a:gd name="f44" fmla="val 4005"/>
                <a:gd name="f45" fmla="val 10255"/>
                <a:gd name="f46" fmla="val 3866"/>
                <a:gd name="f47" fmla="val 3576"/>
                <a:gd name="f48" fmla="val 3298"/>
                <a:gd name="f49" fmla="val 10031"/>
                <a:gd name="f50" fmla="val 9691"/>
                <a:gd name="f51" fmla="val 9350"/>
                <a:gd name="f52" fmla="val 3577"/>
                <a:gd name="f53" fmla="val 8414"/>
                <a:gd name="f54" fmla="val 1"/>
                <a:gd name="f55" fmla="val 6466"/>
                <a:gd name="f56" fmla="val 507"/>
                <a:gd name="f57" fmla="val 4888"/>
                <a:gd name="f58" fmla="val 1425"/>
                <a:gd name="f59" fmla="val 3518"/>
                <a:gd name="f60" fmla="val 2846"/>
                <a:gd name="f61" fmla="val 2169"/>
                <a:gd name="f62" fmla="val 1000"/>
                <a:gd name="f63" fmla="val 6282"/>
                <a:gd name="f64" fmla="val 8212"/>
                <a:gd name="f65" fmla="val 5337"/>
                <a:gd name="f66" fmla="val 13548"/>
                <a:gd name="f67" fmla="val 7267"/>
                <a:gd name="f68" fmla="val 12549"/>
                <a:gd name="f69" fmla="val 9309"/>
                <a:gd name="f70" fmla="val 11380"/>
                <a:gd name="f71" fmla="val 10706"/>
                <a:gd name="f72" fmla="val 12124"/>
                <a:gd name="f73" fmla="val 8664"/>
                <a:gd name="f74" fmla="val 13039"/>
                <a:gd name="f75" fmla="val 7086"/>
                <a:gd name="f76" fmla="val 13545"/>
                <a:gd name="f77" fmla="val 5138"/>
                <a:gd name="f78" fmla="val 13112"/>
                <a:gd name="f79" fmla="val 5129"/>
                <a:gd name="f80" fmla="val 10534"/>
                <a:gd name="f81" fmla="val 5099"/>
                <a:gd name="f82" fmla="val 8453"/>
                <a:gd name="f83" fmla="val 3015"/>
                <a:gd name="f84" fmla="val 8420"/>
                <a:gd name="f85" fmla="val 440"/>
                <a:gd name="f86" fmla="*/ f0 1 13546"/>
                <a:gd name="f87" fmla="*/ f1 1 13549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13546"/>
                <a:gd name="f94" fmla="*/ f91 1 13549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13546" h="13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3" y="f29"/>
                    <a:pt x="f21" y="f30"/>
                  </a:cubicBezTo>
                  <a:cubicBezTo>
                    <a:pt x="f19" y="f31"/>
                    <a:pt x="f18" y="f6"/>
                    <a:pt x="f5" y="f6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6"/>
                    <a:pt x="f37" y="f38"/>
                  </a:cubicBezTo>
                  <a:cubicBezTo>
                    <a:pt x="f39" y="f40"/>
                    <a:pt x="f39" y="f41"/>
                    <a:pt x="f37" y="f42"/>
                  </a:cubicBezTo>
                  <a:cubicBezTo>
                    <a:pt x="f35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48" y="f50"/>
                  </a:cubicBezTo>
                  <a:cubicBezTo>
                    <a:pt x="f48" y="f51"/>
                    <a:pt x="f52" y="f33"/>
                    <a:pt x="f32" y="f33"/>
                  </a:cubicBezTo>
                  <a:close/>
                  <a:moveTo>
                    <a:pt x="f53" y="f54"/>
                  </a:moveTo>
                  <a:cubicBezTo>
                    <a:pt x="f55" y="f56"/>
                    <a:pt x="f57" y="f58"/>
                    <a:pt x="f59" y="f60"/>
                  </a:cubicBezTo>
                  <a:cubicBezTo>
                    <a:pt x="f61" y="f25"/>
                    <a:pt x="f62" y="f63"/>
                    <a:pt x="f54" y="f64"/>
                  </a:cubicBezTo>
                  <a:lnTo>
                    <a:pt x="f65" y="f66"/>
                  </a:lnTo>
                  <a:cubicBezTo>
                    <a:pt x="f67" y="f68"/>
                    <a:pt x="f69" y="f70"/>
                    <a:pt x="f71" y="f49"/>
                  </a:cubicBezTo>
                  <a:cubicBezTo>
                    <a:pt x="f72" y="f73"/>
                    <a:pt x="f74" y="f75"/>
                    <a:pt x="f76" y="f77"/>
                  </a:cubicBezTo>
                  <a:lnTo>
                    <a:pt x="f78" y="f79"/>
                  </a:lnTo>
                  <a:cubicBezTo>
                    <a:pt x="f80" y="f81"/>
                    <a:pt x="f82" y="f83"/>
                    <a:pt x="f84" y="f85"/>
                  </a:cubicBezTo>
                  <a:lnTo>
                    <a:pt x="f53" y="f54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676;p49">
              <a:extLst>
                <a:ext uri="{FF2B5EF4-FFF2-40B4-BE49-F238E27FC236}">
                  <a16:creationId xmlns:a16="http://schemas.microsoft.com/office/drawing/2014/main" id="{ABA13329-3FED-79D5-7A05-D2AA74A81365}"/>
                </a:ext>
              </a:extLst>
            </p:cNvPr>
            <p:cNvSpPr/>
            <p:nvPr/>
          </p:nvSpPr>
          <p:spPr>
            <a:xfrm>
              <a:off x="7415180" y="1826248"/>
              <a:ext cx="76709" cy="783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58"/>
                <a:gd name="f4" fmla="val 4450"/>
                <a:gd name="f5" fmla="val 1"/>
                <a:gd name="f6" fmla="val 2906"/>
                <a:gd name="f7" fmla="val 877"/>
                <a:gd name="f8" fmla="val 1437"/>
                <a:gd name="f9" fmla="val 1609"/>
                <a:gd name="f10" fmla="val 2332"/>
                <a:gd name="f11" fmla="val 58"/>
                <a:gd name="f12" fmla="val 3090"/>
                <a:gd name="f13" fmla="val 112"/>
                <a:gd name="f14" fmla="val 3789"/>
                <a:gd name="f15" fmla="val 118"/>
                <a:gd name="f16" fmla="val 3882"/>
                <a:gd name="f17" fmla="val 4211"/>
                <a:gd name="f18" fmla="val 387"/>
                <a:gd name="f19" fmla="val 683"/>
                <a:gd name="f20" fmla="val 767"/>
                <a:gd name="f21" fmla="val 854"/>
                <a:gd name="f22" fmla="val 4430"/>
                <a:gd name="f23" fmla="val 937"/>
                <a:gd name="f24" fmla="val 4388"/>
                <a:gd name="f25" fmla="val 1039"/>
                <a:gd name="f26" fmla="val 4295"/>
                <a:gd name="f27" fmla="val 3858"/>
                <a:gd name="f28" fmla="val 3208"/>
                <a:gd name="f29" fmla="*/ f0 1 4358"/>
                <a:gd name="f30" fmla="*/ f1 1 445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4358"/>
                <a:gd name="f37" fmla="*/ f34 1 445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358" h="4450">
                  <a:moveTo>
                    <a:pt x="f3" y="f5"/>
                  </a:moveTo>
                  <a:lnTo>
                    <a:pt x="f3" y="f5"/>
                  </a:lnTo>
                  <a:cubicBezTo>
                    <a:pt x="f6" y="f7"/>
                    <a:pt x="f8" y="f9"/>
                    <a:pt x="f5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677;p49">
              <a:extLst>
                <a:ext uri="{FF2B5EF4-FFF2-40B4-BE49-F238E27FC236}">
                  <a16:creationId xmlns:a16="http://schemas.microsoft.com/office/drawing/2014/main" id="{B7F8F34A-9476-19DB-6F31-F76441C20AFE}"/>
                </a:ext>
              </a:extLst>
            </p:cNvPr>
            <p:cNvSpPr/>
            <p:nvPr/>
          </p:nvSpPr>
          <p:spPr>
            <a:xfrm>
              <a:off x="7272122" y="1684992"/>
              <a:ext cx="80375" cy="7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66"/>
                <a:gd name="f4" fmla="val 4392"/>
                <a:gd name="f5" fmla="val 4565"/>
                <a:gd name="f6" fmla="val 1"/>
                <a:gd name="f7" fmla="val 1268"/>
                <a:gd name="f8" fmla="val 459"/>
                <a:gd name="f9" fmla="val 184"/>
                <a:gd name="f10" fmla="val 3334"/>
                <a:gd name="f11" fmla="val 91"/>
                <a:gd name="f12" fmla="val 3437"/>
                <a:gd name="f13" fmla="val 3611"/>
                <a:gd name="f14" fmla="val 9"/>
                <a:gd name="f15" fmla="val 3822"/>
                <a:gd name="f16" fmla="val 112"/>
                <a:gd name="f17" fmla="val 3988"/>
                <a:gd name="f18" fmla="val 295"/>
                <a:gd name="f19" fmla="val 4286"/>
                <a:gd name="f20" fmla="val 606"/>
                <a:gd name="f21" fmla="val 4232"/>
                <a:gd name="f22" fmla="val 723"/>
                <a:gd name="f23" fmla="val 4256"/>
                <a:gd name="f24" fmla="val 2214"/>
                <a:gd name="f25" fmla="val 4391"/>
                <a:gd name="f26" fmla="val 2945"/>
                <a:gd name="f27" fmla="val 2928"/>
                <a:gd name="f28" fmla="val 3680"/>
                <a:gd name="f29" fmla="val 1458"/>
                <a:gd name="f30" fmla="*/ f0 1 4566"/>
                <a:gd name="f31" fmla="*/ f1 1 4392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4566"/>
                <a:gd name="f38" fmla="*/ f35 1 4392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566" h="4392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678;p49">
              <a:extLst>
                <a:ext uri="{FF2B5EF4-FFF2-40B4-BE49-F238E27FC236}">
                  <a16:creationId xmlns:a16="http://schemas.microsoft.com/office/drawing/2014/main" id="{272EAFB1-23BB-B5CD-FA8C-7EFEBC90DFAF}"/>
                </a:ext>
              </a:extLst>
            </p:cNvPr>
            <p:cNvSpPr/>
            <p:nvPr/>
          </p:nvSpPr>
          <p:spPr>
            <a:xfrm>
              <a:off x="7252097" y="1805903"/>
              <a:ext cx="120280" cy="119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3"/>
                <a:gd name="f4" fmla="val 6783"/>
                <a:gd name="f5" fmla="val 2846"/>
                <a:gd name="f6" fmla="val 1"/>
                <a:gd name="f7" fmla="val 1747"/>
                <a:gd name="f8" fmla="val 1052"/>
                <a:gd name="f9" fmla="val 503"/>
                <a:gd name="f10" fmla="val 4602"/>
                <a:gd name="f11" fmla="val 63"/>
                <a:gd name="f12" fmla="val 6050"/>
                <a:gd name="f13" fmla="val 6252"/>
                <a:gd name="f14" fmla="val 54"/>
                <a:gd name="f15" fmla="val 6469"/>
                <a:gd name="f16" fmla="val 202"/>
                <a:gd name="f17" fmla="val 6616"/>
                <a:gd name="f18" fmla="val 309"/>
                <a:gd name="f19" fmla="val 6724"/>
                <a:gd name="f20" fmla="val 454"/>
                <a:gd name="f21" fmla="val 6782"/>
                <a:gd name="f22" fmla="val 602"/>
                <a:gd name="f23" fmla="val 656"/>
                <a:gd name="f24" fmla="val 711"/>
                <a:gd name="f25" fmla="val 6774"/>
                <a:gd name="f26" fmla="val 765"/>
                <a:gd name="f27" fmla="val 6758"/>
                <a:gd name="f28" fmla="val 2225"/>
                <a:gd name="f29" fmla="val 6318"/>
                <a:gd name="f30" fmla="val 5782"/>
                <a:gd name="f31" fmla="val 5084"/>
                <a:gd name="f32" fmla="val 3981"/>
                <a:gd name="f33" fmla="val 6655"/>
                <a:gd name="f34" fmla="val 3900"/>
                <a:gd name="f35" fmla="val 6492"/>
                <a:gd name="f36" fmla="val 3789"/>
                <a:gd name="f37" fmla="val 6354"/>
                <a:gd name="f38" fmla="val 3650"/>
                <a:gd name="f39" fmla="val 5167"/>
                <a:gd name="f40" fmla="val 2464"/>
                <a:gd name="f41" fmla="val 4767"/>
                <a:gd name="f42" fmla="val 2861"/>
                <a:gd name="f43" fmla="val 4658"/>
                <a:gd name="f44" fmla="val 2967"/>
                <a:gd name="f45" fmla="val 4517"/>
                <a:gd name="f46" fmla="val 3020"/>
                <a:gd name="f47" fmla="val 4375"/>
                <a:gd name="f48" fmla="val 4231"/>
                <a:gd name="f49" fmla="val 4086"/>
                <a:gd name="f50" fmla="val 2965"/>
                <a:gd name="f51" fmla="val 3975"/>
                <a:gd name="f52" fmla="val 2855"/>
                <a:gd name="f53" fmla="val 3758"/>
                <a:gd name="f54" fmla="val 2638"/>
                <a:gd name="f55" fmla="val 3755"/>
                <a:gd name="f56" fmla="val 2286"/>
                <a:gd name="f57" fmla="val 3969"/>
                <a:gd name="f58" fmla="val 2063"/>
                <a:gd name="f59" fmla="val 4369"/>
                <a:gd name="f60" fmla="val 1663"/>
                <a:gd name="f61" fmla="val 3171"/>
                <a:gd name="f62" fmla="val 464"/>
                <a:gd name="f63" fmla="val 3035"/>
                <a:gd name="f64" fmla="val 329"/>
                <a:gd name="f65" fmla="val 2927"/>
                <a:gd name="f66" fmla="val 172"/>
                <a:gd name="f67" fmla="*/ f0 1 6833"/>
                <a:gd name="f68" fmla="*/ f1 1 678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3"/>
                <a:gd name="f75" fmla="*/ f72 1 678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3" h="678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lnTo>
                    <a:pt x="f61" y="f62"/>
                  </a:lnTo>
                  <a:cubicBezTo>
                    <a:pt x="f63" y="f64"/>
                    <a:pt x="f65" y="f66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oogle Shape;679;p49">
            <a:extLst>
              <a:ext uri="{FF2B5EF4-FFF2-40B4-BE49-F238E27FC236}">
                <a16:creationId xmlns:a16="http://schemas.microsoft.com/office/drawing/2014/main" id="{B65F92B4-6AB8-39BC-DE1D-E8046BB6ABED}"/>
              </a:ext>
            </a:extLst>
          </p:cNvPr>
          <p:cNvGrpSpPr/>
          <p:nvPr/>
        </p:nvGrpSpPr>
        <p:grpSpPr>
          <a:xfrm>
            <a:off x="1455907" y="3205932"/>
            <a:ext cx="339251" cy="308774"/>
            <a:chOff x="1455907" y="3205932"/>
            <a:chExt cx="339251" cy="308774"/>
          </a:xfrm>
        </p:grpSpPr>
        <p:sp>
          <p:nvSpPr>
            <p:cNvPr id="24" name="Google Shape;680;p49">
              <a:extLst>
                <a:ext uri="{FF2B5EF4-FFF2-40B4-BE49-F238E27FC236}">
                  <a16:creationId xmlns:a16="http://schemas.microsoft.com/office/drawing/2014/main" id="{5C5AD3F5-CAB9-C7CB-A071-8D129DE0E36A}"/>
                </a:ext>
              </a:extLst>
            </p:cNvPr>
            <p:cNvSpPr/>
            <p:nvPr/>
          </p:nvSpPr>
          <p:spPr>
            <a:xfrm>
              <a:off x="1701433" y="3367067"/>
              <a:ext cx="30504" cy="30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732"/>
                <a:gd name="f5" fmla="val 868"/>
                <a:gd name="f6" fmla="val 389"/>
                <a:gd name="f7" fmla="val 1"/>
                <a:gd name="f8" fmla="val 386"/>
                <a:gd name="f9" fmla="val 865"/>
                <a:gd name="f10" fmla="val 1343"/>
                <a:gd name="f11" fmla="val 1347"/>
                <a:gd name="f12" fmla="*/ f0 1 1733"/>
                <a:gd name="f13" fmla="*/ f1 1 17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733"/>
                <a:gd name="f20" fmla="*/ f17 1 173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733" h="173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4" y="f10"/>
                    <a:pt x="f4" y="f9"/>
                  </a:cubicBezTo>
                  <a:cubicBezTo>
                    <a:pt x="f4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681;p49">
              <a:extLst>
                <a:ext uri="{FF2B5EF4-FFF2-40B4-BE49-F238E27FC236}">
                  <a16:creationId xmlns:a16="http://schemas.microsoft.com/office/drawing/2014/main" id="{B88D48C2-D496-CF06-B130-843D29258AC2}"/>
                </a:ext>
              </a:extLst>
            </p:cNvPr>
            <p:cNvSpPr/>
            <p:nvPr/>
          </p:nvSpPr>
          <p:spPr>
            <a:xfrm>
              <a:off x="1519101" y="3367067"/>
              <a:ext cx="30486" cy="30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2"/>
                <a:gd name="f4" fmla="val 864"/>
                <a:gd name="f5" fmla="val 386"/>
                <a:gd name="f6" fmla="val 865"/>
                <a:gd name="f7" fmla="val 1343"/>
                <a:gd name="f8" fmla="*/ f0 1 1732"/>
                <a:gd name="f9" fmla="*/ f1 1 1732"/>
                <a:gd name="f10" fmla="val f2"/>
                <a:gd name="f11" fmla="val f3"/>
                <a:gd name="f12" fmla="+- f11 0 f10"/>
                <a:gd name="f13" fmla="*/ f12 1 1732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732" h="1732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682;p49">
              <a:extLst>
                <a:ext uri="{FF2B5EF4-FFF2-40B4-BE49-F238E27FC236}">
                  <a16:creationId xmlns:a16="http://schemas.microsoft.com/office/drawing/2014/main" id="{F9F6C1F1-79D4-598A-F362-70E3170DAA7D}"/>
                </a:ext>
              </a:extLst>
            </p:cNvPr>
            <p:cNvSpPr/>
            <p:nvPr/>
          </p:nvSpPr>
          <p:spPr>
            <a:xfrm>
              <a:off x="1455907" y="3205932"/>
              <a:ext cx="339251" cy="250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4259"/>
                <a:gd name="f5" fmla="val 12783"/>
                <a:gd name="f6" fmla="val 1126"/>
                <a:gd name="f7" fmla="val 14322"/>
                <a:gd name="f8" fmla="val 15629"/>
                <a:gd name="f9" fmla="val 2382"/>
                <a:gd name="f10" fmla="val 15822"/>
                <a:gd name="f11" fmla="val 4047"/>
                <a:gd name="f12" fmla="val 15825"/>
                <a:gd name="f13" fmla="val 4065"/>
                <a:gd name="f14" fmla="val 15828"/>
                <a:gd name="f15" fmla="val 4083"/>
                <a:gd name="f16" fmla="val 15831"/>
                <a:gd name="f17" fmla="val 4099"/>
                <a:gd name="f18" fmla="val 16198"/>
                <a:gd name="f19" fmla="val 5854"/>
                <a:gd name="f20" fmla="val 9381"/>
                <a:gd name="f21" fmla="val 11672"/>
                <a:gd name="f22" fmla="val 11925"/>
                <a:gd name="f23" fmla="val 3909"/>
                <a:gd name="f24" fmla="val 11973"/>
                <a:gd name="f25" fmla="val 3550"/>
                <a:gd name="f26" fmla="val 11784"/>
                <a:gd name="f27" fmla="val 3301"/>
                <a:gd name="f28" fmla="val 3157"/>
                <a:gd name="f29" fmla="val 11504"/>
                <a:gd name="f30" fmla="val 3082"/>
                <a:gd name="f31" fmla="val 11334"/>
                <a:gd name="f32" fmla="val 11212"/>
                <a:gd name="f33" fmla="val 11089"/>
                <a:gd name="f34" fmla="val 3121"/>
                <a:gd name="f35" fmla="val 10986"/>
                <a:gd name="f36" fmla="val 3201"/>
                <a:gd name="f37" fmla="val 7598"/>
                <a:gd name="f38" fmla="val 5800"/>
                <a:gd name="f39" fmla="val 7577"/>
                <a:gd name="f40" fmla="val 5818"/>
                <a:gd name="f41" fmla="val 7556"/>
                <a:gd name="f42" fmla="val 5836"/>
                <a:gd name="f43" fmla="val 7535"/>
                <a:gd name="f44" fmla="val 3072"/>
                <a:gd name="f45" fmla="val 3440"/>
                <a:gd name="f46" fmla="val 3446"/>
                <a:gd name="f47" fmla="val 3449"/>
                <a:gd name="f48" fmla="val 3641"/>
                <a:gd name="f49" fmla="val 4948"/>
                <a:gd name="f50" fmla="val 6490"/>
                <a:gd name="f51" fmla="val 11404"/>
                <a:gd name="f52" fmla="val 9606"/>
                <a:gd name="f53" fmla="val 11718"/>
                <a:gd name="f54" fmla="val 11967"/>
                <a:gd name="f55" fmla="val 9856"/>
                <a:gd name="f56" fmla="val 10169"/>
                <a:gd name="f57" fmla="val 10482"/>
                <a:gd name="f58" fmla="val 10735"/>
                <a:gd name="f59" fmla="val 7755"/>
                <a:gd name="f60" fmla="val 7442"/>
                <a:gd name="f61" fmla="val 7189"/>
                <a:gd name="f62" fmla="val 4457"/>
                <a:gd name="f63" fmla="val 8025"/>
                <a:gd name="f64" fmla="val 5264"/>
                <a:gd name="f65" fmla="val 5990"/>
                <a:gd name="f66" fmla="val 8510"/>
                <a:gd name="f67" fmla="val 6300"/>
                <a:gd name="f68" fmla="val 9254"/>
                <a:gd name="f69" fmla="val 6607"/>
                <a:gd name="f70" fmla="val 10001"/>
                <a:gd name="f71" fmla="val 6439"/>
                <a:gd name="f72" fmla="val 10859"/>
                <a:gd name="f73" fmla="val 5867"/>
                <a:gd name="f74" fmla="val 11428"/>
                <a:gd name="f75" fmla="val 5486"/>
                <a:gd name="f76" fmla="val 11811"/>
                <a:gd name="f77" fmla="val 4976"/>
                <a:gd name="f78" fmla="val 12014"/>
                <a:gd name="f79" fmla="val 4456"/>
                <a:gd name="f80" fmla="val 4199"/>
                <a:gd name="f81" fmla="val 3940"/>
                <a:gd name="f82" fmla="val 11964"/>
                <a:gd name="f83" fmla="val 3693"/>
                <a:gd name="f84" fmla="val 11862"/>
                <a:gd name="f85" fmla="val 2949"/>
                <a:gd name="f86" fmla="val 11554"/>
                <a:gd name="f87" fmla="val 2461"/>
                <a:gd name="f88" fmla="val 10826"/>
                <a:gd name="f89" fmla="val 10019"/>
                <a:gd name="f90" fmla="val 2464"/>
                <a:gd name="f91" fmla="val 8920"/>
                <a:gd name="f92" fmla="val 3355"/>
                <a:gd name="f93" fmla="val 4454"/>
                <a:gd name="f94" fmla="val 14816"/>
                <a:gd name="f95" fmla="val 15915"/>
                <a:gd name="f96" fmla="val 16810"/>
                <a:gd name="f97" fmla="val 8917"/>
                <a:gd name="f98" fmla="val 16325"/>
                <a:gd name="f99" fmla="val 15578"/>
                <a:gd name="f100" fmla="val 15332"/>
                <a:gd name="f101" fmla="val 15073"/>
                <a:gd name="f102" fmla="val 14297"/>
                <a:gd name="f103" fmla="val 13786"/>
                <a:gd name="f104" fmla="val 13404"/>
                <a:gd name="f105" fmla="val 12835"/>
                <a:gd name="f106" fmla="val 12663"/>
                <a:gd name="f107" fmla="val 12973"/>
                <a:gd name="f108" fmla="val 13280"/>
                <a:gd name="f109" fmla="val 14009"/>
                <a:gd name="f110" fmla="val 4385"/>
                <a:gd name="f111" fmla="val 2599"/>
                <a:gd name="f112" fmla="val 1671"/>
                <a:gd name="f113" fmla="val 2331"/>
                <a:gd name="f114" fmla="val 3894"/>
                <a:gd name="f115" fmla="val 1907"/>
                <a:gd name="f116" fmla="val 5917"/>
                <a:gd name="f117" fmla="val 799"/>
                <a:gd name="f118" fmla="val 6143"/>
                <a:gd name="f119" fmla="val 1"/>
                <a:gd name="f120" fmla="val 7119"/>
                <a:gd name="f121" fmla="val 8251"/>
                <a:gd name="f122" fmla="val 11877"/>
                <a:gd name="f123" fmla="val 13192"/>
                <a:gd name="f124" fmla="val 1064"/>
                <a:gd name="f125" fmla="val 14255"/>
                <a:gd name="f126" fmla="val 2380"/>
                <a:gd name="f127" fmla="val 14258"/>
                <a:gd name="f128" fmla="val 16894"/>
                <a:gd name="f129" fmla="val 18207"/>
                <a:gd name="f130" fmla="val 19270"/>
                <a:gd name="f131" fmla="val 11880"/>
                <a:gd name="f132" fmla="val 18472"/>
                <a:gd name="f133" fmla="val 17364"/>
                <a:gd name="f134" fmla="val 16939"/>
                <a:gd name="f135" fmla="val 16671"/>
                <a:gd name="f136" fmla="val 14885"/>
                <a:gd name="f137" fmla="*/ f0 1 19273"/>
                <a:gd name="f138" fmla="*/ f1 1 14259"/>
                <a:gd name="f139" fmla="val f2"/>
                <a:gd name="f140" fmla="val f3"/>
                <a:gd name="f141" fmla="val f4"/>
                <a:gd name="f142" fmla="+- f141 0 f139"/>
                <a:gd name="f143" fmla="+- f140 0 f139"/>
                <a:gd name="f144" fmla="*/ f143 1 19273"/>
                <a:gd name="f145" fmla="*/ f142 1 14259"/>
                <a:gd name="f146" fmla="*/ f139 1 f144"/>
                <a:gd name="f147" fmla="*/ f140 1 f144"/>
                <a:gd name="f148" fmla="*/ f139 1 f145"/>
                <a:gd name="f149" fmla="*/ f141 1 f145"/>
                <a:gd name="f150" fmla="*/ f146 f137 1"/>
                <a:gd name="f151" fmla="*/ f147 f137 1"/>
                <a:gd name="f152" fmla="*/ f149 f138 1"/>
                <a:gd name="f153" fmla="*/ f148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19273" h="142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1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19"/>
                  </a:cubicBezTo>
                  <a:lnTo>
                    <a:pt x="f44" y="f19"/>
                  </a:lnTo>
                  <a:lnTo>
                    <a:pt x="f45" y="f17"/>
                  </a:lnTo>
                  <a:cubicBezTo>
                    <a:pt x="f46" y="f15"/>
                    <a:pt x="f46" y="f13"/>
                    <a:pt x="f47" y="f11"/>
                  </a:cubicBezTo>
                  <a:cubicBezTo>
                    <a:pt x="f48" y="f9"/>
                    <a:pt x="f49" y="f6"/>
                    <a:pt x="f50" y="f6"/>
                  </a:cubicBezTo>
                  <a:close/>
                  <a:moveTo>
                    <a:pt x="f51" y="f52"/>
                  </a:moveTo>
                  <a:cubicBezTo>
                    <a:pt x="f53" y="f52"/>
                    <a:pt x="f54" y="f55"/>
                    <a:pt x="f54" y="f56"/>
                  </a:cubicBezTo>
                  <a:cubicBezTo>
                    <a:pt x="f54" y="f57"/>
                    <a:pt x="f53" y="f58"/>
                    <a:pt x="f51" y="f58"/>
                  </a:cubicBezTo>
                  <a:lnTo>
                    <a:pt x="f59" y="f58"/>
                  </a:lnTo>
                  <a:cubicBezTo>
                    <a:pt x="f60" y="f58"/>
                    <a:pt x="f61" y="f57"/>
                    <a:pt x="f61" y="f56"/>
                  </a:cubicBezTo>
                  <a:cubicBezTo>
                    <a:pt x="f61" y="f55"/>
                    <a:pt x="f60" y="f52"/>
                    <a:pt x="f59" y="f52"/>
                  </a:cubicBezTo>
                  <a:close/>
                  <a:moveTo>
                    <a:pt x="f62" y="f63"/>
                  </a:move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78"/>
                  </a:cubicBezTo>
                  <a:cubicBezTo>
                    <a:pt x="f80" y="f78"/>
                    <a:pt x="f81" y="f82"/>
                    <a:pt x="f83" y="f84"/>
                  </a:cubicBezTo>
                  <a:cubicBezTo>
                    <a:pt x="f85" y="f86"/>
                    <a:pt x="f87" y="f88"/>
                    <a:pt x="f87" y="f89"/>
                  </a:cubicBezTo>
                  <a:cubicBezTo>
                    <a:pt x="f90" y="f91"/>
                    <a:pt x="f92" y="f63"/>
                    <a:pt x="f93" y="f63"/>
                  </a:cubicBezTo>
                  <a:close/>
                  <a:moveTo>
                    <a:pt x="f94" y="f63"/>
                  </a:moveTo>
                  <a:cubicBezTo>
                    <a:pt x="f95" y="f63"/>
                    <a:pt x="f96" y="f97"/>
                    <a:pt x="f96" y="f89"/>
                  </a:cubicBezTo>
                  <a:cubicBezTo>
                    <a:pt x="f96" y="f88"/>
                    <a:pt x="f98" y="f86"/>
                    <a:pt x="f99" y="f84"/>
                  </a:cubicBezTo>
                  <a:cubicBezTo>
                    <a:pt x="f100" y="f82"/>
                    <a:pt x="f101" y="f78"/>
                    <a:pt x="f94" y="f78"/>
                  </a:cubicBezTo>
                  <a:cubicBezTo>
                    <a:pt x="f102" y="f78"/>
                    <a:pt x="f103" y="f76"/>
                    <a:pt x="f104" y="f74"/>
                  </a:cubicBezTo>
                  <a:cubicBezTo>
                    <a:pt x="f105" y="f72"/>
                    <a:pt x="f106" y="f70"/>
                    <a:pt x="f107" y="f68"/>
                  </a:cubicBezTo>
                  <a:cubicBezTo>
                    <a:pt x="f108" y="f66"/>
                    <a:pt x="f109" y="f63"/>
                    <a:pt x="f94" y="f63"/>
                  </a:cubicBezTo>
                  <a:close/>
                  <a:moveTo>
                    <a:pt x="f50" y="f2"/>
                  </a:moveTo>
                  <a:cubicBezTo>
                    <a:pt x="f110" y="f2"/>
                    <a:pt x="f111" y="f112"/>
                    <a:pt x="f113" y="f114"/>
                  </a:cubicBezTo>
                  <a:lnTo>
                    <a:pt x="f115" y="f116"/>
                  </a:lnTo>
                  <a:cubicBezTo>
                    <a:pt x="f117" y="f118"/>
                    <a:pt x="f119" y="f120"/>
                    <a:pt x="f119" y="f121"/>
                  </a:cubicBezTo>
                  <a:lnTo>
                    <a:pt x="f119" y="f122"/>
                  </a:lnTo>
                  <a:cubicBezTo>
                    <a:pt x="f119" y="f123"/>
                    <a:pt x="f124" y="f125"/>
                    <a:pt x="f126" y="f127"/>
                  </a:cubicBezTo>
                  <a:lnTo>
                    <a:pt x="f128" y="f127"/>
                  </a:lnTo>
                  <a:cubicBezTo>
                    <a:pt x="f129" y="f125"/>
                    <a:pt x="f130" y="f123"/>
                    <a:pt x="f3" y="f131"/>
                  </a:cubicBezTo>
                  <a:lnTo>
                    <a:pt x="f3" y="f121"/>
                  </a:lnTo>
                  <a:cubicBezTo>
                    <a:pt x="f130" y="f120"/>
                    <a:pt x="f132" y="f118"/>
                    <a:pt x="f133" y="f116"/>
                  </a:cubicBezTo>
                  <a:lnTo>
                    <a:pt x="f134" y="f114"/>
                  </a:lnTo>
                  <a:cubicBezTo>
                    <a:pt x="f135" y="f112"/>
                    <a:pt x="f136" y="f2"/>
                    <a:pt x="f5" y="f2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683;p49">
              <a:extLst>
                <a:ext uri="{FF2B5EF4-FFF2-40B4-BE49-F238E27FC236}">
                  <a16:creationId xmlns:a16="http://schemas.microsoft.com/office/drawing/2014/main" id="{22BD5591-1D14-BC47-1F40-9809CD2B87B6}"/>
                </a:ext>
              </a:extLst>
            </p:cNvPr>
            <p:cNvSpPr/>
            <p:nvPr/>
          </p:nvSpPr>
          <p:spPr>
            <a:xfrm>
              <a:off x="1494074" y="3476786"/>
              <a:ext cx="83768" cy="37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9"/>
                <a:gd name="f4" fmla="val 2154"/>
                <a:gd name="f5" fmla="val 1"/>
                <a:gd name="f6" fmla="val 458"/>
                <a:gd name="f7" fmla="val 1395"/>
                <a:gd name="f8" fmla="val 757"/>
                <a:gd name="f9" fmla="val 2151"/>
                <a:gd name="f10" fmla="val 1693"/>
                <a:gd name="f11" fmla="val 3063"/>
                <a:gd name="f12" fmla="val 4000"/>
                <a:gd name="f13" fmla="val 4756"/>
                <a:gd name="f14" fmla="*/ f0 1 4759"/>
                <a:gd name="f15" fmla="*/ f1 1 215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59"/>
                <a:gd name="f22" fmla="*/ f19 1 215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59" h="2154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4"/>
                  </a:cubicBezTo>
                  <a:lnTo>
                    <a:pt x="f11" y="f4"/>
                  </a:lnTo>
                  <a:cubicBezTo>
                    <a:pt x="f12" y="f9"/>
                    <a:pt x="f1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684;p49">
              <a:extLst>
                <a:ext uri="{FF2B5EF4-FFF2-40B4-BE49-F238E27FC236}">
                  <a16:creationId xmlns:a16="http://schemas.microsoft.com/office/drawing/2014/main" id="{4F60AD5A-B1E2-F6E2-0408-368A8A5131F2}"/>
                </a:ext>
              </a:extLst>
            </p:cNvPr>
            <p:cNvSpPr/>
            <p:nvPr/>
          </p:nvSpPr>
          <p:spPr>
            <a:xfrm>
              <a:off x="1673233" y="3476786"/>
              <a:ext cx="83768" cy="37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9"/>
                <a:gd name="f4" fmla="val 2154"/>
                <a:gd name="f5" fmla="val 1"/>
                <a:gd name="f6" fmla="val 458"/>
                <a:gd name="f7" fmla="val 1395"/>
                <a:gd name="f8" fmla="val 757"/>
                <a:gd name="f9" fmla="val 2151"/>
                <a:gd name="f10" fmla="val 1693"/>
                <a:gd name="f11" fmla="val 3063"/>
                <a:gd name="f12" fmla="val 4000"/>
                <a:gd name="f13" fmla="val 4756"/>
                <a:gd name="f14" fmla="*/ f0 1 4759"/>
                <a:gd name="f15" fmla="*/ f1 1 215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59"/>
                <a:gd name="f22" fmla="*/ f19 1 215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59" h="2154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4"/>
                  </a:cubicBezTo>
                  <a:lnTo>
                    <a:pt x="f11" y="f4"/>
                  </a:lnTo>
                  <a:cubicBezTo>
                    <a:pt x="f12" y="f9"/>
                    <a:pt x="f1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oogle Shape;685;p49">
            <a:extLst>
              <a:ext uri="{FF2B5EF4-FFF2-40B4-BE49-F238E27FC236}">
                <a16:creationId xmlns:a16="http://schemas.microsoft.com/office/drawing/2014/main" id="{0F06E4A6-B65C-68EA-D56E-A75D9158E1A7}"/>
              </a:ext>
            </a:extLst>
          </p:cNvPr>
          <p:cNvGrpSpPr/>
          <p:nvPr/>
        </p:nvGrpSpPr>
        <p:grpSpPr>
          <a:xfrm>
            <a:off x="7251082" y="3191356"/>
            <a:ext cx="342588" cy="337916"/>
            <a:chOff x="7251082" y="3191356"/>
            <a:chExt cx="342588" cy="337916"/>
          </a:xfrm>
        </p:grpSpPr>
        <p:sp>
          <p:nvSpPr>
            <p:cNvPr id="30" name="Google Shape;686;p49">
              <a:extLst>
                <a:ext uri="{FF2B5EF4-FFF2-40B4-BE49-F238E27FC236}">
                  <a16:creationId xmlns:a16="http://schemas.microsoft.com/office/drawing/2014/main" id="{0B482A55-7030-D138-7475-10315EDF5D62}"/>
                </a:ext>
              </a:extLst>
            </p:cNvPr>
            <p:cNvSpPr/>
            <p:nvPr/>
          </p:nvSpPr>
          <p:spPr>
            <a:xfrm>
              <a:off x="7251082" y="3368786"/>
              <a:ext cx="74157" cy="63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13"/>
                <a:gd name="f4" fmla="val 3602"/>
                <a:gd name="f5" fmla="val 2260"/>
                <a:gd name="f6" fmla="val 1"/>
                <a:gd name="f7" fmla="val 2109"/>
                <a:gd name="f8" fmla="val 1966"/>
                <a:gd name="f9" fmla="val 60"/>
                <a:gd name="f10" fmla="val 1858"/>
                <a:gd name="f11" fmla="val 168"/>
                <a:gd name="f12" fmla="val 259"/>
                <a:gd name="f13" fmla="val 1764"/>
                <a:gd name="f14" fmla="val 2023"/>
                <a:gd name="f15" fmla="val 54"/>
                <a:gd name="f16" fmla="val 2457"/>
                <a:gd name="f17" fmla="val 367"/>
                <a:gd name="f18" fmla="val 2647"/>
                <a:gd name="f19" fmla="val 1957"/>
                <a:gd name="f20" fmla="val 3601"/>
                <a:gd name="f21" fmla="val 2078"/>
                <a:gd name="f22" fmla="val 3228"/>
                <a:gd name="f23" fmla="val 2274"/>
                <a:gd name="f24" fmla="val 2885"/>
                <a:gd name="f25" fmla="val 2533"/>
                <a:gd name="f26" fmla="val 2592"/>
                <a:gd name="f27" fmla="val 274"/>
                <a:gd name="f28" fmla="val 2337"/>
                <a:gd name="f29" fmla="val 6"/>
                <a:gd name="f30" fmla="val 2311"/>
                <a:gd name="f31" fmla="val 2"/>
                <a:gd name="f32" fmla="val 2285"/>
                <a:gd name="f33" fmla="*/ f0 1 4213"/>
                <a:gd name="f34" fmla="*/ f1 1 360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213"/>
                <a:gd name="f41" fmla="*/ f38 1 360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213" h="36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3" y="f27"/>
                  </a:lnTo>
                  <a:lnTo>
                    <a:pt x="f28" y="f29"/>
                  </a:ln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687;p49">
              <a:extLst>
                <a:ext uri="{FF2B5EF4-FFF2-40B4-BE49-F238E27FC236}">
                  <a16:creationId xmlns:a16="http://schemas.microsoft.com/office/drawing/2014/main" id="{D86BB471-C243-4875-1438-38B915D7D27F}"/>
                </a:ext>
              </a:extLst>
            </p:cNvPr>
            <p:cNvSpPr/>
            <p:nvPr/>
          </p:nvSpPr>
          <p:spPr>
            <a:xfrm>
              <a:off x="7454197" y="3363108"/>
              <a:ext cx="123837" cy="159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35"/>
                <a:gd name="f4" fmla="val 9051"/>
                <a:gd name="f5" fmla="val 4469"/>
                <a:gd name="f6" fmla="val 1"/>
                <a:gd name="f7" fmla="val 3981"/>
                <a:gd name="f8" fmla="val 467"/>
                <a:gd name="f9" fmla="val 3466"/>
                <a:gd name="f10" fmla="val 901"/>
                <a:gd name="f11" fmla="val 2927"/>
                <a:gd name="f12" fmla="val 1304"/>
                <a:gd name="f13" fmla="val 3436"/>
                <a:gd name="f14" fmla="val 3406"/>
                <a:gd name="f15" fmla="val 8787"/>
                <a:gd name="f16" fmla="val 3514"/>
                <a:gd name="f17" fmla="val 8960"/>
                <a:gd name="f18" fmla="val 3697"/>
                <a:gd name="f19" fmla="val 9050"/>
                <a:gd name="f20" fmla="val 3882"/>
                <a:gd name="f21" fmla="val 4025"/>
                <a:gd name="f22" fmla="val 4170"/>
                <a:gd name="f23" fmla="val 8996"/>
                <a:gd name="f24" fmla="val 4282"/>
                <a:gd name="f25" fmla="val 8884"/>
                <a:gd name="f26" fmla="val 5818"/>
                <a:gd name="f27" fmla="val 7348"/>
                <a:gd name="f28" fmla="val 5990"/>
                <a:gd name="f29" fmla="val 7173"/>
                <a:gd name="f30" fmla="val 6821"/>
                <a:gd name="f31" fmla="val 6345"/>
                <a:gd name="f32" fmla="val 7034"/>
                <a:gd name="f33" fmla="val 6125"/>
                <a:gd name="f34" fmla="val 7031"/>
                <a:gd name="f35" fmla="val 5773"/>
                <a:gd name="f36" fmla="val 6812"/>
                <a:gd name="f37" fmla="val 5553"/>
                <a:gd name="f38" fmla="val 6702"/>
                <a:gd name="f39" fmla="val 5444"/>
                <a:gd name="f40" fmla="val 6558"/>
                <a:gd name="f41" fmla="val 5389"/>
                <a:gd name="f42" fmla="val 6413"/>
                <a:gd name="f43" fmla="val 6272"/>
                <a:gd name="f44" fmla="val 6130"/>
                <a:gd name="f45" fmla="val 5441"/>
                <a:gd name="f46" fmla="val 6020"/>
                <a:gd name="f47" fmla="val 5547"/>
                <a:gd name="f48" fmla="val 5800"/>
                <a:gd name="f49" fmla="val 5767"/>
                <a:gd name="f50" fmla="val 5201"/>
                <a:gd name="f51" fmla="val 3174"/>
                <a:gd name="f52" fmla="val 5920"/>
                <a:gd name="f53" fmla="val 2455"/>
                <a:gd name="f54" fmla="val 6134"/>
                <a:gd name="f55" fmla="val 2232"/>
                <a:gd name="f56" fmla="val 6131"/>
                <a:gd name="f57" fmla="val 1880"/>
                <a:gd name="f58" fmla="val 5914"/>
                <a:gd name="f59" fmla="val 1663"/>
                <a:gd name="f60" fmla="val 5804"/>
                <a:gd name="f61" fmla="val 1551"/>
                <a:gd name="f62" fmla="val 5660"/>
                <a:gd name="f63" fmla="val 1496"/>
                <a:gd name="f64" fmla="val 5515"/>
                <a:gd name="f65" fmla="val 5374"/>
                <a:gd name="f66" fmla="val 5232"/>
                <a:gd name="f67" fmla="val 1548"/>
                <a:gd name="f68" fmla="val 5122"/>
                <a:gd name="f69" fmla="val 1654"/>
                <a:gd name="f70" fmla="val 4903"/>
                <a:gd name="f71" fmla="val 1877"/>
                <a:gd name="f72" fmla="*/ f0 1 7035"/>
                <a:gd name="f73" fmla="*/ f1 1 9051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7035"/>
                <a:gd name="f80" fmla="*/ f77 1 9051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7035" h="905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lnTo>
                    <a:pt x="f70" y="f7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688;p49">
              <a:extLst>
                <a:ext uri="{FF2B5EF4-FFF2-40B4-BE49-F238E27FC236}">
                  <a16:creationId xmlns:a16="http://schemas.microsoft.com/office/drawing/2014/main" id="{1B8AE7A5-8173-1EF1-FCF5-A50C054CB9CF}"/>
                </a:ext>
              </a:extLst>
            </p:cNvPr>
            <p:cNvSpPr/>
            <p:nvPr/>
          </p:nvSpPr>
          <p:spPr>
            <a:xfrm>
              <a:off x="7258022" y="3204843"/>
              <a:ext cx="160888" cy="1230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40"/>
                <a:gd name="f4" fmla="val 6990"/>
                <a:gd name="f5" fmla="val 3194"/>
                <a:gd name="f6" fmla="val 1"/>
                <a:gd name="f7" fmla="val 3049"/>
                <a:gd name="f8" fmla="val 2905"/>
                <a:gd name="f9" fmla="val 56"/>
                <a:gd name="f10" fmla="val 2795"/>
                <a:gd name="f11" fmla="val 166"/>
                <a:gd name="f12" fmla="val 257"/>
                <a:gd name="f13" fmla="val 2704"/>
                <a:gd name="f14" fmla="val 2960"/>
                <a:gd name="f15" fmla="val 46"/>
                <a:gd name="f16" fmla="val 3385"/>
                <a:gd name="f17" fmla="val 350"/>
                <a:gd name="f18" fmla="val 3580"/>
                <a:gd name="f19" fmla="val 5707"/>
                <a:gd name="f20" fmla="val 6989"/>
                <a:gd name="f21" fmla="val 7824"/>
                <a:gd name="f22" fmla="val 4071"/>
                <a:gd name="f23" fmla="val 8230"/>
                <a:gd name="f24" fmla="val 3526"/>
                <a:gd name="f25" fmla="val 8670"/>
                <a:gd name="f26" fmla="val 3008"/>
                <a:gd name="f27" fmla="val 2517"/>
                <a:gd name="f28" fmla="val 7264"/>
                <a:gd name="f29" fmla="val 2084"/>
                <a:gd name="f30" fmla="val 7484"/>
                <a:gd name="f31" fmla="val 1864"/>
                <a:gd name="f32" fmla="val 7697"/>
                <a:gd name="f33" fmla="val 1641"/>
                <a:gd name="f34" fmla="val 7694"/>
                <a:gd name="f35" fmla="val 1289"/>
                <a:gd name="f36" fmla="val 7478"/>
                <a:gd name="f37" fmla="val 1072"/>
                <a:gd name="f38" fmla="val 7368"/>
                <a:gd name="f39" fmla="val 961"/>
                <a:gd name="f40" fmla="val 7223"/>
                <a:gd name="f41" fmla="val 905"/>
                <a:gd name="f42" fmla="val 7078"/>
                <a:gd name="f43" fmla="val 6937"/>
                <a:gd name="f44" fmla="val 6795"/>
                <a:gd name="f45" fmla="val 958"/>
                <a:gd name="f46" fmla="val 6686"/>
                <a:gd name="f47" fmla="val 1063"/>
                <a:gd name="f48" fmla="val 5966"/>
                <a:gd name="f49" fmla="val 1786"/>
                <a:gd name="f50" fmla="val 3370"/>
                <a:gd name="f51" fmla="val 1186"/>
                <a:gd name="f52" fmla="val 3593"/>
                <a:gd name="f53" fmla="val 964"/>
                <a:gd name="f54" fmla="val 3813"/>
                <a:gd name="f55" fmla="val 744"/>
                <a:gd name="f56" fmla="val 385"/>
                <a:gd name="f57" fmla="val 3483"/>
                <a:gd name="f58" fmla="val 3339"/>
                <a:gd name="f59" fmla="*/ f0 1 9140"/>
                <a:gd name="f60" fmla="*/ f1 1 6990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9140"/>
                <a:gd name="f67" fmla="*/ f64 1 6990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140" h="69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3" y="f27"/>
                  </a:cubicBezTo>
                  <a:lnTo>
                    <a:pt x="f28" y="f29"/>
                  </a:ln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cubicBezTo>
                    <a:pt x="f54" y="f55"/>
                    <a:pt x="f54" y="f56"/>
                    <a:pt x="f52" y="f11"/>
                  </a:cubicBezTo>
                  <a:cubicBezTo>
                    <a:pt x="f57" y="f9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689;p49">
              <a:extLst>
                <a:ext uri="{FF2B5EF4-FFF2-40B4-BE49-F238E27FC236}">
                  <a16:creationId xmlns:a16="http://schemas.microsoft.com/office/drawing/2014/main" id="{997F6C8B-D43F-8BD3-FDCD-F3847E270C17}"/>
                </a:ext>
              </a:extLst>
            </p:cNvPr>
            <p:cNvSpPr/>
            <p:nvPr/>
          </p:nvSpPr>
          <p:spPr>
            <a:xfrm>
              <a:off x="7349883" y="3456980"/>
              <a:ext cx="63669" cy="72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17"/>
                <a:gd name="f4" fmla="val 4107"/>
                <a:gd name="f5" fmla="val 3324"/>
                <a:gd name="f6" fmla="val 846"/>
                <a:gd name="f7" fmla="val 1804"/>
                <a:gd name="f8" fmla="val 638"/>
                <a:gd name="f9" fmla="val 1994"/>
                <a:gd name="f10" fmla="val 340"/>
                <a:gd name="f11" fmla="val 2144"/>
                <a:gd name="f12" fmla="val 2250"/>
                <a:gd name="f13" fmla="val 949"/>
                <a:gd name="f14" fmla="val 3831"/>
                <a:gd name="f15" fmla="val 1057"/>
                <a:gd name="f16" fmla="val 4011"/>
                <a:gd name="f17" fmla="val 1245"/>
                <a:gd name="f18" fmla="val 4106"/>
                <a:gd name="f19" fmla="val 1435"/>
                <a:gd name="f20" fmla="val 1578"/>
                <a:gd name="f21" fmla="val 1723"/>
                <a:gd name="f22" fmla="val 4052"/>
                <a:gd name="f23" fmla="val 1834"/>
                <a:gd name="f24" fmla="val 3939"/>
                <a:gd name="f25" fmla="val 3430"/>
                <a:gd name="f26" fmla="val 2343"/>
                <a:gd name="f27" fmla="val 3556"/>
                <a:gd name="f28" fmla="val 2217"/>
                <a:gd name="f29" fmla="val 2039"/>
                <a:gd name="f30" fmla="val 3589"/>
                <a:gd name="f31" fmla="val 1864"/>
                <a:gd name="f32" fmla="*/ f0 1 3617"/>
                <a:gd name="f33" fmla="*/ f1 1 410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617"/>
                <a:gd name="f40" fmla="*/ f37 1 410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617" h="410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2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3" y="f29"/>
                    <a:pt x="f30" y="f3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690;p49">
              <a:extLst>
                <a:ext uri="{FF2B5EF4-FFF2-40B4-BE49-F238E27FC236}">
                  <a16:creationId xmlns:a16="http://schemas.microsoft.com/office/drawing/2014/main" id="{81B7B00E-0224-E500-30F9-50ACFE14E3DC}"/>
                </a:ext>
              </a:extLst>
            </p:cNvPr>
            <p:cNvSpPr/>
            <p:nvPr/>
          </p:nvSpPr>
          <p:spPr>
            <a:xfrm>
              <a:off x="7511603" y="3191356"/>
              <a:ext cx="82067" cy="75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62"/>
                <a:gd name="f4" fmla="val 4292"/>
                <a:gd name="f5" fmla="val 2188"/>
                <a:gd name="f6" fmla="val 1911"/>
                <a:gd name="f7" fmla="val 1630"/>
                <a:gd name="f8" fmla="val 51"/>
                <a:gd name="f9" fmla="val 1361"/>
                <a:gd name="f10" fmla="val 155"/>
                <a:gd name="f11" fmla="val 1015"/>
                <a:gd name="f12" fmla="val 287"/>
                <a:gd name="f13" fmla="val 675"/>
                <a:gd name="f14" fmla="val 432"/>
                <a:gd name="f15" fmla="val 341"/>
                <a:gd name="f16" fmla="val 588"/>
                <a:gd name="f17" fmla="val 1600"/>
                <a:gd name="f18" fmla="val 265"/>
                <a:gd name="f19" fmla="val 2717"/>
                <a:gd name="f20" fmla="val 1021"/>
                <a:gd name="f21" fmla="val 3470"/>
                <a:gd name="f22" fmla="val 1558"/>
                <a:gd name="f23" fmla="val 4004"/>
                <a:gd name="f24" fmla="val 2275"/>
                <a:gd name="f25" fmla="val 4291"/>
                <a:gd name="f26" fmla="val 3007"/>
                <a:gd name="f27" fmla="val 3307"/>
                <a:gd name="f28" fmla="val 3609"/>
                <a:gd name="f29" fmla="val 4243"/>
                <a:gd name="f30" fmla="val 3903"/>
                <a:gd name="f31" fmla="val 4145"/>
                <a:gd name="f32" fmla="val 4060"/>
                <a:gd name="f33" fmla="val 3813"/>
                <a:gd name="f34" fmla="val 4204"/>
                <a:gd name="f35" fmla="val 3473"/>
                <a:gd name="f36" fmla="val 4337"/>
                <a:gd name="f37" fmla="val 3130"/>
                <a:gd name="f38" fmla="val 2281"/>
                <a:gd name="f39" fmla="val 4457"/>
                <a:gd name="f40" fmla="val 1320"/>
                <a:gd name="f41" fmla="val 3816"/>
                <a:gd name="f42" fmla="val 676"/>
                <a:gd name="f43" fmla="val 3375"/>
                <a:gd name="f44" fmla="val 235"/>
                <a:gd name="f45" fmla="val 2787"/>
                <a:gd name="f46" fmla="*/ f0 1 4662"/>
                <a:gd name="f47" fmla="*/ f1 1 4292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4662"/>
                <a:gd name="f54" fmla="*/ f51 1 4292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662" h="429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" y="f38"/>
                    <a:pt x="f39" y="f40"/>
                    <a:pt x="f41" y="f42"/>
                  </a:cubicBezTo>
                  <a:cubicBezTo>
                    <a:pt x="f43" y="f44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691;p49">
              <a:extLst>
                <a:ext uri="{FF2B5EF4-FFF2-40B4-BE49-F238E27FC236}">
                  <a16:creationId xmlns:a16="http://schemas.microsoft.com/office/drawing/2014/main" id="{B3AEE835-FEFF-BF6B-E475-6800745555BE}"/>
                </a:ext>
              </a:extLst>
            </p:cNvPr>
            <p:cNvSpPr/>
            <p:nvPr/>
          </p:nvSpPr>
          <p:spPr>
            <a:xfrm>
              <a:off x="7299582" y="3213357"/>
              <a:ext cx="268915" cy="265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7"/>
                <a:gd name="f4" fmla="val 15109"/>
                <a:gd name="f5" fmla="val 11062"/>
                <a:gd name="f6" fmla="val 3658"/>
                <a:gd name="f7" fmla="val 11207"/>
                <a:gd name="f8" fmla="val 11353"/>
                <a:gd name="f9" fmla="val 3714"/>
                <a:gd name="f10" fmla="val 11464"/>
                <a:gd name="f11" fmla="val 3825"/>
                <a:gd name="f12" fmla="val 11681"/>
                <a:gd name="f13" fmla="val 4042"/>
                <a:gd name="f14" fmla="val 11684"/>
                <a:gd name="f15" fmla="val 4394"/>
                <a:gd name="f16" fmla="val 11470"/>
                <a:gd name="f17" fmla="val 4617"/>
                <a:gd name="f18" fmla="val 9076"/>
                <a:gd name="f19" fmla="val 7011"/>
                <a:gd name="f20" fmla="val 8965"/>
                <a:gd name="f21" fmla="val 7122"/>
                <a:gd name="f22" fmla="val 8820"/>
                <a:gd name="f23" fmla="val 7178"/>
                <a:gd name="f24" fmla="val 8675"/>
                <a:gd name="f25" fmla="val 8530"/>
                <a:gd name="f26" fmla="val 8385"/>
                <a:gd name="f27" fmla="val 8275"/>
                <a:gd name="f28" fmla="val 8055"/>
                <a:gd name="f29" fmla="val 6791"/>
                <a:gd name="f30" fmla="val 6433"/>
                <a:gd name="f31" fmla="val 6213"/>
                <a:gd name="f32" fmla="val 10672"/>
                <a:gd name="f33" fmla="val 3816"/>
                <a:gd name="f34" fmla="val 10781"/>
                <a:gd name="f35" fmla="val 3711"/>
                <a:gd name="f36" fmla="val 10921"/>
                <a:gd name="f37" fmla="val 11136"/>
                <a:gd name="f38" fmla="val 1"/>
                <a:gd name="f39" fmla="val 9278"/>
                <a:gd name="f40" fmla="val 1079"/>
                <a:gd name="f41" fmla="val 7658"/>
                <a:gd name="f42" fmla="val 2524"/>
                <a:gd name="f43" fmla="val 6378"/>
                <a:gd name="f44" fmla="val 4253"/>
                <a:gd name="f45" fmla="val 624"/>
                <a:gd name="f46" fmla="val 12169"/>
                <a:gd name="f47" fmla="val 12877"/>
                <a:gd name="f48" fmla="val 15"/>
                <a:gd name="f49" fmla="val 13979"/>
                <a:gd name="f50" fmla="val 660"/>
                <a:gd name="f51" fmla="val 14623"/>
                <a:gd name="f52" fmla="val 992"/>
                <a:gd name="f53" fmla="val 14957"/>
                <a:gd name="f54" fmla="val 1464"/>
                <a:gd name="f55" fmla="val 15108"/>
                <a:gd name="f56" fmla="val 1921"/>
                <a:gd name="f57" fmla="val 2351"/>
                <a:gd name="f58" fmla="val 2767"/>
                <a:gd name="f59" fmla="val 14974"/>
                <a:gd name="f60" fmla="val 3039"/>
                <a:gd name="f61" fmla="val 14732"/>
                <a:gd name="f62" fmla="val 11037"/>
                <a:gd name="f63" fmla="val 8905"/>
                <a:gd name="f64" fmla="val 12759"/>
                <a:gd name="f65" fmla="val 7628"/>
                <a:gd name="f66" fmla="val 14201"/>
                <a:gd name="f67" fmla="val 6014"/>
                <a:gd name="f68" fmla="val 15276"/>
                <a:gd name="f69" fmla="val 4162"/>
                <a:gd name="f70" fmla="val 15201"/>
                <a:gd name="f71" fmla="val 4166"/>
                <a:gd name="f72" fmla="val 15126"/>
                <a:gd name="f73" fmla="val 4168"/>
                <a:gd name="f74" fmla="val 15052"/>
                <a:gd name="f75" fmla="val 13942"/>
                <a:gd name="f76" fmla="val 12979"/>
                <a:gd name="f77" fmla="val 3729"/>
                <a:gd name="f78" fmla="val 12265"/>
                <a:gd name="f79" fmla="val 3018"/>
                <a:gd name="f80" fmla="val 11446"/>
                <a:gd name="f81" fmla="val 2199"/>
                <a:gd name="f82" fmla="val 11076"/>
                <a:gd name="f83" fmla="val 1091"/>
                <a:gd name="f84" fmla="*/ f0 1 15277"/>
                <a:gd name="f85" fmla="*/ f1 1 1510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5277"/>
                <a:gd name="f92" fmla="*/ f89 1 1510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5277" h="1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29"/>
                    <a:pt x="f28" y="f30"/>
                    <a:pt x="f27" y="f31"/>
                  </a:cubicBezTo>
                  <a:lnTo>
                    <a:pt x="f32" y="f33"/>
                  </a:ln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lnTo>
                    <a:pt x="f37" y="f38"/>
                  </a:lnTo>
                  <a:cubicBezTo>
                    <a:pt x="f39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2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63"/>
                  </a:lnTo>
                  <a:cubicBezTo>
                    <a:pt x="f64" y="f65"/>
                    <a:pt x="f66" y="f67"/>
                    <a:pt x="f68" y="f69"/>
                  </a:cubicBezTo>
                  <a:lnTo>
                    <a:pt x="f68" y="f69"/>
                  </a:ln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37" y="f3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upo 1">
            <a:extLst>
              <a:ext uri="{FF2B5EF4-FFF2-40B4-BE49-F238E27FC236}">
                <a16:creationId xmlns:a16="http://schemas.microsoft.com/office/drawing/2014/main" id="{5DE9C0F7-0495-BAE4-9588-14F2490C8847}"/>
              </a:ext>
            </a:extLst>
          </p:cNvPr>
          <p:cNvGrpSpPr/>
          <p:nvPr/>
        </p:nvGrpSpPr>
        <p:grpSpPr>
          <a:xfrm>
            <a:off x="2617790" y="1370008"/>
            <a:ext cx="3730623" cy="3795720"/>
            <a:chOff x="2617790" y="1370008"/>
            <a:chExt cx="3730623" cy="3795720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705B2B9E-FCFD-E4D6-687F-41970AB87EC3}"/>
                </a:ext>
              </a:extLst>
            </p:cNvPr>
            <p:cNvSpPr/>
            <p:nvPr/>
          </p:nvSpPr>
          <p:spPr>
            <a:xfrm>
              <a:off x="3157542" y="3340102"/>
              <a:ext cx="2654302" cy="630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7"/>
                <a:gd name="f7" fmla="val 203"/>
                <a:gd name="f8" fmla="val 830"/>
                <a:gd name="f9" fmla="val 15"/>
                <a:gd name="f10" fmla="val 839"/>
                <a:gd name="f11" fmla="val 74"/>
                <a:gd name="f12" fmla="val 848"/>
                <a:gd name="f13" fmla="val 133"/>
                <a:gd name="f14" fmla="val 193"/>
                <a:gd name="f15" fmla="val 856"/>
                <a:gd name="f16" fmla="val 200"/>
                <a:gd name="f17" fmla="val 851"/>
                <a:gd name="f18" fmla="val 198"/>
                <a:gd name="f19" fmla="val 847"/>
                <a:gd name="f20" fmla="val 840"/>
                <a:gd name="f21" fmla="val 834"/>
                <a:gd name="f22" fmla="val 196"/>
                <a:gd name="f23" fmla="val 827"/>
                <a:gd name="f24" fmla="val 194"/>
                <a:gd name="f25" fmla="val 694"/>
                <a:gd name="f26" fmla="val 168"/>
                <a:gd name="f27" fmla="val 561"/>
                <a:gd name="f28" fmla="val 141"/>
                <a:gd name="f29" fmla="val 428"/>
                <a:gd name="f30" fmla="val 115"/>
                <a:gd name="f31" fmla="val 292"/>
                <a:gd name="f32" fmla="val 143"/>
                <a:gd name="f33" fmla="val 155"/>
                <a:gd name="f34" fmla="val 170"/>
                <a:gd name="f35" fmla="val 18"/>
                <a:gd name="f36" fmla="val 197"/>
                <a:gd name="f37" fmla="val 12"/>
                <a:gd name="f38" fmla="val 4"/>
                <a:gd name="f39" fmla="val 9"/>
                <a:gd name="f40" fmla="val 134"/>
                <a:gd name="f41" fmla="val 27"/>
                <a:gd name="f42" fmla="val 6"/>
                <a:gd name="f43" fmla="val 32"/>
                <a:gd name="f44" fmla="val 3"/>
                <a:gd name="f45" fmla="val 40"/>
                <a:gd name="f46" fmla="val 2"/>
                <a:gd name="f47" fmla="val 45"/>
                <a:gd name="f48" fmla="val 49"/>
                <a:gd name="f49" fmla="val 53"/>
                <a:gd name="f50" fmla="val 164"/>
                <a:gd name="f51" fmla="val 274"/>
                <a:gd name="f52" fmla="val 385"/>
                <a:gd name="f53" fmla="val 392"/>
                <a:gd name="f54" fmla="val 399"/>
                <a:gd name="f55" fmla="val 1"/>
                <a:gd name="f56" fmla="val 406"/>
                <a:gd name="f57" fmla="val 5"/>
                <a:gd name="f58" fmla="val 411"/>
                <a:gd name="f59" fmla="val 8"/>
                <a:gd name="f60" fmla="val 412"/>
                <a:gd name="f61" fmla="val 13"/>
                <a:gd name="f62" fmla="val 415"/>
                <a:gd name="f63" fmla="val 44"/>
                <a:gd name="f64" fmla="val 43"/>
                <a:gd name="f65" fmla="val 434"/>
                <a:gd name="f66" fmla="val 442"/>
                <a:gd name="f67" fmla="val 46"/>
                <a:gd name="f68" fmla="val 444"/>
                <a:gd name="f69" fmla="val 37"/>
                <a:gd name="f70" fmla="val 445"/>
                <a:gd name="f71" fmla="val 30"/>
                <a:gd name="f72" fmla="val 24"/>
                <a:gd name="f73" fmla="val 446"/>
                <a:gd name="f74" fmla="val 450"/>
                <a:gd name="f75" fmla="val 456"/>
                <a:gd name="f76" fmla="val 462"/>
                <a:gd name="f77" fmla="val 469"/>
                <a:gd name="f78" fmla="val 581"/>
                <a:gd name="f79" fmla="val 807"/>
                <a:gd name="f80" fmla="val 817"/>
                <a:gd name="f81" fmla="val 828"/>
                <a:gd name="f82" fmla="+- 0 0 -90"/>
                <a:gd name="f83" fmla="*/ f3 1 857"/>
                <a:gd name="f84" fmla="*/ f4 1 203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857"/>
                <a:gd name="f93" fmla="*/ f89 1 203"/>
                <a:gd name="f94" fmla="*/ 830 f90 1"/>
                <a:gd name="f95" fmla="*/ 15 f89 1"/>
                <a:gd name="f96" fmla="*/ 857 f90 1"/>
                <a:gd name="f97" fmla="*/ 193 f89 1"/>
                <a:gd name="f98" fmla="*/ 847 f90 1"/>
                <a:gd name="f99" fmla="*/ 198 f89 1"/>
                <a:gd name="f100" fmla="*/ 827 f90 1"/>
                <a:gd name="f101" fmla="*/ 194 f89 1"/>
                <a:gd name="f102" fmla="*/ 428 f90 1"/>
                <a:gd name="f103" fmla="*/ 115 f89 1"/>
                <a:gd name="f104" fmla="*/ 18 f90 1"/>
                <a:gd name="f105" fmla="*/ 197 f89 1"/>
                <a:gd name="f106" fmla="*/ 0 f90 1"/>
                <a:gd name="f107" fmla="*/ 27 f90 1"/>
                <a:gd name="f108" fmla="*/ 40 f90 1"/>
                <a:gd name="f109" fmla="*/ 2 f89 1"/>
                <a:gd name="f110" fmla="*/ 53 f90 1"/>
                <a:gd name="f111" fmla="*/ 385 f90 1"/>
                <a:gd name="f112" fmla="*/ 406 f90 1"/>
                <a:gd name="f113" fmla="*/ 5 f89 1"/>
                <a:gd name="f114" fmla="*/ 412 f90 1"/>
                <a:gd name="f115" fmla="*/ 18 f89 1"/>
                <a:gd name="f116" fmla="*/ 43 f89 1"/>
                <a:gd name="f117" fmla="*/ 444 f90 1"/>
                <a:gd name="f118" fmla="*/ 37 f89 1"/>
                <a:gd name="f119" fmla="*/ 450 f90 1"/>
                <a:gd name="f120" fmla="*/ 469 f90 1"/>
                <a:gd name="f121" fmla="*/ 807 f90 1"/>
                <a:gd name="f122" fmla="+- f91 0 f1"/>
                <a:gd name="f123" fmla="*/ f94 1 857"/>
                <a:gd name="f124" fmla="*/ f95 1 203"/>
                <a:gd name="f125" fmla="*/ f96 1 857"/>
                <a:gd name="f126" fmla="*/ f97 1 203"/>
                <a:gd name="f127" fmla="*/ f98 1 857"/>
                <a:gd name="f128" fmla="*/ f99 1 203"/>
                <a:gd name="f129" fmla="*/ f100 1 857"/>
                <a:gd name="f130" fmla="*/ f101 1 203"/>
                <a:gd name="f131" fmla="*/ f102 1 857"/>
                <a:gd name="f132" fmla="*/ f103 1 203"/>
                <a:gd name="f133" fmla="*/ f104 1 857"/>
                <a:gd name="f134" fmla="*/ f105 1 203"/>
                <a:gd name="f135" fmla="*/ f106 1 857"/>
                <a:gd name="f136" fmla="*/ f107 1 857"/>
                <a:gd name="f137" fmla="*/ f108 1 857"/>
                <a:gd name="f138" fmla="*/ f109 1 203"/>
                <a:gd name="f139" fmla="*/ f110 1 857"/>
                <a:gd name="f140" fmla="*/ f111 1 857"/>
                <a:gd name="f141" fmla="*/ f112 1 857"/>
                <a:gd name="f142" fmla="*/ f113 1 203"/>
                <a:gd name="f143" fmla="*/ f114 1 857"/>
                <a:gd name="f144" fmla="*/ f115 1 203"/>
                <a:gd name="f145" fmla="*/ f116 1 203"/>
                <a:gd name="f146" fmla="*/ f117 1 857"/>
                <a:gd name="f147" fmla="*/ f118 1 203"/>
                <a:gd name="f148" fmla="*/ f119 1 857"/>
                <a:gd name="f149" fmla="*/ f120 1 857"/>
                <a:gd name="f150" fmla="*/ f121 1 857"/>
                <a:gd name="f151" fmla="*/ 0 1 f92"/>
                <a:gd name="f152" fmla="*/ f86 1 f92"/>
                <a:gd name="f153" fmla="*/ 0 1 f93"/>
                <a:gd name="f154" fmla="*/ f87 1 f93"/>
                <a:gd name="f155" fmla="*/ f123 1 f92"/>
                <a:gd name="f156" fmla="*/ f124 1 f93"/>
                <a:gd name="f157" fmla="*/ f125 1 f92"/>
                <a:gd name="f158" fmla="*/ f126 1 f93"/>
                <a:gd name="f159" fmla="*/ f127 1 f92"/>
                <a:gd name="f160" fmla="*/ f128 1 f93"/>
                <a:gd name="f161" fmla="*/ f129 1 f92"/>
                <a:gd name="f162" fmla="*/ f130 1 f93"/>
                <a:gd name="f163" fmla="*/ f131 1 f92"/>
                <a:gd name="f164" fmla="*/ f132 1 f93"/>
                <a:gd name="f165" fmla="*/ f133 1 f92"/>
                <a:gd name="f166" fmla="*/ f134 1 f93"/>
                <a:gd name="f167" fmla="*/ f135 1 f92"/>
                <a:gd name="f168" fmla="*/ f136 1 f92"/>
                <a:gd name="f169" fmla="*/ f137 1 f92"/>
                <a:gd name="f170" fmla="*/ f138 1 f93"/>
                <a:gd name="f171" fmla="*/ f139 1 f92"/>
                <a:gd name="f172" fmla="*/ f140 1 f92"/>
                <a:gd name="f173" fmla="*/ f141 1 f92"/>
                <a:gd name="f174" fmla="*/ f142 1 f93"/>
                <a:gd name="f175" fmla="*/ f143 1 f92"/>
                <a:gd name="f176" fmla="*/ f144 1 f93"/>
                <a:gd name="f177" fmla="*/ f145 1 f93"/>
                <a:gd name="f178" fmla="*/ f146 1 f92"/>
                <a:gd name="f179" fmla="*/ f147 1 f93"/>
                <a:gd name="f180" fmla="*/ f148 1 f92"/>
                <a:gd name="f181" fmla="*/ f149 1 f92"/>
                <a:gd name="f182" fmla="*/ f150 1 f92"/>
                <a:gd name="f183" fmla="*/ f151 f83 1"/>
                <a:gd name="f184" fmla="*/ f152 f83 1"/>
                <a:gd name="f185" fmla="*/ f154 f84 1"/>
                <a:gd name="f186" fmla="*/ f153 f84 1"/>
                <a:gd name="f187" fmla="*/ f155 f83 1"/>
                <a:gd name="f188" fmla="*/ f156 f84 1"/>
                <a:gd name="f189" fmla="*/ f157 f83 1"/>
                <a:gd name="f190" fmla="*/ f158 f84 1"/>
                <a:gd name="f191" fmla="*/ f159 f83 1"/>
                <a:gd name="f192" fmla="*/ f160 f84 1"/>
                <a:gd name="f193" fmla="*/ f161 f83 1"/>
                <a:gd name="f194" fmla="*/ f162 f84 1"/>
                <a:gd name="f195" fmla="*/ f163 f83 1"/>
                <a:gd name="f196" fmla="*/ f164 f84 1"/>
                <a:gd name="f197" fmla="*/ f165 f83 1"/>
                <a:gd name="f198" fmla="*/ f166 f84 1"/>
                <a:gd name="f199" fmla="*/ f167 f83 1"/>
                <a:gd name="f200" fmla="*/ f168 f83 1"/>
                <a:gd name="f201" fmla="*/ f169 f83 1"/>
                <a:gd name="f202" fmla="*/ f170 f84 1"/>
                <a:gd name="f203" fmla="*/ f171 f83 1"/>
                <a:gd name="f204" fmla="*/ f172 f83 1"/>
                <a:gd name="f205" fmla="*/ f173 f83 1"/>
                <a:gd name="f206" fmla="*/ f174 f84 1"/>
                <a:gd name="f207" fmla="*/ f175 f83 1"/>
                <a:gd name="f208" fmla="*/ f176 f84 1"/>
                <a:gd name="f209" fmla="*/ f177 f84 1"/>
                <a:gd name="f210" fmla="*/ f178 f83 1"/>
                <a:gd name="f211" fmla="*/ f179 f84 1"/>
                <a:gd name="f212" fmla="*/ f180 f83 1"/>
                <a:gd name="f213" fmla="*/ f181 f83 1"/>
                <a:gd name="f214" fmla="*/ f182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87" y="f188"/>
                </a:cxn>
                <a:cxn ang="f122">
                  <a:pos x="f189" y="f190"/>
                </a:cxn>
                <a:cxn ang="f122">
                  <a:pos x="f191" y="f192"/>
                </a:cxn>
                <a:cxn ang="f122">
                  <a:pos x="f193" y="f194"/>
                </a:cxn>
                <a:cxn ang="f122">
                  <a:pos x="f195" y="f196"/>
                </a:cxn>
                <a:cxn ang="f122">
                  <a:pos x="f197" y="f198"/>
                </a:cxn>
                <a:cxn ang="f122">
                  <a:pos x="f199" y="f190"/>
                </a:cxn>
                <a:cxn ang="f122">
                  <a:pos x="f200" y="f188"/>
                </a:cxn>
                <a:cxn ang="f122">
                  <a:pos x="f201" y="f202"/>
                </a:cxn>
                <a:cxn ang="f122">
                  <a:pos x="f203" y="f202"/>
                </a:cxn>
                <a:cxn ang="f122">
                  <a:pos x="f204" y="f202"/>
                </a:cxn>
                <a:cxn ang="f122">
                  <a:pos x="f205" y="f206"/>
                </a:cxn>
                <a:cxn ang="f122">
                  <a:pos x="f207" y="f208"/>
                </a:cxn>
                <a:cxn ang="f122">
                  <a:pos x="f195" y="f209"/>
                </a:cxn>
                <a:cxn ang="f122">
                  <a:pos x="f210" y="f211"/>
                </a:cxn>
                <a:cxn ang="f122">
                  <a:pos x="f210" y="f208"/>
                </a:cxn>
                <a:cxn ang="f122">
                  <a:pos x="f212" y="f206"/>
                </a:cxn>
                <a:cxn ang="f122">
                  <a:pos x="f213" y="f202"/>
                </a:cxn>
                <a:cxn ang="f122">
                  <a:pos x="f214" y="f202"/>
                </a:cxn>
                <a:cxn ang="f122">
                  <a:pos x="f187" y="f188"/>
                </a:cxn>
              </a:cxnLst>
              <a:rect l="f183" t="f186" r="f184" b="f185"/>
              <a:pathLst>
                <a:path w="857" h="203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18"/>
                    <a:pt x="f38" y="f7"/>
                    <a:pt x="f5" y="f14"/>
                  </a:cubicBezTo>
                  <a:cubicBezTo>
                    <a:pt x="f39" y="f40"/>
                    <a:pt x="f35" y="f11"/>
                    <a:pt x="f41" y="f9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6"/>
                    <a:pt x="f48" y="f46"/>
                    <a:pt x="f49" y="f46"/>
                  </a:cubicBezTo>
                  <a:cubicBezTo>
                    <a:pt x="f50" y="f46"/>
                    <a:pt x="f51" y="f46"/>
                    <a:pt x="f52" y="f46"/>
                  </a:cubicBezTo>
                  <a:cubicBezTo>
                    <a:pt x="f53" y="f46"/>
                    <a:pt x="f54" y="f55"/>
                    <a:pt x="f56" y="f57"/>
                  </a:cubicBezTo>
                  <a:cubicBezTo>
                    <a:pt x="f58" y="f59"/>
                    <a:pt x="f60" y="f61"/>
                    <a:pt x="f60" y="f35"/>
                  </a:cubicBezTo>
                  <a:cubicBezTo>
                    <a:pt x="f62" y="f63"/>
                    <a:pt x="f62" y="f63"/>
                    <a:pt x="f29" y="f64"/>
                  </a:cubicBezTo>
                  <a:cubicBezTo>
                    <a:pt x="f65" y="f64"/>
                    <a:pt x="f66" y="f67"/>
                    <a:pt x="f68" y="f69"/>
                  </a:cubicBezTo>
                  <a:cubicBezTo>
                    <a:pt x="f70" y="f71"/>
                    <a:pt x="f68" y="f72"/>
                    <a:pt x="f68" y="f35"/>
                  </a:cubicBezTo>
                  <a:cubicBezTo>
                    <a:pt x="f70" y="f61"/>
                    <a:pt x="f73" y="f59"/>
                    <a:pt x="f74" y="f57"/>
                  </a:cubicBezTo>
                  <a:cubicBezTo>
                    <a:pt x="f75" y="f55"/>
                    <a:pt x="f76" y="f46"/>
                    <a:pt x="f77" y="f46"/>
                  </a:cubicBezTo>
                  <a:cubicBezTo>
                    <a:pt x="f78" y="f46"/>
                    <a:pt x="f25" y="f46"/>
                    <a:pt x="f79" y="f46"/>
                  </a:cubicBezTo>
                  <a:cubicBezTo>
                    <a:pt x="f80" y="f46"/>
                    <a:pt x="f81" y="f5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B260FF84-6F15-2E64-7C0F-DF1ADB475CCD}"/>
                </a:ext>
              </a:extLst>
            </p:cNvPr>
            <p:cNvSpPr/>
            <p:nvPr/>
          </p:nvSpPr>
          <p:spPr>
            <a:xfrm>
              <a:off x="3001966" y="3990971"/>
              <a:ext cx="1500192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4"/>
                <a:gd name="f7" fmla="val 325"/>
                <a:gd name="f8" fmla="val 83"/>
                <a:gd name="f9" fmla="val 303"/>
                <a:gd name="f10" fmla="val 55"/>
                <a:gd name="f11" fmla="val 236"/>
                <a:gd name="f12" fmla="val 28"/>
                <a:gd name="f13" fmla="val 169"/>
                <a:gd name="f14" fmla="val 101"/>
                <a:gd name="f15" fmla="val 5"/>
                <a:gd name="f16" fmla="val 92"/>
                <a:gd name="f17" fmla="val 14"/>
                <a:gd name="f18" fmla="val 93"/>
                <a:gd name="f19" fmla="val 21"/>
                <a:gd name="f20" fmla="val 91"/>
                <a:gd name="f21" fmla="val 131"/>
                <a:gd name="f22" fmla="val 69"/>
                <a:gd name="f23" fmla="val 240"/>
                <a:gd name="f24" fmla="val 47"/>
                <a:gd name="f25" fmla="val 350"/>
                <a:gd name="f26" fmla="val 25"/>
                <a:gd name="f27" fmla="val 386"/>
                <a:gd name="f28" fmla="val 18"/>
                <a:gd name="f29" fmla="val 423"/>
                <a:gd name="f30" fmla="val 11"/>
                <a:gd name="f31" fmla="val 459"/>
                <a:gd name="f32" fmla="val 4"/>
                <a:gd name="f33" fmla="val 465"/>
                <a:gd name="f34" fmla="val 2"/>
                <a:gd name="f35" fmla="val 472"/>
                <a:gd name="f36" fmla="val 478"/>
                <a:gd name="f37" fmla="val 3"/>
                <a:gd name="f38" fmla="val 480"/>
                <a:gd name="f39" fmla="val 6"/>
                <a:gd name="f40" fmla="val 481"/>
                <a:gd name="f41" fmla="val 7"/>
                <a:gd name="f42" fmla="val 13"/>
                <a:gd name="f43" fmla="val 483"/>
                <a:gd name="f44" fmla="val 19"/>
                <a:gd name="f45" fmla="val 177"/>
                <a:gd name="f46" fmla="val 254"/>
                <a:gd name="f47" fmla="val 260"/>
                <a:gd name="f48" fmla="val 266"/>
                <a:gd name="f49" fmla="val 271"/>
                <a:gd name="f50" fmla="val 277"/>
                <a:gd name="f51" fmla="val 473"/>
                <a:gd name="f52" fmla="val 278"/>
                <a:gd name="f53" fmla="val 467"/>
                <a:gd name="f54" fmla="val 445"/>
                <a:gd name="f55" fmla="val 280"/>
                <a:gd name="f56" fmla="val 426"/>
                <a:gd name="f57" fmla="val 287"/>
                <a:gd name="f58" fmla="val 407"/>
                <a:gd name="f59" fmla="val 298"/>
                <a:gd name="f60" fmla="val 373"/>
                <a:gd name="f61" fmla="val 318"/>
                <a:gd name="f62" fmla="val 336"/>
                <a:gd name="f63" fmla="val 296"/>
                <a:gd name="f64" fmla="val 317"/>
                <a:gd name="f65" fmla="val 313"/>
                <a:gd name="f66" fmla="val 262"/>
                <a:gd name="f67" fmla="val 305"/>
                <a:gd name="f68" fmla="val 246"/>
                <a:gd name="f69" fmla="val 201"/>
                <a:gd name="f70" fmla="val 272"/>
                <a:gd name="f71" fmla="val 156"/>
                <a:gd name="f72" fmla="val 110"/>
                <a:gd name="f73" fmla="val 295"/>
                <a:gd name="f74" fmla="val 102"/>
                <a:gd name="f75" fmla="val 300"/>
                <a:gd name="f76" fmla="val 94"/>
                <a:gd name="f77" fmla="val 308"/>
                <a:gd name="f78" fmla="+- 0 0 -90"/>
                <a:gd name="f79" fmla="*/ f3 1 484"/>
                <a:gd name="f80" fmla="*/ f4 1 325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484"/>
                <a:gd name="f89" fmla="*/ f85 1 325"/>
                <a:gd name="f90" fmla="*/ 83 f86 1"/>
                <a:gd name="f91" fmla="*/ 303 f85 1"/>
                <a:gd name="f92" fmla="*/ 0 f86 1"/>
                <a:gd name="f93" fmla="*/ 101 f85 1"/>
                <a:gd name="f94" fmla="*/ 21 f86 1"/>
                <a:gd name="f95" fmla="*/ 91 f85 1"/>
                <a:gd name="f96" fmla="*/ 350 f86 1"/>
                <a:gd name="f97" fmla="*/ 25 f85 1"/>
                <a:gd name="f98" fmla="*/ 459 f86 1"/>
                <a:gd name="f99" fmla="*/ 4 f85 1"/>
                <a:gd name="f100" fmla="*/ 478 f86 1"/>
                <a:gd name="f101" fmla="*/ 3 f85 1"/>
                <a:gd name="f102" fmla="*/ 481 f86 1"/>
                <a:gd name="f103" fmla="*/ 7 f85 1"/>
                <a:gd name="f104" fmla="*/ 483 f86 1"/>
                <a:gd name="f105" fmla="*/ 254 f85 1"/>
                <a:gd name="f106" fmla="*/ 271 f85 1"/>
                <a:gd name="f107" fmla="*/ 467 f86 1"/>
                <a:gd name="f108" fmla="*/ 278 f85 1"/>
                <a:gd name="f109" fmla="*/ 407 f86 1"/>
                <a:gd name="f110" fmla="*/ 298 f85 1"/>
                <a:gd name="f111" fmla="*/ 296 f86 1"/>
                <a:gd name="f112" fmla="*/ 317 f85 1"/>
                <a:gd name="f113" fmla="*/ 246 f86 1"/>
                <a:gd name="f114" fmla="*/ 296 f85 1"/>
                <a:gd name="f115" fmla="*/ 110 f86 1"/>
                <a:gd name="f116" fmla="*/ 295 f85 1"/>
                <a:gd name="f117" fmla="+- f87 0 f1"/>
                <a:gd name="f118" fmla="*/ f90 1 484"/>
                <a:gd name="f119" fmla="*/ f91 1 325"/>
                <a:gd name="f120" fmla="*/ f92 1 484"/>
                <a:gd name="f121" fmla="*/ f93 1 325"/>
                <a:gd name="f122" fmla="*/ f94 1 484"/>
                <a:gd name="f123" fmla="*/ f95 1 325"/>
                <a:gd name="f124" fmla="*/ f96 1 484"/>
                <a:gd name="f125" fmla="*/ f97 1 325"/>
                <a:gd name="f126" fmla="*/ f98 1 484"/>
                <a:gd name="f127" fmla="*/ f99 1 325"/>
                <a:gd name="f128" fmla="*/ f100 1 484"/>
                <a:gd name="f129" fmla="*/ f101 1 325"/>
                <a:gd name="f130" fmla="*/ f102 1 484"/>
                <a:gd name="f131" fmla="*/ f103 1 325"/>
                <a:gd name="f132" fmla="*/ f104 1 484"/>
                <a:gd name="f133" fmla="*/ f105 1 325"/>
                <a:gd name="f134" fmla="*/ f106 1 325"/>
                <a:gd name="f135" fmla="*/ f107 1 484"/>
                <a:gd name="f136" fmla="*/ f108 1 325"/>
                <a:gd name="f137" fmla="*/ f109 1 484"/>
                <a:gd name="f138" fmla="*/ f110 1 325"/>
                <a:gd name="f139" fmla="*/ f111 1 484"/>
                <a:gd name="f140" fmla="*/ f112 1 325"/>
                <a:gd name="f141" fmla="*/ f113 1 484"/>
                <a:gd name="f142" fmla="*/ f114 1 325"/>
                <a:gd name="f143" fmla="*/ f115 1 484"/>
                <a:gd name="f144" fmla="*/ f116 1 325"/>
                <a:gd name="f145" fmla="*/ 0 1 f88"/>
                <a:gd name="f146" fmla="*/ f82 1 f88"/>
                <a:gd name="f147" fmla="*/ 0 1 f89"/>
                <a:gd name="f148" fmla="*/ f83 1 f89"/>
                <a:gd name="f149" fmla="*/ f118 1 f88"/>
                <a:gd name="f150" fmla="*/ f119 1 f89"/>
                <a:gd name="f151" fmla="*/ f120 1 f88"/>
                <a:gd name="f152" fmla="*/ f121 1 f89"/>
                <a:gd name="f153" fmla="*/ f122 1 f88"/>
                <a:gd name="f154" fmla="*/ f123 1 f89"/>
                <a:gd name="f155" fmla="*/ f124 1 f88"/>
                <a:gd name="f156" fmla="*/ f125 1 f89"/>
                <a:gd name="f157" fmla="*/ f126 1 f88"/>
                <a:gd name="f158" fmla="*/ f127 1 f89"/>
                <a:gd name="f159" fmla="*/ f128 1 f88"/>
                <a:gd name="f160" fmla="*/ f129 1 f89"/>
                <a:gd name="f161" fmla="*/ f130 1 f88"/>
                <a:gd name="f162" fmla="*/ f131 1 f89"/>
                <a:gd name="f163" fmla="*/ f132 1 f88"/>
                <a:gd name="f164" fmla="*/ f133 1 f89"/>
                <a:gd name="f165" fmla="*/ f134 1 f89"/>
                <a:gd name="f166" fmla="*/ f135 1 f88"/>
                <a:gd name="f167" fmla="*/ f136 1 f89"/>
                <a:gd name="f168" fmla="*/ f137 1 f88"/>
                <a:gd name="f169" fmla="*/ f138 1 f89"/>
                <a:gd name="f170" fmla="*/ f139 1 f88"/>
                <a:gd name="f171" fmla="*/ f140 1 f89"/>
                <a:gd name="f172" fmla="*/ f141 1 f88"/>
                <a:gd name="f173" fmla="*/ f142 1 f89"/>
                <a:gd name="f174" fmla="*/ f143 1 f88"/>
                <a:gd name="f175" fmla="*/ f144 1 f89"/>
                <a:gd name="f176" fmla="*/ f145 f79 1"/>
                <a:gd name="f177" fmla="*/ f146 f79 1"/>
                <a:gd name="f178" fmla="*/ f148 f80 1"/>
                <a:gd name="f179" fmla="*/ f147 f80 1"/>
                <a:gd name="f180" fmla="*/ f149 f79 1"/>
                <a:gd name="f181" fmla="*/ f150 f80 1"/>
                <a:gd name="f182" fmla="*/ f151 f79 1"/>
                <a:gd name="f183" fmla="*/ f152 f80 1"/>
                <a:gd name="f184" fmla="*/ f153 f79 1"/>
                <a:gd name="f185" fmla="*/ f154 f80 1"/>
                <a:gd name="f186" fmla="*/ f155 f79 1"/>
                <a:gd name="f187" fmla="*/ f156 f80 1"/>
                <a:gd name="f188" fmla="*/ f157 f79 1"/>
                <a:gd name="f189" fmla="*/ f158 f80 1"/>
                <a:gd name="f190" fmla="*/ f159 f79 1"/>
                <a:gd name="f191" fmla="*/ f160 f80 1"/>
                <a:gd name="f192" fmla="*/ f161 f79 1"/>
                <a:gd name="f193" fmla="*/ f162 f80 1"/>
                <a:gd name="f194" fmla="*/ f163 f79 1"/>
                <a:gd name="f195" fmla="*/ f164 f80 1"/>
                <a:gd name="f196" fmla="*/ f165 f80 1"/>
                <a:gd name="f197" fmla="*/ f166 f79 1"/>
                <a:gd name="f198" fmla="*/ f167 f80 1"/>
                <a:gd name="f199" fmla="*/ f168 f79 1"/>
                <a:gd name="f200" fmla="*/ f169 f80 1"/>
                <a:gd name="f201" fmla="*/ f170 f79 1"/>
                <a:gd name="f202" fmla="*/ f171 f80 1"/>
                <a:gd name="f203" fmla="*/ f172 f79 1"/>
                <a:gd name="f204" fmla="*/ f173 f80 1"/>
                <a:gd name="f205" fmla="*/ f174 f79 1"/>
                <a:gd name="f206" fmla="*/ f175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80" y="f181"/>
                </a:cxn>
                <a:cxn ang="f117">
                  <a:pos x="f182" y="f183"/>
                </a:cxn>
                <a:cxn ang="f117">
                  <a:pos x="f184" y="f185"/>
                </a:cxn>
                <a:cxn ang="f117">
                  <a:pos x="f186" y="f187"/>
                </a:cxn>
                <a:cxn ang="f117">
                  <a:pos x="f188" y="f189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87"/>
                </a:cxn>
                <a:cxn ang="f117">
                  <a:pos x="f194" y="f195"/>
                </a:cxn>
                <a:cxn ang="f117">
                  <a:pos x="f192" y="f196"/>
                </a:cxn>
                <a:cxn ang="f117">
                  <a:pos x="f197" y="f198"/>
                </a:cxn>
                <a:cxn ang="f117">
                  <a:pos x="f199" y="f200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180" y="f181"/>
                </a:cxn>
              </a:cxnLst>
              <a:rect l="f176" t="f179" r="f177" b="f178"/>
              <a:pathLst>
                <a:path w="484" h="325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5"/>
                    <a:pt x="f36" y="f37"/>
                  </a:cubicBezTo>
                  <a:cubicBezTo>
                    <a:pt x="f38" y="f32"/>
                    <a:pt x="f38" y="f39"/>
                    <a:pt x="f40" y="f41"/>
                  </a:cubicBezTo>
                  <a:cubicBezTo>
                    <a:pt x="f6" y="f42"/>
                    <a:pt x="f43" y="f44"/>
                    <a:pt x="f43" y="f26"/>
                  </a:cubicBezTo>
                  <a:cubicBezTo>
                    <a:pt x="f43" y="f14"/>
                    <a:pt x="f43" y="f45"/>
                    <a:pt x="f43" y="f46"/>
                  </a:cubicBezTo>
                  <a:cubicBezTo>
                    <a:pt x="f43" y="f47"/>
                    <a:pt x="f6" y="f48"/>
                    <a:pt x="f40" y="f49"/>
                  </a:cubicBezTo>
                  <a:cubicBezTo>
                    <a:pt x="f36" y="f50"/>
                    <a:pt x="f51" y="f52"/>
                    <a:pt x="f53" y="f52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7"/>
                    <a:pt x="f63" y="f64"/>
                  </a:cubicBezTo>
                  <a:cubicBezTo>
                    <a:pt x="f52" y="f65"/>
                    <a:pt x="f66" y="f67"/>
                    <a:pt x="f68" y="f63"/>
                  </a:cubicBezTo>
                  <a:cubicBezTo>
                    <a:pt x="f69" y="f70"/>
                    <a:pt x="f71" y="f70"/>
                    <a:pt x="f72" y="f73"/>
                  </a:cubicBezTo>
                  <a:cubicBezTo>
                    <a:pt x="f74" y="f75"/>
                    <a:pt x="f76" y="f77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064E32D-9E80-08C8-C58C-FE481432C2B2}"/>
                </a:ext>
              </a:extLst>
            </p:cNvPr>
            <p:cNvSpPr/>
            <p:nvPr/>
          </p:nvSpPr>
          <p:spPr>
            <a:xfrm>
              <a:off x="4483102" y="3987798"/>
              <a:ext cx="1484308" cy="10048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9"/>
                <a:gd name="f7" fmla="val 324"/>
                <a:gd name="f8" fmla="val 275"/>
                <a:gd name="f9" fmla="val 185"/>
                <a:gd name="f10" fmla="val 95"/>
                <a:gd name="f11" fmla="val 6"/>
                <a:gd name="f12" fmla="val 9"/>
                <a:gd name="f13" fmla="val 18"/>
                <a:gd name="f14" fmla="val 5"/>
                <a:gd name="f15" fmla="val 26"/>
                <a:gd name="f16" fmla="val 7"/>
                <a:gd name="f17" fmla="val 165"/>
                <a:gd name="f18" fmla="val 34"/>
                <a:gd name="f19" fmla="val 303"/>
                <a:gd name="f20" fmla="val 62"/>
                <a:gd name="f21" fmla="val 442"/>
                <a:gd name="f22" fmla="val 90"/>
                <a:gd name="f23" fmla="val 450"/>
                <a:gd name="f24" fmla="val 91"/>
                <a:gd name="f25" fmla="val 458"/>
                <a:gd name="f26" fmla="val 93"/>
                <a:gd name="f27" fmla="val 466"/>
                <a:gd name="f28" fmla="val 471"/>
                <a:gd name="f29" fmla="val 96"/>
                <a:gd name="f30" fmla="val 476"/>
                <a:gd name="f31" fmla="val 97"/>
                <a:gd name="f32" fmla="val 101"/>
                <a:gd name="f33" fmla="val 451"/>
                <a:gd name="f34" fmla="val 169"/>
                <a:gd name="f35" fmla="val 424"/>
                <a:gd name="f36" fmla="val 237"/>
                <a:gd name="f37" fmla="val 396"/>
                <a:gd name="f38" fmla="val 304"/>
                <a:gd name="f39" fmla="val 388"/>
                <a:gd name="f40" fmla="val 309"/>
                <a:gd name="f41" fmla="val 381"/>
                <a:gd name="f42" fmla="val 374"/>
                <a:gd name="f43" fmla="val 300"/>
                <a:gd name="f44" fmla="val 350"/>
                <a:gd name="f45" fmla="val 285"/>
                <a:gd name="f46" fmla="val 325"/>
                <a:gd name="f47" fmla="val 279"/>
                <a:gd name="f48" fmla="val 297"/>
                <a:gd name="f49" fmla="val 274"/>
                <a:gd name="f50" fmla="val 280"/>
                <a:gd name="f51" fmla="val 253"/>
                <a:gd name="f52" fmla="val 286"/>
                <a:gd name="f53" fmla="val 234"/>
                <a:gd name="f54" fmla="val 296"/>
                <a:gd name="f55" fmla="val 215"/>
                <a:gd name="f56" fmla="val 306"/>
                <a:gd name="f57" fmla="val 197"/>
                <a:gd name="f58" fmla="val 315"/>
                <a:gd name="f59" fmla="val 176"/>
                <a:gd name="f60" fmla="val 319"/>
                <a:gd name="f61" fmla="val 143"/>
                <a:gd name="f62" fmla="val 112"/>
                <a:gd name="f63" fmla="val 320"/>
                <a:gd name="f64" fmla="val 83"/>
                <a:gd name="f65" fmla="val 59"/>
                <a:gd name="f66" fmla="val 292"/>
                <a:gd name="f67" fmla="val 35"/>
                <a:gd name="f68" fmla="val 8"/>
                <a:gd name="f69" fmla="val 2"/>
                <a:gd name="f70" fmla="val 277"/>
                <a:gd name="f71" fmla="+- 0 0 -90"/>
                <a:gd name="f72" fmla="*/ f3 1 479"/>
                <a:gd name="f73" fmla="*/ f4 1 324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479"/>
                <a:gd name="f82" fmla="*/ f78 1 324"/>
                <a:gd name="f83" fmla="*/ 0 f79 1"/>
                <a:gd name="f84" fmla="*/ 275 f78 1"/>
                <a:gd name="f85" fmla="*/ 6 f78 1"/>
                <a:gd name="f86" fmla="*/ 26 f79 1"/>
                <a:gd name="f87" fmla="*/ 7 f78 1"/>
                <a:gd name="f88" fmla="*/ 442 f79 1"/>
                <a:gd name="f89" fmla="*/ 90 f78 1"/>
                <a:gd name="f90" fmla="*/ 466 f79 1"/>
                <a:gd name="f91" fmla="*/ 95 f78 1"/>
                <a:gd name="f92" fmla="*/ 479 f79 1"/>
                <a:gd name="f93" fmla="*/ 101 f78 1"/>
                <a:gd name="f94" fmla="*/ 396 f79 1"/>
                <a:gd name="f95" fmla="*/ 304 f78 1"/>
                <a:gd name="f96" fmla="*/ 374 f79 1"/>
                <a:gd name="f97" fmla="*/ 300 f78 1"/>
                <a:gd name="f98" fmla="*/ 297 f79 1"/>
                <a:gd name="f99" fmla="*/ 279 f78 1"/>
                <a:gd name="f100" fmla="*/ 234 f79 1"/>
                <a:gd name="f101" fmla="*/ 296 f78 1"/>
                <a:gd name="f102" fmla="*/ 176 f79 1"/>
                <a:gd name="f103" fmla="*/ 319 f78 1"/>
                <a:gd name="f104" fmla="*/ 83 f79 1"/>
                <a:gd name="f105" fmla="*/ 8 f79 1"/>
                <a:gd name="f106" fmla="+- f80 0 f1"/>
                <a:gd name="f107" fmla="*/ f83 1 479"/>
                <a:gd name="f108" fmla="*/ f84 1 324"/>
                <a:gd name="f109" fmla="*/ f85 1 324"/>
                <a:gd name="f110" fmla="*/ f86 1 479"/>
                <a:gd name="f111" fmla="*/ f87 1 324"/>
                <a:gd name="f112" fmla="*/ f88 1 479"/>
                <a:gd name="f113" fmla="*/ f89 1 324"/>
                <a:gd name="f114" fmla="*/ f90 1 479"/>
                <a:gd name="f115" fmla="*/ f91 1 324"/>
                <a:gd name="f116" fmla="*/ f92 1 479"/>
                <a:gd name="f117" fmla="*/ f93 1 324"/>
                <a:gd name="f118" fmla="*/ f94 1 479"/>
                <a:gd name="f119" fmla="*/ f95 1 324"/>
                <a:gd name="f120" fmla="*/ f96 1 479"/>
                <a:gd name="f121" fmla="*/ f97 1 324"/>
                <a:gd name="f122" fmla="*/ f98 1 479"/>
                <a:gd name="f123" fmla="*/ f99 1 324"/>
                <a:gd name="f124" fmla="*/ f100 1 479"/>
                <a:gd name="f125" fmla="*/ f101 1 324"/>
                <a:gd name="f126" fmla="*/ f102 1 479"/>
                <a:gd name="f127" fmla="*/ f103 1 324"/>
                <a:gd name="f128" fmla="*/ f104 1 479"/>
                <a:gd name="f129" fmla="*/ f105 1 479"/>
                <a:gd name="f130" fmla="*/ 0 1 f81"/>
                <a:gd name="f131" fmla="*/ f75 1 f81"/>
                <a:gd name="f132" fmla="*/ 0 1 f82"/>
                <a:gd name="f133" fmla="*/ f76 1 f82"/>
                <a:gd name="f134" fmla="*/ f107 1 f81"/>
                <a:gd name="f135" fmla="*/ f108 1 f82"/>
                <a:gd name="f136" fmla="*/ f109 1 f82"/>
                <a:gd name="f137" fmla="*/ f110 1 f81"/>
                <a:gd name="f138" fmla="*/ f111 1 f82"/>
                <a:gd name="f139" fmla="*/ f112 1 f81"/>
                <a:gd name="f140" fmla="*/ f113 1 f82"/>
                <a:gd name="f141" fmla="*/ f114 1 f81"/>
                <a:gd name="f142" fmla="*/ f115 1 f82"/>
                <a:gd name="f143" fmla="*/ f116 1 f81"/>
                <a:gd name="f144" fmla="*/ f117 1 f82"/>
                <a:gd name="f145" fmla="*/ f118 1 f81"/>
                <a:gd name="f146" fmla="*/ f119 1 f82"/>
                <a:gd name="f147" fmla="*/ f120 1 f81"/>
                <a:gd name="f148" fmla="*/ f121 1 f82"/>
                <a:gd name="f149" fmla="*/ f122 1 f81"/>
                <a:gd name="f150" fmla="*/ f123 1 f82"/>
                <a:gd name="f151" fmla="*/ f124 1 f81"/>
                <a:gd name="f152" fmla="*/ f125 1 f82"/>
                <a:gd name="f153" fmla="*/ f126 1 f81"/>
                <a:gd name="f154" fmla="*/ f127 1 f82"/>
                <a:gd name="f155" fmla="*/ f128 1 f81"/>
                <a:gd name="f156" fmla="*/ f129 1 f81"/>
                <a:gd name="f157" fmla="*/ f130 f72 1"/>
                <a:gd name="f158" fmla="*/ f131 f72 1"/>
                <a:gd name="f159" fmla="*/ f133 f73 1"/>
                <a:gd name="f160" fmla="*/ f132 f73 1"/>
                <a:gd name="f161" fmla="*/ f134 f72 1"/>
                <a:gd name="f162" fmla="*/ f135 f73 1"/>
                <a:gd name="f163" fmla="*/ f136 f73 1"/>
                <a:gd name="f164" fmla="*/ f137 f72 1"/>
                <a:gd name="f165" fmla="*/ f138 f73 1"/>
                <a:gd name="f166" fmla="*/ f139 f72 1"/>
                <a:gd name="f167" fmla="*/ f140 f73 1"/>
                <a:gd name="f168" fmla="*/ f141 f72 1"/>
                <a:gd name="f169" fmla="*/ f142 f73 1"/>
                <a:gd name="f170" fmla="*/ f143 f72 1"/>
                <a:gd name="f171" fmla="*/ f144 f73 1"/>
                <a:gd name="f172" fmla="*/ f145 f72 1"/>
                <a:gd name="f173" fmla="*/ f146 f73 1"/>
                <a:gd name="f174" fmla="*/ f147 f72 1"/>
                <a:gd name="f175" fmla="*/ f148 f73 1"/>
                <a:gd name="f176" fmla="*/ f149 f72 1"/>
                <a:gd name="f177" fmla="*/ f150 f73 1"/>
                <a:gd name="f178" fmla="*/ f151 f72 1"/>
                <a:gd name="f179" fmla="*/ f152 f73 1"/>
                <a:gd name="f180" fmla="*/ f153 f72 1"/>
                <a:gd name="f181" fmla="*/ f154 f73 1"/>
                <a:gd name="f182" fmla="*/ f155 f72 1"/>
                <a:gd name="f183" fmla="*/ f156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1" y="f162"/>
                </a:cxn>
                <a:cxn ang="f106">
                  <a:pos x="f161" y="f163"/>
                </a:cxn>
                <a:cxn ang="f106">
                  <a:pos x="f164" y="f165"/>
                </a:cxn>
                <a:cxn ang="f106">
                  <a:pos x="f166" y="f167"/>
                </a:cxn>
                <a:cxn ang="f106">
                  <a:pos x="f168" y="f169"/>
                </a:cxn>
                <a:cxn ang="f106">
                  <a:pos x="f170" y="f171"/>
                </a:cxn>
                <a:cxn ang="f106">
                  <a:pos x="f172" y="f173"/>
                </a:cxn>
                <a:cxn ang="f106">
                  <a:pos x="f174" y="f175"/>
                </a:cxn>
                <a:cxn ang="f106">
                  <a:pos x="f176" y="f177"/>
                </a:cxn>
                <a:cxn ang="f106">
                  <a:pos x="f178" y="f179"/>
                </a:cxn>
                <a:cxn ang="f106">
                  <a:pos x="f180" y="f181"/>
                </a:cxn>
                <a:cxn ang="f106">
                  <a:pos x="f182" y="f173"/>
                </a:cxn>
                <a:cxn ang="f106">
                  <a:pos x="f183" y="f177"/>
                </a:cxn>
                <a:cxn ang="f106">
                  <a:pos x="f161" y="f162"/>
                </a:cxn>
              </a:cxnLst>
              <a:rect l="f157" t="f160" r="f158" b="f159"/>
              <a:pathLst>
                <a:path w="479" h="324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10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19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7"/>
                    <a:pt x="f62" y="f63"/>
                    <a:pt x="f64" y="f38"/>
                  </a:cubicBezTo>
                  <a:cubicBezTo>
                    <a:pt x="f65" y="f66"/>
                    <a:pt x="f67" y="f50"/>
                    <a:pt x="f68" y="f47"/>
                  </a:cubicBezTo>
                  <a:cubicBezTo>
                    <a:pt x="f14" y="f47"/>
                    <a:pt x="f69" y="f70"/>
                    <a:pt x="f5" y="f8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D6EB4BA4-F99C-4828-61DA-B4FD2A19C7D8}"/>
                </a:ext>
              </a:extLst>
            </p:cNvPr>
            <p:cNvSpPr/>
            <p:nvPr/>
          </p:nvSpPr>
          <p:spPr>
            <a:xfrm>
              <a:off x="2617790" y="4814892"/>
              <a:ext cx="3730623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4"/>
                <a:gd name="f7" fmla="val 113"/>
                <a:gd name="f8" fmla="val 602"/>
                <a:gd name="f9" fmla="val 8"/>
                <a:gd name="f10" fmla="val 630"/>
                <a:gd name="f11" fmla="val 7"/>
                <a:gd name="f12" fmla="val 655"/>
                <a:gd name="f13" fmla="val 15"/>
                <a:gd name="f14" fmla="val 678"/>
                <a:gd name="f15" fmla="val 29"/>
                <a:gd name="f16" fmla="val 728"/>
                <a:gd name="f17" fmla="val 57"/>
                <a:gd name="f18" fmla="val 778"/>
                <a:gd name="f19" fmla="val 827"/>
                <a:gd name="f20" fmla="val 878"/>
                <a:gd name="f21" fmla="val 929"/>
                <a:gd name="f22" fmla="val 979"/>
                <a:gd name="f23" fmla="val 985"/>
                <a:gd name="f24" fmla="val 32"/>
                <a:gd name="f25" fmla="val 991"/>
                <a:gd name="f26" fmla="val 36"/>
                <a:gd name="f27" fmla="val 998"/>
                <a:gd name="f28" fmla="val 37"/>
                <a:gd name="f29" fmla="val 1022"/>
                <a:gd name="f30" fmla="val 52"/>
                <a:gd name="f31" fmla="val 1048"/>
                <a:gd name="f32" fmla="val 50"/>
                <a:gd name="f33" fmla="val 1074"/>
                <a:gd name="f34" fmla="val 48"/>
                <a:gd name="f35" fmla="val 1097"/>
                <a:gd name="f36" fmla="val 46"/>
                <a:gd name="f37" fmla="val 1117"/>
                <a:gd name="f38" fmla="val 1137"/>
                <a:gd name="f39" fmla="val 24"/>
                <a:gd name="f40" fmla="val 1154"/>
                <a:gd name="f41" fmla="val 1173"/>
                <a:gd name="f42" fmla="val 10"/>
                <a:gd name="f43" fmla="val 1193"/>
                <a:gd name="f44" fmla="val 1201"/>
                <a:gd name="f45" fmla="val 9"/>
                <a:gd name="f46" fmla="val 17"/>
                <a:gd name="f47" fmla="val 1203"/>
                <a:gd name="f48" fmla="val 74"/>
                <a:gd name="f49" fmla="val 103"/>
                <a:gd name="f50" fmla="val 109"/>
                <a:gd name="f51" fmla="val 1202"/>
                <a:gd name="f52" fmla="val 1195"/>
                <a:gd name="f53" fmla="val 112"/>
                <a:gd name="f54" fmla="val 111"/>
                <a:gd name="f55" fmla="val 1191"/>
                <a:gd name="f56" fmla="val 1189"/>
                <a:gd name="f57" fmla="val 798"/>
                <a:gd name="f58" fmla="val 407"/>
                <a:gd name="f59" fmla="val 3"/>
                <a:gd name="f60" fmla="val 1"/>
                <a:gd name="f61" fmla="val 96"/>
                <a:gd name="f62" fmla="val 2"/>
                <a:gd name="f63" fmla="val 70"/>
                <a:gd name="f64" fmla="val 44"/>
                <a:gd name="f65" fmla="val 18"/>
                <a:gd name="f66" fmla="val 4"/>
                <a:gd name="f67" fmla="val 12"/>
                <a:gd name="f68" fmla="val 38"/>
                <a:gd name="f69" fmla="val 61"/>
                <a:gd name="f70" fmla="val 20"/>
                <a:gd name="f71" fmla="val 83"/>
                <a:gd name="f72" fmla="val 33"/>
                <a:gd name="f73" fmla="val 118"/>
                <a:gd name="f74" fmla="val 154"/>
                <a:gd name="f75" fmla="val 54"/>
                <a:gd name="f76" fmla="val 192"/>
                <a:gd name="f77" fmla="val 197"/>
                <a:gd name="f78" fmla="val 43"/>
                <a:gd name="f79" fmla="val 203"/>
                <a:gd name="f80" fmla="val 42"/>
                <a:gd name="f81" fmla="val 207"/>
                <a:gd name="f82" fmla="val 217"/>
                <a:gd name="f83" fmla="val 35"/>
                <a:gd name="f84" fmla="val 225"/>
                <a:gd name="f85" fmla="val 234"/>
                <a:gd name="f86" fmla="val 279"/>
                <a:gd name="f87" fmla="val 325"/>
                <a:gd name="f88" fmla="val 369"/>
                <a:gd name="f89" fmla="val 25"/>
                <a:gd name="f90" fmla="val 408"/>
                <a:gd name="f91" fmla="val 447"/>
                <a:gd name="f92" fmla="val 56"/>
                <a:gd name="f93" fmla="val 490"/>
                <a:gd name="f94" fmla="val 504"/>
                <a:gd name="f95" fmla="val 41"/>
                <a:gd name="f96" fmla="val 516"/>
                <a:gd name="f97" fmla="val 528"/>
                <a:gd name="f98" fmla="val 28"/>
                <a:gd name="f99" fmla="val 551"/>
                <a:gd name="f100" fmla="val 14"/>
                <a:gd name="f101" fmla="val 576"/>
                <a:gd name="f102" fmla="+- 0 0 -90"/>
                <a:gd name="f103" fmla="*/ f3 1 1204"/>
                <a:gd name="f104" fmla="*/ f4 1 113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204"/>
                <a:gd name="f113" fmla="*/ f109 1 113"/>
                <a:gd name="f114" fmla="*/ 602 f110 1"/>
                <a:gd name="f115" fmla="*/ 8 f109 1"/>
                <a:gd name="f116" fmla="*/ 678 f110 1"/>
                <a:gd name="f117" fmla="*/ 29 f109 1"/>
                <a:gd name="f118" fmla="*/ 827 f110 1"/>
                <a:gd name="f119" fmla="*/ 979 f110 1"/>
                <a:gd name="f120" fmla="*/ 998 f110 1"/>
                <a:gd name="f121" fmla="*/ 37 f109 1"/>
                <a:gd name="f122" fmla="*/ 1074 f110 1"/>
                <a:gd name="f123" fmla="*/ 48 f109 1"/>
                <a:gd name="f124" fmla="*/ 1137 f110 1"/>
                <a:gd name="f125" fmla="*/ 24 f109 1"/>
                <a:gd name="f126" fmla="*/ 1193 f110 1"/>
                <a:gd name="f127" fmla="*/ 1204 f110 1"/>
                <a:gd name="f128" fmla="*/ 17 f109 1"/>
                <a:gd name="f129" fmla="*/ 103 f109 1"/>
                <a:gd name="f130" fmla="*/ 1195 f110 1"/>
                <a:gd name="f131" fmla="*/ 112 f109 1"/>
                <a:gd name="f132" fmla="*/ 1189 f110 1"/>
                <a:gd name="f133" fmla="*/ 17 f110 1"/>
                <a:gd name="f134" fmla="*/ 1 f110 1"/>
                <a:gd name="f135" fmla="*/ 96 f109 1"/>
                <a:gd name="f136" fmla="*/ 18 f109 1"/>
                <a:gd name="f137" fmla="*/ 12 f110 1"/>
                <a:gd name="f138" fmla="*/ 83 f110 1"/>
                <a:gd name="f139" fmla="*/ 33 f109 1"/>
                <a:gd name="f140" fmla="*/ 192 f110 1"/>
                <a:gd name="f141" fmla="*/ 44 f109 1"/>
                <a:gd name="f142" fmla="*/ 207 f110 1"/>
                <a:gd name="f143" fmla="*/ 234 f110 1"/>
                <a:gd name="f144" fmla="*/ 369 f110 1"/>
                <a:gd name="f145" fmla="*/ 25 f109 1"/>
                <a:gd name="f146" fmla="*/ 490 f110 1"/>
                <a:gd name="f147" fmla="*/ 528 f110 1"/>
                <a:gd name="f148" fmla="*/ 28 f109 1"/>
                <a:gd name="f149" fmla="+- f111 0 f1"/>
                <a:gd name="f150" fmla="*/ f114 1 1204"/>
                <a:gd name="f151" fmla="*/ f115 1 113"/>
                <a:gd name="f152" fmla="*/ f116 1 1204"/>
                <a:gd name="f153" fmla="*/ f117 1 113"/>
                <a:gd name="f154" fmla="*/ f118 1 1204"/>
                <a:gd name="f155" fmla="*/ f119 1 1204"/>
                <a:gd name="f156" fmla="*/ f120 1 1204"/>
                <a:gd name="f157" fmla="*/ f121 1 113"/>
                <a:gd name="f158" fmla="*/ f122 1 1204"/>
                <a:gd name="f159" fmla="*/ f123 1 113"/>
                <a:gd name="f160" fmla="*/ f124 1 1204"/>
                <a:gd name="f161" fmla="*/ f125 1 113"/>
                <a:gd name="f162" fmla="*/ f126 1 1204"/>
                <a:gd name="f163" fmla="*/ f127 1 1204"/>
                <a:gd name="f164" fmla="*/ f128 1 113"/>
                <a:gd name="f165" fmla="*/ f129 1 113"/>
                <a:gd name="f166" fmla="*/ f130 1 1204"/>
                <a:gd name="f167" fmla="*/ f131 1 113"/>
                <a:gd name="f168" fmla="*/ f132 1 1204"/>
                <a:gd name="f169" fmla="*/ f133 1 1204"/>
                <a:gd name="f170" fmla="*/ f134 1 1204"/>
                <a:gd name="f171" fmla="*/ f135 1 113"/>
                <a:gd name="f172" fmla="*/ f136 1 113"/>
                <a:gd name="f173" fmla="*/ f137 1 1204"/>
                <a:gd name="f174" fmla="*/ f138 1 1204"/>
                <a:gd name="f175" fmla="*/ f139 1 113"/>
                <a:gd name="f176" fmla="*/ f140 1 1204"/>
                <a:gd name="f177" fmla="*/ f141 1 113"/>
                <a:gd name="f178" fmla="*/ f142 1 1204"/>
                <a:gd name="f179" fmla="*/ f143 1 1204"/>
                <a:gd name="f180" fmla="*/ f144 1 1204"/>
                <a:gd name="f181" fmla="*/ f145 1 113"/>
                <a:gd name="f182" fmla="*/ f146 1 1204"/>
                <a:gd name="f183" fmla="*/ f147 1 1204"/>
                <a:gd name="f184" fmla="*/ f148 1 113"/>
                <a:gd name="f185" fmla="*/ 0 1 f112"/>
                <a:gd name="f186" fmla="*/ f106 1 f112"/>
                <a:gd name="f187" fmla="*/ 0 1 f113"/>
                <a:gd name="f188" fmla="*/ f107 1 f113"/>
                <a:gd name="f189" fmla="*/ f150 1 f112"/>
                <a:gd name="f190" fmla="*/ f151 1 f113"/>
                <a:gd name="f191" fmla="*/ f152 1 f112"/>
                <a:gd name="f192" fmla="*/ f153 1 f113"/>
                <a:gd name="f193" fmla="*/ f154 1 f112"/>
                <a:gd name="f194" fmla="*/ f155 1 f112"/>
                <a:gd name="f195" fmla="*/ f156 1 f112"/>
                <a:gd name="f196" fmla="*/ f157 1 f113"/>
                <a:gd name="f197" fmla="*/ f158 1 f112"/>
                <a:gd name="f198" fmla="*/ f159 1 f113"/>
                <a:gd name="f199" fmla="*/ f160 1 f112"/>
                <a:gd name="f200" fmla="*/ f161 1 f113"/>
                <a:gd name="f201" fmla="*/ f162 1 f112"/>
                <a:gd name="f202" fmla="*/ f163 1 f112"/>
                <a:gd name="f203" fmla="*/ f164 1 f113"/>
                <a:gd name="f204" fmla="*/ f165 1 f113"/>
                <a:gd name="f205" fmla="*/ f166 1 f112"/>
                <a:gd name="f206" fmla="*/ f167 1 f113"/>
                <a:gd name="f207" fmla="*/ f168 1 f112"/>
                <a:gd name="f208" fmla="*/ f169 1 f112"/>
                <a:gd name="f209" fmla="*/ f170 1 f112"/>
                <a:gd name="f210" fmla="*/ f171 1 f113"/>
                <a:gd name="f211" fmla="*/ f172 1 f113"/>
                <a:gd name="f212" fmla="*/ f173 1 f112"/>
                <a:gd name="f213" fmla="*/ f174 1 f112"/>
                <a:gd name="f214" fmla="*/ f175 1 f113"/>
                <a:gd name="f215" fmla="*/ f176 1 f112"/>
                <a:gd name="f216" fmla="*/ f177 1 f113"/>
                <a:gd name="f217" fmla="*/ f178 1 f112"/>
                <a:gd name="f218" fmla="*/ f179 1 f112"/>
                <a:gd name="f219" fmla="*/ f180 1 f112"/>
                <a:gd name="f220" fmla="*/ f181 1 f113"/>
                <a:gd name="f221" fmla="*/ f182 1 f112"/>
                <a:gd name="f222" fmla="*/ f183 1 f112"/>
                <a:gd name="f223" fmla="*/ f184 1 f113"/>
                <a:gd name="f224" fmla="*/ f185 f103 1"/>
                <a:gd name="f225" fmla="*/ f186 f103 1"/>
                <a:gd name="f226" fmla="*/ f188 f104 1"/>
                <a:gd name="f227" fmla="*/ f187 f104 1"/>
                <a:gd name="f228" fmla="*/ f189 f103 1"/>
                <a:gd name="f229" fmla="*/ f190 f104 1"/>
                <a:gd name="f230" fmla="*/ f191 f103 1"/>
                <a:gd name="f231" fmla="*/ f192 f104 1"/>
                <a:gd name="f232" fmla="*/ f193 f103 1"/>
                <a:gd name="f233" fmla="*/ f194 f103 1"/>
                <a:gd name="f234" fmla="*/ f195 f103 1"/>
                <a:gd name="f235" fmla="*/ f196 f104 1"/>
                <a:gd name="f236" fmla="*/ f197 f103 1"/>
                <a:gd name="f237" fmla="*/ f198 f104 1"/>
                <a:gd name="f238" fmla="*/ f199 f103 1"/>
                <a:gd name="f239" fmla="*/ f200 f104 1"/>
                <a:gd name="f240" fmla="*/ f201 f103 1"/>
                <a:gd name="f241" fmla="*/ f202 f103 1"/>
                <a:gd name="f242" fmla="*/ f203 f104 1"/>
                <a:gd name="f243" fmla="*/ f204 f104 1"/>
                <a:gd name="f244" fmla="*/ f205 f103 1"/>
                <a:gd name="f245" fmla="*/ f206 f104 1"/>
                <a:gd name="f246" fmla="*/ f207 f103 1"/>
                <a:gd name="f247" fmla="*/ f208 f103 1"/>
                <a:gd name="f248" fmla="*/ f209 f103 1"/>
                <a:gd name="f249" fmla="*/ f210 f104 1"/>
                <a:gd name="f250" fmla="*/ f211 f104 1"/>
                <a:gd name="f251" fmla="*/ f212 f103 1"/>
                <a:gd name="f252" fmla="*/ f213 f103 1"/>
                <a:gd name="f253" fmla="*/ f214 f104 1"/>
                <a:gd name="f254" fmla="*/ f215 f103 1"/>
                <a:gd name="f255" fmla="*/ f216 f104 1"/>
                <a:gd name="f256" fmla="*/ f217 f103 1"/>
                <a:gd name="f257" fmla="*/ f218 f103 1"/>
                <a:gd name="f258" fmla="*/ f219 f103 1"/>
                <a:gd name="f259" fmla="*/ f220 f104 1"/>
                <a:gd name="f260" fmla="*/ f221 f103 1"/>
                <a:gd name="f261" fmla="*/ f222 f103 1"/>
                <a:gd name="f262" fmla="*/ f223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9">
                  <a:pos x="f228" y="f229"/>
                </a:cxn>
                <a:cxn ang="f149">
                  <a:pos x="f230" y="f231"/>
                </a:cxn>
                <a:cxn ang="f149">
                  <a:pos x="f232" y="f231"/>
                </a:cxn>
                <a:cxn ang="f149">
                  <a:pos x="f233" y="f231"/>
                </a:cxn>
                <a:cxn ang="f149">
                  <a:pos x="f234" y="f235"/>
                </a:cxn>
                <a:cxn ang="f149">
                  <a:pos x="f236" y="f237"/>
                </a:cxn>
                <a:cxn ang="f149">
                  <a:pos x="f238" y="f239"/>
                </a:cxn>
                <a:cxn ang="f149">
                  <a:pos x="f240" y="f229"/>
                </a:cxn>
                <a:cxn ang="f149">
                  <a:pos x="f241" y="f242"/>
                </a:cxn>
                <a:cxn ang="f149">
                  <a:pos x="f241" y="f243"/>
                </a:cxn>
                <a:cxn ang="f149">
                  <a:pos x="f244" y="f245"/>
                </a:cxn>
                <a:cxn ang="f149">
                  <a:pos x="f246" y="f245"/>
                </a:cxn>
                <a:cxn ang="f149">
                  <a:pos x="f247" y="f245"/>
                </a:cxn>
                <a:cxn ang="f149">
                  <a:pos x="f248" y="f249"/>
                </a:cxn>
                <a:cxn ang="f149">
                  <a:pos x="f248" y="f250"/>
                </a:cxn>
                <a:cxn ang="f149">
                  <a:pos x="f251" y="f229"/>
                </a:cxn>
                <a:cxn ang="f149">
                  <a:pos x="f252" y="f253"/>
                </a:cxn>
                <a:cxn ang="f149">
                  <a:pos x="f254" y="f255"/>
                </a:cxn>
                <a:cxn ang="f149">
                  <a:pos x="f256" y="f235"/>
                </a:cxn>
                <a:cxn ang="f149">
                  <a:pos x="f257" y="f239"/>
                </a:cxn>
                <a:cxn ang="f149">
                  <a:pos x="f258" y="f259"/>
                </a:cxn>
                <a:cxn ang="f149">
                  <a:pos x="f260" y="f255"/>
                </a:cxn>
                <a:cxn ang="f149">
                  <a:pos x="f261" y="f262"/>
                </a:cxn>
                <a:cxn ang="f149">
                  <a:pos x="f228" y="f229"/>
                </a:cxn>
              </a:cxnLst>
              <a:rect l="f224" t="f227" r="f225" b="f226"/>
              <a:pathLst>
                <a:path w="1204" h="1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5"/>
                  </a:cubicBezTo>
                  <a:cubicBezTo>
                    <a:pt x="f20" y="f5"/>
                    <a:pt x="f21" y="f5"/>
                    <a:pt x="f22" y="f1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26"/>
                    <a:pt x="f38" y="f39"/>
                  </a:cubicBezTo>
                  <a:cubicBezTo>
                    <a:pt x="f40" y="f13"/>
                    <a:pt x="f41" y="f42"/>
                    <a:pt x="f43" y="f9"/>
                  </a:cubicBezTo>
                  <a:cubicBezTo>
                    <a:pt x="f44" y="f11"/>
                    <a:pt x="f6" y="f45"/>
                    <a:pt x="f6" y="f46"/>
                  </a:cubicBezTo>
                  <a:cubicBezTo>
                    <a:pt x="f47" y="f36"/>
                    <a:pt x="f47" y="f48"/>
                    <a:pt x="f6" y="f49"/>
                  </a:cubicBezTo>
                  <a:cubicBezTo>
                    <a:pt x="f6" y="f50"/>
                    <a:pt x="f51" y="f7"/>
                    <a:pt x="f52" y="f53"/>
                  </a:cubicBezTo>
                  <a:cubicBezTo>
                    <a:pt x="f43" y="f54"/>
                    <a:pt x="f55" y="f53"/>
                    <a:pt x="f56" y="f53"/>
                  </a:cubicBezTo>
                  <a:cubicBezTo>
                    <a:pt x="f57" y="f53"/>
                    <a:pt x="f58" y="f53"/>
                    <a:pt x="f46" y="f53"/>
                  </a:cubicBezTo>
                  <a:cubicBezTo>
                    <a:pt x="f59" y="f53"/>
                    <a:pt x="f5" y="f50"/>
                    <a:pt x="f60" y="f61"/>
                  </a:cubicBezTo>
                  <a:cubicBezTo>
                    <a:pt x="f62" y="f63"/>
                    <a:pt x="f60" y="f64"/>
                    <a:pt x="f60" y="f65"/>
                  </a:cubicBezTo>
                  <a:cubicBezTo>
                    <a:pt x="f5" y="f45"/>
                    <a:pt x="f66" y="f9"/>
                    <a:pt x="f67" y="f9"/>
                  </a:cubicBezTo>
                  <a:cubicBezTo>
                    <a:pt x="f68" y="f42"/>
                    <a:pt x="f69" y="f70"/>
                    <a:pt x="f71" y="f72"/>
                  </a:cubicBezTo>
                  <a:cubicBezTo>
                    <a:pt x="f73" y="f30"/>
                    <a:pt x="f74" y="f75"/>
                    <a:pt x="f76" y="f64"/>
                  </a:cubicBezTo>
                  <a:cubicBezTo>
                    <a:pt x="f77" y="f78"/>
                    <a:pt x="f79" y="f80"/>
                    <a:pt x="f81" y="f28"/>
                  </a:cubicBezTo>
                  <a:cubicBezTo>
                    <a:pt x="f82" y="f83"/>
                    <a:pt x="f84" y="f15"/>
                    <a:pt x="f85" y="f39"/>
                  </a:cubicBezTo>
                  <a:cubicBezTo>
                    <a:pt x="f86" y="f62"/>
                    <a:pt x="f87" y="f5"/>
                    <a:pt x="f88" y="f89"/>
                  </a:cubicBezTo>
                  <a:cubicBezTo>
                    <a:pt x="f90" y="f36"/>
                    <a:pt x="f91" y="f92"/>
                    <a:pt x="f93" y="f64"/>
                  </a:cubicBezTo>
                  <a:cubicBezTo>
                    <a:pt x="f94" y="f95"/>
                    <a:pt x="f96" y="f83"/>
                    <a:pt x="f97" y="f98"/>
                  </a:cubicBezTo>
                  <a:cubicBezTo>
                    <a:pt x="f99" y="f100"/>
                    <a:pt x="f101" y="f11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8AFAF3B-536F-0C6F-7C74-95E9C4EEE0DD}"/>
                </a:ext>
              </a:extLst>
            </p:cNvPr>
            <p:cNvSpPr/>
            <p:nvPr/>
          </p:nvSpPr>
          <p:spPr>
            <a:xfrm>
              <a:off x="3271842" y="2828925"/>
              <a:ext cx="2425702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3"/>
                <a:gd name="f7" fmla="val 116"/>
                <a:gd name="f8" fmla="val 777"/>
                <a:gd name="f9" fmla="val 6"/>
                <a:gd name="f10" fmla="val 779"/>
                <a:gd name="f11" fmla="val 40"/>
                <a:gd name="f12" fmla="val 781"/>
                <a:gd name="f13" fmla="val 73"/>
                <a:gd name="f14" fmla="val 107"/>
                <a:gd name="f15" fmla="val 113"/>
                <a:gd name="f16" fmla="val 114"/>
                <a:gd name="f17" fmla="val 773"/>
                <a:gd name="f18" fmla="val 768"/>
                <a:gd name="f19" fmla="val 763"/>
                <a:gd name="f20" fmla="val 115"/>
                <a:gd name="f21" fmla="val 759"/>
                <a:gd name="f22" fmla="val 514"/>
                <a:gd name="f23" fmla="val 269"/>
                <a:gd name="f24" fmla="val 24"/>
                <a:gd name="f25" fmla="val 19"/>
                <a:gd name="f26" fmla="val 14"/>
                <a:gd name="f27" fmla="val 10"/>
                <a:gd name="f28" fmla="val 5"/>
                <a:gd name="f29" fmla="val 1"/>
                <a:gd name="f30" fmla="val 3"/>
                <a:gd name="f31" fmla="val 16"/>
                <a:gd name="f32" fmla="val 22"/>
                <a:gd name="f33" fmla="val 133"/>
                <a:gd name="f34" fmla="val 243"/>
                <a:gd name="f35" fmla="val 354"/>
                <a:gd name="f36" fmla="val 359"/>
                <a:gd name="f37" fmla="val 365"/>
                <a:gd name="f38" fmla="val 369"/>
                <a:gd name="f39" fmla="val 4"/>
                <a:gd name="f40" fmla="val 374"/>
                <a:gd name="f41" fmla="val 7"/>
                <a:gd name="f42" fmla="val 375"/>
                <a:gd name="f43" fmla="val 12"/>
                <a:gd name="f44" fmla="val 17"/>
                <a:gd name="f45" fmla="val 378"/>
                <a:gd name="f46" fmla="val 43"/>
                <a:gd name="f47" fmla="val 391"/>
                <a:gd name="f48" fmla="val 397"/>
                <a:gd name="f49" fmla="val 42"/>
                <a:gd name="f50" fmla="val 405"/>
                <a:gd name="f51" fmla="val 45"/>
                <a:gd name="f52" fmla="val 407"/>
                <a:gd name="f53" fmla="val 36"/>
                <a:gd name="f54" fmla="val 408"/>
                <a:gd name="f55" fmla="val 29"/>
                <a:gd name="f56" fmla="val 23"/>
                <a:gd name="f57" fmla="val 409"/>
                <a:gd name="f58" fmla="val 413"/>
                <a:gd name="f59" fmla="val 419"/>
                <a:gd name="f60" fmla="val 425"/>
                <a:gd name="f61" fmla="val 432"/>
                <a:gd name="f62" fmla="val 540"/>
                <a:gd name="f63" fmla="val 648"/>
                <a:gd name="f64" fmla="val 756"/>
                <a:gd name="f65" fmla="val 764"/>
                <a:gd name="f66" fmla="val 771"/>
                <a:gd name="f67" fmla="+- 0 0 -90"/>
                <a:gd name="f68" fmla="*/ f3 1 783"/>
                <a:gd name="f69" fmla="*/ f4 1 116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783"/>
                <a:gd name="f78" fmla="*/ f74 1 116"/>
                <a:gd name="f79" fmla="*/ 777 f75 1"/>
                <a:gd name="f80" fmla="*/ 6 f74 1"/>
                <a:gd name="f81" fmla="*/ 783 f75 1"/>
                <a:gd name="f82" fmla="*/ 107 f74 1"/>
                <a:gd name="f83" fmla="*/ 773 f75 1"/>
                <a:gd name="f84" fmla="*/ 114 f74 1"/>
                <a:gd name="f85" fmla="*/ 759 f75 1"/>
                <a:gd name="f86" fmla="*/ 115 f74 1"/>
                <a:gd name="f87" fmla="*/ 24 f75 1"/>
                <a:gd name="f88" fmla="*/ 10 f75 1"/>
                <a:gd name="f89" fmla="*/ 0 f75 1"/>
                <a:gd name="f90" fmla="*/ 5 f75 1"/>
                <a:gd name="f91" fmla="*/ 22 f75 1"/>
                <a:gd name="f92" fmla="*/ 1 f74 1"/>
                <a:gd name="f93" fmla="*/ 354 f75 1"/>
                <a:gd name="f94" fmla="*/ 369 f75 1"/>
                <a:gd name="f95" fmla="*/ 4 f74 1"/>
                <a:gd name="f96" fmla="*/ 375 f75 1"/>
                <a:gd name="f97" fmla="*/ 17 f74 1"/>
                <a:gd name="f98" fmla="*/ 391 f75 1"/>
                <a:gd name="f99" fmla="*/ 43 f74 1"/>
                <a:gd name="f100" fmla="*/ 407 f75 1"/>
                <a:gd name="f101" fmla="*/ 36 f74 1"/>
                <a:gd name="f102" fmla="*/ 413 f75 1"/>
                <a:gd name="f103" fmla="*/ 432 f75 1"/>
                <a:gd name="f104" fmla="*/ 756 f75 1"/>
                <a:gd name="f105" fmla="+- f76 0 f1"/>
                <a:gd name="f106" fmla="*/ f79 1 783"/>
                <a:gd name="f107" fmla="*/ f80 1 116"/>
                <a:gd name="f108" fmla="*/ f81 1 783"/>
                <a:gd name="f109" fmla="*/ f82 1 116"/>
                <a:gd name="f110" fmla="*/ f83 1 783"/>
                <a:gd name="f111" fmla="*/ f84 1 116"/>
                <a:gd name="f112" fmla="*/ f85 1 783"/>
                <a:gd name="f113" fmla="*/ f86 1 116"/>
                <a:gd name="f114" fmla="*/ f87 1 783"/>
                <a:gd name="f115" fmla="*/ f88 1 783"/>
                <a:gd name="f116" fmla="*/ f89 1 783"/>
                <a:gd name="f117" fmla="*/ f90 1 783"/>
                <a:gd name="f118" fmla="*/ f91 1 783"/>
                <a:gd name="f119" fmla="*/ f92 1 116"/>
                <a:gd name="f120" fmla="*/ f93 1 783"/>
                <a:gd name="f121" fmla="*/ f94 1 783"/>
                <a:gd name="f122" fmla="*/ f95 1 116"/>
                <a:gd name="f123" fmla="*/ f96 1 783"/>
                <a:gd name="f124" fmla="*/ f97 1 116"/>
                <a:gd name="f125" fmla="*/ f98 1 783"/>
                <a:gd name="f126" fmla="*/ f99 1 116"/>
                <a:gd name="f127" fmla="*/ f100 1 783"/>
                <a:gd name="f128" fmla="*/ f101 1 116"/>
                <a:gd name="f129" fmla="*/ f102 1 783"/>
                <a:gd name="f130" fmla="*/ f103 1 783"/>
                <a:gd name="f131" fmla="*/ f104 1 783"/>
                <a:gd name="f132" fmla="*/ 0 1 f77"/>
                <a:gd name="f133" fmla="*/ f71 1 f77"/>
                <a:gd name="f134" fmla="*/ 0 1 f78"/>
                <a:gd name="f135" fmla="*/ f72 1 f78"/>
                <a:gd name="f136" fmla="*/ f106 1 f77"/>
                <a:gd name="f137" fmla="*/ f107 1 f78"/>
                <a:gd name="f138" fmla="*/ f108 1 f77"/>
                <a:gd name="f139" fmla="*/ f109 1 f78"/>
                <a:gd name="f140" fmla="*/ f110 1 f77"/>
                <a:gd name="f141" fmla="*/ f111 1 f78"/>
                <a:gd name="f142" fmla="*/ f112 1 f77"/>
                <a:gd name="f143" fmla="*/ f113 1 f78"/>
                <a:gd name="f144" fmla="*/ f114 1 f77"/>
                <a:gd name="f145" fmla="*/ f115 1 f77"/>
                <a:gd name="f146" fmla="*/ f116 1 f77"/>
                <a:gd name="f147" fmla="*/ f117 1 f77"/>
                <a:gd name="f148" fmla="*/ f118 1 f77"/>
                <a:gd name="f149" fmla="*/ f119 1 f78"/>
                <a:gd name="f150" fmla="*/ f120 1 f77"/>
                <a:gd name="f151" fmla="*/ f121 1 f77"/>
                <a:gd name="f152" fmla="*/ f122 1 f78"/>
                <a:gd name="f153" fmla="*/ f123 1 f77"/>
                <a:gd name="f154" fmla="*/ f124 1 f78"/>
                <a:gd name="f155" fmla="*/ f125 1 f77"/>
                <a:gd name="f156" fmla="*/ f126 1 f78"/>
                <a:gd name="f157" fmla="*/ f127 1 f77"/>
                <a:gd name="f158" fmla="*/ f128 1 f78"/>
                <a:gd name="f159" fmla="*/ f129 1 f77"/>
                <a:gd name="f160" fmla="*/ f130 1 f77"/>
                <a:gd name="f161" fmla="*/ f131 1 f77"/>
                <a:gd name="f162" fmla="*/ f132 f68 1"/>
                <a:gd name="f163" fmla="*/ f133 f68 1"/>
                <a:gd name="f164" fmla="*/ f135 f69 1"/>
                <a:gd name="f165" fmla="*/ f134 f69 1"/>
                <a:gd name="f166" fmla="*/ f136 f68 1"/>
                <a:gd name="f167" fmla="*/ f137 f69 1"/>
                <a:gd name="f168" fmla="*/ f138 f68 1"/>
                <a:gd name="f169" fmla="*/ f139 f69 1"/>
                <a:gd name="f170" fmla="*/ f140 f68 1"/>
                <a:gd name="f171" fmla="*/ f141 f69 1"/>
                <a:gd name="f172" fmla="*/ f142 f68 1"/>
                <a:gd name="f173" fmla="*/ f143 f69 1"/>
                <a:gd name="f174" fmla="*/ f144 f68 1"/>
                <a:gd name="f175" fmla="*/ f145 f68 1"/>
                <a:gd name="f176" fmla="*/ f146 f68 1"/>
                <a:gd name="f177" fmla="*/ f147 f68 1"/>
                <a:gd name="f178" fmla="*/ f148 f68 1"/>
                <a:gd name="f179" fmla="*/ f149 f69 1"/>
                <a:gd name="f180" fmla="*/ f150 f68 1"/>
                <a:gd name="f181" fmla="*/ f151 f68 1"/>
                <a:gd name="f182" fmla="*/ f152 f69 1"/>
                <a:gd name="f183" fmla="*/ f153 f68 1"/>
                <a:gd name="f184" fmla="*/ f154 f69 1"/>
                <a:gd name="f185" fmla="*/ f155 f68 1"/>
                <a:gd name="f186" fmla="*/ f156 f69 1"/>
                <a:gd name="f187" fmla="*/ f157 f68 1"/>
                <a:gd name="f188" fmla="*/ f158 f69 1"/>
                <a:gd name="f189" fmla="*/ f159 f68 1"/>
                <a:gd name="f190" fmla="*/ f160 f68 1"/>
                <a:gd name="f191" fmla="*/ f161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3"/>
                </a:cxn>
                <a:cxn ang="f105">
                  <a:pos x="f175" y="f171"/>
                </a:cxn>
                <a:cxn ang="f105">
                  <a:pos x="f176" y="f169"/>
                </a:cxn>
                <a:cxn ang="f105">
                  <a:pos x="f177" y="f167"/>
                </a:cxn>
                <a:cxn ang="f105">
                  <a:pos x="f178" y="f179"/>
                </a:cxn>
                <a:cxn ang="f105">
                  <a:pos x="f180" y="f179"/>
                </a:cxn>
                <a:cxn ang="f105">
                  <a:pos x="f181" y="f182"/>
                </a:cxn>
                <a:cxn ang="f105">
                  <a:pos x="f183" y="f184"/>
                </a:cxn>
                <a:cxn ang="f105">
                  <a:pos x="f185" y="f186"/>
                </a:cxn>
                <a:cxn ang="f105">
                  <a:pos x="f187" y="f188"/>
                </a:cxn>
                <a:cxn ang="f105">
                  <a:pos x="f187" y="f184"/>
                </a:cxn>
                <a:cxn ang="f105">
                  <a:pos x="f189" y="f182"/>
                </a:cxn>
                <a:cxn ang="f105">
                  <a:pos x="f190" y="f179"/>
                </a:cxn>
                <a:cxn ang="f105">
                  <a:pos x="f191" y="f179"/>
                </a:cxn>
                <a:cxn ang="f105">
                  <a:pos x="f166" y="f167"/>
                </a:cxn>
              </a:cxnLst>
              <a:rect l="f162" t="f165" r="f163" b="f164"/>
              <a:pathLst>
                <a:path w="783" h="116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8" y="f16"/>
                    <a:pt x="f17" y="f16"/>
                  </a:cubicBezTo>
                  <a:cubicBezTo>
                    <a:pt x="f18" y="f7"/>
                    <a:pt x="f19" y="f20"/>
                    <a:pt x="f21" y="f20"/>
                  </a:cubicBezTo>
                  <a:cubicBezTo>
                    <a:pt x="f22" y="f20"/>
                    <a:pt x="f23" y="f20"/>
                    <a:pt x="f24" y="f20"/>
                  </a:cubicBezTo>
                  <a:cubicBezTo>
                    <a:pt x="f25" y="f20"/>
                    <a:pt x="f26" y="f7"/>
                    <a:pt x="f27" y="f16"/>
                  </a:cubicBezTo>
                  <a:cubicBezTo>
                    <a:pt x="f28" y="f16"/>
                    <a:pt x="f5" y="f15"/>
                    <a:pt x="f5" y="f14"/>
                  </a:cubicBezTo>
                  <a:cubicBezTo>
                    <a:pt x="f29" y="f13"/>
                    <a:pt x="f30" y="f11"/>
                    <a:pt x="f28" y="f9"/>
                  </a:cubicBezTo>
                  <a:cubicBezTo>
                    <a:pt x="f27" y="f29"/>
                    <a:pt x="f31" y="f29"/>
                    <a:pt x="f32" y="f29"/>
                  </a:cubicBezTo>
                  <a:cubicBezTo>
                    <a:pt x="f33" y="f29"/>
                    <a:pt x="f34" y="f29"/>
                    <a:pt x="f35" y="f29"/>
                  </a:cubicBezTo>
                  <a:cubicBezTo>
                    <a:pt x="f36" y="f29"/>
                    <a:pt x="f37" y="f29"/>
                    <a:pt x="f38" y="f39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5" y="f46"/>
                    <a:pt x="f45" y="f46"/>
                    <a:pt x="f47" y="f46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2" y="f56"/>
                    <a:pt x="f52" y="f44"/>
                  </a:cubicBezTo>
                  <a:cubicBezTo>
                    <a:pt x="f54" y="f43"/>
                    <a:pt x="f57" y="f41"/>
                    <a:pt x="f58" y="f39"/>
                  </a:cubicBezTo>
                  <a:cubicBezTo>
                    <a:pt x="f59" y="f29"/>
                    <a:pt x="f60" y="f29"/>
                    <a:pt x="f61" y="f29"/>
                  </a:cubicBezTo>
                  <a:cubicBezTo>
                    <a:pt x="f62" y="f29"/>
                    <a:pt x="f63" y="f29"/>
                    <a:pt x="f64" y="f29"/>
                  </a:cubicBezTo>
                  <a:cubicBezTo>
                    <a:pt x="f65" y="f29"/>
                    <a:pt x="f66" y="f5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EF704C-7D93-E536-CDC1-3F062B84B91E}"/>
                </a:ext>
              </a:extLst>
            </p:cNvPr>
            <p:cNvSpPr/>
            <p:nvPr/>
          </p:nvSpPr>
          <p:spPr>
            <a:xfrm>
              <a:off x="3301998" y="2317747"/>
              <a:ext cx="2365379" cy="35718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763"/>
                <a:gd name="f8" fmla="val 115"/>
                <a:gd name="f9" fmla="val 5"/>
                <a:gd name="f10" fmla="val 16"/>
                <a:gd name="f11" fmla="val 361"/>
                <a:gd name="f12" fmla="val 27"/>
                <a:gd name="f13" fmla="val 38"/>
                <a:gd name="f14" fmla="val 44"/>
                <a:gd name="f15" fmla="val 363"/>
                <a:gd name="f16" fmla="val 46"/>
                <a:gd name="f17" fmla="val 370"/>
                <a:gd name="f18" fmla="val 47"/>
                <a:gd name="f19" fmla="val 402"/>
                <a:gd name="f20" fmla="val 49"/>
                <a:gd name="f21" fmla="val 17"/>
                <a:gd name="f22" fmla="val 13"/>
                <a:gd name="f23" fmla="val 9"/>
                <a:gd name="f24" fmla="val 407"/>
                <a:gd name="f25" fmla="val 414"/>
                <a:gd name="f26" fmla="val 420"/>
                <a:gd name="f27" fmla="val 526"/>
                <a:gd name="f28" fmla="val 632"/>
                <a:gd name="f29" fmla="val 739"/>
                <a:gd name="f30" fmla="val 745"/>
                <a:gd name="f31" fmla="val 752"/>
                <a:gd name="f32" fmla="val 757"/>
                <a:gd name="f33" fmla="val 759"/>
                <a:gd name="f34" fmla="val 39"/>
                <a:gd name="f35" fmla="val 761"/>
                <a:gd name="f36" fmla="val 72"/>
                <a:gd name="f37" fmla="val 106"/>
                <a:gd name="f38" fmla="val 762"/>
                <a:gd name="f39" fmla="val 113"/>
                <a:gd name="f40" fmla="val 114"/>
                <a:gd name="f41" fmla="val 748"/>
                <a:gd name="f42" fmla="val 743"/>
                <a:gd name="f43" fmla="val 738"/>
                <a:gd name="f44" fmla="val 500"/>
                <a:gd name="f45" fmla="val 262"/>
                <a:gd name="f46" fmla="val 24"/>
                <a:gd name="f47" fmla="val 19"/>
                <a:gd name="f48" fmla="val 15"/>
                <a:gd name="f49" fmla="val 10"/>
                <a:gd name="f50" fmla="val 6"/>
                <a:gd name="f51" fmla="val 2"/>
                <a:gd name="f52" fmla="val 4"/>
                <a:gd name="f53" fmla="val 23"/>
                <a:gd name="f54" fmla="val 130"/>
                <a:gd name="f55" fmla="val 237"/>
                <a:gd name="f56" fmla="val 344"/>
                <a:gd name="f57" fmla="val 350"/>
                <a:gd name="f58" fmla="val 356"/>
                <a:gd name="f59" fmla="val 1"/>
                <a:gd name="f60" fmla="+- 0 0 -90"/>
                <a:gd name="f61" fmla="*/ f4 1 763"/>
                <a:gd name="f62" fmla="*/ f5 1 115"/>
                <a:gd name="f63" fmla="val f6"/>
                <a:gd name="f64" fmla="val f7"/>
                <a:gd name="f65" fmla="val f8"/>
                <a:gd name="f66" fmla="*/ f60 f0 1"/>
                <a:gd name="f67" fmla="+- f65 0 f63"/>
                <a:gd name="f68" fmla="+- f64 0 f63"/>
                <a:gd name="f69" fmla="*/ f66 1 f3"/>
                <a:gd name="f70" fmla="*/ f68 1 763"/>
                <a:gd name="f71" fmla="*/ f67 1 115"/>
                <a:gd name="f72" fmla="*/ 360 f68 1"/>
                <a:gd name="f73" fmla="*/ 5 f67 1"/>
                <a:gd name="f74" fmla="*/ 38 f67 1"/>
                <a:gd name="f75" fmla="*/ 370 f68 1"/>
                <a:gd name="f76" fmla="*/ 47 f67 1"/>
                <a:gd name="f77" fmla="*/ 402 f68 1"/>
                <a:gd name="f78" fmla="*/ 17 f67 1"/>
                <a:gd name="f79" fmla="*/ 420 f68 1"/>
                <a:gd name="f80" fmla="*/ 0 f67 1"/>
                <a:gd name="f81" fmla="*/ 739 f68 1"/>
                <a:gd name="f82" fmla="*/ 757 f68 1"/>
                <a:gd name="f83" fmla="*/ 763 f68 1"/>
                <a:gd name="f84" fmla="*/ 106 f67 1"/>
                <a:gd name="f85" fmla="*/ 752 f68 1"/>
                <a:gd name="f86" fmla="*/ 114 f67 1"/>
                <a:gd name="f87" fmla="*/ 738 f68 1"/>
                <a:gd name="f88" fmla="*/ 24 f68 1"/>
                <a:gd name="f89" fmla="*/ 10 f68 1"/>
                <a:gd name="f90" fmla="*/ 0 f68 1"/>
                <a:gd name="f91" fmla="*/ 6 f68 1"/>
                <a:gd name="f92" fmla="*/ 23 f68 1"/>
                <a:gd name="f93" fmla="*/ 344 f68 1"/>
                <a:gd name="f94" fmla="+- f69 0 f1"/>
                <a:gd name="f95" fmla="*/ f72 1 763"/>
                <a:gd name="f96" fmla="*/ f73 1 115"/>
                <a:gd name="f97" fmla="*/ f74 1 115"/>
                <a:gd name="f98" fmla="*/ f75 1 763"/>
                <a:gd name="f99" fmla="*/ f76 1 115"/>
                <a:gd name="f100" fmla="*/ f77 1 763"/>
                <a:gd name="f101" fmla="*/ f78 1 115"/>
                <a:gd name="f102" fmla="*/ f79 1 763"/>
                <a:gd name="f103" fmla="*/ f80 1 115"/>
                <a:gd name="f104" fmla="*/ f81 1 763"/>
                <a:gd name="f105" fmla="*/ f82 1 763"/>
                <a:gd name="f106" fmla="*/ f83 1 763"/>
                <a:gd name="f107" fmla="*/ f84 1 115"/>
                <a:gd name="f108" fmla="*/ f85 1 763"/>
                <a:gd name="f109" fmla="*/ f86 1 115"/>
                <a:gd name="f110" fmla="*/ f87 1 763"/>
                <a:gd name="f111" fmla="*/ f88 1 763"/>
                <a:gd name="f112" fmla="*/ f89 1 763"/>
                <a:gd name="f113" fmla="*/ f90 1 763"/>
                <a:gd name="f114" fmla="*/ f91 1 763"/>
                <a:gd name="f115" fmla="*/ f92 1 763"/>
                <a:gd name="f116" fmla="*/ f93 1 763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1"/>
                <a:gd name="f124" fmla="*/ f98 1 f70"/>
                <a:gd name="f125" fmla="*/ f99 1 f71"/>
                <a:gd name="f126" fmla="*/ f100 1 f70"/>
                <a:gd name="f127" fmla="*/ f101 1 f71"/>
                <a:gd name="f128" fmla="*/ f102 1 f70"/>
                <a:gd name="f129" fmla="*/ f103 1 f71"/>
                <a:gd name="f130" fmla="*/ f104 1 f70"/>
                <a:gd name="f131" fmla="*/ f105 1 f70"/>
                <a:gd name="f132" fmla="*/ f106 1 f70"/>
                <a:gd name="f133" fmla="*/ f107 1 f71"/>
                <a:gd name="f134" fmla="*/ f108 1 f70"/>
                <a:gd name="f135" fmla="*/ f109 1 f71"/>
                <a:gd name="f136" fmla="*/ f110 1 f70"/>
                <a:gd name="f137" fmla="*/ f111 1 f70"/>
                <a:gd name="f138" fmla="*/ f112 1 f70"/>
                <a:gd name="f139" fmla="*/ f113 1 f70"/>
                <a:gd name="f140" fmla="*/ f114 1 f70"/>
                <a:gd name="f141" fmla="*/ f115 1 f70"/>
                <a:gd name="f142" fmla="*/ f116 1 f70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2 1"/>
                <a:gd name="f150" fmla="*/ f124 f61 1"/>
                <a:gd name="f151" fmla="*/ f125 f62 1"/>
                <a:gd name="f152" fmla="*/ f126 f61 1"/>
                <a:gd name="f153" fmla="*/ f127 f62 1"/>
                <a:gd name="f154" fmla="*/ f128 f61 1"/>
                <a:gd name="f155" fmla="*/ f129 f62 1"/>
                <a:gd name="f156" fmla="*/ f130 f61 1"/>
                <a:gd name="f157" fmla="*/ f131 f61 1"/>
                <a:gd name="f158" fmla="*/ f132 f61 1"/>
                <a:gd name="f159" fmla="*/ f133 f62 1"/>
                <a:gd name="f160" fmla="*/ f134 f61 1"/>
                <a:gd name="f161" fmla="*/ f135 f62 1"/>
                <a:gd name="f162" fmla="*/ f136 f61 1"/>
                <a:gd name="f163" fmla="*/ f137 f61 1"/>
                <a:gd name="f164" fmla="*/ f138 f61 1"/>
                <a:gd name="f165" fmla="*/ f139 f61 1"/>
                <a:gd name="f166" fmla="*/ f140 f61 1"/>
                <a:gd name="f167" fmla="*/ f141 f61 1"/>
                <a:gd name="f168" fmla="*/ f142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7" y="f149"/>
                </a:cxn>
                <a:cxn ang="f94">
                  <a:pos x="f150" y="f151"/>
                </a:cxn>
                <a:cxn ang="f94">
                  <a:pos x="f152" y="f153"/>
                </a:cxn>
                <a:cxn ang="f94">
                  <a:pos x="f152" y="f148"/>
                </a:cxn>
                <a:cxn ang="f94">
                  <a:pos x="f154" y="f155"/>
                </a:cxn>
                <a:cxn ang="f94">
                  <a:pos x="f156" y="f155"/>
                </a:cxn>
                <a:cxn ang="f94">
                  <a:pos x="f157" y="f148"/>
                </a:cxn>
                <a:cxn ang="f94">
                  <a:pos x="f158" y="f159"/>
                </a:cxn>
                <a:cxn ang="f94">
                  <a:pos x="f160" y="f161"/>
                </a:cxn>
                <a:cxn ang="f94">
                  <a:pos x="f162" y="f161"/>
                </a:cxn>
                <a:cxn ang="f94">
                  <a:pos x="f163" y="f161"/>
                </a:cxn>
                <a:cxn ang="f94">
                  <a:pos x="f164" y="f161"/>
                </a:cxn>
                <a:cxn ang="f94">
                  <a:pos x="f165" y="f159"/>
                </a:cxn>
                <a:cxn ang="f94">
                  <a:pos x="f166" y="f148"/>
                </a:cxn>
                <a:cxn ang="f94">
                  <a:pos x="f167" y="f155"/>
                </a:cxn>
                <a:cxn ang="f94">
                  <a:pos x="f168" y="f155"/>
                </a:cxn>
                <a:cxn ang="f94">
                  <a:pos x="f147" y="f148"/>
                </a:cxn>
              </a:cxnLst>
              <a:rect l="f143" t="f146" r="f144" b="f145"/>
              <a:pathLst>
                <a:path w="763" h="115">
                  <a:moveTo>
                    <a:pt x="f2" y="f9"/>
                  </a:moveTo>
                  <a:cubicBezTo>
                    <a:pt x="f2" y="f10"/>
                    <a:pt x="f11" y="f12"/>
                    <a:pt x="f2" y="f13"/>
                  </a:cubicBezTo>
                  <a:cubicBezTo>
                    <a:pt x="f2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1"/>
                  </a:cubicBezTo>
                  <a:cubicBezTo>
                    <a:pt x="f19" y="f22"/>
                    <a:pt x="f19" y="f23"/>
                    <a:pt x="f19" y="f9"/>
                  </a:cubicBezTo>
                  <a:cubicBezTo>
                    <a:pt x="f24" y="f6"/>
                    <a:pt x="f25" y="f6"/>
                    <a:pt x="f26" y="f6"/>
                  </a:cubicBezTo>
                  <a:cubicBezTo>
                    <a:pt x="f27" y="f6"/>
                    <a:pt x="f28" y="f6"/>
                    <a:pt x="f29" y="f6"/>
                  </a:cubicBezTo>
                  <a:cubicBezTo>
                    <a:pt x="f30" y="f6"/>
                    <a:pt x="f31" y="f6"/>
                    <a:pt x="f32" y="f9"/>
                  </a:cubicBezTo>
                  <a:cubicBezTo>
                    <a:pt x="f33" y="f34"/>
                    <a:pt x="f35" y="f36"/>
                    <a:pt x="f7" y="f37"/>
                  </a:cubicBezTo>
                  <a:cubicBezTo>
                    <a:pt x="f38" y="f39"/>
                    <a:pt x="f32" y="f39"/>
                    <a:pt x="f31" y="f40"/>
                  </a:cubicBezTo>
                  <a:cubicBezTo>
                    <a:pt x="f41" y="f8"/>
                    <a:pt x="f42" y="f40"/>
                    <a:pt x="f43" y="f40"/>
                  </a:cubicBezTo>
                  <a:cubicBezTo>
                    <a:pt x="f44" y="f40"/>
                    <a:pt x="f45" y="f40"/>
                    <a:pt x="f46" y="f40"/>
                  </a:cubicBezTo>
                  <a:cubicBezTo>
                    <a:pt x="f47" y="f40"/>
                    <a:pt x="f48" y="f8"/>
                    <a:pt x="f49" y="f40"/>
                  </a:cubicBezTo>
                  <a:cubicBezTo>
                    <a:pt x="f50" y="f39"/>
                    <a:pt x="f6" y="f39"/>
                    <a:pt x="f6" y="f37"/>
                  </a:cubicBezTo>
                  <a:cubicBezTo>
                    <a:pt x="f51" y="f36"/>
                    <a:pt x="f52" y="f34"/>
                    <a:pt x="f50" y="f9"/>
                  </a:cubicBezTo>
                  <a:cubicBezTo>
                    <a:pt x="f49" y="f6"/>
                    <a:pt x="f10" y="f6"/>
                    <a:pt x="f53" y="f6"/>
                  </a:cubicBezTo>
                  <a:cubicBezTo>
                    <a:pt x="f54" y="f6"/>
                    <a:pt x="f55" y="f6"/>
                    <a:pt x="f56" y="f6"/>
                  </a:cubicBezTo>
                  <a:cubicBezTo>
                    <a:pt x="f57" y="f6"/>
                    <a:pt x="f58" y="f59"/>
                    <a:pt x="f2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60D87F8-0247-2D8C-7841-4E72CF211F0B}"/>
                </a:ext>
              </a:extLst>
            </p:cNvPr>
            <p:cNvSpPr/>
            <p:nvPr/>
          </p:nvSpPr>
          <p:spPr>
            <a:xfrm>
              <a:off x="4467228" y="3684583"/>
              <a:ext cx="1627183" cy="615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5"/>
                <a:gd name="f7" fmla="val 199"/>
                <a:gd name="f8" fmla="val 484"/>
                <a:gd name="f9" fmla="val 424"/>
                <a:gd name="f10" fmla="val 187"/>
                <a:gd name="f11" fmla="val 364"/>
                <a:gd name="f12" fmla="val 175"/>
                <a:gd name="f13" fmla="val 303"/>
                <a:gd name="f14" fmla="val 163"/>
                <a:gd name="f15" fmla="val 206"/>
                <a:gd name="f16" fmla="val 144"/>
                <a:gd name="f17" fmla="val 108"/>
                <a:gd name="f18" fmla="val 125"/>
                <a:gd name="f19" fmla="val 10"/>
                <a:gd name="f20" fmla="val 105"/>
                <a:gd name="f21" fmla="val 8"/>
                <a:gd name="f22" fmla="val 7"/>
                <a:gd name="f23" fmla="val 104"/>
                <a:gd name="f24" fmla="val 5"/>
                <a:gd name="f25" fmla="val 103"/>
                <a:gd name="f26" fmla="val 99"/>
                <a:gd name="f27" fmla="val 93"/>
                <a:gd name="f28" fmla="val 86"/>
                <a:gd name="f29" fmla="val 63"/>
                <a:gd name="f30" fmla="val 40"/>
                <a:gd name="f31" fmla="val 17"/>
                <a:gd name="f32" fmla="val 11"/>
                <a:gd name="f33" fmla="val 31"/>
                <a:gd name="f34" fmla="val 2"/>
                <a:gd name="f35" fmla="val 55"/>
                <a:gd name="f36" fmla="val 9"/>
                <a:gd name="f37" fmla="val 80"/>
                <a:gd name="f38" fmla="val 14"/>
                <a:gd name="f39" fmla="val 182"/>
                <a:gd name="f40" fmla="val 34"/>
                <a:gd name="f41" fmla="val 284"/>
                <a:gd name="f42" fmla="val 386"/>
                <a:gd name="f43" fmla="val 75"/>
                <a:gd name="f44" fmla="val 397"/>
                <a:gd name="f45" fmla="val 77"/>
                <a:gd name="f46" fmla="val 408"/>
                <a:gd name="f47" fmla="val 419"/>
                <a:gd name="f48" fmla="val 82"/>
                <a:gd name="f49" fmla="val 83"/>
                <a:gd name="f50" fmla="val 429"/>
                <a:gd name="f51" fmla="val 434"/>
                <a:gd name="f52" fmla="val 446"/>
                <a:gd name="f53" fmla="val 90"/>
                <a:gd name="f54" fmla="val 461"/>
                <a:gd name="f55" fmla="val 89"/>
                <a:gd name="f56" fmla="val 475"/>
                <a:gd name="f57" fmla="val 488"/>
                <a:gd name="f58" fmla="val 97"/>
                <a:gd name="f59" fmla="val 503"/>
                <a:gd name="f60" fmla="val 98"/>
                <a:gd name="f61" fmla="val 517"/>
                <a:gd name="f62" fmla="val 101"/>
                <a:gd name="f63" fmla="val 522"/>
                <a:gd name="f64" fmla="val 102"/>
                <a:gd name="f65" fmla="val 109"/>
                <a:gd name="f66" fmla="val 509"/>
                <a:gd name="f67" fmla="val 139"/>
                <a:gd name="f68" fmla="val 497"/>
                <a:gd name="f69" fmla="val 169"/>
                <a:gd name="f70" fmla="+- 0 0 -90"/>
                <a:gd name="f71" fmla="*/ f3 1 525"/>
                <a:gd name="f72" fmla="*/ f4 1 199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525"/>
                <a:gd name="f81" fmla="*/ f77 1 199"/>
                <a:gd name="f82" fmla="*/ 484 f78 1"/>
                <a:gd name="f83" fmla="*/ 199 f77 1"/>
                <a:gd name="f84" fmla="*/ 303 f78 1"/>
                <a:gd name="f85" fmla="*/ 163 f77 1"/>
                <a:gd name="f86" fmla="*/ 10 f78 1"/>
                <a:gd name="f87" fmla="*/ 105 f77 1"/>
                <a:gd name="f88" fmla="*/ 5 f78 1"/>
                <a:gd name="f89" fmla="*/ 104 f77 1"/>
                <a:gd name="f90" fmla="*/ 103 f77 1"/>
                <a:gd name="f91" fmla="*/ 0 f78 1"/>
                <a:gd name="f92" fmla="*/ 86 f77 1"/>
                <a:gd name="f93" fmla="*/ 17 f77 1"/>
                <a:gd name="f94" fmla="*/ 0 f77 1"/>
                <a:gd name="f95" fmla="*/ 80 f78 1"/>
                <a:gd name="f96" fmla="*/ 14 f77 1"/>
                <a:gd name="f97" fmla="*/ 386 f78 1"/>
                <a:gd name="f98" fmla="*/ 75 f77 1"/>
                <a:gd name="f99" fmla="*/ 419 f78 1"/>
                <a:gd name="f100" fmla="*/ 82 f77 1"/>
                <a:gd name="f101" fmla="*/ 434 f78 1"/>
                <a:gd name="f102" fmla="*/ 475 f78 1"/>
                <a:gd name="f103" fmla="*/ 93 f77 1"/>
                <a:gd name="f104" fmla="*/ 517 f78 1"/>
                <a:gd name="f105" fmla="*/ 101 f77 1"/>
                <a:gd name="f106" fmla="*/ 522 f78 1"/>
                <a:gd name="f107" fmla="*/ 109 f77 1"/>
                <a:gd name="f108" fmla="+- f79 0 f1"/>
                <a:gd name="f109" fmla="*/ f82 1 525"/>
                <a:gd name="f110" fmla="*/ f83 1 199"/>
                <a:gd name="f111" fmla="*/ f84 1 525"/>
                <a:gd name="f112" fmla="*/ f85 1 199"/>
                <a:gd name="f113" fmla="*/ f86 1 525"/>
                <a:gd name="f114" fmla="*/ f87 1 199"/>
                <a:gd name="f115" fmla="*/ f88 1 525"/>
                <a:gd name="f116" fmla="*/ f89 1 199"/>
                <a:gd name="f117" fmla="*/ f90 1 199"/>
                <a:gd name="f118" fmla="*/ f91 1 525"/>
                <a:gd name="f119" fmla="*/ f92 1 199"/>
                <a:gd name="f120" fmla="*/ f93 1 199"/>
                <a:gd name="f121" fmla="*/ f94 1 199"/>
                <a:gd name="f122" fmla="*/ f95 1 525"/>
                <a:gd name="f123" fmla="*/ f96 1 199"/>
                <a:gd name="f124" fmla="*/ f97 1 525"/>
                <a:gd name="f125" fmla="*/ f98 1 199"/>
                <a:gd name="f126" fmla="*/ f99 1 525"/>
                <a:gd name="f127" fmla="*/ f100 1 199"/>
                <a:gd name="f128" fmla="*/ f101 1 525"/>
                <a:gd name="f129" fmla="*/ f102 1 525"/>
                <a:gd name="f130" fmla="*/ f103 1 199"/>
                <a:gd name="f131" fmla="*/ f104 1 525"/>
                <a:gd name="f132" fmla="*/ f105 1 199"/>
                <a:gd name="f133" fmla="*/ f106 1 525"/>
                <a:gd name="f134" fmla="*/ f107 1 199"/>
                <a:gd name="f135" fmla="*/ 0 1 f80"/>
                <a:gd name="f136" fmla="*/ f74 1 f80"/>
                <a:gd name="f137" fmla="*/ 0 1 f81"/>
                <a:gd name="f138" fmla="*/ f75 1 f81"/>
                <a:gd name="f139" fmla="*/ f109 1 f80"/>
                <a:gd name="f140" fmla="*/ f110 1 f81"/>
                <a:gd name="f141" fmla="*/ f111 1 f80"/>
                <a:gd name="f142" fmla="*/ f112 1 f81"/>
                <a:gd name="f143" fmla="*/ f113 1 f80"/>
                <a:gd name="f144" fmla="*/ f114 1 f81"/>
                <a:gd name="f145" fmla="*/ f115 1 f80"/>
                <a:gd name="f146" fmla="*/ f116 1 f81"/>
                <a:gd name="f147" fmla="*/ f117 1 f81"/>
                <a:gd name="f148" fmla="*/ f118 1 f80"/>
                <a:gd name="f149" fmla="*/ f119 1 f81"/>
                <a:gd name="f150" fmla="*/ f120 1 f81"/>
                <a:gd name="f151" fmla="*/ f121 1 f81"/>
                <a:gd name="f152" fmla="*/ f122 1 f80"/>
                <a:gd name="f153" fmla="*/ f123 1 f81"/>
                <a:gd name="f154" fmla="*/ f124 1 f80"/>
                <a:gd name="f155" fmla="*/ f125 1 f81"/>
                <a:gd name="f156" fmla="*/ f126 1 f80"/>
                <a:gd name="f157" fmla="*/ f127 1 f81"/>
                <a:gd name="f158" fmla="*/ f128 1 f80"/>
                <a:gd name="f159" fmla="*/ f129 1 f80"/>
                <a:gd name="f160" fmla="*/ f130 1 f81"/>
                <a:gd name="f161" fmla="*/ f131 1 f80"/>
                <a:gd name="f162" fmla="*/ f132 1 f81"/>
                <a:gd name="f163" fmla="*/ f133 1 f80"/>
                <a:gd name="f164" fmla="*/ f134 1 f81"/>
                <a:gd name="f165" fmla="*/ f135 f71 1"/>
                <a:gd name="f166" fmla="*/ f136 f71 1"/>
                <a:gd name="f167" fmla="*/ f138 f72 1"/>
                <a:gd name="f168" fmla="*/ f137 f72 1"/>
                <a:gd name="f169" fmla="*/ f139 f71 1"/>
                <a:gd name="f170" fmla="*/ f140 f72 1"/>
                <a:gd name="f171" fmla="*/ f141 f71 1"/>
                <a:gd name="f172" fmla="*/ f142 f72 1"/>
                <a:gd name="f173" fmla="*/ f143 f71 1"/>
                <a:gd name="f174" fmla="*/ f144 f72 1"/>
                <a:gd name="f175" fmla="*/ f145 f71 1"/>
                <a:gd name="f176" fmla="*/ f146 f72 1"/>
                <a:gd name="f177" fmla="*/ f147 f72 1"/>
                <a:gd name="f178" fmla="*/ f148 f71 1"/>
                <a:gd name="f179" fmla="*/ f149 f72 1"/>
                <a:gd name="f180" fmla="*/ f150 f72 1"/>
                <a:gd name="f181" fmla="*/ f151 f72 1"/>
                <a:gd name="f182" fmla="*/ f152 f71 1"/>
                <a:gd name="f183" fmla="*/ f153 f72 1"/>
                <a:gd name="f184" fmla="*/ f154 f71 1"/>
                <a:gd name="f185" fmla="*/ f155 f72 1"/>
                <a:gd name="f186" fmla="*/ f156 f71 1"/>
                <a:gd name="f187" fmla="*/ f157 f72 1"/>
                <a:gd name="f188" fmla="*/ f158 f71 1"/>
                <a:gd name="f189" fmla="*/ f159 f71 1"/>
                <a:gd name="f190" fmla="*/ f160 f72 1"/>
                <a:gd name="f191" fmla="*/ f161 f71 1"/>
                <a:gd name="f192" fmla="*/ f162 f72 1"/>
                <a:gd name="f193" fmla="*/ f163 f71 1"/>
                <a:gd name="f194" fmla="*/ f164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5" y="f177"/>
                </a:cxn>
                <a:cxn ang="f108">
                  <a:pos x="f178" y="f179"/>
                </a:cxn>
                <a:cxn ang="f108">
                  <a:pos x="f178" y="f180"/>
                </a:cxn>
                <a:cxn ang="f108">
                  <a:pos x="f175" y="f181"/>
                </a:cxn>
                <a:cxn ang="f108">
                  <a:pos x="f182" y="f183"/>
                </a:cxn>
                <a:cxn ang="f108">
                  <a:pos x="f184" y="f185"/>
                </a:cxn>
                <a:cxn ang="f108">
                  <a:pos x="f186" y="f187"/>
                </a:cxn>
                <a:cxn ang="f108">
                  <a:pos x="f188" y="f187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93" y="f194"/>
                </a:cxn>
                <a:cxn ang="f108">
                  <a:pos x="f169" y="f170"/>
                </a:cxn>
              </a:cxnLst>
              <a:rect l="f165" t="f168" r="f166" b="f167"/>
              <a:pathLst>
                <a:path w="525" h="19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23"/>
                  </a:cubicBezTo>
                  <a:cubicBezTo>
                    <a:pt x="f24" y="f23"/>
                    <a:pt x="f24" y="f25"/>
                    <a:pt x="f24" y="f25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9"/>
                    <a:pt x="f5" y="f30"/>
                    <a:pt x="f5" y="f31"/>
                  </a:cubicBezTo>
                  <a:cubicBezTo>
                    <a:pt x="f5" y="f32"/>
                    <a:pt x="f5" y="f24"/>
                    <a:pt x="f24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5"/>
                    <a:pt x="f42" y="f43"/>
                  </a:cubicBezTo>
                  <a:cubicBezTo>
                    <a:pt x="f44" y="f45"/>
                    <a:pt x="f46" y="f37"/>
                    <a:pt x="f47" y="f48"/>
                  </a:cubicBezTo>
                  <a:cubicBezTo>
                    <a:pt x="f9" y="f49"/>
                    <a:pt x="f50" y="f28"/>
                    <a:pt x="f51" y="f48"/>
                  </a:cubicBezTo>
                  <a:cubicBezTo>
                    <a:pt x="f52" y="f53"/>
                    <a:pt x="f54" y="f55"/>
                    <a:pt x="f56" y="f27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" y="f25"/>
                    <a:pt x="f63" y="f65"/>
                  </a:cubicBezTo>
                  <a:cubicBezTo>
                    <a:pt x="f66" y="f67"/>
                    <a:pt x="f68" y="f69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C550768-6B16-36BA-96BB-D1FAE8035B50}"/>
                </a:ext>
              </a:extLst>
            </p:cNvPr>
            <p:cNvSpPr/>
            <p:nvPr/>
          </p:nvSpPr>
          <p:spPr>
            <a:xfrm>
              <a:off x="2871792" y="3684583"/>
              <a:ext cx="1611309" cy="619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0"/>
                <a:gd name="f7" fmla="val 200"/>
                <a:gd name="f8" fmla="val 35"/>
                <a:gd name="f9" fmla="val 69"/>
                <a:gd name="f10" fmla="val 103"/>
                <a:gd name="f11" fmla="val 457"/>
                <a:gd name="f12" fmla="val 116"/>
                <a:gd name="f13" fmla="val 393"/>
                <a:gd name="f14" fmla="val 129"/>
                <a:gd name="f15" fmla="val 329"/>
                <a:gd name="f16" fmla="val 142"/>
                <a:gd name="f17" fmla="val 237"/>
                <a:gd name="f18" fmla="val 160"/>
                <a:gd name="f19" fmla="val 144"/>
                <a:gd name="f20" fmla="val 179"/>
                <a:gd name="f21" fmla="val 52"/>
                <a:gd name="f22" fmla="val 197"/>
                <a:gd name="f23" fmla="val 49"/>
                <a:gd name="f24" fmla="val 198"/>
                <a:gd name="f25" fmla="val 46"/>
                <a:gd name="f26" fmla="val 199"/>
                <a:gd name="f27" fmla="val 42"/>
                <a:gd name="f28" fmla="val 30"/>
                <a:gd name="f29" fmla="val 170"/>
                <a:gd name="f30" fmla="val 17"/>
                <a:gd name="f31" fmla="val 140"/>
                <a:gd name="f32" fmla="val 4"/>
                <a:gd name="f33" fmla="val 110"/>
                <a:gd name="f34" fmla="val 101"/>
                <a:gd name="f35" fmla="val 7"/>
                <a:gd name="f36" fmla="val 102"/>
                <a:gd name="f37" fmla="val 11"/>
                <a:gd name="f38" fmla="val 96"/>
                <a:gd name="f39" fmla="val 58"/>
                <a:gd name="f40" fmla="val 92"/>
                <a:gd name="f41" fmla="val 81"/>
                <a:gd name="f42" fmla="val 87"/>
                <a:gd name="f43" fmla="val 85"/>
                <a:gd name="f44" fmla="val 89"/>
                <a:gd name="f45" fmla="val 86"/>
                <a:gd name="f46" fmla="val 82"/>
                <a:gd name="f47" fmla="val 97"/>
                <a:gd name="f48" fmla="val 83"/>
                <a:gd name="f49" fmla="val 109"/>
                <a:gd name="f50" fmla="val 245"/>
                <a:gd name="f51" fmla="val 55"/>
                <a:gd name="f52" fmla="val 380"/>
                <a:gd name="f53" fmla="val 27"/>
                <a:gd name="f54" fmla="val 516"/>
                <a:gd name="f55" fmla="val 518"/>
                <a:gd name="f56" fmla="val 519"/>
                <a:gd name="f57" fmla="+- 0 0 -90"/>
                <a:gd name="f58" fmla="*/ f3 1 520"/>
                <a:gd name="f59" fmla="*/ f4 1 200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520"/>
                <a:gd name="f68" fmla="*/ f64 1 200"/>
                <a:gd name="f69" fmla="*/ 520 f65 1"/>
                <a:gd name="f70" fmla="*/ 0 f64 1"/>
                <a:gd name="f71" fmla="*/ 103 f64 1"/>
                <a:gd name="f72" fmla="*/ 329 f65 1"/>
                <a:gd name="f73" fmla="*/ 142 f64 1"/>
                <a:gd name="f74" fmla="*/ 52 f65 1"/>
                <a:gd name="f75" fmla="*/ 197 f64 1"/>
                <a:gd name="f76" fmla="*/ 42 f65 1"/>
                <a:gd name="f77" fmla="*/ 200 f64 1"/>
                <a:gd name="f78" fmla="*/ 4 f65 1"/>
                <a:gd name="f79" fmla="*/ 110 f64 1"/>
                <a:gd name="f80" fmla="*/ 11 f65 1"/>
                <a:gd name="f81" fmla="*/ 101 f64 1"/>
                <a:gd name="f82" fmla="*/ 81 f65 1"/>
                <a:gd name="f83" fmla="*/ 87 f64 1"/>
                <a:gd name="f84" fmla="*/ 92 f65 1"/>
                <a:gd name="f85" fmla="*/ 82 f64 1"/>
                <a:gd name="f86" fmla="*/ 109 f65 1"/>
                <a:gd name="f87" fmla="*/ 516 f65 1"/>
                <a:gd name="f88" fmla="+- f66 0 f1"/>
                <a:gd name="f89" fmla="*/ f69 1 520"/>
                <a:gd name="f90" fmla="*/ f70 1 200"/>
                <a:gd name="f91" fmla="*/ f71 1 200"/>
                <a:gd name="f92" fmla="*/ f72 1 520"/>
                <a:gd name="f93" fmla="*/ f73 1 200"/>
                <a:gd name="f94" fmla="*/ f74 1 520"/>
                <a:gd name="f95" fmla="*/ f75 1 200"/>
                <a:gd name="f96" fmla="*/ f76 1 520"/>
                <a:gd name="f97" fmla="*/ f77 1 200"/>
                <a:gd name="f98" fmla="*/ f78 1 520"/>
                <a:gd name="f99" fmla="*/ f79 1 200"/>
                <a:gd name="f100" fmla="*/ f80 1 520"/>
                <a:gd name="f101" fmla="*/ f81 1 200"/>
                <a:gd name="f102" fmla="*/ f82 1 520"/>
                <a:gd name="f103" fmla="*/ f83 1 200"/>
                <a:gd name="f104" fmla="*/ f84 1 520"/>
                <a:gd name="f105" fmla="*/ f85 1 200"/>
                <a:gd name="f106" fmla="*/ f86 1 520"/>
                <a:gd name="f107" fmla="*/ f87 1 520"/>
                <a:gd name="f108" fmla="*/ 0 1 f67"/>
                <a:gd name="f109" fmla="*/ f61 1 f67"/>
                <a:gd name="f110" fmla="*/ 0 1 f68"/>
                <a:gd name="f111" fmla="*/ f62 1 f68"/>
                <a:gd name="f112" fmla="*/ f89 1 f67"/>
                <a:gd name="f113" fmla="*/ f90 1 f68"/>
                <a:gd name="f114" fmla="*/ f91 1 f68"/>
                <a:gd name="f115" fmla="*/ f92 1 f67"/>
                <a:gd name="f116" fmla="*/ f93 1 f68"/>
                <a:gd name="f117" fmla="*/ f94 1 f67"/>
                <a:gd name="f118" fmla="*/ f95 1 f68"/>
                <a:gd name="f119" fmla="*/ f96 1 f67"/>
                <a:gd name="f120" fmla="*/ f97 1 f68"/>
                <a:gd name="f121" fmla="*/ f98 1 f67"/>
                <a:gd name="f122" fmla="*/ f99 1 f68"/>
                <a:gd name="f123" fmla="*/ f100 1 f67"/>
                <a:gd name="f124" fmla="*/ f101 1 f68"/>
                <a:gd name="f125" fmla="*/ f102 1 f67"/>
                <a:gd name="f126" fmla="*/ f103 1 f68"/>
                <a:gd name="f127" fmla="*/ f104 1 f67"/>
                <a:gd name="f128" fmla="*/ f105 1 f68"/>
                <a:gd name="f129" fmla="*/ f106 1 f67"/>
                <a:gd name="f130" fmla="*/ f107 1 f67"/>
                <a:gd name="f131" fmla="*/ f108 f58 1"/>
                <a:gd name="f132" fmla="*/ f109 f58 1"/>
                <a:gd name="f133" fmla="*/ f111 f59 1"/>
                <a:gd name="f134" fmla="*/ f110 f59 1"/>
                <a:gd name="f135" fmla="*/ f112 f58 1"/>
                <a:gd name="f136" fmla="*/ f113 f59 1"/>
                <a:gd name="f137" fmla="*/ f114 f59 1"/>
                <a:gd name="f138" fmla="*/ f115 f58 1"/>
                <a:gd name="f139" fmla="*/ f116 f59 1"/>
                <a:gd name="f140" fmla="*/ f117 f58 1"/>
                <a:gd name="f141" fmla="*/ f118 f59 1"/>
                <a:gd name="f142" fmla="*/ f119 f58 1"/>
                <a:gd name="f143" fmla="*/ f120 f59 1"/>
                <a:gd name="f144" fmla="*/ f121 f58 1"/>
                <a:gd name="f145" fmla="*/ f122 f59 1"/>
                <a:gd name="f146" fmla="*/ f123 f58 1"/>
                <a:gd name="f147" fmla="*/ f124 f59 1"/>
                <a:gd name="f148" fmla="*/ f125 f58 1"/>
                <a:gd name="f149" fmla="*/ f126 f59 1"/>
                <a:gd name="f150" fmla="*/ f127 f58 1"/>
                <a:gd name="f151" fmla="*/ f128 f59 1"/>
                <a:gd name="f152" fmla="*/ f129 f58 1"/>
                <a:gd name="f153" fmla="*/ f130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5" y="f136"/>
                </a:cxn>
                <a:cxn ang="f88">
                  <a:pos x="f135" y="f137"/>
                </a:cxn>
                <a:cxn ang="f88">
                  <a:pos x="f138" y="f139"/>
                </a:cxn>
                <a:cxn ang="f88">
                  <a:pos x="f140" y="f141"/>
                </a:cxn>
                <a:cxn ang="f88">
                  <a:pos x="f142" y="f143"/>
                </a:cxn>
                <a:cxn ang="f88">
                  <a:pos x="f144" y="f145"/>
                </a:cxn>
                <a:cxn ang="f88">
                  <a:pos x="f146" y="f147"/>
                </a:cxn>
                <a:cxn ang="f88">
                  <a:pos x="f148" y="f149"/>
                </a:cxn>
                <a:cxn ang="f88">
                  <a:pos x="f150" y="f151"/>
                </a:cxn>
                <a:cxn ang="f88">
                  <a:pos x="f152" y="f151"/>
                </a:cxn>
                <a:cxn ang="f88">
                  <a:pos x="f153" y="f136"/>
                </a:cxn>
                <a:cxn ang="f88">
                  <a:pos x="f135" y="f136"/>
                </a:cxn>
              </a:cxnLst>
              <a:rect l="f131" t="f134" r="f132" b="f133"/>
              <a:pathLst>
                <a:path w="520" h="200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5" y="f34"/>
                    <a:pt x="f35" y="f36"/>
                    <a:pt x="f37" y="f34"/>
                  </a:cubicBezTo>
                  <a:cubicBezTo>
                    <a:pt x="f8" y="f38"/>
                    <a:pt x="f39" y="f40"/>
                    <a:pt x="f41" y="f42"/>
                  </a:cubicBezTo>
                  <a:cubicBezTo>
                    <a:pt x="f43" y="f42"/>
                    <a:pt x="f44" y="f45"/>
                    <a:pt x="f40" y="f46"/>
                  </a:cubicBezTo>
                  <a:cubicBezTo>
                    <a:pt x="f47" y="f42"/>
                    <a:pt x="f10" y="f48"/>
                    <a:pt x="f49" y="f46"/>
                  </a:cubicBezTo>
                  <a:cubicBezTo>
                    <a:pt x="f50" y="f51"/>
                    <a:pt x="f52" y="f53"/>
                    <a:pt x="f54" y="f5"/>
                  </a:cubicBezTo>
                  <a:cubicBezTo>
                    <a:pt x="f55" y="f5"/>
                    <a:pt x="f56" y="f5"/>
                    <a:pt x="f6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30C0C67-070B-E0EF-AAB5-567199CF125B}"/>
                </a:ext>
              </a:extLst>
            </p:cNvPr>
            <p:cNvSpPr/>
            <p:nvPr/>
          </p:nvSpPr>
          <p:spPr>
            <a:xfrm>
              <a:off x="3067053" y="3160715"/>
              <a:ext cx="2835270" cy="338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"/>
                <a:gd name="f7" fmla="val 109"/>
                <a:gd name="f8" fmla="val 66"/>
                <a:gd name="f9" fmla="val 69"/>
                <a:gd name="f10" fmla="val 4"/>
                <a:gd name="f11" fmla="val 74"/>
                <a:gd name="f12" fmla="val 3"/>
                <a:gd name="f13" fmla="val 79"/>
                <a:gd name="f14" fmla="val 331"/>
                <a:gd name="f15" fmla="val 583"/>
                <a:gd name="f16" fmla="val 836"/>
                <a:gd name="f17" fmla="val 840"/>
                <a:gd name="f18" fmla="val 845"/>
                <a:gd name="f19" fmla="val 849"/>
                <a:gd name="f20" fmla="val 853"/>
                <a:gd name="f21" fmla="val 5"/>
                <a:gd name="f22" fmla="val 859"/>
                <a:gd name="f23" fmla="val 2"/>
                <a:gd name="f24" fmla="val 863"/>
                <a:gd name="f25" fmla="val 870"/>
                <a:gd name="f26" fmla="val 876"/>
                <a:gd name="f27" fmla="val 883"/>
                <a:gd name="f28" fmla="val 914"/>
                <a:gd name="f29" fmla="val 36"/>
                <a:gd name="f30" fmla="val 913"/>
                <a:gd name="f31" fmla="val 42"/>
                <a:gd name="f32" fmla="val 912"/>
                <a:gd name="f33" fmla="val 45"/>
                <a:gd name="f34" fmla="val 905"/>
                <a:gd name="f35" fmla="val 44"/>
                <a:gd name="f36" fmla="val 891"/>
                <a:gd name="f37" fmla="val 878"/>
                <a:gd name="f38" fmla="val 864"/>
                <a:gd name="f39" fmla="val 857"/>
                <a:gd name="f40" fmla="val 855"/>
                <a:gd name="f41" fmla="val 46"/>
                <a:gd name="f42" fmla="val 856"/>
                <a:gd name="f43" fmla="val 52"/>
                <a:gd name="f44" fmla="val 841"/>
                <a:gd name="f45" fmla="val 49"/>
                <a:gd name="f46" fmla="val 826"/>
                <a:gd name="f47" fmla="val 811"/>
                <a:gd name="f48" fmla="val 710"/>
                <a:gd name="f49" fmla="val 609"/>
                <a:gd name="f50" fmla="val 50"/>
                <a:gd name="f51" fmla="val 507"/>
                <a:gd name="f52" fmla="val 494"/>
                <a:gd name="f53" fmla="val 483"/>
                <a:gd name="f54" fmla="val 478"/>
                <a:gd name="f55" fmla="val 65"/>
                <a:gd name="f56" fmla="val 76"/>
                <a:gd name="f57" fmla="val 87"/>
                <a:gd name="f58" fmla="val 98"/>
                <a:gd name="f59" fmla="val 104"/>
                <a:gd name="f60" fmla="val 475"/>
                <a:gd name="f61" fmla="val 106"/>
                <a:gd name="f62" fmla="val 469"/>
                <a:gd name="f63" fmla="val 107"/>
                <a:gd name="f64" fmla="val 437"/>
                <a:gd name="f65" fmla="val 77"/>
                <a:gd name="f66" fmla="val 73"/>
                <a:gd name="f67" fmla="val 436"/>
                <a:gd name="f68" fmla="val 432"/>
                <a:gd name="f69" fmla="val 421"/>
                <a:gd name="f70" fmla="val 407"/>
                <a:gd name="f71" fmla="val 305"/>
                <a:gd name="f72" fmla="val 204"/>
                <a:gd name="f73" fmla="val 102"/>
                <a:gd name="f74" fmla="val 88"/>
                <a:gd name="f75" fmla="val 59"/>
                <a:gd name="f76" fmla="val 57"/>
                <a:gd name="f77" fmla="val 51"/>
                <a:gd name="f78" fmla="val 37"/>
                <a:gd name="f79" fmla="val 23"/>
                <a:gd name="f80" fmla="val 9"/>
                <a:gd name="f81" fmla="val 1"/>
                <a:gd name="f82" fmla="val 33"/>
                <a:gd name="f83" fmla="val 55"/>
                <a:gd name="f84" fmla="val 6"/>
                <a:gd name="f85" fmla="+- 0 0 -90"/>
                <a:gd name="f86" fmla="*/ f3 1 915"/>
                <a:gd name="f87" fmla="*/ f4 1 109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915"/>
                <a:gd name="f96" fmla="*/ f92 1 109"/>
                <a:gd name="f97" fmla="*/ 66 f93 1"/>
                <a:gd name="f98" fmla="*/ 0 f92 1"/>
                <a:gd name="f99" fmla="*/ 79 f93 1"/>
                <a:gd name="f100" fmla="*/ 3 f92 1"/>
                <a:gd name="f101" fmla="*/ 836 f93 1"/>
                <a:gd name="f102" fmla="*/ 849 f93 1"/>
                <a:gd name="f103" fmla="*/ 863 f93 1"/>
                <a:gd name="f104" fmla="*/ 883 f93 1"/>
                <a:gd name="f105" fmla="*/ 914 f93 1"/>
                <a:gd name="f106" fmla="*/ 36 f92 1"/>
                <a:gd name="f107" fmla="*/ 905 f93 1"/>
                <a:gd name="f108" fmla="*/ 44 f92 1"/>
                <a:gd name="f109" fmla="*/ 864 f93 1"/>
                <a:gd name="f110" fmla="*/ 856 f93 1"/>
                <a:gd name="f111" fmla="*/ 52 f92 1"/>
                <a:gd name="f112" fmla="*/ 811 f93 1"/>
                <a:gd name="f113" fmla="*/ 49 f92 1"/>
                <a:gd name="f114" fmla="*/ 507 f93 1"/>
                <a:gd name="f115" fmla="*/ 478 f93 1"/>
                <a:gd name="f116" fmla="*/ 65 f92 1"/>
                <a:gd name="f117" fmla="*/ 98 f92 1"/>
                <a:gd name="f118" fmla="*/ 469 f93 1"/>
                <a:gd name="f119" fmla="*/ 107 f92 1"/>
                <a:gd name="f120" fmla="*/ 437 f93 1"/>
                <a:gd name="f121" fmla="*/ 77 f92 1"/>
                <a:gd name="f122" fmla="*/ 436 f93 1"/>
                <a:gd name="f123" fmla="*/ 407 f93 1"/>
                <a:gd name="f124" fmla="*/ 102 f93 1"/>
                <a:gd name="f125" fmla="*/ 59 f93 1"/>
                <a:gd name="f126" fmla="*/ 51 f93 1"/>
                <a:gd name="f127" fmla="*/ 9 f93 1"/>
                <a:gd name="f128" fmla="*/ 1 f93 1"/>
                <a:gd name="f129" fmla="*/ 33 f93 1"/>
                <a:gd name="f130" fmla="+- f94 0 f1"/>
                <a:gd name="f131" fmla="*/ f97 1 915"/>
                <a:gd name="f132" fmla="*/ f98 1 109"/>
                <a:gd name="f133" fmla="*/ f99 1 915"/>
                <a:gd name="f134" fmla="*/ f100 1 109"/>
                <a:gd name="f135" fmla="*/ f101 1 915"/>
                <a:gd name="f136" fmla="*/ f102 1 915"/>
                <a:gd name="f137" fmla="*/ f103 1 915"/>
                <a:gd name="f138" fmla="*/ f104 1 915"/>
                <a:gd name="f139" fmla="*/ f105 1 915"/>
                <a:gd name="f140" fmla="*/ f106 1 109"/>
                <a:gd name="f141" fmla="*/ f107 1 915"/>
                <a:gd name="f142" fmla="*/ f108 1 109"/>
                <a:gd name="f143" fmla="*/ f109 1 915"/>
                <a:gd name="f144" fmla="*/ f110 1 915"/>
                <a:gd name="f145" fmla="*/ f111 1 109"/>
                <a:gd name="f146" fmla="*/ f112 1 915"/>
                <a:gd name="f147" fmla="*/ f113 1 109"/>
                <a:gd name="f148" fmla="*/ f114 1 915"/>
                <a:gd name="f149" fmla="*/ f115 1 915"/>
                <a:gd name="f150" fmla="*/ f116 1 109"/>
                <a:gd name="f151" fmla="*/ f117 1 109"/>
                <a:gd name="f152" fmla="*/ f118 1 915"/>
                <a:gd name="f153" fmla="*/ f119 1 109"/>
                <a:gd name="f154" fmla="*/ f120 1 915"/>
                <a:gd name="f155" fmla="*/ f121 1 109"/>
                <a:gd name="f156" fmla="*/ f122 1 915"/>
                <a:gd name="f157" fmla="*/ f123 1 915"/>
                <a:gd name="f158" fmla="*/ f124 1 915"/>
                <a:gd name="f159" fmla="*/ f125 1 915"/>
                <a:gd name="f160" fmla="*/ f126 1 915"/>
                <a:gd name="f161" fmla="*/ f127 1 915"/>
                <a:gd name="f162" fmla="*/ f128 1 915"/>
                <a:gd name="f163" fmla="*/ f129 1 915"/>
                <a:gd name="f164" fmla="*/ 0 1 f95"/>
                <a:gd name="f165" fmla="*/ f89 1 f95"/>
                <a:gd name="f166" fmla="*/ 0 1 f96"/>
                <a:gd name="f167" fmla="*/ f90 1 f96"/>
                <a:gd name="f168" fmla="*/ f131 1 f95"/>
                <a:gd name="f169" fmla="*/ f132 1 f96"/>
                <a:gd name="f170" fmla="*/ f133 1 f95"/>
                <a:gd name="f171" fmla="*/ f134 1 f96"/>
                <a:gd name="f172" fmla="*/ f135 1 f95"/>
                <a:gd name="f173" fmla="*/ f136 1 f95"/>
                <a:gd name="f174" fmla="*/ f137 1 f95"/>
                <a:gd name="f175" fmla="*/ f138 1 f95"/>
                <a:gd name="f176" fmla="*/ f139 1 f95"/>
                <a:gd name="f177" fmla="*/ f140 1 f96"/>
                <a:gd name="f178" fmla="*/ f141 1 f95"/>
                <a:gd name="f179" fmla="*/ f142 1 f96"/>
                <a:gd name="f180" fmla="*/ f143 1 f95"/>
                <a:gd name="f181" fmla="*/ f144 1 f95"/>
                <a:gd name="f182" fmla="*/ f145 1 f96"/>
                <a:gd name="f183" fmla="*/ f146 1 f95"/>
                <a:gd name="f184" fmla="*/ f147 1 f96"/>
                <a:gd name="f185" fmla="*/ f148 1 f95"/>
                <a:gd name="f186" fmla="*/ f149 1 f95"/>
                <a:gd name="f187" fmla="*/ f150 1 f96"/>
                <a:gd name="f188" fmla="*/ f151 1 f96"/>
                <a:gd name="f189" fmla="*/ f152 1 f95"/>
                <a:gd name="f190" fmla="*/ f153 1 f96"/>
                <a:gd name="f191" fmla="*/ f154 1 f95"/>
                <a:gd name="f192" fmla="*/ f155 1 f96"/>
                <a:gd name="f193" fmla="*/ f156 1 f95"/>
                <a:gd name="f194" fmla="*/ f157 1 f95"/>
                <a:gd name="f195" fmla="*/ f158 1 f95"/>
                <a:gd name="f196" fmla="*/ f159 1 f95"/>
                <a:gd name="f197" fmla="*/ f160 1 f95"/>
                <a:gd name="f198" fmla="*/ f161 1 f95"/>
                <a:gd name="f199" fmla="*/ f162 1 f95"/>
                <a:gd name="f200" fmla="*/ f163 1 f95"/>
                <a:gd name="f201" fmla="*/ f164 f86 1"/>
                <a:gd name="f202" fmla="*/ f165 f86 1"/>
                <a:gd name="f203" fmla="*/ f167 f87 1"/>
                <a:gd name="f204" fmla="*/ f166 f87 1"/>
                <a:gd name="f205" fmla="*/ f168 f86 1"/>
                <a:gd name="f206" fmla="*/ f169 f87 1"/>
                <a:gd name="f207" fmla="*/ f170 f86 1"/>
                <a:gd name="f208" fmla="*/ f171 f87 1"/>
                <a:gd name="f209" fmla="*/ f172 f86 1"/>
                <a:gd name="f210" fmla="*/ f173 f86 1"/>
                <a:gd name="f211" fmla="*/ f174 f86 1"/>
                <a:gd name="f212" fmla="*/ f175 f86 1"/>
                <a:gd name="f213" fmla="*/ f176 f86 1"/>
                <a:gd name="f214" fmla="*/ f177 f87 1"/>
                <a:gd name="f215" fmla="*/ f178 f86 1"/>
                <a:gd name="f216" fmla="*/ f179 f87 1"/>
                <a:gd name="f217" fmla="*/ f180 f86 1"/>
                <a:gd name="f218" fmla="*/ f181 f86 1"/>
                <a:gd name="f219" fmla="*/ f182 f87 1"/>
                <a:gd name="f220" fmla="*/ f183 f86 1"/>
                <a:gd name="f221" fmla="*/ f184 f87 1"/>
                <a:gd name="f222" fmla="*/ f185 f86 1"/>
                <a:gd name="f223" fmla="*/ f186 f86 1"/>
                <a:gd name="f224" fmla="*/ f187 f87 1"/>
                <a:gd name="f225" fmla="*/ f188 f87 1"/>
                <a:gd name="f226" fmla="*/ f189 f86 1"/>
                <a:gd name="f227" fmla="*/ f190 f87 1"/>
                <a:gd name="f228" fmla="*/ f191 f86 1"/>
                <a:gd name="f229" fmla="*/ f192 f87 1"/>
                <a:gd name="f230" fmla="*/ f193 f86 1"/>
                <a:gd name="f231" fmla="*/ f194 f86 1"/>
                <a:gd name="f232" fmla="*/ f195 f86 1"/>
                <a:gd name="f233" fmla="*/ f196 f86 1"/>
                <a:gd name="f234" fmla="*/ f197 f86 1"/>
                <a:gd name="f235" fmla="*/ f198 f86 1"/>
                <a:gd name="f236" fmla="*/ f199 f86 1"/>
                <a:gd name="f237" fmla="*/ f200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08"/>
                </a:cxn>
                <a:cxn ang="f130">
                  <a:pos x="f210" y="f206"/>
                </a:cxn>
                <a:cxn ang="f130">
                  <a:pos x="f211" y="f208"/>
                </a:cxn>
                <a:cxn ang="f130">
                  <a:pos x="f212" y="f208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6"/>
                </a:cxn>
                <a:cxn ang="f130">
                  <a:pos x="f218" y="f219"/>
                </a:cxn>
                <a:cxn ang="f130">
                  <a:pos x="f220" y="f221"/>
                </a:cxn>
                <a:cxn ang="f130">
                  <a:pos x="f222" y="f221"/>
                </a:cxn>
                <a:cxn ang="f130">
                  <a:pos x="f223" y="f224"/>
                </a:cxn>
                <a:cxn ang="f130">
                  <a:pos x="f223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24"/>
                </a:cxn>
                <a:cxn ang="f130">
                  <a:pos x="f231" y="f221"/>
                </a:cxn>
                <a:cxn ang="f130">
                  <a:pos x="f232" y="f221"/>
                </a:cxn>
                <a:cxn ang="f130">
                  <a:pos x="f233" y="f219"/>
                </a:cxn>
                <a:cxn ang="f130">
                  <a:pos x="f234" y="f216"/>
                </a:cxn>
                <a:cxn ang="f130">
                  <a:pos x="f235" y="f216"/>
                </a:cxn>
                <a:cxn ang="f130">
                  <a:pos x="f236" y="f214"/>
                </a:cxn>
                <a:cxn ang="f130">
                  <a:pos x="f237" y="f208"/>
                </a:cxn>
                <a:cxn ang="f130">
                  <a:pos x="f205" y="f206"/>
                </a:cxn>
              </a:cxnLst>
              <a:rect l="f201" t="f204" r="f202" b="f203"/>
              <a:pathLst>
                <a:path w="915" h="109">
                  <a:moveTo>
                    <a:pt x="f8" y="f5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10"/>
                    <a:pt x="f19" y="f5"/>
                  </a:cubicBezTo>
                  <a:cubicBezTo>
                    <a:pt x="f20" y="f21"/>
                    <a:pt x="f22" y="f23"/>
                    <a:pt x="f24" y="f12"/>
                  </a:cubicBezTo>
                  <a:cubicBezTo>
                    <a:pt x="f25" y="f12"/>
                    <a:pt x="f26" y="f12"/>
                    <a:pt x="f27" y="f12"/>
                  </a:cubicBezTo>
                  <a:cubicBezTo>
                    <a:pt x="f6" y="f12"/>
                    <a:pt x="f28" y="f12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5"/>
                    <a:pt x="f37" y="f33"/>
                    <a:pt x="f38" y="f35"/>
                  </a:cubicBezTo>
                  <a:cubicBezTo>
                    <a:pt x="f39" y="f35"/>
                    <a:pt x="f40" y="f41"/>
                    <a:pt x="f42" y="f43"/>
                  </a:cubicBezTo>
                  <a:cubicBezTo>
                    <a:pt x="f44" y="f45"/>
                    <a:pt x="f46" y="f45"/>
                    <a:pt x="f47" y="f45"/>
                  </a:cubicBezTo>
                  <a:cubicBezTo>
                    <a:pt x="f48" y="f45"/>
                    <a:pt x="f49" y="f50"/>
                    <a:pt x="f51" y="f45"/>
                  </a:cubicBezTo>
                  <a:cubicBezTo>
                    <a:pt x="f52" y="f45"/>
                    <a:pt x="f53" y="f50"/>
                    <a:pt x="f54" y="f55"/>
                  </a:cubicBezTo>
                  <a:cubicBezTo>
                    <a:pt x="f54" y="f56"/>
                    <a:pt x="f54" y="f57"/>
                    <a:pt x="f54" y="f58"/>
                  </a:cubicBezTo>
                  <a:cubicBezTo>
                    <a:pt x="f54" y="f59"/>
                    <a:pt x="f60" y="f61"/>
                    <a:pt x="f62" y="f63"/>
                  </a:cubicBezTo>
                  <a:cubicBezTo>
                    <a:pt x="f64" y="f7"/>
                    <a:pt x="f64" y="f7"/>
                    <a:pt x="f64" y="f65"/>
                  </a:cubicBezTo>
                  <a:cubicBezTo>
                    <a:pt x="f64" y="f66"/>
                    <a:pt x="f67" y="f9"/>
                    <a:pt x="f67" y="f55"/>
                  </a:cubicBezTo>
                  <a:cubicBezTo>
                    <a:pt x="f68" y="f50"/>
                    <a:pt x="f69" y="f45"/>
                    <a:pt x="f70" y="f45"/>
                  </a:cubicBezTo>
                  <a:cubicBezTo>
                    <a:pt x="f71" y="f50"/>
                    <a:pt x="f72" y="f45"/>
                    <a:pt x="f73" y="f45"/>
                  </a:cubicBezTo>
                  <a:cubicBezTo>
                    <a:pt x="f74" y="f45"/>
                    <a:pt x="f66" y="f45"/>
                    <a:pt x="f75" y="f43"/>
                  </a:cubicBezTo>
                  <a:cubicBezTo>
                    <a:pt x="f75" y="f41"/>
                    <a:pt x="f76" y="f35"/>
                    <a:pt x="f77" y="f35"/>
                  </a:cubicBezTo>
                  <a:cubicBezTo>
                    <a:pt x="f78" y="f33"/>
                    <a:pt x="f79" y="f35"/>
                    <a:pt x="f80" y="f35"/>
                  </a:cubicBezTo>
                  <a:cubicBezTo>
                    <a:pt x="f23" y="f33"/>
                    <a:pt x="f81" y="f31"/>
                    <a:pt x="f81" y="f29"/>
                  </a:cubicBezTo>
                  <a:cubicBezTo>
                    <a:pt x="f5" y="f12"/>
                    <a:pt x="f5" y="f12"/>
                    <a:pt x="f82" y="f12"/>
                  </a:cubicBezTo>
                  <a:cubicBezTo>
                    <a:pt x="f35" y="f23"/>
                    <a:pt x="f83" y="f84"/>
                    <a:pt x="f8" y="f5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70DAD7B0-E995-8DD1-CA25-467BB071CE9A}"/>
                </a:ext>
              </a:extLst>
            </p:cNvPr>
            <p:cNvSpPr/>
            <p:nvPr/>
          </p:nvSpPr>
          <p:spPr>
            <a:xfrm>
              <a:off x="3070226" y="2646365"/>
              <a:ext cx="2828925" cy="338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3"/>
                <a:gd name="f7" fmla="val 109"/>
                <a:gd name="f8" fmla="val 75"/>
                <a:gd name="f9" fmla="val 79"/>
                <a:gd name="f10" fmla="val 4"/>
                <a:gd name="f11" fmla="val 84"/>
                <a:gd name="f12" fmla="val 3"/>
                <a:gd name="f13" fmla="val 88"/>
                <a:gd name="f14" fmla="val 334"/>
                <a:gd name="f15" fmla="val 579"/>
                <a:gd name="f16" fmla="val 824"/>
                <a:gd name="f17" fmla="val 829"/>
                <a:gd name="f18" fmla="val 834"/>
                <a:gd name="f19" fmla="val 838"/>
                <a:gd name="f20" fmla="val 841"/>
                <a:gd name="f21" fmla="val 5"/>
                <a:gd name="f22" fmla="val 845"/>
                <a:gd name="f23" fmla="val 849"/>
                <a:gd name="f24" fmla="val 867"/>
                <a:gd name="f25" fmla="val 885"/>
                <a:gd name="f26" fmla="val 902"/>
                <a:gd name="f27" fmla="val 909"/>
                <a:gd name="f28" fmla="val 12"/>
                <a:gd name="f29" fmla="val 44"/>
                <a:gd name="f30" fmla="val 881"/>
                <a:gd name="f31" fmla="val 871"/>
                <a:gd name="f32" fmla="val 860"/>
                <a:gd name="f33" fmla="val 45"/>
                <a:gd name="f34" fmla="val 850"/>
                <a:gd name="f35" fmla="val 844"/>
                <a:gd name="f36" fmla="val 842"/>
                <a:gd name="f37" fmla="val 46"/>
                <a:gd name="f38" fmla="val 52"/>
                <a:gd name="f39" fmla="val 827"/>
                <a:gd name="f40" fmla="val 49"/>
                <a:gd name="f41" fmla="val 812"/>
                <a:gd name="f42" fmla="val 50"/>
                <a:gd name="f43" fmla="val 797"/>
                <a:gd name="f44" fmla="val 700"/>
                <a:gd name="f45" fmla="val 603"/>
                <a:gd name="f46" fmla="val 506"/>
                <a:gd name="f47" fmla="val 493"/>
                <a:gd name="f48" fmla="val 482"/>
                <a:gd name="f49" fmla="val 51"/>
                <a:gd name="f50" fmla="val 477"/>
                <a:gd name="f51" fmla="val 65"/>
                <a:gd name="f52" fmla="val 76"/>
                <a:gd name="f53" fmla="val 87"/>
                <a:gd name="f54" fmla="val 98"/>
                <a:gd name="f55" fmla="val 104"/>
                <a:gd name="f56" fmla="val 474"/>
                <a:gd name="f57" fmla="val 106"/>
                <a:gd name="f58" fmla="val 468"/>
                <a:gd name="f59" fmla="val 107"/>
                <a:gd name="f60" fmla="val 436"/>
                <a:gd name="f61" fmla="val 77"/>
                <a:gd name="f62" fmla="val 73"/>
                <a:gd name="f63" fmla="val 435"/>
                <a:gd name="f64" fmla="val 69"/>
                <a:gd name="f65" fmla="val 431"/>
                <a:gd name="f66" fmla="val 420"/>
                <a:gd name="f67" fmla="val 406"/>
                <a:gd name="f68" fmla="val 309"/>
                <a:gd name="f69" fmla="val 212"/>
                <a:gd name="f70" fmla="val 115"/>
                <a:gd name="f71" fmla="val 100"/>
                <a:gd name="f72" fmla="val 85"/>
                <a:gd name="f73" fmla="val 70"/>
                <a:gd name="f74" fmla="val 71"/>
                <a:gd name="f75" fmla="val 47"/>
                <a:gd name="f76" fmla="val 62"/>
                <a:gd name="f77" fmla="val 28"/>
                <a:gd name="f78" fmla="val 11"/>
                <a:gd name="f79" fmla="val 43"/>
                <a:gd name="f80" fmla="val 34"/>
                <a:gd name="f81" fmla="val 31"/>
                <a:gd name="f82" fmla="val 2"/>
                <a:gd name="f83" fmla="val 61"/>
                <a:gd name="f84" fmla="val 7"/>
                <a:gd name="f85" fmla="+- 0 0 -90"/>
                <a:gd name="f86" fmla="*/ f3 1 913"/>
                <a:gd name="f87" fmla="*/ f4 1 109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913"/>
                <a:gd name="f96" fmla="*/ f92 1 109"/>
                <a:gd name="f97" fmla="*/ 75 f93 1"/>
                <a:gd name="f98" fmla="*/ 0 f92 1"/>
                <a:gd name="f99" fmla="*/ 88 f93 1"/>
                <a:gd name="f100" fmla="*/ 3 f92 1"/>
                <a:gd name="f101" fmla="*/ 824 f93 1"/>
                <a:gd name="f102" fmla="*/ 838 f93 1"/>
                <a:gd name="f103" fmla="*/ 849 f93 1"/>
                <a:gd name="f104" fmla="*/ 902 f93 1"/>
                <a:gd name="f105" fmla="*/ 913 f93 1"/>
                <a:gd name="f106" fmla="*/ 12 f92 1"/>
                <a:gd name="f107" fmla="*/ 881 f93 1"/>
                <a:gd name="f108" fmla="*/ 44 f92 1"/>
                <a:gd name="f109" fmla="*/ 850 f93 1"/>
                <a:gd name="f110" fmla="*/ 842 f93 1"/>
                <a:gd name="f111" fmla="*/ 52 f92 1"/>
                <a:gd name="f112" fmla="*/ 797 f93 1"/>
                <a:gd name="f113" fmla="*/ 50 f92 1"/>
                <a:gd name="f114" fmla="*/ 506 f93 1"/>
                <a:gd name="f115" fmla="*/ 49 f92 1"/>
                <a:gd name="f116" fmla="*/ 477 f93 1"/>
                <a:gd name="f117" fmla="*/ 65 f92 1"/>
                <a:gd name="f118" fmla="*/ 98 f92 1"/>
                <a:gd name="f119" fmla="*/ 468 f93 1"/>
                <a:gd name="f120" fmla="*/ 107 f92 1"/>
                <a:gd name="f121" fmla="*/ 436 f93 1"/>
                <a:gd name="f122" fmla="*/ 77 f92 1"/>
                <a:gd name="f123" fmla="*/ 435 f93 1"/>
                <a:gd name="f124" fmla="*/ 406 f93 1"/>
                <a:gd name="f125" fmla="*/ 115 f93 1"/>
                <a:gd name="f126" fmla="*/ 70 f93 1"/>
                <a:gd name="f127" fmla="*/ 62 f93 1"/>
                <a:gd name="f128" fmla="*/ 11 f93 1"/>
                <a:gd name="f129" fmla="*/ 45 f92 1"/>
                <a:gd name="f130" fmla="*/ 0 f93 1"/>
                <a:gd name="f131" fmla="*/ 34 f92 1"/>
                <a:gd name="f132" fmla="*/ 31 f93 1"/>
                <a:gd name="f133" fmla="+- f94 0 f1"/>
                <a:gd name="f134" fmla="*/ f97 1 913"/>
                <a:gd name="f135" fmla="*/ f98 1 109"/>
                <a:gd name="f136" fmla="*/ f99 1 913"/>
                <a:gd name="f137" fmla="*/ f100 1 109"/>
                <a:gd name="f138" fmla="*/ f101 1 913"/>
                <a:gd name="f139" fmla="*/ f102 1 913"/>
                <a:gd name="f140" fmla="*/ f103 1 913"/>
                <a:gd name="f141" fmla="*/ f104 1 913"/>
                <a:gd name="f142" fmla="*/ f105 1 913"/>
                <a:gd name="f143" fmla="*/ f106 1 109"/>
                <a:gd name="f144" fmla="*/ f107 1 913"/>
                <a:gd name="f145" fmla="*/ f108 1 109"/>
                <a:gd name="f146" fmla="*/ f109 1 913"/>
                <a:gd name="f147" fmla="*/ f110 1 913"/>
                <a:gd name="f148" fmla="*/ f111 1 109"/>
                <a:gd name="f149" fmla="*/ f112 1 913"/>
                <a:gd name="f150" fmla="*/ f113 1 109"/>
                <a:gd name="f151" fmla="*/ f114 1 913"/>
                <a:gd name="f152" fmla="*/ f115 1 109"/>
                <a:gd name="f153" fmla="*/ f116 1 913"/>
                <a:gd name="f154" fmla="*/ f117 1 109"/>
                <a:gd name="f155" fmla="*/ f118 1 109"/>
                <a:gd name="f156" fmla="*/ f119 1 913"/>
                <a:gd name="f157" fmla="*/ f120 1 109"/>
                <a:gd name="f158" fmla="*/ f121 1 913"/>
                <a:gd name="f159" fmla="*/ f122 1 109"/>
                <a:gd name="f160" fmla="*/ f123 1 913"/>
                <a:gd name="f161" fmla="*/ f124 1 913"/>
                <a:gd name="f162" fmla="*/ f125 1 913"/>
                <a:gd name="f163" fmla="*/ f126 1 913"/>
                <a:gd name="f164" fmla="*/ f127 1 913"/>
                <a:gd name="f165" fmla="*/ f128 1 913"/>
                <a:gd name="f166" fmla="*/ f129 1 109"/>
                <a:gd name="f167" fmla="*/ f130 1 913"/>
                <a:gd name="f168" fmla="*/ f131 1 109"/>
                <a:gd name="f169" fmla="*/ f132 1 913"/>
                <a:gd name="f170" fmla="*/ 0 1 f95"/>
                <a:gd name="f171" fmla="*/ f89 1 f95"/>
                <a:gd name="f172" fmla="*/ 0 1 f96"/>
                <a:gd name="f173" fmla="*/ f90 1 f96"/>
                <a:gd name="f174" fmla="*/ f134 1 f95"/>
                <a:gd name="f175" fmla="*/ f135 1 f96"/>
                <a:gd name="f176" fmla="*/ f136 1 f95"/>
                <a:gd name="f177" fmla="*/ f137 1 f96"/>
                <a:gd name="f178" fmla="*/ f138 1 f95"/>
                <a:gd name="f179" fmla="*/ f139 1 f95"/>
                <a:gd name="f180" fmla="*/ f140 1 f95"/>
                <a:gd name="f181" fmla="*/ f141 1 f95"/>
                <a:gd name="f182" fmla="*/ f142 1 f95"/>
                <a:gd name="f183" fmla="*/ f143 1 f96"/>
                <a:gd name="f184" fmla="*/ f144 1 f95"/>
                <a:gd name="f185" fmla="*/ f145 1 f96"/>
                <a:gd name="f186" fmla="*/ f146 1 f95"/>
                <a:gd name="f187" fmla="*/ f147 1 f95"/>
                <a:gd name="f188" fmla="*/ f148 1 f96"/>
                <a:gd name="f189" fmla="*/ f149 1 f95"/>
                <a:gd name="f190" fmla="*/ f150 1 f96"/>
                <a:gd name="f191" fmla="*/ f151 1 f95"/>
                <a:gd name="f192" fmla="*/ f152 1 f96"/>
                <a:gd name="f193" fmla="*/ f153 1 f95"/>
                <a:gd name="f194" fmla="*/ f154 1 f96"/>
                <a:gd name="f195" fmla="*/ f155 1 f96"/>
                <a:gd name="f196" fmla="*/ f156 1 f95"/>
                <a:gd name="f197" fmla="*/ f157 1 f96"/>
                <a:gd name="f198" fmla="*/ f158 1 f95"/>
                <a:gd name="f199" fmla="*/ f159 1 f96"/>
                <a:gd name="f200" fmla="*/ f160 1 f95"/>
                <a:gd name="f201" fmla="*/ f161 1 f95"/>
                <a:gd name="f202" fmla="*/ f162 1 f95"/>
                <a:gd name="f203" fmla="*/ f163 1 f95"/>
                <a:gd name="f204" fmla="*/ f164 1 f95"/>
                <a:gd name="f205" fmla="*/ f165 1 f95"/>
                <a:gd name="f206" fmla="*/ f166 1 f96"/>
                <a:gd name="f207" fmla="*/ f167 1 f95"/>
                <a:gd name="f208" fmla="*/ f168 1 f96"/>
                <a:gd name="f209" fmla="*/ f169 1 f95"/>
                <a:gd name="f210" fmla="*/ f170 f86 1"/>
                <a:gd name="f211" fmla="*/ f171 f86 1"/>
                <a:gd name="f212" fmla="*/ f173 f87 1"/>
                <a:gd name="f213" fmla="*/ f172 f87 1"/>
                <a:gd name="f214" fmla="*/ f174 f86 1"/>
                <a:gd name="f215" fmla="*/ f175 f87 1"/>
                <a:gd name="f216" fmla="*/ f176 f86 1"/>
                <a:gd name="f217" fmla="*/ f177 f87 1"/>
                <a:gd name="f218" fmla="*/ f178 f86 1"/>
                <a:gd name="f219" fmla="*/ f179 f86 1"/>
                <a:gd name="f220" fmla="*/ f180 f86 1"/>
                <a:gd name="f221" fmla="*/ f181 f86 1"/>
                <a:gd name="f222" fmla="*/ f182 f86 1"/>
                <a:gd name="f223" fmla="*/ f183 f87 1"/>
                <a:gd name="f224" fmla="*/ f184 f86 1"/>
                <a:gd name="f225" fmla="*/ f185 f87 1"/>
                <a:gd name="f226" fmla="*/ f186 f86 1"/>
                <a:gd name="f227" fmla="*/ f187 f86 1"/>
                <a:gd name="f228" fmla="*/ f188 f87 1"/>
                <a:gd name="f229" fmla="*/ f189 f86 1"/>
                <a:gd name="f230" fmla="*/ f190 f87 1"/>
                <a:gd name="f231" fmla="*/ f191 f86 1"/>
                <a:gd name="f232" fmla="*/ f192 f87 1"/>
                <a:gd name="f233" fmla="*/ f193 f86 1"/>
                <a:gd name="f234" fmla="*/ f194 f87 1"/>
                <a:gd name="f235" fmla="*/ f195 f87 1"/>
                <a:gd name="f236" fmla="*/ f196 f86 1"/>
                <a:gd name="f237" fmla="*/ f197 f87 1"/>
                <a:gd name="f238" fmla="*/ f198 f86 1"/>
                <a:gd name="f239" fmla="*/ f199 f87 1"/>
                <a:gd name="f240" fmla="*/ f200 f86 1"/>
                <a:gd name="f241" fmla="*/ f201 f86 1"/>
                <a:gd name="f242" fmla="*/ f202 f86 1"/>
                <a:gd name="f243" fmla="*/ f203 f86 1"/>
                <a:gd name="f244" fmla="*/ f204 f86 1"/>
                <a:gd name="f245" fmla="*/ f205 f86 1"/>
                <a:gd name="f246" fmla="*/ f206 f87 1"/>
                <a:gd name="f247" fmla="*/ f207 f86 1"/>
                <a:gd name="f248" fmla="*/ f208 f87 1"/>
                <a:gd name="f249" fmla="*/ f209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14" y="f215"/>
                </a:cxn>
                <a:cxn ang="f133">
                  <a:pos x="f216" y="f217"/>
                </a:cxn>
                <a:cxn ang="f133">
                  <a:pos x="f218" y="f217"/>
                </a:cxn>
                <a:cxn ang="f133">
                  <a:pos x="f219" y="f215"/>
                </a:cxn>
                <a:cxn ang="f133">
                  <a:pos x="f220" y="f217"/>
                </a:cxn>
                <a:cxn ang="f133">
                  <a:pos x="f221" y="f217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25"/>
                </a:cxn>
                <a:cxn ang="f133">
                  <a:pos x="f227" y="f228"/>
                </a:cxn>
                <a:cxn ang="f133">
                  <a:pos x="f229" y="f230"/>
                </a:cxn>
                <a:cxn ang="f133">
                  <a:pos x="f231" y="f232"/>
                </a:cxn>
                <a:cxn ang="f133">
                  <a:pos x="f233" y="f234"/>
                </a:cxn>
                <a:cxn ang="f133">
                  <a:pos x="f233" y="f235"/>
                </a:cxn>
                <a:cxn ang="f133">
                  <a:pos x="f236" y="f237"/>
                </a:cxn>
                <a:cxn ang="f133">
                  <a:pos x="f238" y="f239"/>
                </a:cxn>
                <a:cxn ang="f133">
                  <a:pos x="f240" y="f234"/>
                </a:cxn>
                <a:cxn ang="f133">
                  <a:pos x="f241" y="f232"/>
                </a:cxn>
                <a:cxn ang="f133">
                  <a:pos x="f242" y="f230"/>
                </a:cxn>
                <a:cxn ang="f133">
                  <a:pos x="f243" y="f228"/>
                </a:cxn>
                <a:cxn ang="f133">
                  <a:pos x="f244" y="f225"/>
                </a:cxn>
                <a:cxn ang="f133">
                  <a:pos x="f245" y="f246"/>
                </a:cxn>
                <a:cxn ang="f133">
                  <a:pos x="f247" y="f248"/>
                </a:cxn>
                <a:cxn ang="f133">
                  <a:pos x="f249" y="f217"/>
                </a:cxn>
                <a:cxn ang="f133">
                  <a:pos x="f214" y="f215"/>
                </a:cxn>
              </a:cxnLst>
              <a:rect l="f210" t="f213" r="f211" b="f212"/>
              <a:pathLst>
                <a:path w="913" h="109">
                  <a:moveTo>
                    <a:pt x="f8" y="f5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10"/>
                    <a:pt x="f19" y="f5"/>
                  </a:cubicBezTo>
                  <a:cubicBezTo>
                    <a:pt x="f20" y="f21"/>
                    <a:pt x="f22" y="f12"/>
                    <a:pt x="f23" y="f12"/>
                  </a:cubicBezTo>
                  <a:cubicBezTo>
                    <a:pt x="f24" y="f12"/>
                    <a:pt x="f25" y="f12"/>
                    <a:pt x="f26" y="f12"/>
                  </a:cubicBezTo>
                  <a:cubicBezTo>
                    <a:pt x="f27" y="f12"/>
                    <a:pt x="f6" y="f10"/>
                    <a:pt x="f6" y="f28"/>
                  </a:cubicBezTo>
                  <a:cubicBezTo>
                    <a:pt x="f6" y="f29"/>
                    <a:pt x="f6" y="f29"/>
                    <a:pt x="f30" y="f29"/>
                  </a:cubicBezTo>
                  <a:cubicBezTo>
                    <a:pt x="f31" y="f29"/>
                    <a:pt x="f32" y="f33"/>
                    <a:pt x="f34" y="f29"/>
                  </a:cubicBezTo>
                  <a:cubicBezTo>
                    <a:pt x="f35" y="f29"/>
                    <a:pt x="f36" y="f37"/>
                    <a:pt x="f36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2"/>
                    <a:pt x="f46" y="f40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0" y="f52"/>
                    <a:pt x="f50" y="f53"/>
                    <a:pt x="f50" y="f54"/>
                  </a:cubicBezTo>
                  <a:cubicBezTo>
                    <a:pt x="f50" y="f55"/>
                    <a:pt x="f56" y="f57"/>
                    <a:pt x="f58" y="f59"/>
                  </a:cubicBezTo>
                  <a:cubicBezTo>
                    <a:pt x="f60" y="f7"/>
                    <a:pt x="f60" y="f7"/>
                    <a:pt x="f60" y="f61"/>
                  </a:cubicBezTo>
                  <a:cubicBezTo>
                    <a:pt x="f60" y="f62"/>
                    <a:pt x="f63" y="f64"/>
                    <a:pt x="f63" y="f51"/>
                  </a:cubicBezTo>
                  <a:cubicBezTo>
                    <a:pt x="f65" y="f49"/>
                    <a:pt x="f66" y="f40"/>
                    <a:pt x="f67" y="f40"/>
                  </a:cubicBezTo>
                  <a:cubicBezTo>
                    <a:pt x="f68" y="f42"/>
                    <a:pt x="f69" y="f42"/>
                    <a:pt x="f70" y="f42"/>
                  </a:cubicBezTo>
                  <a:cubicBezTo>
                    <a:pt x="f71" y="f42"/>
                    <a:pt x="f72" y="f40"/>
                    <a:pt x="f73" y="f38"/>
                  </a:cubicBezTo>
                  <a:cubicBezTo>
                    <a:pt x="f74" y="f75"/>
                    <a:pt x="f64" y="f29"/>
                    <a:pt x="f76" y="f29"/>
                  </a:cubicBezTo>
                  <a:cubicBezTo>
                    <a:pt x="f33" y="f33"/>
                    <a:pt x="f77" y="f29"/>
                    <a:pt x="f78" y="f33"/>
                  </a:cubicBezTo>
                  <a:cubicBezTo>
                    <a:pt x="f12" y="f33"/>
                    <a:pt x="f5" y="f79"/>
                    <a:pt x="f5" y="f80"/>
                  </a:cubicBezTo>
                  <a:cubicBezTo>
                    <a:pt x="f5" y="f12"/>
                    <a:pt x="f5" y="f10"/>
                    <a:pt x="f81" y="f12"/>
                  </a:cubicBezTo>
                  <a:cubicBezTo>
                    <a:pt x="f37" y="f82"/>
                    <a:pt x="f83" y="f84"/>
                    <a:pt x="f8" y="f5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E404238-3492-2AFC-739B-E6932F873CE6}"/>
                </a:ext>
              </a:extLst>
            </p:cNvPr>
            <p:cNvSpPr/>
            <p:nvPr/>
          </p:nvSpPr>
          <p:spPr>
            <a:xfrm>
              <a:off x="4095753" y="1546222"/>
              <a:ext cx="774697" cy="16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"/>
                <a:gd name="f7" fmla="val 52"/>
                <a:gd name="f8" fmla="val 177"/>
                <a:gd name="f9" fmla="val 5"/>
                <a:gd name="f10" fmla="val 198"/>
                <a:gd name="f11" fmla="val 218"/>
                <a:gd name="f12" fmla="val 6"/>
                <a:gd name="f13" fmla="val 239"/>
                <a:gd name="f14" fmla="val 247"/>
                <a:gd name="f15" fmla="val 7"/>
                <a:gd name="f16" fmla="val 16"/>
                <a:gd name="f17" fmla="val 47"/>
                <a:gd name="f18" fmla="val 219"/>
                <a:gd name="f19" fmla="val 207"/>
                <a:gd name="f20" fmla="val 195"/>
                <a:gd name="f21" fmla="val 183"/>
                <a:gd name="f22" fmla="val 178"/>
                <a:gd name="f23" fmla="val 171"/>
                <a:gd name="f24" fmla="val 165"/>
                <a:gd name="f25" fmla="val 138"/>
                <a:gd name="f26" fmla="val 112"/>
                <a:gd name="f27" fmla="val 86"/>
                <a:gd name="f28" fmla="val 79"/>
                <a:gd name="f29" fmla="val 73"/>
                <a:gd name="f30" fmla="val 68"/>
                <a:gd name="f31" fmla="val 49"/>
                <a:gd name="f32" fmla="val 30"/>
                <a:gd name="f33" fmla="val 11"/>
                <a:gd name="f34" fmla="val 4"/>
                <a:gd name="f35" fmla="val 1"/>
                <a:gd name="f36" fmla="val 46"/>
                <a:gd name="f37" fmla="val 38"/>
                <a:gd name="f38" fmla="val 32"/>
                <a:gd name="f39" fmla="val 60"/>
                <a:gd name="f40" fmla="val 74"/>
                <a:gd name="f41" fmla="val 78"/>
                <a:gd name="f42" fmla="val 83"/>
                <a:gd name="f43" fmla="val 89"/>
                <a:gd name="f44" fmla="val 113"/>
                <a:gd name="f45" fmla="val 137"/>
                <a:gd name="f46" fmla="val 161"/>
                <a:gd name="f47" fmla="val 167"/>
                <a:gd name="f48" fmla="val 173"/>
                <a:gd name="f49" fmla="+- 0 0 -90"/>
                <a:gd name="f50" fmla="*/ f3 1 250"/>
                <a:gd name="f51" fmla="*/ f4 1 52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250"/>
                <a:gd name="f60" fmla="*/ f56 1 52"/>
                <a:gd name="f61" fmla="*/ 177 f57 1"/>
                <a:gd name="f62" fmla="*/ 5 f56 1"/>
                <a:gd name="f63" fmla="*/ 239 f57 1"/>
                <a:gd name="f64" fmla="*/ 250 f57 1"/>
                <a:gd name="f65" fmla="*/ 16 f56 1"/>
                <a:gd name="f66" fmla="*/ 219 f57 1"/>
                <a:gd name="f67" fmla="*/ 47 f56 1"/>
                <a:gd name="f68" fmla="*/ 183 f57 1"/>
                <a:gd name="f69" fmla="*/ 165 f57 1"/>
                <a:gd name="f70" fmla="*/ 52 f56 1"/>
                <a:gd name="f71" fmla="*/ 86 f57 1"/>
                <a:gd name="f72" fmla="*/ 68 f57 1"/>
                <a:gd name="f73" fmla="*/ 11 f57 1"/>
                <a:gd name="f74" fmla="*/ 1 f57 1"/>
                <a:gd name="f75" fmla="*/ 38 f56 1"/>
                <a:gd name="f76" fmla="*/ 32 f57 1"/>
                <a:gd name="f77" fmla="*/ 74 f57 1"/>
                <a:gd name="f78" fmla="*/ 89 f57 1"/>
                <a:gd name="f79" fmla="*/ 0 f56 1"/>
                <a:gd name="f80" fmla="*/ 161 f57 1"/>
                <a:gd name="f81" fmla="+- f58 0 f1"/>
                <a:gd name="f82" fmla="*/ f61 1 250"/>
                <a:gd name="f83" fmla="*/ f62 1 52"/>
                <a:gd name="f84" fmla="*/ f63 1 250"/>
                <a:gd name="f85" fmla="*/ f64 1 250"/>
                <a:gd name="f86" fmla="*/ f65 1 52"/>
                <a:gd name="f87" fmla="*/ f66 1 250"/>
                <a:gd name="f88" fmla="*/ f67 1 52"/>
                <a:gd name="f89" fmla="*/ f68 1 250"/>
                <a:gd name="f90" fmla="*/ f69 1 250"/>
                <a:gd name="f91" fmla="*/ f70 1 52"/>
                <a:gd name="f92" fmla="*/ f71 1 250"/>
                <a:gd name="f93" fmla="*/ f72 1 250"/>
                <a:gd name="f94" fmla="*/ f73 1 250"/>
                <a:gd name="f95" fmla="*/ f74 1 250"/>
                <a:gd name="f96" fmla="*/ f75 1 52"/>
                <a:gd name="f97" fmla="*/ f76 1 250"/>
                <a:gd name="f98" fmla="*/ f77 1 250"/>
                <a:gd name="f99" fmla="*/ f78 1 250"/>
                <a:gd name="f100" fmla="*/ f79 1 52"/>
                <a:gd name="f101" fmla="*/ f80 1 250"/>
                <a:gd name="f102" fmla="*/ 0 1 f59"/>
                <a:gd name="f103" fmla="*/ f53 1 f59"/>
                <a:gd name="f104" fmla="*/ 0 1 f60"/>
                <a:gd name="f105" fmla="*/ f54 1 f60"/>
                <a:gd name="f106" fmla="*/ f82 1 f59"/>
                <a:gd name="f107" fmla="*/ f83 1 f60"/>
                <a:gd name="f108" fmla="*/ f84 1 f59"/>
                <a:gd name="f109" fmla="*/ f85 1 f59"/>
                <a:gd name="f110" fmla="*/ f86 1 f60"/>
                <a:gd name="f111" fmla="*/ f87 1 f59"/>
                <a:gd name="f112" fmla="*/ f88 1 f60"/>
                <a:gd name="f113" fmla="*/ f89 1 f59"/>
                <a:gd name="f114" fmla="*/ f90 1 f59"/>
                <a:gd name="f115" fmla="*/ f91 1 f60"/>
                <a:gd name="f116" fmla="*/ f92 1 f59"/>
                <a:gd name="f117" fmla="*/ f93 1 f59"/>
                <a:gd name="f118" fmla="*/ f94 1 f59"/>
                <a:gd name="f119" fmla="*/ f95 1 f59"/>
                <a:gd name="f120" fmla="*/ f96 1 f60"/>
                <a:gd name="f121" fmla="*/ f97 1 f59"/>
                <a:gd name="f122" fmla="*/ f98 1 f59"/>
                <a:gd name="f123" fmla="*/ f99 1 f59"/>
                <a:gd name="f124" fmla="*/ f100 1 f60"/>
                <a:gd name="f125" fmla="*/ f101 1 f59"/>
                <a:gd name="f126" fmla="*/ f102 f50 1"/>
                <a:gd name="f127" fmla="*/ f103 f50 1"/>
                <a:gd name="f128" fmla="*/ f105 f51 1"/>
                <a:gd name="f129" fmla="*/ f104 f51 1"/>
                <a:gd name="f130" fmla="*/ f106 f50 1"/>
                <a:gd name="f131" fmla="*/ f107 f51 1"/>
                <a:gd name="f132" fmla="*/ f108 f50 1"/>
                <a:gd name="f133" fmla="*/ f109 f50 1"/>
                <a:gd name="f134" fmla="*/ f110 f51 1"/>
                <a:gd name="f135" fmla="*/ f111 f50 1"/>
                <a:gd name="f136" fmla="*/ f112 f51 1"/>
                <a:gd name="f137" fmla="*/ f113 f50 1"/>
                <a:gd name="f138" fmla="*/ f114 f50 1"/>
                <a:gd name="f139" fmla="*/ f115 f51 1"/>
                <a:gd name="f140" fmla="*/ f116 f50 1"/>
                <a:gd name="f141" fmla="*/ f117 f50 1"/>
                <a:gd name="f142" fmla="*/ f118 f50 1"/>
                <a:gd name="f143" fmla="*/ f119 f50 1"/>
                <a:gd name="f144" fmla="*/ f120 f51 1"/>
                <a:gd name="f145" fmla="*/ f121 f50 1"/>
                <a:gd name="f146" fmla="*/ f122 f50 1"/>
                <a:gd name="f147" fmla="*/ f123 f50 1"/>
                <a:gd name="f148" fmla="*/ f124 f51 1"/>
                <a:gd name="f149" fmla="*/ f125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30" y="f131"/>
                </a:cxn>
                <a:cxn ang="f81">
                  <a:pos x="f132" y="f131"/>
                </a:cxn>
                <a:cxn ang="f81">
                  <a:pos x="f133" y="f134"/>
                </a:cxn>
                <a:cxn ang="f81">
                  <a:pos x="f135" y="f136"/>
                </a:cxn>
                <a:cxn ang="f81">
                  <a:pos x="f137" y="f136"/>
                </a:cxn>
                <a:cxn ang="f81">
                  <a:pos x="f138" y="f139"/>
                </a:cxn>
                <a:cxn ang="f81">
                  <a:pos x="f140" y="f139"/>
                </a:cxn>
                <a:cxn ang="f81">
                  <a:pos x="f141" y="f136"/>
                </a:cxn>
                <a:cxn ang="f81">
                  <a:pos x="f142" y="f136"/>
                </a:cxn>
                <a:cxn ang="f81">
                  <a:pos x="f143" y="f144"/>
                </a:cxn>
                <a:cxn ang="f81">
                  <a:pos x="f145" y="f131"/>
                </a:cxn>
                <a:cxn ang="f81">
                  <a:pos x="f146" y="f131"/>
                </a:cxn>
                <a:cxn ang="f81">
                  <a:pos x="f147" y="f148"/>
                </a:cxn>
                <a:cxn ang="f81">
                  <a:pos x="f149" y="f148"/>
                </a:cxn>
                <a:cxn ang="f81">
                  <a:pos x="f130" y="f131"/>
                </a:cxn>
              </a:cxnLst>
              <a:rect l="f126" t="f129" r="f127" b="f128"/>
              <a:pathLst>
                <a:path w="250" h="52">
                  <a:moveTo>
                    <a:pt x="f8" y="f9"/>
                  </a:moveTo>
                  <a:cubicBezTo>
                    <a:pt x="f10" y="f9"/>
                    <a:pt x="f11" y="f12"/>
                    <a:pt x="f13" y="f9"/>
                  </a:cubicBezTo>
                  <a:cubicBezTo>
                    <a:pt x="f14" y="f9"/>
                    <a:pt x="f6" y="f15"/>
                    <a:pt x="f6" y="f16"/>
                  </a:cubicBezTo>
                  <a:cubicBezTo>
                    <a:pt x="f6" y="f17"/>
                    <a:pt x="f6" y="f17"/>
                    <a:pt x="f18" y="f17"/>
                  </a:cubicBezTo>
                  <a:cubicBezTo>
                    <a:pt x="f19" y="f17"/>
                    <a:pt x="f20" y="f17"/>
                    <a:pt x="f21" y="f1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5" y="f7"/>
                    <a:pt x="f26" y="f7"/>
                    <a:pt x="f27" y="f7"/>
                  </a:cubicBezTo>
                  <a:cubicBezTo>
                    <a:pt x="f28" y="f7"/>
                    <a:pt x="f29" y="f7"/>
                    <a:pt x="f30" y="f17"/>
                  </a:cubicBezTo>
                  <a:cubicBezTo>
                    <a:pt x="f31" y="f17"/>
                    <a:pt x="f32" y="f17"/>
                    <a:pt x="f33" y="f17"/>
                  </a:cubicBezTo>
                  <a:cubicBezTo>
                    <a:pt x="f34" y="f17"/>
                    <a:pt x="f35" y="f36"/>
                    <a:pt x="f35" y="f37"/>
                  </a:cubicBezTo>
                  <a:cubicBezTo>
                    <a:pt x="f5" y="f9"/>
                    <a:pt x="f5" y="f12"/>
                    <a:pt x="f38" y="f9"/>
                  </a:cubicBezTo>
                  <a:cubicBezTo>
                    <a:pt x="f36" y="f9"/>
                    <a:pt x="f39" y="f9"/>
                    <a:pt x="f40" y="f9"/>
                  </a:cubicBezTo>
                  <a:cubicBezTo>
                    <a:pt x="f41" y="f35"/>
                    <a:pt x="f42" y="f5"/>
                    <a:pt x="f43" y="f5"/>
                  </a:cubicBezTo>
                  <a:cubicBezTo>
                    <a:pt x="f44" y="f5"/>
                    <a:pt x="f45" y="f5"/>
                    <a:pt x="f46" y="f5"/>
                  </a:cubicBezTo>
                  <a:cubicBezTo>
                    <a:pt x="f47" y="f5"/>
                    <a:pt x="f48" y="f35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2EE46A9-70D6-7136-169A-53B259509E62}"/>
                </a:ext>
              </a:extLst>
            </p:cNvPr>
            <p:cNvSpPr/>
            <p:nvPr/>
          </p:nvSpPr>
          <p:spPr>
            <a:xfrm>
              <a:off x="3240084" y="3297234"/>
              <a:ext cx="1200150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7"/>
                <a:gd name="f7" fmla="val 29"/>
                <a:gd name="f8" fmla="val 3"/>
                <a:gd name="f9" fmla="val 8"/>
                <a:gd name="f10" fmla="val 5"/>
                <a:gd name="f11" fmla="val 9"/>
                <a:gd name="f12" fmla="val 15"/>
                <a:gd name="f13" fmla="val 133"/>
                <a:gd name="f14" fmla="val 251"/>
                <a:gd name="f15" fmla="val 369"/>
                <a:gd name="f16" fmla="val 378"/>
                <a:gd name="f17" fmla="val 13"/>
                <a:gd name="f18" fmla="val 380"/>
                <a:gd name="f19" fmla="val 21"/>
                <a:gd name="f20" fmla="val 258"/>
                <a:gd name="f21" fmla="val 136"/>
                <a:gd name="f22" fmla="val 14"/>
                <a:gd name="f23" fmla="val 7"/>
                <a:gd name="f24" fmla="val 23"/>
                <a:gd name="f25" fmla="val 1"/>
                <a:gd name="f26" fmla="val 22"/>
                <a:gd name="f27" fmla="val 2"/>
                <a:gd name="f28" fmla="+- 0 0 -90"/>
                <a:gd name="f29" fmla="*/ f3 1 387"/>
                <a:gd name="f30" fmla="*/ f4 1 2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87"/>
                <a:gd name="f39" fmla="*/ f35 1 29"/>
                <a:gd name="f40" fmla="*/ 3 f36 1"/>
                <a:gd name="f41" fmla="*/ 8 f35 1"/>
                <a:gd name="f42" fmla="*/ 15 f36 1"/>
                <a:gd name="f43" fmla="*/ 0 f35 1"/>
                <a:gd name="f44" fmla="*/ 369 f36 1"/>
                <a:gd name="f45" fmla="*/ 380 f36 1"/>
                <a:gd name="f46" fmla="*/ 21 f35 1"/>
                <a:gd name="f47" fmla="*/ 14 f36 1"/>
                <a:gd name="f48" fmla="*/ 0 f36 1"/>
                <a:gd name="f49" fmla="*/ 29 f35 1"/>
                <a:gd name="f50" fmla="+- f37 0 f1"/>
                <a:gd name="f51" fmla="*/ f40 1 387"/>
                <a:gd name="f52" fmla="*/ f41 1 29"/>
                <a:gd name="f53" fmla="*/ f42 1 387"/>
                <a:gd name="f54" fmla="*/ f43 1 29"/>
                <a:gd name="f55" fmla="*/ f44 1 387"/>
                <a:gd name="f56" fmla="*/ f45 1 387"/>
                <a:gd name="f57" fmla="*/ f46 1 29"/>
                <a:gd name="f58" fmla="*/ f47 1 387"/>
                <a:gd name="f59" fmla="*/ f48 1 387"/>
                <a:gd name="f60" fmla="*/ f49 1 29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8"/>
                <a:gd name="f71" fmla="*/ f57 1 f39"/>
                <a:gd name="f72" fmla="*/ f58 1 f38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29 1"/>
                <a:gd name="f85" fmla="*/ f71 f30 1"/>
                <a:gd name="f86" fmla="*/ f72 f29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  <a:cxn ang="f50">
                  <a:pos x="f86" y="f85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387" h="29">
                  <a:moveTo>
                    <a:pt x="f8" y="f9"/>
                  </a:moveTo>
                  <a:cubicBezTo>
                    <a:pt x="f10" y="f8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6" y="f5"/>
                    <a:pt x="f16" y="f17"/>
                    <a:pt x="f18" y="f19"/>
                  </a:cubicBezTo>
                  <a:cubicBezTo>
                    <a:pt x="f20" y="f19"/>
                    <a:pt x="f21" y="f19"/>
                    <a:pt x="f22" y="f19"/>
                  </a:cubicBezTo>
                  <a:cubicBezTo>
                    <a:pt x="f23" y="f19"/>
                    <a:pt x="f8" y="f24"/>
                    <a:pt x="f5" y="f7"/>
                  </a:cubicBezTo>
                  <a:cubicBezTo>
                    <a:pt x="f25" y="f26"/>
                    <a:pt x="f27" y="f12"/>
                    <a:pt x="f8" y="f9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C14D8725-7973-F1EF-A251-71BF8DDF2077}"/>
                </a:ext>
              </a:extLst>
            </p:cNvPr>
            <p:cNvSpPr/>
            <p:nvPr/>
          </p:nvSpPr>
          <p:spPr>
            <a:xfrm>
              <a:off x="4541833" y="3297234"/>
              <a:ext cx="1187448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3"/>
                <a:gd name="f7" fmla="val 29"/>
                <a:gd name="f8" fmla="val 2"/>
                <a:gd name="f9" fmla="val 21"/>
                <a:gd name="f10" fmla="val 19"/>
                <a:gd name="f11" fmla="val 17"/>
                <a:gd name="f12" fmla="val 15"/>
                <a:gd name="f13" fmla="val 4"/>
                <a:gd name="f14" fmla="val 5"/>
                <a:gd name="f15" fmla="val 16"/>
                <a:gd name="f16" fmla="val 132"/>
                <a:gd name="f17" fmla="val 248"/>
                <a:gd name="f18" fmla="val 364"/>
                <a:gd name="f19" fmla="val 371"/>
                <a:gd name="f20" fmla="val 377"/>
                <a:gd name="f21" fmla="val 1"/>
                <a:gd name="f22" fmla="val 380"/>
                <a:gd name="f23" fmla="val 8"/>
                <a:gd name="f24" fmla="val 381"/>
                <a:gd name="f25" fmla="val 382"/>
                <a:gd name="f26" fmla="val 22"/>
                <a:gd name="f27" fmla="val 23"/>
                <a:gd name="f28" fmla="val 375"/>
                <a:gd name="f29" fmla="val 368"/>
                <a:gd name="f30" fmla="val 246"/>
                <a:gd name="f31" fmla="val 124"/>
                <a:gd name="f32" fmla="+- 0 0 -90"/>
                <a:gd name="f33" fmla="*/ f3 1 383"/>
                <a:gd name="f34" fmla="*/ f4 1 29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83"/>
                <a:gd name="f43" fmla="*/ f39 1 29"/>
                <a:gd name="f44" fmla="*/ 2 f40 1"/>
                <a:gd name="f45" fmla="*/ 21 f39 1"/>
                <a:gd name="f46" fmla="*/ 15 f39 1"/>
                <a:gd name="f47" fmla="*/ 16 f40 1"/>
                <a:gd name="f48" fmla="*/ 0 f39 1"/>
                <a:gd name="f49" fmla="*/ 364 f40 1"/>
                <a:gd name="f50" fmla="*/ 380 f40 1"/>
                <a:gd name="f51" fmla="*/ 8 f39 1"/>
                <a:gd name="f52" fmla="*/ 383 f40 1"/>
                <a:gd name="f53" fmla="*/ 29 f39 1"/>
                <a:gd name="f54" fmla="*/ 368 f40 1"/>
                <a:gd name="f55" fmla="+- f41 0 f1"/>
                <a:gd name="f56" fmla="*/ f44 1 383"/>
                <a:gd name="f57" fmla="*/ f45 1 29"/>
                <a:gd name="f58" fmla="*/ f46 1 29"/>
                <a:gd name="f59" fmla="*/ f47 1 383"/>
                <a:gd name="f60" fmla="*/ f48 1 29"/>
                <a:gd name="f61" fmla="*/ f49 1 383"/>
                <a:gd name="f62" fmla="*/ f50 1 383"/>
                <a:gd name="f63" fmla="*/ f51 1 29"/>
                <a:gd name="f64" fmla="*/ f52 1 383"/>
                <a:gd name="f65" fmla="*/ f53 1 29"/>
                <a:gd name="f66" fmla="*/ f54 1 383"/>
                <a:gd name="f67" fmla="*/ 0 1 f42"/>
                <a:gd name="f68" fmla="*/ f36 1 f42"/>
                <a:gd name="f69" fmla="*/ 0 1 f43"/>
                <a:gd name="f70" fmla="*/ f37 1 f43"/>
                <a:gd name="f71" fmla="*/ f56 1 f42"/>
                <a:gd name="f72" fmla="*/ f57 1 f43"/>
                <a:gd name="f73" fmla="*/ f58 1 f43"/>
                <a:gd name="f74" fmla="*/ f59 1 f42"/>
                <a:gd name="f75" fmla="*/ f60 1 f43"/>
                <a:gd name="f76" fmla="*/ f61 1 f42"/>
                <a:gd name="f77" fmla="*/ f62 1 f42"/>
                <a:gd name="f78" fmla="*/ f63 1 f43"/>
                <a:gd name="f79" fmla="*/ f64 1 f42"/>
                <a:gd name="f80" fmla="*/ f65 1 f43"/>
                <a:gd name="f81" fmla="*/ f66 1 f42"/>
                <a:gd name="f82" fmla="*/ f67 f33 1"/>
                <a:gd name="f83" fmla="*/ f68 f33 1"/>
                <a:gd name="f84" fmla="*/ f70 f34 1"/>
                <a:gd name="f85" fmla="*/ f69 f34 1"/>
                <a:gd name="f86" fmla="*/ f71 f33 1"/>
                <a:gd name="f87" fmla="*/ f72 f34 1"/>
                <a:gd name="f88" fmla="*/ f73 f34 1"/>
                <a:gd name="f89" fmla="*/ f74 f33 1"/>
                <a:gd name="f90" fmla="*/ f75 f34 1"/>
                <a:gd name="f91" fmla="*/ f76 f33 1"/>
                <a:gd name="f92" fmla="*/ f77 f33 1"/>
                <a:gd name="f93" fmla="*/ f78 f34 1"/>
                <a:gd name="f94" fmla="*/ f79 f33 1"/>
                <a:gd name="f95" fmla="*/ f80 f34 1"/>
                <a:gd name="f96" fmla="*/ f8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6" y="f87"/>
                </a:cxn>
                <a:cxn ang="f55">
                  <a:pos x="f86" y="f88"/>
                </a:cxn>
                <a:cxn ang="f55">
                  <a:pos x="f89" y="f90"/>
                </a:cxn>
                <a:cxn ang="f55">
                  <a:pos x="f91" y="f90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87"/>
                </a:cxn>
                <a:cxn ang="f55">
                  <a:pos x="f86" y="f87"/>
                </a:cxn>
              </a:cxnLst>
              <a:rect l="f82" t="f85" r="f83" b="f84"/>
              <a:pathLst>
                <a:path w="383" h="2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5" y="f13"/>
                    <a:pt x="f14" y="f5"/>
                    <a:pt x="f15" y="f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5"/>
                    <a:pt x="f20" y="f21"/>
                    <a:pt x="f22" y="f23"/>
                  </a:cubicBezTo>
                  <a:cubicBezTo>
                    <a:pt x="f24" y="f12"/>
                    <a:pt x="f25" y="f26"/>
                    <a:pt x="f6" y="f7"/>
                  </a:cubicBezTo>
                  <a:cubicBezTo>
                    <a:pt x="f22" y="f27"/>
                    <a:pt x="f28" y="f9"/>
                    <a:pt x="f29" y="f9"/>
                  </a:cubicBezTo>
                  <a:cubicBezTo>
                    <a:pt x="f30" y="f9"/>
                    <a:pt x="f31" y="f9"/>
                    <a:pt x="f8" y="f9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FD5CD04-19B8-0B98-CAF3-95C222864D80}"/>
                </a:ext>
              </a:extLst>
            </p:cNvPr>
            <p:cNvSpPr/>
            <p:nvPr/>
          </p:nvSpPr>
          <p:spPr>
            <a:xfrm>
              <a:off x="4281485" y="1692270"/>
              <a:ext cx="403222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62"/>
                <a:gd name="f8" fmla="val 8"/>
                <a:gd name="f9" fmla="val 46"/>
                <a:gd name="f10" fmla="val 84"/>
                <a:gd name="f11" fmla="val 123"/>
                <a:gd name="f12" fmla="val 125"/>
                <a:gd name="f13" fmla="val 18"/>
                <a:gd name="f14" fmla="val 128"/>
                <a:gd name="f15" fmla="val 36"/>
                <a:gd name="f16" fmla="val 54"/>
                <a:gd name="f17" fmla="val 60"/>
                <a:gd name="f18" fmla="val 121"/>
                <a:gd name="f19" fmla="val 47"/>
                <a:gd name="f20" fmla="val 9"/>
                <a:gd name="f21" fmla="val 3"/>
                <a:gd name="f22" fmla="val 1"/>
                <a:gd name="f23" fmla="val 5"/>
                <a:gd name="f24" fmla="+- 0 0 -90"/>
                <a:gd name="f25" fmla="*/ f3 1 130"/>
                <a:gd name="f26" fmla="*/ f4 1 6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30"/>
                <a:gd name="f35" fmla="*/ f31 1 62"/>
                <a:gd name="f36" fmla="*/ 8 f32 1"/>
                <a:gd name="f37" fmla="*/ 0 f31 1"/>
                <a:gd name="f38" fmla="*/ 123 f32 1"/>
                <a:gd name="f39" fmla="*/ 130 f32 1"/>
                <a:gd name="f40" fmla="*/ 54 f31 1"/>
                <a:gd name="f41" fmla="*/ 121 f32 1"/>
                <a:gd name="f42" fmla="*/ 62 f31 1"/>
                <a:gd name="f43" fmla="*/ 9 f32 1"/>
                <a:gd name="f44" fmla="*/ 0 f32 1"/>
                <a:gd name="f45" fmla="+- f33 0 f1"/>
                <a:gd name="f46" fmla="*/ f36 1 130"/>
                <a:gd name="f47" fmla="*/ f37 1 62"/>
                <a:gd name="f48" fmla="*/ f38 1 130"/>
                <a:gd name="f49" fmla="*/ f39 1 130"/>
                <a:gd name="f50" fmla="*/ f40 1 62"/>
                <a:gd name="f51" fmla="*/ f41 1 130"/>
                <a:gd name="f52" fmla="*/ f42 1 62"/>
                <a:gd name="f53" fmla="*/ f43 1 130"/>
                <a:gd name="f54" fmla="*/ f44 1 130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4"/>
                <a:gd name="f63" fmla="*/ f50 1 f35"/>
                <a:gd name="f64" fmla="*/ f51 1 f34"/>
                <a:gd name="f65" fmla="*/ f52 1 f35"/>
                <a:gd name="f66" fmla="*/ f53 1 f34"/>
                <a:gd name="f67" fmla="*/ f54 1 f34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5 1"/>
                <a:gd name="f76" fmla="*/ f63 f26 1"/>
                <a:gd name="f77" fmla="*/ f64 f25 1"/>
                <a:gd name="f78" fmla="*/ f65 f26 1"/>
                <a:gd name="f79" fmla="*/ f66 f25 1"/>
                <a:gd name="f80" fmla="*/ f6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5" y="f76"/>
                </a:cxn>
                <a:cxn ang="f45">
                  <a:pos x="f77" y="f78"/>
                </a:cxn>
                <a:cxn ang="f45">
                  <a:pos x="f79" y="f78"/>
                </a:cxn>
                <a:cxn ang="f45">
                  <a:pos x="f80" y="f76"/>
                </a:cxn>
                <a:cxn ang="f45">
                  <a:pos x="f72" y="f73"/>
                </a:cxn>
              </a:cxnLst>
              <a:rect l="f68" t="f71" r="f69" b="f70"/>
              <a:pathLst>
                <a:path w="130" h="62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6" y="f17"/>
                    <a:pt x="f14" y="f7"/>
                    <a:pt x="f18" y="f7"/>
                  </a:cubicBezTo>
                  <a:cubicBezTo>
                    <a:pt x="f10" y="f7"/>
                    <a:pt x="f19" y="f7"/>
                    <a:pt x="f20" y="f7"/>
                  </a:cubicBezTo>
                  <a:cubicBezTo>
                    <a:pt x="f21" y="f7"/>
                    <a:pt x="f22" y="f17"/>
                    <a:pt x="f5" y="f16"/>
                  </a:cubicBezTo>
                  <a:cubicBezTo>
                    <a:pt x="f21" y="f15"/>
                    <a:pt x="f23" y="f13"/>
                    <a:pt x="f8" y="f5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DCEEA94-3C12-EE07-7989-BD03F69598FB}"/>
                </a:ext>
              </a:extLst>
            </p:cNvPr>
            <p:cNvSpPr/>
            <p:nvPr/>
          </p:nvSpPr>
          <p:spPr>
            <a:xfrm>
              <a:off x="3287716" y="2782884"/>
              <a:ext cx="1152528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2"/>
                <a:gd name="f7" fmla="val 21"/>
                <a:gd name="f8" fmla="val 8"/>
                <a:gd name="f9" fmla="val 3"/>
                <a:gd name="f10" fmla="val 2"/>
                <a:gd name="f11" fmla="val 7"/>
                <a:gd name="f12" fmla="val 13"/>
                <a:gd name="f13" fmla="val 127"/>
                <a:gd name="f14" fmla="val 1"/>
                <a:gd name="f15" fmla="val 240"/>
                <a:gd name="f16" fmla="val 354"/>
                <a:gd name="f17" fmla="val 363"/>
                <a:gd name="f18" fmla="val 365"/>
                <a:gd name="f19" fmla="val 244"/>
                <a:gd name="f20" fmla="val 122"/>
                <a:gd name="f21" fmla="val 17"/>
                <a:gd name="f22" fmla="+- 0 0 -90"/>
                <a:gd name="f23" fmla="*/ f3 1 372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72"/>
                <a:gd name="f33" fmla="*/ f29 1 21"/>
                <a:gd name="f34" fmla="*/ 0 f30 1"/>
                <a:gd name="f35" fmla="*/ 8 f29 1"/>
                <a:gd name="f36" fmla="*/ 13 f30 1"/>
                <a:gd name="f37" fmla="*/ 0 f29 1"/>
                <a:gd name="f38" fmla="*/ 354 f30 1"/>
                <a:gd name="f39" fmla="*/ 365 f30 1"/>
                <a:gd name="f40" fmla="*/ 21 f29 1"/>
                <a:gd name="f41" fmla="+- f31 0 f1"/>
                <a:gd name="f42" fmla="*/ f34 1 372"/>
                <a:gd name="f43" fmla="*/ f35 1 21"/>
                <a:gd name="f44" fmla="*/ f36 1 372"/>
                <a:gd name="f45" fmla="*/ f37 1 21"/>
                <a:gd name="f46" fmla="*/ f38 1 372"/>
                <a:gd name="f47" fmla="*/ f39 1 372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372" h="21">
                  <a:moveTo>
                    <a:pt x="f5" y="f8"/>
                  </a:moveTo>
                  <a:cubicBezTo>
                    <a:pt x="f9" y="f10"/>
                    <a:pt x="f11" y="f5"/>
                    <a:pt x="f12" y="f5"/>
                  </a:cubicBezTo>
                  <a:cubicBezTo>
                    <a:pt x="f13" y="f14"/>
                    <a:pt x="f15" y="f14"/>
                    <a:pt x="f16" y="f5"/>
                  </a:cubicBezTo>
                  <a:cubicBezTo>
                    <a:pt x="f6" y="f5"/>
                    <a:pt x="f17" y="f12"/>
                    <a:pt x="f18" y="f7"/>
                  </a:cubicBezTo>
                  <a:cubicBezTo>
                    <a:pt x="f19" y="f7"/>
                    <a:pt x="f20" y="f7"/>
                    <a:pt x="f5" y="f7"/>
                  </a:cubicBezTo>
                  <a:cubicBezTo>
                    <a:pt x="f5" y="f21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31AE1BF5-4BFC-4ED4-0956-EC0A56008ECD}"/>
                </a:ext>
              </a:extLst>
            </p:cNvPr>
            <p:cNvSpPr/>
            <p:nvPr/>
          </p:nvSpPr>
          <p:spPr>
            <a:xfrm>
              <a:off x="4541833" y="2782884"/>
              <a:ext cx="1136654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7"/>
                <a:gd name="f7" fmla="val 21"/>
                <a:gd name="f8" fmla="val 2"/>
                <a:gd name="f9" fmla="val 19"/>
                <a:gd name="f10" fmla="val 17"/>
                <a:gd name="f11" fmla="val 15"/>
                <a:gd name="f12" fmla="val 4"/>
                <a:gd name="f13" fmla="val 5"/>
                <a:gd name="f14" fmla="val 16"/>
                <a:gd name="f15" fmla="val 128"/>
                <a:gd name="f16" fmla="val 1"/>
                <a:gd name="f17" fmla="val 240"/>
                <a:gd name="f18" fmla="val 352"/>
                <a:gd name="f19" fmla="val 358"/>
                <a:gd name="f20" fmla="val 364"/>
                <a:gd name="f21" fmla="val 8"/>
                <a:gd name="f22" fmla="val 13"/>
                <a:gd name="f23" fmla="val 245"/>
                <a:gd name="f24" fmla="val 124"/>
                <a:gd name="f25" fmla="+- 0 0 -90"/>
                <a:gd name="f26" fmla="*/ f3 1 36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67"/>
                <a:gd name="f36" fmla="*/ f32 1 21"/>
                <a:gd name="f37" fmla="*/ 2 f33 1"/>
                <a:gd name="f38" fmla="*/ 21 f32 1"/>
                <a:gd name="f39" fmla="*/ 15 f32 1"/>
                <a:gd name="f40" fmla="*/ 16 f33 1"/>
                <a:gd name="f41" fmla="*/ 0 f32 1"/>
                <a:gd name="f42" fmla="*/ 352 f33 1"/>
                <a:gd name="f43" fmla="*/ 367 f33 1"/>
                <a:gd name="f44" fmla="*/ 8 f32 1"/>
                <a:gd name="f45" fmla="+- f34 0 f1"/>
                <a:gd name="f46" fmla="*/ f37 1 367"/>
                <a:gd name="f47" fmla="*/ f38 1 21"/>
                <a:gd name="f48" fmla="*/ f39 1 21"/>
                <a:gd name="f49" fmla="*/ f40 1 367"/>
                <a:gd name="f50" fmla="*/ f41 1 21"/>
                <a:gd name="f51" fmla="*/ f42 1 367"/>
                <a:gd name="f52" fmla="*/ f43 1 367"/>
                <a:gd name="f53" fmla="*/ f44 1 2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6"/>
                <a:gd name="f61" fmla="*/ f49 1 f35"/>
                <a:gd name="f62" fmla="*/ f50 1 f36"/>
                <a:gd name="f63" fmla="*/ f51 1 f35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7 1"/>
                <a:gd name="f73" fmla="*/ f61 f26 1"/>
                <a:gd name="f74" fmla="*/ f62 f27 1"/>
                <a:gd name="f75" fmla="*/ f63 f26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0" y="f72"/>
                </a:cxn>
                <a:cxn ang="f45">
                  <a:pos x="f73" y="f74"/>
                </a:cxn>
                <a:cxn ang="f45">
                  <a:pos x="f75" y="f74"/>
                </a:cxn>
                <a:cxn ang="f45">
                  <a:pos x="f76" y="f77"/>
                </a:cxn>
                <a:cxn ang="f45">
                  <a:pos x="f76" y="f71"/>
                </a:cxn>
                <a:cxn ang="f45">
                  <a:pos x="f70" y="f71"/>
                </a:cxn>
              </a:cxnLst>
              <a:rect l="f66" t="f69" r="f67" b="f68"/>
              <a:pathLst>
                <a:path w="367" h="21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5" y="f12"/>
                    <a:pt x="f13" y="f5"/>
                    <a:pt x="f14" y="f5"/>
                  </a:cubicBezTo>
                  <a:cubicBezTo>
                    <a:pt x="f15" y="f16"/>
                    <a:pt x="f17" y="f5"/>
                    <a:pt x="f18" y="f5"/>
                  </a:cubicBezTo>
                  <a:cubicBezTo>
                    <a:pt x="f19" y="f5"/>
                    <a:pt x="f20" y="f16"/>
                    <a:pt x="f6" y="f21"/>
                  </a:cubicBezTo>
                  <a:cubicBezTo>
                    <a:pt x="f6" y="f22"/>
                    <a:pt x="f6" y="f10"/>
                    <a:pt x="f6" y="f7"/>
                  </a:cubicBezTo>
                  <a:cubicBezTo>
                    <a:pt x="f23" y="f7"/>
                    <a:pt x="f24" y="f7"/>
                    <a:pt x="f8" y="f7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BAA31730-1A31-4A39-CED0-1C9D51F08561}"/>
                </a:ext>
              </a:extLst>
            </p:cNvPr>
            <p:cNvSpPr/>
            <p:nvPr/>
          </p:nvSpPr>
          <p:spPr>
            <a:xfrm>
              <a:off x="4541833" y="2268534"/>
              <a:ext cx="1106488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"/>
                <a:gd name="f7" fmla="val 21"/>
                <a:gd name="f8" fmla="val 238"/>
                <a:gd name="f9" fmla="val 120"/>
                <a:gd name="f10" fmla="val 2"/>
                <a:gd name="f11" fmla="val 19"/>
                <a:gd name="f12" fmla="val 17"/>
                <a:gd name="f13" fmla="val 15"/>
                <a:gd name="f14" fmla="val 4"/>
                <a:gd name="f15" fmla="val 5"/>
                <a:gd name="f16" fmla="val 16"/>
                <a:gd name="f17" fmla="val 124"/>
                <a:gd name="f18" fmla="val 1"/>
                <a:gd name="f19" fmla="val 233"/>
                <a:gd name="f20" fmla="val 341"/>
                <a:gd name="f21" fmla="val 348"/>
                <a:gd name="f22" fmla="val 354"/>
                <a:gd name="f23" fmla="val 8"/>
                <a:gd name="f24" fmla="val 13"/>
                <a:gd name="f25" fmla="+- 0 0 -90"/>
                <a:gd name="f26" fmla="*/ f3 1 3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57"/>
                <a:gd name="f36" fmla="*/ f32 1 21"/>
                <a:gd name="f37" fmla="*/ 357 f33 1"/>
                <a:gd name="f38" fmla="*/ 21 f32 1"/>
                <a:gd name="f39" fmla="*/ 2 f33 1"/>
                <a:gd name="f40" fmla="*/ 15 f32 1"/>
                <a:gd name="f41" fmla="*/ 16 f33 1"/>
                <a:gd name="f42" fmla="*/ 0 f32 1"/>
                <a:gd name="f43" fmla="*/ 341 f33 1"/>
                <a:gd name="f44" fmla="*/ 8 f32 1"/>
                <a:gd name="f45" fmla="+- f34 0 f1"/>
                <a:gd name="f46" fmla="*/ f37 1 357"/>
                <a:gd name="f47" fmla="*/ f38 1 21"/>
                <a:gd name="f48" fmla="*/ f39 1 357"/>
                <a:gd name="f49" fmla="*/ f40 1 21"/>
                <a:gd name="f50" fmla="*/ f41 1 357"/>
                <a:gd name="f51" fmla="*/ f42 1 21"/>
                <a:gd name="f52" fmla="*/ f43 1 357"/>
                <a:gd name="f53" fmla="*/ f44 1 2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0" y="f77"/>
                </a:cxn>
                <a:cxn ang="f45">
                  <a:pos x="f70" y="f71"/>
                </a:cxn>
              </a:cxnLst>
              <a:rect l="f66" t="f69" r="f67" b="f68"/>
              <a:pathLst>
                <a:path w="357" h="21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5" y="f14"/>
                    <a:pt x="f15" y="f5"/>
                    <a:pt x="f16" y="f5"/>
                  </a:cubicBezTo>
                  <a:cubicBezTo>
                    <a:pt x="f17" y="f18"/>
                    <a:pt x="f19" y="f18"/>
                    <a:pt x="f20" y="f5"/>
                  </a:cubicBezTo>
                  <a:cubicBezTo>
                    <a:pt x="f21" y="f5"/>
                    <a:pt x="f22" y="f18"/>
                    <a:pt x="f6" y="f23"/>
                  </a:cubicBezTo>
                  <a:cubicBezTo>
                    <a:pt x="f6" y="f24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AAD26499-CCF6-33FB-45C3-DFD1DE78E369}"/>
                </a:ext>
              </a:extLst>
            </p:cNvPr>
            <p:cNvSpPr/>
            <p:nvPr/>
          </p:nvSpPr>
          <p:spPr>
            <a:xfrm>
              <a:off x="3321055" y="2268534"/>
              <a:ext cx="1119189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1"/>
                <a:gd name="f7" fmla="val 21"/>
                <a:gd name="f8" fmla="val 354"/>
                <a:gd name="f9" fmla="val 236"/>
                <a:gd name="f10" fmla="val 118"/>
                <a:gd name="f11" fmla="val 17"/>
                <a:gd name="f12" fmla="val 13"/>
                <a:gd name="f13" fmla="val 8"/>
                <a:gd name="f14" fmla="val 2"/>
                <a:gd name="f15" fmla="val 3"/>
                <a:gd name="f16" fmla="val 6"/>
                <a:gd name="f17" fmla="val 123"/>
                <a:gd name="f18" fmla="val 1"/>
                <a:gd name="f19" fmla="val 233"/>
                <a:gd name="f20" fmla="val 343"/>
                <a:gd name="f21" fmla="val 352"/>
                <a:gd name="f22" fmla="+- 0 0 -90"/>
                <a:gd name="f23" fmla="*/ f3 1 361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61"/>
                <a:gd name="f33" fmla="*/ f29 1 21"/>
                <a:gd name="f34" fmla="*/ 354 f30 1"/>
                <a:gd name="f35" fmla="*/ 21 f29 1"/>
                <a:gd name="f36" fmla="*/ 0 f30 1"/>
                <a:gd name="f37" fmla="*/ 8 f29 1"/>
                <a:gd name="f38" fmla="*/ 13 f30 1"/>
                <a:gd name="f39" fmla="*/ 0 f29 1"/>
                <a:gd name="f40" fmla="*/ 343 f30 1"/>
                <a:gd name="f41" fmla="+- f31 0 f1"/>
                <a:gd name="f42" fmla="*/ f34 1 361"/>
                <a:gd name="f43" fmla="*/ f35 1 21"/>
                <a:gd name="f44" fmla="*/ f36 1 361"/>
                <a:gd name="f45" fmla="*/ f37 1 21"/>
                <a:gd name="f46" fmla="*/ f38 1 361"/>
                <a:gd name="f47" fmla="*/ f39 1 21"/>
                <a:gd name="f48" fmla="*/ f40 1 36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69"/>
                </a:cxn>
                <a:cxn ang="f41">
                  <a:pos x="f64" y="f65"/>
                </a:cxn>
              </a:cxnLst>
              <a:rect l="f60" t="f63" r="f61" b="f62"/>
              <a:pathLst>
                <a:path w="361" h="21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14" y="f15"/>
                    <a:pt x="f16" y="f5"/>
                    <a:pt x="f12" y="f5"/>
                  </a:cubicBezTo>
                  <a:cubicBezTo>
                    <a:pt x="f17" y="f18"/>
                    <a:pt x="f19" y="f18"/>
                    <a:pt x="f20" y="f5"/>
                  </a:cubicBezTo>
                  <a:cubicBezTo>
                    <a:pt x="f6" y="f5"/>
                    <a:pt x="f21" y="f12"/>
                    <a:pt x="f8" y="f7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3FE0B4EE-8785-2208-C6ED-838B6B2B0646}"/>
                </a:ext>
              </a:extLst>
            </p:cNvPr>
            <p:cNvSpPr/>
            <p:nvPr/>
          </p:nvSpPr>
          <p:spPr>
            <a:xfrm>
              <a:off x="4325934" y="1370008"/>
              <a:ext cx="319089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62"/>
                <a:gd name="f8" fmla="val 68"/>
                <a:gd name="f9" fmla="val 34"/>
                <a:gd name="f10" fmla="val 2"/>
                <a:gd name="f11" fmla="val 46"/>
                <a:gd name="f12" fmla="val 5"/>
                <a:gd name="f13" fmla="val 29"/>
                <a:gd name="f14" fmla="val 7"/>
                <a:gd name="f15" fmla="val 13"/>
                <a:gd name="f16" fmla="val 8"/>
                <a:gd name="f17" fmla="val 4"/>
                <a:gd name="f18" fmla="val 10"/>
                <a:gd name="f19" fmla="val 20"/>
                <a:gd name="f20" fmla="val 41"/>
                <a:gd name="f21" fmla="val 1"/>
                <a:gd name="f22" fmla="val 82"/>
                <a:gd name="f23" fmla="val 92"/>
                <a:gd name="f24" fmla="val 94"/>
                <a:gd name="f25" fmla="val 95"/>
                <a:gd name="f26" fmla="val 98"/>
                <a:gd name="f27" fmla="val 100"/>
                <a:gd name="f28" fmla="+- 0 0 -90"/>
                <a:gd name="f29" fmla="*/ f3 1 103"/>
                <a:gd name="f30" fmla="*/ f4 1 6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03"/>
                <a:gd name="f39" fmla="*/ f35 1 62"/>
                <a:gd name="f40" fmla="*/ 103 f36 1"/>
                <a:gd name="f41" fmla="*/ 62 f35 1"/>
                <a:gd name="f42" fmla="*/ 0 f36 1"/>
                <a:gd name="f43" fmla="*/ 7 f36 1"/>
                <a:gd name="f44" fmla="*/ 13 f35 1"/>
                <a:gd name="f45" fmla="*/ 20 f36 1"/>
                <a:gd name="f46" fmla="*/ 0 f35 1"/>
                <a:gd name="f47" fmla="*/ 82 f36 1"/>
                <a:gd name="f48" fmla="*/ 95 f36 1"/>
                <a:gd name="f49" fmla="+- f37 0 f1"/>
                <a:gd name="f50" fmla="*/ f40 1 103"/>
                <a:gd name="f51" fmla="*/ f41 1 62"/>
                <a:gd name="f52" fmla="*/ f42 1 103"/>
                <a:gd name="f53" fmla="*/ f43 1 103"/>
                <a:gd name="f54" fmla="*/ f44 1 62"/>
                <a:gd name="f55" fmla="*/ f45 1 103"/>
                <a:gd name="f56" fmla="*/ f46 1 62"/>
                <a:gd name="f57" fmla="*/ f47 1 103"/>
                <a:gd name="f58" fmla="*/ f48 1 103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76" y="f77"/>
                </a:cxn>
              </a:cxnLst>
              <a:rect l="f72" t="f75" r="f73" b="f74"/>
              <a:pathLst>
                <a:path w="103" h="6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21"/>
                    <a:pt x="f7" y="f21"/>
                    <a:pt x="f22" y="f5"/>
                  </a:cubicBezTo>
                  <a:cubicBezTo>
                    <a:pt x="f23" y="f5"/>
                    <a:pt x="f24" y="f17"/>
                    <a:pt x="f25" y="f15"/>
                  </a:cubicBezTo>
                  <a:cubicBezTo>
                    <a:pt x="f26" y="f13"/>
                    <a:pt x="f27" y="f11"/>
                    <a:pt x="f6" y="f7"/>
                  </a:cubicBezTo>
                  <a:close/>
                </a:path>
              </a:pathLst>
            </a:custGeom>
            <a:solidFill>
              <a:srgbClr val="0B93B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EFCB988-66AD-BF4E-EEB7-C4741114A460}"/>
                </a:ext>
              </a:extLst>
            </p:cNvPr>
            <p:cNvSpPr/>
            <p:nvPr/>
          </p:nvSpPr>
          <p:spPr>
            <a:xfrm>
              <a:off x="3767135" y="3417890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5"/>
                <a:gd name="f8" fmla="val 23"/>
                <a:gd name="f9" fmla="val 44"/>
                <a:gd name="f10" fmla="val 22"/>
                <a:gd name="f11" fmla="val 3"/>
                <a:gd name="f12" fmla="val 47"/>
                <a:gd name="f13" fmla="val 21"/>
                <a:gd name="f14" fmla="val 1"/>
                <a:gd name="f15" fmla="val 27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45 f22 1"/>
                <a:gd name="f26" fmla="*/ 23 f22 1"/>
                <a:gd name="f27" fmla="*/ 22 f22 1"/>
                <a:gd name="f28" fmla="*/ 44 f22 1"/>
                <a:gd name="f29" fmla="*/ 3 f22 1"/>
                <a:gd name="f30" fmla="*/ 21 f22 1"/>
                <a:gd name="f31" fmla="*/ 27 f22 1"/>
                <a:gd name="f32" fmla="+- f23 0 f1"/>
                <a:gd name="f33" fmla="*/ f25 1 48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48" h="48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12"/>
                    <a:pt x="f11" y="f13"/>
                  </a:cubicBezTo>
                  <a:cubicBezTo>
                    <a:pt x="f11" y="f5"/>
                    <a:pt x="f14" y="f11"/>
                    <a:pt x="f15" y="f11"/>
                  </a:cubicBezTo>
                  <a:cubicBezTo>
                    <a:pt x="f12" y="f11"/>
                    <a:pt x="f9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68BF20D0-0B3E-8703-769C-D9987BCFB34C}"/>
                </a:ext>
              </a:extLst>
            </p:cNvPr>
            <p:cNvSpPr/>
            <p:nvPr/>
          </p:nvSpPr>
          <p:spPr>
            <a:xfrm>
              <a:off x="4024310" y="3417890"/>
              <a:ext cx="149220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7"/>
                <a:gd name="f8" fmla="val 25"/>
                <a:gd name="f9" fmla="val 3"/>
                <a:gd name="f10" fmla="val 44"/>
                <a:gd name="f11" fmla="val 45"/>
                <a:gd name="f12" fmla="val 21"/>
                <a:gd name="f13" fmla="val 20"/>
                <a:gd name="f14" fmla="val 2"/>
                <a:gd name="f15" fmla="+- 0 0 -90"/>
                <a:gd name="f16" fmla="*/ f3 1 48"/>
                <a:gd name="f17" fmla="*/ f4 1 4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47"/>
                <a:gd name="f27" fmla="*/ 25 f23 1"/>
                <a:gd name="f28" fmla="*/ 3 f22 1"/>
                <a:gd name="f29" fmla="*/ 45 f23 1"/>
                <a:gd name="f30" fmla="*/ 25 f22 1"/>
                <a:gd name="f31" fmla="*/ 21 f23 1"/>
                <a:gd name="f32" fmla="*/ 44 f22 1"/>
                <a:gd name="f33" fmla="*/ 3 f23 1"/>
                <a:gd name="f34" fmla="*/ 20 f22 1"/>
                <a:gd name="f35" fmla="+- f24 0 f1"/>
                <a:gd name="f36" fmla="*/ f27 1 48"/>
                <a:gd name="f37" fmla="*/ f28 1 47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48" h="47">
                  <a:moveTo>
                    <a:pt x="f8" y="f9"/>
                  </a:moveTo>
                  <a:cubicBezTo>
                    <a:pt x="f6" y="f9"/>
                    <a:pt x="f10" y="f5"/>
                    <a:pt x="f11" y="f8"/>
                  </a:cubicBezTo>
                  <a:cubicBezTo>
                    <a:pt x="f11" y="f7"/>
                    <a:pt x="f7" y="f10"/>
                    <a:pt x="f12" y="f10"/>
                  </a:cubicBezTo>
                  <a:cubicBezTo>
                    <a:pt x="f5" y="f10"/>
                    <a:pt x="f9" y="f7"/>
                    <a:pt x="f9" y="f13"/>
                  </a:cubicBezTo>
                  <a:cubicBezTo>
                    <a:pt x="f9" y="f5"/>
                    <a:pt x="f14" y="f9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0ECF89DF-A422-8A31-8E9D-874AD68E80E5}"/>
                </a:ext>
              </a:extLst>
            </p:cNvPr>
            <p:cNvSpPr/>
            <p:nvPr/>
          </p:nvSpPr>
          <p:spPr>
            <a:xfrm>
              <a:off x="4795835" y="3414717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4"/>
                <a:gd name="f8" fmla="val 45"/>
                <a:gd name="f9" fmla="val 3"/>
                <a:gd name="f10" fmla="val 22"/>
                <a:gd name="f11" fmla="val 1"/>
                <a:gd name="f12" fmla="val 4"/>
                <a:gd name="f13" fmla="val 27"/>
                <a:gd name="f14" fmla="val 44"/>
                <a:gd name="f15" fmla="val 2"/>
                <a:gd name="f16" fmla="val 46"/>
                <a:gd name="f17" fmla="+- 0 0 -90"/>
                <a:gd name="f18" fmla="*/ f3 1 48"/>
                <a:gd name="f19" fmla="*/ f4 1 48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8"/>
                <a:gd name="f26" fmla="*/ 24 f23 1"/>
                <a:gd name="f27" fmla="*/ 45 f23 1"/>
                <a:gd name="f28" fmla="*/ 3 f23 1"/>
                <a:gd name="f29" fmla="*/ 22 f23 1"/>
                <a:gd name="f30" fmla="*/ 27 f23 1"/>
                <a:gd name="f31" fmla="*/ 4 f23 1"/>
                <a:gd name="f32" fmla="*/ 44 f23 1"/>
                <a:gd name="f33" fmla="+- f24 0 f1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f32 1 48"/>
                <a:gd name="f41" fmla="*/ 0 1 f25"/>
                <a:gd name="f42" fmla="*/ f21 1 f25"/>
                <a:gd name="f43" fmla="*/ f34 1 f25"/>
                <a:gd name="f44" fmla="*/ f35 1 f25"/>
                <a:gd name="f45" fmla="*/ f36 1 f25"/>
                <a:gd name="f46" fmla="*/ f37 1 f25"/>
                <a:gd name="f47" fmla="*/ f38 1 f25"/>
                <a:gd name="f48" fmla="*/ f39 1 f25"/>
                <a:gd name="f49" fmla="*/ f40 1 f25"/>
                <a:gd name="f50" fmla="*/ f41 f18 1"/>
                <a:gd name="f51" fmla="*/ f42 f18 1"/>
                <a:gd name="f52" fmla="*/ f42 f19 1"/>
                <a:gd name="f53" fmla="*/ f41 f19 1"/>
                <a:gd name="f54" fmla="*/ f43 f18 1"/>
                <a:gd name="f55" fmla="*/ f44 f19 1"/>
                <a:gd name="f56" fmla="*/ f45 f18 1"/>
                <a:gd name="f57" fmla="*/ f46 f19 1"/>
                <a:gd name="f58" fmla="*/ f47 f18 1"/>
                <a:gd name="f59" fmla="*/ f48 f19 1"/>
                <a:gd name="f60" fmla="*/ f49 f18 1"/>
                <a:gd name="f61" fmla="*/ f4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54" y="f55"/>
                </a:cxn>
              </a:cxnLst>
              <a:rect l="f50" t="f53" r="f51" b="f52"/>
              <a:pathLst>
                <a:path w="48" h="48">
                  <a:moveTo>
                    <a:pt x="f7" y="f8"/>
                  </a:moveTo>
                  <a:cubicBezTo>
                    <a:pt x="f5" y="f8"/>
                    <a:pt x="f9" y="f6"/>
                    <a:pt x="f9" y="f10"/>
                  </a:cubicBezTo>
                  <a:cubicBezTo>
                    <a:pt x="f9" y="f5"/>
                    <a:pt x="f11" y="f12"/>
                    <a:pt x="f13" y="f12"/>
                  </a:cubicBezTo>
                  <a:cubicBezTo>
                    <a:pt x="f6" y="f12"/>
                    <a:pt x="f14" y="f15"/>
                    <a:pt x="f14" y="f13"/>
                  </a:cubicBezTo>
                  <a:cubicBezTo>
                    <a:pt x="f14" y="f6"/>
                    <a:pt x="f16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30EB328C-D3DE-9E30-E647-A2F47E205470}"/>
                </a:ext>
              </a:extLst>
            </p:cNvPr>
            <p:cNvSpPr/>
            <p:nvPr/>
          </p:nvSpPr>
          <p:spPr>
            <a:xfrm>
              <a:off x="5053010" y="3414717"/>
              <a:ext cx="14604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4"/>
                <a:gd name="f9" fmla="val 25"/>
                <a:gd name="f10" fmla="val 45"/>
                <a:gd name="f11" fmla="val 22"/>
                <a:gd name="f12" fmla="val 3"/>
                <a:gd name="f13" fmla="val 1"/>
                <a:gd name="f14" fmla="val 4"/>
                <a:gd name="f15" fmla="val 27"/>
                <a:gd name="f16" fmla="val 2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44 f25 1"/>
                <a:gd name="f30" fmla="*/ 25 f24 1"/>
                <a:gd name="f31" fmla="*/ 22 f25 1"/>
                <a:gd name="f32" fmla="*/ 45 f24 1"/>
                <a:gd name="f33" fmla="*/ 3 f25 1"/>
                <a:gd name="f34" fmla="*/ 22 f24 1"/>
                <a:gd name="f35" fmla="*/ 27 f25 1"/>
                <a:gd name="f36" fmla="*/ 4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10"/>
                    <a:pt x="f11" y="f10"/>
                  </a:cubicBezTo>
                  <a:cubicBezTo>
                    <a:pt x="f5" y="f10"/>
                    <a:pt x="f12" y="f7"/>
                    <a:pt x="f12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6" y="f14"/>
                    <a:pt x="f8" y="f16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4FC91D4F-1D35-70CA-66E9-79BA99D4BFF3}"/>
                </a:ext>
              </a:extLst>
            </p:cNvPr>
            <p:cNvSpPr/>
            <p:nvPr/>
          </p:nvSpPr>
          <p:spPr>
            <a:xfrm>
              <a:off x="5310185" y="3414717"/>
              <a:ext cx="14604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4"/>
                <a:gd name="f9" fmla="val 25"/>
                <a:gd name="f10" fmla="val 45"/>
                <a:gd name="f11" fmla="val 22"/>
                <a:gd name="f12" fmla="val 3"/>
                <a:gd name="f13" fmla="val 1"/>
                <a:gd name="f14" fmla="val 4"/>
                <a:gd name="f15" fmla="val 27"/>
                <a:gd name="f16" fmla="val 2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44 f25 1"/>
                <a:gd name="f30" fmla="*/ 25 f24 1"/>
                <a:gd name="f31" fmla="*/ 22 f25 1"/>
                <a:gd name="f32" fmla="*/ 45 f24 1"/>
                <a:gd name="f33" fmla="*/ 3 f25 1"/>
                <a:gd name="f34" fmla="*/ 22 f24 1"/>
                <a:gd name="f35" fmla="*/ 27 f25 1"/>
                <a:gd name="f36" fmla="*/ 4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10"/>
                    <a:pt x="f11" y="f10"/>
                  </a:cubicBezTo>
                  <a:cubicBezTo>
                    <a:pt x="f5" y="f10"/>
                    <a:pt x="f12" y="f7"/>
                    <a:pt x="f12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6" y="f14"/>
                    <a:pt x="f8" y="f16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9ABC64AC-AA41-4BA1-E100-D7E17D4E6891}"/>
                </a:ext>
              </a:extLst>
            </p:cNvPr>
            <p:cNvSpPr/>
            <p:nvPr/>
          </p:nvSpPr>
          <p:spPr>
            <a:xfrm>
              <a:off x="3509960" y="3417890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4"/>
                <a:gd name="f8" fmla="val 3"/>
                <a:gd name="f9" fmla="val 45"/>
                <a:gd name="f10" fmla="val 26"/>
                <a:gd name="f11" fmla="val 47"/>
                <a:gd name="f12" fmla="val 44"/>
                <a:gd name="f13" fmla="val 21"/>
                <a:gd name="f14" fmla="val 46"/>
                <a:gd name="f15" fmla="val 2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24 f22 1"/>
                <a:gd name="f26" fmla="*/ 3 f22 1"/>
                <a:gd name="f27" fmla="*/ 45 f22 1"/>
                <a:gd name="f28" fmla="*/ 26 f22 1"/>
                <a:gd name="f29" fmla="*/ 21 f22 1"/>
                <a:gd name="f30" fmla="*/ 44 f22 1"/>
                <a:gd name="f31" fmla="+- f23 0 f1"/>
                <a:gd name="f32" fmla="*/ f25 1 48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3 f18 1"/>
                <a:gd name="f54" fmla="*/ f44 f17 1"/>
                <a:gd name="f55" fmla="*/ f45 f18 1"/>
                <a:gd name="f56" fmla="*/ f41 f17 1"/>
                <a:gd name="f57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0" y="f51"/>
                </a:cxn>
              </a:cxnLst>
              <a:rect l="f46" t="f49" r="f47" b="f48"/>
              <a:pathLst>
                <a:path w="48" h="48">
                  <a:moveTo>
                    <a:pt x="f7" y="f8"/>
                  </a:moveTo>
                  <a:cubicBezTo>
                    <a:pt x="f6" y="f8"/>
                    <a:pt x="f9" y="f5"/>
                    <a:pt x="f9" y="f10"/>
                  </a:cubicBezTo>
                  <a:cubicBezTo>
                    <a:pt x="f9" y="f6"/>
                    <a:pt x="f11" y="f12"/>
                    <a:pt x="f13" y="f12"/>
                  </a:cubicBezTo>
                  <a:cubicBezTo>
                    <a:pt x="f5" y="f12"/>
                    <a:pt x="f8" y="f14"/>
                    <a:pt x="f8" y="f13"/>
                  </a:cubicBezTo>
                  <a:cubicBezTo>
                    <a:pt x="f8" y="f5"/>
                    <a:pt x="f15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5E0C4D25-0788-C8C6-5B5F-CD0CA2449245}"/>
                </a:ext>
              </a:extLst>
            </p:cNvPr>
            <p:cNvSpPr/>
            <p:nvPr/>
          </p:nvSpPr>
          <p:spPr>
            <a:xfrm>
              <a:off x="4154484" y="4251329"/>
              <a:ext cx="14604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3"/>
                <a:gd name="f9" fmla="val 23"/>
                <a:gd name="f10" fmla="val 25"/>
                <a:gd name="f11" fmla="val 44"/>
                <a:gd name="f12" fmla="val 1"/>
                <a:gd name="f13" fmla="val 27"/>
                <a:gd name="f14" fmla="val 46"/>
                <a:gd name="f15" fmla="val 45"/>
                <a:gd name="f16" fmla="val 20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3 f25 1"/>
                <a:gd name="f30" fmla="*/ 23 f24 1"/>
                <a:gd name="f31" fmla="*/ 25 f25 1"/>
                <a:gd name="f32" fmla="*/ 3 f24 1"/>
                <a:gd name="f33" fmla="*/ 44 f25 1"/>
                <a:gd name="f34" fmla="*/ 27 f24 1"/>
                <a:gd name="f35" fmla="*/ 20 f25 1"/>
                <a:gd name="f36" fmla="*/ 45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8" y="f5"/>
                    <a:pt x="f5" y="f8"/>
                    <a:pt x="f10" y="f8"/>
                  </a:cubicBezTo>
                  <a:cubicBezTo>
                    <a:pt x="f6" y="f8"/>
                    <a:pt x="f11" y="f12"/>
                    <a:pt x="f11" y="f13"/>
                  </a:cubicBezTo>
                  <a:cubicBezTo>
                    <a:pt x="f11" y="f7"/>
                    <a:pt x="f14" y="f15"/>
                    <a:pt x="f16" y="f15"/>
                  </a:cubicBezTo>
                  <a:cubicBezTo>
                    <a:pt x="f5" y="f15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DED17BB7-A9CF-246D-87B8-A2AC951866BD}"/>
                </a:ext>
              </a:extLst>
            </p:cNvPr>
            <p:cNvSpPr/>
            <p:nvPr/>
          </p:nvSpPr>
          <p:spPr>
            <a:xfrm>
              <a:off x="4665661" y="4251329"/>
              <a:ext cx="14604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5"/>
                <a:gd name="f9" fmla="val 25"/>
                <a:gd name="f10" fmla="val 22"/>
                <a:gd name="f11" fmla="val 4"/>
                <a:gd name="f12" fmla="val 46"/>
                <a:gd name="f13" fmla="val 3"/>
                <a:gd name="f14" fmla="val 2"/>
                <a:gd name="f15" fmla="val 28"/>
                <a:gd name="f16" fmla="+- 0 0 -90"/>
                <a:gd name="f17" fmla="*/ f3 1 47"/>
                <a:gd name="f18" fmla="*/ f4 1 4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7"/>
                <a:gd name="f27" fmla="*/ f23 1 48"/>
                <a:gd name="f28" fmla="*/ 45 f24 1"/>
                <a:gd name="f29" fmla="*/ 25 f23 1"/>
                <a:gd name="f30" fmla="*/ 22 f24 1"/>
                <a:gd name="f31" fmla="*/ 45 f23 1"/>
                <a:gd name="f32" fmla="*/ 4 f24 1"/>
                <a:gd name="f33" fmla="*/ 22 f23 1"/>
                <a:gd name="f34" fmla="*/ 28 f24 1"/>
                <a:gd name="f35" fmla="*/ 3 f23 1"/>
                <a:gd name="f36" fmla="+- f25 0 f1"/>
                <a:gd name="f37" fmla="*/ f28 1 47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f35 1 48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8"/>
                    <a:pt x="f10" y="f8"/>
                  </a:cubicBezTo>
                  <a:cubicBezTo>
                    <a:pt x="f5" y="f8"/>
                    <a:pt x="f11" y="f12"/>
                    <a:pt x="f11" y="f10"/>
                  </a:cubicBezTo>
                  <a:cubicBezTo>
                    <a:pt x="f13" y="f5"/>
                    <a:pt x="f14" y="f11"/>
                    <a:pt x="f15" y="f13"/>
                  </a:cubicBezTo>
                  <a:cubicBezTo>
                    <a:pt x="f8" y="f13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55DE552D-76B6-8644-4FEC-36E247FB4580}"/>
                </a:ext>
              </a:extLst>
            </p:cNvPr>
            <p:cNvSpPr/>
            <p:nvPr/>
          </p:nvSpPr>
          <p:spPr>
            <a:xfrm>
              <a:off x="4222754" y="2014542"/>
              <a:ext cx="527051" cy="130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"/>
                <a:gd name="f7" fmla="val 42"/>
                <a:gd name="f8" fmla="val 162"/>
                <a:gd name="f9" fmla="val 35"/>
                <a:gd name="f10" fmla="val 161"/>
                <a:gd name="f11" fmla="val 156"/>
                <a:gd name="f12" fmla="val 41"/>
                <a:gd name="f13" fmla="val 151"/>
                <a:gd name="f14" fmla="val 107"/>
                <a:gd name="f15" fmla="val 62"/>
                <a:gd name="f16" fmla="val 17"/>
                <a:gd name="f17" fmla="val 13"/>
                <a:gd name="f18" fmla="val 8"/>
                <a:gd name="f19" fmla="val 6"/>
                <a:gd name="f20" fmla="val 23"/>
                <a:gd name="f21" fmla="val 2"/>
                <a:gd name="f22" fmla="val 11"/>
                <a:gd name="f23" fmla="val 60"/>
                <a:gd name="f24" fmla="val 109"/>
                <a:gd name="f25" fmla="val 158"/>
                <a:gd name="f26" fmla="val 164"/>
                <a:gd name="f27" fmla="val 22"/>
                <a:gd name="f28" fmla="+- 0 0 -90"/>
                <a:gd name="f29" fmla="*/ f3 1 170"/>
                <a:gd name="f30" fmla="*/ f4 1 4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70"/>
                <a:gd name="f39" fmla="*/ f35 1 42"/>
                <a:gd name="f40" fmla="*/ 162 f36 1"/>
                <a:gd name="f41" fmla="*/ 35 f35 1"/>
                <a:gd name="f42" fmla="*/ 151 f36 1"/>
                <a:gd name="f43" fmla="*/ 41 f35 1"/>
                <a:gd name="f44" fmla="*/ 17 f36 1"/>
                <a:gd name="f45" fmla="*/ 6 f36 1"/>
                <a:gd name="f46" fmla="*/ 11 f36 1"/>
                <a:gd name="f47" fmla="*/ 0 f35 1"/>
                <a:gd name="f48" fmla="*/ 158 f36 1"/>
                <a:gd name="f49" fmla="+- f37 0 f1"/>
                <a:gd name="f50" fmla="*/ f40 1 170"/>
                <a:gd name="f51" fmla="*/ f41 1 42"/>
                <a:gd name="f52" fmla="*/ f42 1 170"/>
                <a:gd name="f53" fmla="*/ f43 1 42"/>
                <a:gd name="f54" fmla="*/ f44 1 170"/>
                <a:gd name="f55" fmla="*/ f45 1 170"/>
                <a:gd name="f56" fmla="*/ f46 1 170"/>
                <a:gd name="f57" fmla="*/ f47 1 42"/>
                <a:gd name="f58" fmla="*/ f48 1 170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8"/>
                <a:gd name="f69" fmla="*/ f56 1 f38"/>
                <a:gd name="f70" fmla="*/ f57 1 f39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29 1"/>
                <a:gd name="f82" fmla="*/ f69 f29 1"/>
                <a:gd name="f83" fmla="*/ f70 f30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79"/>
                </a:cxn>
                <a:cxn ang="f49">
                  <a:pos x="f81" y="f77"/>
                </a:cxn>
                <a:cxn ang="f49">
                  <a:pos x="f82" y="f83"/>
                </a:cxn>
                <a:cxn ang="f49">
                  <a:pos x="f84" y="f83"/>
                </a:cxn>
                <a:cxn ang="f49">
                  <a:pos x="f76" y="f77"/>
                </a:cxn>
              </a:cxnLst>
              <a:rect l="f72" t="f75" r="f73" b="f74"/>
              <a:pathLst>
                <a:path w="170" h="42">
                  <a:moveTo>
                    <a:pt x="f8" y="f9"/>
                  </a:moveTo>
                  <a:cubicBezTo>
                    <a:pt x="f10" y="f7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7"/>
                    <a:pt x="f19" y="f9"/>
                  </a:cubicBezTo>
                  <a:cubicBezTo>
                    <a:pt x="f5" y="f20"/>
                    <a:pt x="f21" y="f22"/>
                    <a:pt x="f22" y="f5"/>
                  </a:cubicBezTo>
                  <a:cubicBezTo>
                    <a:pt x="f23" y="f5"/>
                    <a:pt x="f24" y="f5"/>
                    <a:pt x="f25" y="f5"/>
                  </a:cubicBezTo>
                  <a:cubicBezTo>
                    <a:pt x="f26" y="f22"/>
                    <a:pt x="f6" y="f27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9CF5B5C8-D534-F450-4507-61AAD054E4D6}"/>
                </a:ext>
              </a:extLst>
            </p:cNvPr>
            <p:cNvSpPr/>
            <p:nvPr/>
          </p:nvSpPr>
          <p:spPr>
            <a:xfrm>
              <a:off x="3128967" y="1747839"/>
              <a:ext cx="2708279" cy="73818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74"/>
                <a:gd name="f8" fmla="val 238"/>
                <a:gd name="f9" fmla="val 873"/>
                <a:gd name="f10" fmla="val 136"/>
                <a:gd name="f11" fmla="val 128"/>
                <a:gd name="f12" fmla="val 870"/>
                <a:gd name="f13" fmla="val 127"/>
                <a:gd name="f14" fmla="val 863"/>
                <a:gd name="f15" fmla="val 848"/>
                <a:gd name="f16" fmla="val 833"/>
                <a:gd name="f17" fmla="val 126"/>
                <a:gd name="f18" fmla="val 818"/>
                <a:gd name="f19" fmla="val 808"/>
                <a:gd name="f20" fmla="val 805"/>
                <a:gd name="f21" fmla="val 125"/>
                <a:gd name="f22" fmla="val 803"/>
                <a:gd name="f23" fmla="val 116"/>
                <a:gd name="f24" fmla="val 799"/>
                <a:gd name="f25" fmla="val 98"/>
                <a:gd name="f26" fmla="val 794"/>
                <a:gd name="f27" fmla="val 81"/>
                <a:gd name="f28" fmla="val 790"/>
                <a:gd name="f29" fmla="val 64"/>
                <a:gd name="f30" fmla="val 786"/>
                <a:gd name="f31" fmla="val 49"/>
                <a:gd name="f32" fmla="val 780"/>
                <a:gd name="f33" fmla="val 44"/>
                <a:gd name="f34" fmla="val 765"/>
                <a:gd name="f35" fmla="val 748"/>
                <a:gd name="f36" fmla="val 732"/>
                <a:gd name="f37" fmla="val 715"/>
                <a:gd name="f38" fmla="val 708"/>
                <a:gd name="f39" fmla="val 45"/>
                <a:gd name="f40" fmla="val 706"/>
                <a:gd name="f41" fmla="val 42"/>
                <a:gd name="f42" fmla="val 707"/>
                <a:gd name="f43" fmla="val 36"/>
                <a:gd name="f44" fmla="val 27"/>
                <a:gd name="f45" fmla="val 18"/>
                <a:gd name="f46" fmla="val 10"/>
                <a:gd name="f47" fmla="val 6"/>
                <a:gd name="f48" fmla="val 3"/>
                <a:gd name="f49" fmla="val 702"/>
                <a:gd name="f50" fmla="val 690"/>
                <a:gd name="f51" fmla="val 677"/>
                <a:gd name="f52" fmla="val 668"/>
                <a:gd name="f53" fmla="val 4"/>
                <a:gd name="f54" fmla="val 661"/>
                <a:gd name="f55" fmla="val 8"/>
                <a:gd name="f56" fmla="val 666"/>
                <a:gd name="f57" fmla="val 22"/>
                <a:gd name="f58" fmla="val 665"/>
                <a:gd name="f59" fmla="val 31"/>
                <a:gd name="f60" fmla="val 34"/>
                <a:gd name="f61" fmla="val 39"/>
                <a:gd name="f62" fmla="val 649"/>
                <a:gd name="f63" fmla="val 636"/>
                <a:gd name="f64" fmla="val 46"/>
                <a:gd name="f65" fmla="val 626"/>
                <a:gd name="f66" fmla="val 620"/>
                <a:gd name="f67" fmla="val 40"/>
                <a:gd name="f68" fmla="val 625"/>
                <a:gd name="f69" fmla="val 25"/>
                <a:gd name="f70" fmla="val 624"/>
                <a:gd name="f71" fmla="val 17"/>
                <a:gd name="f72" fmla="val 14"/>
                <a:gd name="f73" fmla="val 12"/>
                <a:gd name="f74" fmla="val 5"/>
                <a:gd name="f75" fmla="val 623"/>
                <a:gd name="f76" fmla="val 617"/>
                <a:gd name="f77" fmla="val 583"/>
                <a:gd name="f78" fmla="val 582"/>
                <a:gd name="f79" fmla="val 33"/>
                <a:gd name="f80" fmla="val 35"/>
                <a:gd name="f81" fmla="val 584"/>
                <a:gd name="f82" fmla="val 43"/>
                <a:gd name="f83" fmla="val 580"/>
                <a:gd name="f84" fmla="val 574"/>
                <a:gd name="f85" fmla="val 553"/>
                <a:gd name="f86" fmla="val 533"/>
                <a:gd name="f87" fmla="val 513"/>
                <a:gd name="f88" fmla="val 506"/>
                <a:gd name="f89" fmla="val 504"/>
                <a:gd name="f90" fmla="val 41"/>
                <a:gd name="f91" fmla="val 502"/>
                <a:gd name="f92" fmla="val 494"/>
                <a:gd name="f93" fmla="val 486"/>
                <a:gd name="f94" fmla="val 478"/>
                <a:gd name="f95" fmla="val 451"/>
                <a:gd name="f96" fmla="val 424"/>
                <a:gd name="f97" fmla="val 396"/>
                <a:gd name="f98" fmla="val 388"/>
                <a:gd name="f99" fmla="val 380"/>
                <a:gd name="f100" fmla="val 372"/>
                <a:gd name="f101" fmla="val 370"/>
                <a:gd name="f102" fmla="val 367"/>
                <a:gd name="f103" fmla="val 342"/>
                <a:gd name="f104" fmla="val 323"/>
                <a:gd name="f105" fmla="val 305"/>
                <a:gd name="f106" fmla="val 295"/>
                <a:gd name="f107" fmla="val 292"/>
                <a:gd name="f108" fmla="val 32"/>
                <a:gd name="f109" fmla="val 293"/>
                <a:gd name="f110" fmla="val 2"/>
                <a:gd name="f111" fmla="val 262"/>
                <a:gd name="f112" fmla="val 252"/>
                <a:gd name="f113" fmla="val 250"/>
                <a:gd name="f114" fmla="val 251"/>
                <a:gd name="f115" fmla="val 220"/>
                <a:gd name="f116" fmla="val 211"/>
                <a:gd name="f117" fmla="val 209"/>
                <a:gd name="f118" fmla="val 176"/>
                <a:gd name="f119" fmla="val 169"/>
                <a:gd name="f120" fmla="val 167"/>
                <a:gd name="f121" fmla="val 168"/>
                <a:gd name="f122" fmla="val 20"/>
                <a:gd name="f123" fmla="val 28"/>
                <a:gd name="f124" fmla="val 166"/>
                <a:gd name="f125" fmla="val 159"/>
                <a:gd name="f126" fmla="val 142"/>
                <a:gd name="f127" fmla="val 109"/>
                <a:gd name="f128" fmla="val 96"/>
                <a:gd name="f129" fmla="val 88"/>
                <a:gd name="f130" fmla="val 50"/>
                <a:gd name="f131" fmla="val 85"/>
                <a:gd name="f132" fmla="val 63"/>
                <a:gd name="f133" fmla="val 82"/>
                <a:gd name="f134" fmla="val 73"/>
                <a:gd name="f135" fmla="val 80"/>
                <a:gd name="f136" fmla="val 83"/>
                <a:gd name="f137" fmla="val 77"/>
                <a:gd name="f138" fmla="val 93"/>
                <a:gd name="f139" fmla="val 74"/>
                <a:gd name="f140" fmla="val 104"/>
                <a:gd name="f141" fmla="val 120"/>
                <a:gd name="f142" fmla="val 67"/>
                <a:gd name="f143" fmla="val 60"/>
                <a:gd name="f144" fmla="val 131"/>
                <a:gd name="f145" fmla="val 161"/>
                <a:gd name="f146" fmla="val 24"/>
                <a:gd name="f147" fmla="val 54"/>
                <a:gd name="f148" fmla="val 62"/>
                <a:gd name="f149" fmla="val 171"/>
                <a:gd name="f150" fmla="val 69"/>
                <a:gd name="f151" fmla="val 76"/>
                <a:gd name="f152" fmla="val 174"/>
                <a:gd name="f153" fmla="val 187"/>
                <a:gd name="f154" fmla="val 290"/>
                <a:gd name="f155" fmla="val 394"/>
                <a:gd name="f156" fmla="val 410"/>
                <a:gd name="f157" fmla="val 412"/>
                <a:gd name="f158" fmla="val 190"/>
                <a:gd name="f159" fmla="val 411"/>
                <a:gd name="f160" fmla="val 195"/>
                <a:gd name="f161" fmla="val 200"/>
                <a:gd name="f162" fmla="val 204"/>
                <a:gd name="f163" fmla="val 234"/>
                <a:gd name="f164" fmla="val 416"/>
                <a:gd name="f165" fmla="val 445"/>
                <a:gd name="f166" fmla="val 236"/>
                <a:gd name="f167" fmla="val 458"/>
                <a:gd name="f168" fmla="val 235"/>
                <a:gd name="f169" fmla="val 462"/>
                <a:gd name="f170" fmla="val 231"/>
                <a:gd name="f171" fmla="val 463"/>
                <a:gd name="f172" fmla="val 218"/>
                <a:gd name="f173" fmla="val 464"/>
                <a:gd name="f174" fmla="val 199"/>
                <a:gd name="f175" fmla="val 465"/>
                <a:gd name="f176" fmla="val 481"/>
                <a:gd name="f177" fmla="val 576"/>
                <a:gd name="f178" fmla="val 672"/>
                <a:gd name="f179" fmla="val 768"/>
                <a:gd name="f180" fmla="val 783"/>
                <a:gd name="f181" fmla="val 798"/>
                <a:gd name="f182" fmla="val 173"/>
                <a:gd name="f183" fmla="val 813"/>
                <a:gd name="f184" fmla="val 172"/>
                <a:gd name="f185" fmla="val 820"/>
                <a:gd name="f186" fmla="val 827"/>
                <a:gd name="f187" fmla="val 834"/>
                <a:gd name="f188" fmla="val 842"/>
                <a:gd name="f189" fmla="val 112"/>
                <a:gd name="f190" fmla="val 124"/>
                <a:gd name="f191" fmla="val 123"/>
                <a:gd name="f192" fmla="val 113"/>
                <a:gd name="f193" fmla="val 122"/>
                <a:gd name="f194" fmla="val 121"/>
                <a:gd name="f195" fmla="val 160"/>
                <a:gd name="f196" fmla="val 165"/>
                <a:gd name="f197" fmla="val 86"/>
                <a:gd name="f198" fmla="val 87"/>
                <a:gd name="f199" fmla="val 170"/>
                <a:gd name="f200" fmla="val 229"/>
                <a:gd name="f201" fmla="val 107"/>
                <a:gd name="f202" fmla="val 106"/>
                <a:gd name="f203" fmla="val 359"/>
                <a:gd name="f204" fmla="val 357"/>
                <a:gd name="f205" fmla="val 354"/>
                <a:gd name="f206" fmla="val 349"/>
                <a:gd name="f207" fmla="val 333"/>
                <a:gd name="f208" fmla="val 317"/>
                <a:gd name="f209" fmla="val 300"/>
                <a:gd name="f210" fmla="val 118"/>
                <a:gd name="f211" fmla="val 291"/>
                <a:gd name="f212" fmla="val 324"/>
                <a:gd name="f213" fmla="val 337"/>
                <a:gd name="f214" fmla="val 351"/>
                <a:gd name="f215" fmla="val 364"/>
                <a:gd name="f216" fmla="val 362"/>
                <a:gd name="f217" fmla="val 361"/>
                <a:gd name="f218" fmla="val 110"/>
                <a:gd name="f219" fmla="val 551"/>
                <a:gd name="f220" fmla="val 542"/>
                <a:gd name="f221" fmla="val 534"/>
                <a:gd name="f222" fmla="val 525"/>
                <a:gd name="f223" fmla="val 520"/>
                <a:gd name="f224" fmla="val 517"/>
                <a:gd name="f225" fmla="val 515"/>
                <a:gd name="f226" fmla="val 509"/>
                <a:gd name="f227" fmla="val 511"/>
                <a:gd name="f228" fmla="val 532"/>
                <a:gd name="f229" fmla="val 94"/>
                <a:gd name="f230" fmla="val 645"/>
                <a:gd name="f231" fmla="val 105"/>
                <a:gd name="f232" fmla="val 644"/>
                <a:gd name="f233" fmla="val 709"/>
                <a:gd name="f234" fmla="val 119"/>
                <a:gd name="f235" fmla="val 705"/>
                <a:gd name="f236" fmla="val 738"/>
                <a:gd name="f237" fmla="val 750"/>
                <a:gd name="f238" fmla="val 755"/>
                <a:gd name="f239" fmla="val 757"/>
                <a:gd name="f240" fmla="val 100"/>
                <a:gd name="f241" fmla="val 108"/>
                <a:gd name="f242" fmla="val 761"/>
                <a:gd name="f243" fmla="val 117"/>
                <a:gd name="f244" fmla="val 763"/>
                <a:gd name="f245" fmla="val 746"/>
                <a:gd name="f246" fmla="val 730"/>
                <a:gd name="f247" fmla="+- 0 0 -90"/>
                <a:gd name="f248" fmla="*/ f4 1 874"/>
                <a:gd name="f249" fmla="*/ f5 1 238"/>
                <a:gd name="f250" fmla="val f6"/>
                <a:gd name="f251" fmla="val f7"/>
                <a:gd name="f252" fmla="val f8"/>
                <a:gd name="f253" fmla="*/ f247 f0 1"/>
                <a:gd name="f254" fmla="+- f252 0 f250"/>
                <a:gd name="f255" fmla="+- f251 0 f250"/>
                <a:gd name="f256" fmla="*/ f253 1 f3"/>
                <a:gd name="f257" fmla="*/ f255 1 874"/>
                <a:gd name="f258" fmla="*/ f254 1 238"/>
                <a:gd name="f259" fmla="*/ 863 f255 1"/>
                <a:gd name="f260" fmla="*/ 127 f254 1"/>
                <a:gd name="f261" fmla="*/ 803 f255 1"/>
                <a:gd name="f262" fmla="*/ 116 f254 1"/>
                <a:gd name="f263" fmla="*/ 765 f255 1"/>
                <a:gd name="f264" fmla="*/ 44 f254 1"/>
                <a:gd name="f265" fmla="*/ 707 f255 1"/>
                <a:gd name="f266" fmla="*/ 36 f254 1"/>
                <a:gd name="f267" fmla="*/ 702 f255 1"/>
                <a:gd name="f268" fmla="*/ 3 f254 1"/>
                <a:gd name="f269" fmla="*/ 665 f255 1"/>
                <a:gd name="f270" fmla="*/ 31 f254 1"/>
                <a:gd name="f271" fmla="*/ 661 f255 1"/>
                <a:gd name="f272" fmla="*/ 624 f255 1"/>
                <a:gd name="f273" fmla="*/ 17 f254 1"/>
                <a:gd name="f274" fmla="*/ 617 f255 1"/>
                <a:gd name="f275" fmla="*/ 582 f255 1"/>
                <a:gd name="f276" fmla="*/ 513 f255 1"/>
                <a:gd name="f277" fmla="*/ 478 f255 1"/>
                <a:gd name="f278" fmla="*/ 39 f254 1"/>
                <a:gd name="f279" fmla="*/ 372 f255 1"/>
                <a:gd name="f280" fmla="*/ 305 f255 1"/>
                <a:gd name="f281" fmla="*/ 262 f255 1"/>
                <a:gd name="f282" fmla="*/ 2 f254 1"/>
                <a:gd name="f283" fmla="*/ 220 f255 1"/>
                <a:gd name="f284" fmla="*/ 176 f255 1"/>
                <a:gd name="f285" fmla="*/ 168 f255 1"/>
                <a:gd name="f286" fmla="*/ 109 f255 1"/>
                <a:gd name="f287" fmla="*/ 77 f255 1"/>
                <a:gd name="f288" fmla="*/ 93 f254 1"/>
                <a:gd name="f289" fmla="*/ 33 f255 1"/>
                <a:gd name="f290" fmla="*/ 10 f255 1"/>
                <a:gd name="f291" fmla="*/ 169 f254 1"/>
                <a:gd name="f292" fmla="*/ 62 f255 1"/>
                <a:gd name="f293" fmla="*/ 176 f254 1"/>
                <a:gd name="f294" fmla="*/ 394 f255 1"/>
                <a:gd name="f295" fmla="*/ 174 f254 1"/>
                <a:gd name="f296" fmla="*/ 411 f255 1"/>
                <a:gd name="f297" fmla="*/ 204 f254 1"/>
                <a:gd name="f298" fmla="*/ 463 f255 1"/>
                <a:gd name="f299" fmla="*/ 218 f254 1"/>
                <a:gd name="f300" fmla="*/ 481 f255 1"/>
                <a:gd name="f301" fmla="*/ 813 f255 1"/>
                <a:gd name="f302" fmla="*/ 842 f255 1"/>
                <a:gd name="f303" fmla="*/ 136 f255 1"/>
                <a:gd name="f304" fmla="*/ 113 f255 1"/>
                <a:gd name="f305" fmla="*/ 122 f254 1"/>
                <a:gd name="f306" fmla="*/ 229 f255 1"/>
                <a:gd name="f307" fmla="*/ 231 f255 1"/>
                <a:gd name="f308" fmla="*/ 86 f254 1"/>
                <a:gd name="f309" fmla="*/ 349 f255 1"/>
                <a:gd name="f310" fmla="*/ 292 f255 1"/>
                <a:gd name="f311" fmla="*/ 118 f254 1"/>
                <a:gd name="f312" fmla="*/ 364 f255 1"/>
                <a:gd name="f313" fmla="*/ 551 f255 1"/>
                <a:gd name="f314" fmla="*/ 515 f255 1"/>
                <a:gd name="f315" fmla="*/ 121 f254 1"/>
                <a:gd name="f316" fmla="*/ 574 f255 1"/>
                <a:gd name="f317" fmla="*/ 105 f254 1"/>
                <a:gd name="f318" fmla="*/ 107 f254 1"/>
                <a:gd name="f319" fmla="*/ 715 f255 1"/>
                <a:gd name="f320" fmla="*/ 738 f255 1"/>
                <a:gd name="f321" fmla="*/ 85 f254 1"/>
                <a:gd name="f322" fmla="*/ 763 f255 1"/>
                <a:gd name="f323" fmla="+- f256 0 f1"/>
                <a:gd name="f324" fmla="*/ f259 1 874"/>
                <a:gd name="f325" fmla="*/ f260 1 238"/>
                <a:gd name="f326" fmla="*/ f261 1 874"/>
                <a:gd name="f327" fmla="*/ f262 1 238"/>
                <a:gd name="f328" fmla="*/ f263 1 874"/>
                <a:gd name="f329" fmla="*/ f264 1 238"/>
                <a:gd name="f330" fmla="*/ f265 1 874"/>
                <a:gd name="f331" fmla="*/ f266 1 238"/>
                <a:gd name="f332" fmla="*/ f267 1 874"/>
                <a:gd name="f333" fmla="*/ f268 1 238"/>
                <a:gd name="f334" fmla="*/ f269 1 874"/>
                <a:gd name="f335" fmla="*/ f270 1 238"/>
                <a:gd name="f336" fmla="*/ f271 1 874"/>
                <a:gd name="f337" fmla="*/ f272 1 874"/>
                <a:gd name="f338" fmla="*/ f273 1 238"/>
                <a:gd name="f339" fmla="*/ f274 1 874"/>
                <a:gd name="f340" fmla="*/ f275 1 874"/>
                <a:gd name="f341" fmla="*/ f276 1 874"/>
                <a:gd name="f342" fmla="*/ f277 1 874"/>
                <a:gd name="f343" fmla="*/ f278 1 238"/>
                <a:gd name="f344" fmla="*/ f279 1 874"/>
                <a:gd name="f345" fmla="*/ f280 1 874"/>
                <a:gd name="f346" fmla="*/ f281 1 874"/>
                <a:gd name="f347" fmla="*/ f282 1 238"/>
                <a:gd name="f348" fmla="*/ f283 1 874"/>
                <a:gd name="f349" fmla="*/ f284 1 874"/>
                <a:gd name="f350" fmla="*/ f285 1 874"/>
                <a:gd name="f351" fmla="*/ f286 1 874"/>
                <a:gd name="f352" fmla="*/ f287 1 874"/>
                <a:gd name="f353" fmla="*/ f288 1 238"/>
                <a:gd name="f354" fmla="*/ f289 1 874"/>
                <a:gd name="f355" fmla="*/ f290 1 874"/>
                <a:gd name="f356" fmla="*/ f291 1 238"/>
                <a:gd name="f357" fmla="*/ f292 1 874"/>
                <a:gd name="f358" fmla="*/ f293 1 238"/>
                <a:gd name="f359" fmla="*/ f294 1 874"/>
                <a:gd name="f360" fmla="*/ f295 1 238"/>
                <a:gd name="f361" fmla="*/ f296 1 874"/>
                <a:gd name="f362" fmla="*/ f297 1 238"/>
                <a:gd name="f363" fmla="*/ f298 1 874"/>
                <a:gd name="f364" fmla="*/ f299 1 238"/>
                <a:gd name="f365" fmla="*/ f300 1 874"/>
                <a:gd name="f366" fmla="*/ f301 1 874"/>
                <a:gd name="f367" fmla="*/ f302 1 874"/>
                <a:gd name="f368" fmla="*/ f303 1 874"/>
                <a:gd name="f369" fmla="*/ f304 1 874"/>
                <a:gd name="f370" fmla="*/ f305 1 238"/>
                <a:gd name="f371" fmla="*/ f306 1 874"/>
                <a:gd name="f372" fmla="*/ f307 1 874"/>
                <a:gd name="f373" fmla="*/ f308 1 238"/>
                <a:gd name="f374" fmla="*/ f309 1 874"/>
                <a:gd name="f375" fmla="*/ f310 1 874"/>
                <a:gd name="f376" fmla="*/ f311 1 238"/>
                <a:gd name="f377" fmla="*/ f312 1 874"/>
                <a:gd name="f378" fmla="*/ f313 1 874"/>
                <a:gd name="f379" fmla="*/ f314 1 874"/>
                <a:gd name="f380" fmla="*/ f315 1 238"/>
                <a:gd name="f381" fmla="*/ f316 1 874"/>
                <a:gd name="f382" fmla="*/ f317 1 238"/>
                <a:gd name="f383" fmla="*/ f318 1 238"/>
                <a:gd name="f384" fmla="*/ f319 1 874"/>
                <a:gd name="f385" fmla="*/ f320 1 874"/>
                <a:gd name="f386" fmla="*/ f321 1 238"/>
                <a:gd name="f387" fmla="*/ f322 1 874"/>
                <a:gd name="f388" fmla="*/ 0 1 f257"/>
                <a:gd name="f389" fmla="*/ f251 1 f257"/>
                <a:gd name="f390" fmla="*/ 0 1 f258"/>
                <a:gd name="f391" fmla="*/ f252 1 f258"/>
                <a:gd name="f392" fmla="*/ f324 1 f257"/>
                <a:gd name="f393" fmla="*/ f325 1 f258"/>
                <a:gd name="f394" fmla="*/ f326 1 f257"/>
                <a:gd name="f395" fmla="*/ f327 1 f258"/>
                <a:gd name="f396" fmla="*/ f328 1 f257"/>
                <a:gd name="f397" fmla="*/ f329 1 f258"/>
                <a:gd name="f398" fmla="*/ f330 1 f257"/>
                <a:gd name="f399" fmla="*/ f331 1 f258"/>
                <a:gd name="f400" fmla="*/ f332 1 f257"/>
                <a:gd name="f401" fmla="*/ f333 1 f258"/>
                <a:gd name="f402" fmla="*/ f334 1 f257"/>
                <a:gd name="f403" fmla="*/ f335 1 f258"/>
                <a:gd name="f404" fmla="*/ f336 1 f257"/>
                <a:gd name="f405" fmla="*/ f337 1 f257"/>
                <a:gd name="f406" fmla="*/ f338 1 f258"/>
                <a:gd name="f407" fmla="*/ f339 1 f257"/>
                <a:gd name="f408" fmla="*/ f340 1 f257"/>
                <a:gd name="f409" fmla="*/ f341 1 f257"/>
                <a:gd name="f410" fmla="*/ f342 1 f257"/>
                <a:gd name="f411" fmla="*/ f343 1 f258"/>
                <a:gd name="f412" fmla="*/ f344 1 f257"/>
                <a:gd name="f413" fmla="*/ f345 1 f257"/>
                <a:gd name="f414" fmla="*/ f346 1 f257"/>
                <a:gd name="f415" fmla="*/ f347 1 f258"/>
                <a:gd name="f416" fmla="*/ f348 1 f257"/>
                <a:gd name="f417" fmla="*/ f349 1 f257"/>
                <a:gd name="f418" fmla="*/ f350 1 f257"/>
                <a:gd name="f419" fmla="*/ f351 1 f257"/>
                <a:gd name="f420" fmla="*/ f352 1 f257"/>
                <a:gd name="f421" fmla="*/ f353 1 f258"/>
                <a:gd name="f422" fmla="*/ f354 1 f257"/>
                <a:gd name="f423" fmla="*/ f355 1 f257"/>
                <a:gd name="f424" fmla="*/ f356 1 f258"/>
                <a:gd name="f425" fmla="*/ f357 1 f257"/>
                <a:gd name="f426" fmla="*/ f358 1 f258"/>
                <a:gd name="f427" fmla="*/ f359 1 f257"/>
                <a:gd name="f428" fmla="*/ f360 1 f258"/>
                <a:gd name="f429" fmla="*/ f361 1 f257"/>
                <a:gd name="f430" fmla="*/ f362 1 f258"/>
                <a:gd name="f431" fmla="*/ f363 1 f257"/>
                <a:gd name="f432" fmla="*/ f364 1 f258"/>
                <a:gd name="f433" fmla="*/ f365 1 f257"/>
                <a:gd name="f434" fmla="*/ f366 1 f257"/>
                <a:gd name="f435" fmla="*/ f367 1 f257"/>
                <a:gd name="f436" fmla="*/ f368 1 f257"/>
                <a:gd name="f437" fmla="*/ f369 1 f257"/>
                <a:gd name="f438" fmla="*/ f370 1 f258"/>
                <a:gd name="f439" fmla="*/ f371 1 f257"/>
                <a:gd name="f440" fmla="*/ f372 1 f257"/>
                <a:gd name="f441" fmla="*/ f373 1 f258"/>
                <a:gd name="f442" fmla="*/ f374 1 f257"/>
                <a:gd name="f443" fmla="*/ f375 1 f257"/>
                <a:gd name="f444" fmla="*/ f376 1 f258"/>
                <a:gd name="f445" fmla="*/ f377 1 f257"/>
                <a:gd name="f446" fmla="*/ f378 1 f257"/>
                <a:gd name="f447" fmla="*/ f379 1 f257"/>
                <a:gd name="f448" fmla="*/ f380 1 f258"/>
                <a:gd name="f449" fmla="*/ f381 1 f257"/>
                <a:gd name="f450" fmla="*/ f382 1 f258"/>
                <a:gd name="f451" fmla="*/ f383 1 f258"/>
                <a:gd name="f452" fmla="*/ f384 1 f257"/>
                <a:gd name="f453" fmla="*/ f385 1 f257"/>
                <a:gd name="f454" fmla="*/ f386 1 f258"/>
                <a:gd name="f455" fmla="*/ f387 1 f257"/>
                <a:gd name="f456" fmla="*/ f388 f248 1"/>
                <a:gd name="f457" fmla="*/ f389 f248 1"/>
                <a:gd name="f458" fmla="*/ f391 f249 1"/>
                <a:gd name="f459" fmla="*/ f390 f249 1"/>
                <a:gd name="f460" fmla="*/ f392 f248 1"/>
                <a:gd name="f461" fmla="*/ f393 f249 1"/>
                <a:gd name="f462" fmla="*/ f394 f248 1"/>
                <a:gd name="f463" fmla="*/ f395 f249 1"/>
                <a:gd name="f464" fmla="*/ f396 f248 1"/>
                <a:gd name="f465" fmla="*/ f397 f249 1"/>
                <a:gd name="f466" fmla="*/ f398 f248 1"/>
                <a:gd name="f467" fmla="*/ f399 f249 1"/>
                <a:gd name="f468" fmla="*/ f400 f248 1"/>
                <a:gd name="f469" fmla="*/ f401 f249 1"/>
                <a:gd name="f470" fmla="*/ f402 f248 1"/>
                <a:gd name="f471" fmla="*/ f403 f249 1"/>
                <a:gd name="f472" fmla="*/ f404 f248 1"/>
                <a:gd name="f473" fmla="*/ f405 f248 1"/>
                <a:gd name="f474" fmla="*/ f406 f249 1"/>
                <a:gd name="f475" fmla="*/ f407 f248 1"/>
                <a:gd name="f476" fmla="*/ f408 f248 1"/>
                <a:gd name="f477" fmla="*/ f409 f248 1"/>
                <a:gd name="f478" fmla="*/ f410 f248 1"/>
                <a:gd name="f479" fmla="*/ f411 f249 1"/>
                <a:gd name="f480" fmla="*/ f412 f248 1"/>
                <a:gd name="f481" fmla="*/ f413 f248 1"/>
                <a:gd name="f482" fmla="*/ f414 f248 1"/>
                <a:gd name="f483" fmla="*/ f415 f249 1"/>
                <a:gd name="f484" fmla="*/ f416 f248 1"/>
                <a:gd name="f485" fmla="*/ f417 f248 1"/>
                <a:gd name="f486" fmla="*/ f418 f248 1"/>
                <a:gd name="f487" fmla="*/ f419 f248 1"/>
                <a:gd name="f488" fmla="*/ f420 f248 1"/>
                <a:gd name="f489" fmla="*/ f421 f249 1"/>
                <a:gd name="f490" fmla="*/ f422 f248 1"/>
                <a:gd name="f491" fmla="*/ f423 f248 1"/>
                <a:gd name="f492" fmla="*/ f424 f249 1"/>
                <a:gd name="f493" fmla="*/ f425 f248 1"/>
                <a:gd name="f494" fmla="*/ f426 f249 1"/>
                <a:gd name="f495" fmla="*/ f427 f248 1"/>
                <a:gd name="f496" fmla="*/ f428 f249 1"/>
                <a:gd name="f497" fmla="*/ f429 f248 1"/>
                <a:gd name="f498" fmla="*/ f430 f249 1"/>
                <a:gd name="f499" fmla="*/ f431 f248 1"/>
                <a:gd name="f500" fmla="*/ f432 f249 1"/>
                <a:gd name="f501" fmla="*/ f433 f248 1"/>
                <a:gd name="f502" fmla="*/ f434 f248 1"/>
                <a:gd name="f503" fmla="*/ f435 f248 1"/>
                <a:gd name="f504" fmla="*/ f436 f248 1"/>
                <a:gd name="f505" fmla="*/ f437 f248 1"/>
                <a:gd name="f506" fmla="*/ f438 f249 1"/>
                <a:gd name="f507" fmla="*/ f439 f248 1"/>
                <a:gd name="f508" fmla="*/ f440 f248 1"/>
                <a:gd name="f509" fmla="*/ f441 f249 1"/>
                <a:gd name="f510" fmla="*/ f442 f248 1"/>
                <a:gd name="f511" fmla="*/ f443 f248 1"/>
                <a:gd name="f512" fmla="*/ f444 f249 1"/>
                <a:gd name="f513" fmla="*/ f445 f248 1"/>
                <a:gd name="f514" fmla="*/ f446 f248 1"/>
                <a:gd name="f515" fmla="*/ f447 f248 1"/>
                <a:gd name="f516" fmla="*/ f448 f249 1"/>
                <a:gd name="f517" fmla="*/ f449 f248 1"/>
                <a:gd name="f518" fmla="*/ f450 f249 1"/>
                <a:gd name="f519" fmla="*/ f451 f249 1"/>
                <a:gd name="f520" fmla="*/ f452 f248 1"/>
                <a:gd name="f521" fmla="*/ f453 f248 1"/>
                <a:gd name="f522" fmla="*/ f454 f249 1"/>
                <a:gd name="f523" fmla="*/ f455 f2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3">
                  <a:pos x="f460" y="f461"/>
                </a:cxn>
                <a:cxn ang="f323">
                  <a:pos x="f462" y="f463"/>
                </a:cxn>
                <a:cxn ang="f323">
                  <a:pos x="f464" y="f465"/>
                </a:cxn>
                <a:cxn ang="f323">
                  <a:pos x="f466" y="f467"/>
                </a:cxn>
                <a:cxn ang="f323">
                  <a:pos x="f468" y="f469"/>
                </a:cxn>
                <a:cxn ang="f323">
                  <a:pos x="f470" y="f471"/>
                </a:cxn>
                <a:cxn ang="f323">
                  <a:pos x="f472" y="f465"/>
                </a:cxn>
                <a:cxn ang="f323">
                  <a:pos x="f473" y="f474"/>
                </a:cxn>
                <a:cxn ang="f323">
                  <a:pos x="f475" y="f469"/>
                </a:cxn>
                <a:cxn ang="f323">
                  <a:pos x="f476" y="f467"/>
                </a:cxn>
                <a:cxn ang="f323">
                  <a:pos x="f477" y="f465"/>
                </a:cxn>
                <a:cxn ang="f323">
                  <a:pos x="f478" y="f479"/>
                </a:cxn>
                <a:cxn ang="f323">
                  <a:pos x="f480" y="f467"/>
                </a:cxn>
                <a:cxn ang="f323">
                  <a:pos x="f481" y="f465"/>
                </a:cxn>
                <a:cxn ang="f323">
                  <a:pos x="f482" y="f483"/>
                </a:cxn>
                <a:cxn ang="f323">
                  <a:pos x="f484" y="f465"/>
                </a:cxn>
                <a:cxn ang="f323">
                  <a:pos x="f485" y="f483"/>
                </a:cxn>
                <a:cxn ang="f323">
                  <a:pos x="f486" y="f467"/>
                </a:cxn>
                <a:cxn ang="f323">
                  <a:pos x="f487" y="f465"/>
                </a:cxn>
                <a:cxn ang="f323">
                  <a:pos x="f488" y="f489"/>
                </a:cxn>
                <a:cxn ang="f323">
                  <a:pos x="f490" y="f461"/>
                </a:cxn>
                <a:cxn ang="f323">
                  <a:pos x="f491" y="f492"/>
                </a:cxn>
                <a:cxn ang="f323">
                  <a:pos x="f493" y="f494"/>
                </a:cxn>
                <a:cxn ang="f323">
                  <a:pos x="f495" y="f496"/>
                </a:cxn>
                <a:cxn ang="f323">
                  <a:pos x="f497" y="f498"/>
                </a:cxn>
                <a:cxn ang="f323">
                  <a:pos x="f499" y="f500"/>
                </a:cxn>
                <a:cxn ang="f323">
                  <a:pos x="f501" y="f496"/>
                </a:cxn>
                <a:cxn ang="f323">
                  <a:pos x="f502" y="f494"/>
                </a:cxn>
                <a:cxn ang="f323">
                  <a:pos x="f503" y="f492"/>
                </a:cxn>
                <a:cxn ang="f323">
                  <a:pos x="f504" y="f461"/>
                </a:cxn>
                <a:cxn ang="f323">
                  <a:pos x="f505" y="f506"/>
                </a:cxn>
                <a:cxn ang="f323">
                  <a:pos x="f486" y="f489"/>
                </a:cxn>
                <a:cxn ang="f323">
                  <a:pos x="f507" y="f461"/>
                </a:cxn>
                <a:cxn ang="f323">
                  <a:pos x="f508" y="f509"/>
                </a:cxn>
                <a:cxn ang="f323">
                  <a:pos x="f507" y="f461"/>
                </a:cxn>
                <a:cxn ang="f323">
                  <a:pos x="f510" y="f461"/>
                </a:cxn>
                <a:cxn ang="f323">
                  <a:pos x="f511" y="f512"/>
                </a:cxn>
                <a:cxn ang="f323">
                  <a:pos x="f513" y="f509"/>
                </a:cxn>
                <a:cxn ang="f323">
                  <a:pos x="f514" y="f461"/>
                </a:cxn>
                <a:cxn ang="f323">
                  <a:pos x="f515" y="f516"/>
                </a:cxn>
                <a:cxn ang="f323">
                  <a:pos x="f517" y="f509"/>
                </a:cxn>
                <a:cxn ang="f323">
                  <a:pos x="f514" y="f461"/>
                </a:cxn>
                <a:cxn ang="f323">
                  <a:pos x="f473" y="f518"/>
                </a:cxn>
                <a:cxn ang="f323">
                  <a:pos x="f470" y="f519"/>
                </a:cxn>
                <a:cxn ang="f323">
                  <a:pos x="f520" y="f461"/>
                </a:cxn>
                <a:cxn ang="f323">
                  <a:pos x="f521" y="f522"/>
                </a:cxn>
                <a:cxn ang="f323">
                  <a:pos x="f523" y="f461"/>
                </a:cxn>
              </a:cxnLst>
              <a:rect l="f456" t="f459" r="f457" b="f458"/>
              <a:pathLst>
                <a:path w="874" h="238">
                  <a:moveTo>
                    <a:pt x="f9" y="f10"/>
                  </a:moveTo>
                  <a:cubicBezTo>
                    <a:pt x="f9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3"/>
                  </a:cubicBezTo>
                  <a:cubicBezTo>
                    <a:pt x="f19" y="f11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3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2" y="f45"/>
                    <a:pt x="f42" y="f46"/>
                  </a:cubicBezTo>
                  <a:cubicBezTo>
                    <a:pt x="f42" y="f47"/>
                    <a:pt x="f42" y="f48"/>
                    <a:pt x="f49" y="f48"/>
                  </a:cubicBezTo>
                  <a:cubicBezTo>
                    <a:pt x="f50" y="f48"/>
                    <a:pt x="f51" y="f6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58" y="f60"/>
                    <a:pt x="f58" y="f43"/>
                    <a:pt x="f58" y="f61"/>
                  </a:cubicBezTo>
                  <a:cubicBezTo>
                    <a:pt x="f58" y="f41"/>
                    <a:pt x="f58" y="f33"/>
                    <a:pt x="f54" y="f33"/>
                  </a:cubicBezTo>
                  <a:cubicBezTo>
                    <a:pt x="f62" y="f33"/>
                    <a:pt x="f63" y="f64"/>
                    <a:pt x="f65" y="f41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0" y="f72"/>
                    <a:pt x="f70" y="f73"/>
                    <a:pt x="f70" y="f46"/>
                  </a:cubicBezTo>
                  <a:cubicBezTo>
                    <a:pt x="f70" y="f74"/>
                    <a:pt x="f75" y="f48"/>
                    <a:pt x="f76" y="f48"/>
                  </a:cubicBezTo>
                  <a:cubicBezTo>
                    <a:pt x="f77" y="f6"/>
                    <a:pt x="f77" y="f6"/>
                    <a:pt x="f78" y="f79"/>
                  </a:cubicBezTo>
                  <a:cubicBezTo>
                    <a:pt x="f78" y="f60"/>
                    <a:pt x="f78" y="f80"/>
                    <a:pt x="f78" y="f43"/>
                  </a:cubicBezTo>
                  <a:cubicBezTo>
                    <a:pt x="f81" y="f82"/>
                    <a:pt x="f83" y="f33"/>
                    <a:pt x="f84" y="f33"/>
                  </a:cubicBezTo>
                  <a:cubicBezTo>
                    <a:pt x="f85" y="f33"/>
                    <a:pt x="f86" y="f33"/>
                    <a:pt x="f87" y="f33"/>
                  </a:cubicBezTo>
                  <a:cubicBezTo>
                    <a:pt x="f88" y="f39"/>
                    <a:pt x="f89" y="f90"/>
                    <a:pt x="f91" y="f43"/>
                  </a:cubicBezTo>
                  <a:cubicBezTo>
                    <a:pt x="f92" y="f61"/>
                    <a:pt x="f93" y="f61"/>
                    <a:pt x="f94" y="f61"/>
                  </a:cubicBezTo>
                  <a:cubicBezTo>
                    <a:pt x="f95" y="f61"/>
                    <a:pt x="f96" y="f61"/>
                    <a:pt x="f97" y="f61"/>
                  </a:cubicBezTo>
                  <a:cubicBezTo>
                    <a:pt x="f98" y="f61"/>
                    <a:pt x="f99" y="f61"/>
                    <a:pt x="f100" y="f43"/>
                  </a:cubicBezTo>
                  <a:cubicBezTo>
                    <a:pt x="f101" y="f41"/>
                    <a:pt x="f102" y="f39"/>
                    <a:pt x="f2" y="f33"/>
                  </a:cubicBezTo>
                  <a:cubicBezTo>
                    <a:pt x="f103" y="f33"/>
                    <a:pt x="f104" y="f33"/>
                    <a:pt x="f105" y="f33"/>
                  </a:cubicBezTo>
                  <a:cubicBezTo>
                    <a:pt x="f106" y="f39"/>
                    <a:pt x="f107" y="f82"/>
                    <a:pt x="f107" y="f108"/>
                  </a:cubicBezTo>
                  <a:cubicBezTo>
                    <a:pt x="f109" y="f110"/>
                    <a:pt x="f107" y="f48"/>
                    <a:pt x="f111" y="f110"/>
                  </a:cubicBezTo>
                  <a:cubicBezTo>
                    <a:pt x="f112" y="f110"/>
                    <a:pt x="f113" y="f74"/>
                    <a:pt x="f113" y="f72"/>
                  </a:cubicBezTo>
                  <a:cubicBezTo>
                    <a:pt x="f114" y="f39"/>
                    <a:pt x="f113" y="f33"/>
                    <a:pt x="f115" y="f33"/>
                  </a:cubicBezTo>
                  <a:cubicBezTo>
                    <a:pt x="f116" y="f33"/>
                    <a:pt x="f117" y="f41"/>
                    <a:pt x="f117" y="f60"/>
                  </a:cubicBezTo>
                  <a:cubicBezTo>
                    <a:pt x="f117" y="f110"/>
                    <a:pt x="f117" y="f110"/>
                    <a:pt x="f118" y="f110"/>
                  </a:cubicBezTo>
                  <a:cubicBezTo>
                    <a:pt x="f119" y="f48"/>
                    <a:pt x="f120" y="f74"/>
                    <a:pt x="f121" y="f73"/>
                  </a:cubicBezTo>
                  <a:cubicBezTo>
                    <a:pt x="f121" y="f122"/>
                    <a:pt x="f120" y="f123"/>
                    <a:pt x="f121" y="f43"/>
                  </a:cubicBezTo>
                  <a:cubicBezTo>
                    <a:pt x="f121" y="f41"/>
                    <a:pt x="f124" y="f33"/>
                    <a:pt x="f125" y="f33"/>
                  </a:cubicBezTo>
                  <a:cubicBezTo>
                    <a:pt x="f126" y="f33"/>
                    <a:pt x="f17" y="f33"/>
                    <a:pt x="f127" y="f33"/>
                  </a:cubicBezTo>
                  <a:cubicBezTo>
                    <a:pt x="f128" y="f33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39" y="f141"/>
                    <a:pt x="f142" y="f21"/>
                  </a:cubicBezTo>
                  <a:cubicBezTo>
                    <a:pt x="f143" y="f144"/>
                    <a:pt x="f39" y="f13"/>
                    <a:pt x="f79" y="f13"/>
                  </a:cubicBezTo>
                  <a:cubicBezTo>
                    <a:pt x="f6" y="f13"/>
                    <a:pt x="f6" y="f13"/>
                    <a:pt x="f110" y="f145"/>
                  </a:cubicBezTo>
                  <a:cubicBezTo>
                    <a:pt x="f110" y="f120"/>
                    <a:pt x="f48" y="f119"/>
                    <a:pt x="f46" y="f119"/>
                  </a:cubicBezTo>
                  <a:cubicBezTo>
                    <a:pt x="f146" y="f121"/>
                    <a:pt x="f61" y="f119"/>
                    <a:pt x="f147" y="f121"/>
                  </a:cubicBezTo>
                  <a:cubicBezTo>
                    <a:pt x="f143" y="f121"/>
                    <a:pt x="f148" y="f149"/>
                    <a:pt x="f148" y="f118"/>
                  </a:cubicBezTo>
                  <a:cubicBezTo>
                    <a:pt x="f150" y="f118"/>
                    <a:pt x="f151" y="f152"/>
                    <a:pt x="f136" y="f152"/>
                  </a:cubicBezTo>
                  <a:cubicBezTo>
                    <a:pt x="f153" y="f152"/>
                    <a:pt x="f154" y="f152"/>
                    <a:pt x="f155" y="f152"/>
                  </a:cubicBezTo>
                  <a:cubicBezTo>
                    <a:pt x="f156" y="f152"/>
                    <a:pt x="f156" y="f152"/>
                    <a:pt x="f157" y="f158"/>
                  </a:cubicBezTo>
                  <a:cubicBezTo>
                    <a:pt x="f159" y="f160"/>
                    <a:pt x="f159" y="f161"/>
                    <a:pt x="f159" y="f162"/>
                  </a:cubicBezTo>
                  <a:cubicBezTo>
                    <a:pt x="f159" y="f163"/>
                    <a:pt x="f164" y="f8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17"/>
                    <a:pt x="f173" y="f174"/>
                    <a:pt x="f169" y="f158"/>
                  </a:cubicBezTo>
                  <a:cubicBezTo>
                    <a:pt x="f175" y="f152"/>
                    <a:pt x="f175" y="f152"/>
                    <a:pt x="f176" y="f152"/>
                  </a:cubicBezTo>
                  <a:cubicBezTo>
                    <a:pt x="f177" y="f152"/>
                    <a:pt x="f178" y="f152"/>
                    <a:pt x="f179" y="f152"/>
                  </a:cubicBezTo>
                  <a:cubicBezTo>
                    <a:pt x="f180" y="f152"/>
                    <a:pt x="f181" y="f182"/>
                    <a:pt x="f183" y="f118"/>
                  </a:cubicBezTo>
                  <a:cubicBezTo>
                    <a:pt x="f183" y="f184"/>
                    <a:pt x="f183" y="f121"/>
                    <a:pt x="f185" y="f121"/>
                  </a:cubicBezTo>
                  <a:cubicBezTo>
                    <a:pt x="f186" y="f119"/>
                    <a:pt x="f187" y="f119"/>
                    <a:pt x="f188" y="f119"/>
                  </a:cubicBezTo>
                  <a:cubicBezTo>
                    <a:pt x="f7" y="f119"/>
                    <a:pt x="f7" y="f119"/>
                    <a:pt x="f9" y="f10"/>
                  </a:cubicBezTo>
                  <a:close/>
                  <a:moveTo>
                    <a:pt x="f10" y="f13"/>
                  </a:moveTo>
                  <a:cubicBezTo>
                    <a:pt x="f11" y="f13"/>
                    <a:pt x="f141" y="f13"/>
                    <a:pt x="f189" y="f13"/>
                  </a:cubicBezTo>
                  <a:cubicBezTo>
                    <a:pt x="f189" y="f190"/>
                    <a:pt x="f189" y="f191"/>
                    <a:pt x="f192" y="f193"/>
                  </a:cubicBezTo>
                  <a:cubicBezTo>
                    <a:pt x="f194" y="f136"/>
                    <a:pt x="f194" y="f136"/>
                    <a:pt x="f195" y="f131"/>
                  </a:cubicBezTo>
                  <a:cubicBezTo>
                    <a:pt x="f196" y="f197"/>
                    <a:pt x="f120" y="f198"/>
                    <a:pt x="f121" y="f138"/>
                  </a:cubicBezTo>
                  <a:cubicBezTo>
                    <a:pt x="f199" y="f13"/>
                    <a:pt x="f149" y="f13"/>
                    <a:pt x="f10" y="f13"/>
                  </a:cubicBezTo>
                  <a:close/>
                  <a:moveTo>
                    <a:pt x="f200" y="f13"/>
                  </a:moveTo>
                  <a:cubicBezTo>
                    <a:pt x="f117" y="f13"/>
                    <a:pt x="f117" y="f13"/>
                    <a:pt x="f117" y="f201"/>
                  </a:cubicBezTo>
                  <a:cubicBezTo>
                    <a:pt x="f117" y="f197"/>
                    <a:pt x="f117" y="f197"/>
                    <a:pt x="f170" y="f197"/>
                  </a:cubicBezTo>
                  <a:cubicBezTo>
                    <a:pt x="f114" y="f197"/>
                    <a:pt x="f114" y="f197"/>
                    <a:pt x="f114" y="f202"/>
                  </a:cubicBezTo>
                  <a:cubicBezTo>
                    <a:pt x="f114" y="f13"/>
                    <a:pt x="f114" y="f13"/>
                    <a:pt x="f200" y="f13"/>
                  </a:cubicBezTo>
                  <a:close/>
                  <a:moveTo>
                    <a:pt x="f203" y="f194"/>
                  </a:moveTo>
                  <a:cubicBezTo>
                    <a:pt x="f204" y="f17"/>
                    <a:pt x="f205" y="f13"/>
                    <a:pt x="f206" y="f13"/>
                  </a:cubicBezTo>
                  <a:cubicBezTo>
                    <a:pt x="f207" y="f13"/>
                    <a:pt x="f208" y="f13"/>
                    <a:pt x="f209" y="f13"/>
                  </a:cubicBezTo>
                  <a:cubicBezTo>
                    <a:pt x="f109" y="f13"/>
                    <a:pt x="f107" y="f21"/>
                    <a:pt x="f107" y="f210"/>
                  </a:cubicBezTo>
                  <a:cubicBezTo>
                    <a:pt x="f211" y="f197"/>
                    <a:pt x="f211" y="f197"/>
                    <a:pt x="f212" y="f197"/>
                  </a:cubicBezTo>
                  <a:cubicBezTo>
                    <a:pt x="f213" y="f197"/>
                    <a:pt x="f214" y="f197"/>
                    <a:pt x="f215" y="f197"/>
                  </a:cubicBezTo>
                  <a:cubicBezTo>
                    <a:pt x="f216" y="f25"/>
                    <a:pt x="f217" y="f218"/>
                    <a:pt x="f203" y="f194"/>
                  </a:cubicBezTo>
                  <a:close/>
                  <a:moveTo>
                    <a:pt x="f219" y="f13"/>
                  </a:moveTo>
                  <a:cubicBezTo>
                    <a:pt x="f220" y="f13"/>
                    <a:pt x="f221" y="f13"/>
                    <a:pt x="f222" y="f13"/>
                  </a:cubicBezTo>
                  <a:cubicBezTo>
                    <a:pt x="f223" y="f11"/>
                    <a:pt x="f224" y="f17"/>
                    <a:pt x="f225" y="f194"/>
                  </a:cubicBezTo>
                  <a:cubicBezTo>
                    <a:pt x="f224" y="f127"/>
                    <a:pt x="f226" y="f25"/>
                    <a:pt x="f227" y="f197"/>
                  </a:cubicBezTo>
                  <a:cubicBezTo>
                    <a:pt x="f228" y="f197"/>
                    <a:pt x="f85" y="f197"/>
                    <a:pt x="f84" y="f197"/>
                  </a:cubicBezTo>
                  <a:cubicBezTo>
                    <a:pt x="f83" y="f131"/>
                    <a:pt x="f78" y="f198"/>
                    <a:pt x="f77" y="f229"/>
                  </a:cubicBezTo>
                  <a:cubicBezTo>
                    <a:pt x="f81" y="f13"/>
                    <a:pt x="f81" y="f13"/>
                    <a:pt x="f219" y="f13"/>
                  </a:cubicBezTo>
                  <a:close/>
                  <a:moveTo>
                    <a:pt x="f230" y="f13"/>
                  </a:moveTo>
                  <a:cubicBezTo>
                    <a:pt x="f70" y="f13"/>
                    <a:pt x="f70" y="f13"/>
                    <a:pt x="f70" y="f231"/>
                  </a:cubicBezTo>
                  <a:cubicBezTo>
                    <a:pt x="f70" y="f197"/>
                    <a:pt x="f70" y="f197"/>
                    <a:pt x="f232" y="f197"/>
                  </a:cubicBezTo>
                  <a:cubicBezTo>
                    <a:pt x="f58" y="f197"/>
                    <a:pt x="f58" y="f197"/>
                    <a:pt x="f58" y="f201"/>
                  </a:cubicBezTo>
                  <a:cubicBezTo>
                    <a:pt x="f58" y="f13"/>
                    <a:pt x="f58" y="f13"/>
                    <a:pt x="f230" y="f13"/>
                  </a:cubicBezTo>
                  <a:close/>
                  <a:moveTo>
                    <a:pt x="f37" y="f13"/>
                  </a:moveTo>
                  <a:cubicBezTo>
                    <a:pt x="f233" y="f13"/>
                    <a:pt x="f42" y="f21"/>
                    <a:pt x="f42" y="f234"/>
                  </a:cubicBezTo>
                  <a:cubicBezTo>
                    <a:pt x="f235" y="f197"/>
                    <a:pt x="f235" y="f197"/>
                    <a:pt x="f236" y="f131"/>
                  </a:cubicBezTo>
                  <a:cubicBezTo>
                    <a:pt x="f237" y="f131"/>
                    <a:pt x="f238" y="f198"/>
                    <a:pt x="f239" y="f240"/>
                  </a:cubicBezTo>
                  <a:cubicBezTo>
                    <a:pt x="f239" y="f241"/>
                    <a:pt x="f242" y="f243"/>
                    <a:pt x="f244" y="f13"/>
                  </a:cubicBezTo>
                  <a:cubicBezTo>
                    <a:pt x="f245" y="f13"/>
                    <a:pt x="f246" y="f13"/>
                    <a:pt x="f37" y="f13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381A5540-D8C0-B19C-13DB-501B6E013818}"/>
                </a:ext>
              </a:extLst>
            </p:cNvPr>
            <p:cNvSpPr/>
            <p:nvPr/>
          </p:nvSpPr>
          <p:spPr>
            <a:xfrm>
              <a:off x="3767135" y="2903540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5"/>
                <a:gd name="f8" fmla="val 23"/>
                <a:gd name="f9" fmla="val 44"/>
                <a:gd name="f10" fmla="val 22"/>
                <a:gd name="f11" fmla="val 3"/>
                <a:gd name="f12" fmla="val 47"/>
                <a:gd name="f13" fmla="val 21"/>
                <a:gd name="f14" fmla="val 1"/>
                <a:gd name="f15" fmla="val 27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45 f22 1"/>
                <a:gd name="f26" fmla="*/ 23 f22 1"/>
                <a:gd name="f27" fmla="*/ 22 f22 1"/>
                <a:gd name="f28" fmla="*/ 44 f22 1"/>
                <a:gd name="f29" fmla="*/ 3 f22 1"/>
                <a:gd name="f30" fmla="*/ 21 f22 1"/>
                <a:gd name="f31" fmla="*/ 27 f22 1"/>
                <a:gd name="f32" fmla="+- f23 0 f1"/>
                <a:gd name="f33" fmla="*/ f25 1 48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48" h="48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12"/>
                    <a:pt x="f11" y="f13"/>
                  </a:cubicBezTo>
                  <a:cubicBezTo>
                    <a:pt x="f11" y="f5"/>
                    <a:pt x="f14" y="f11"/>
                    <a:pt x="f15" y="f11"/>
                  </a:cubicBezTo>
                  <a:cubicBezTo>
                    <a:pt x="f12" y="f11"/>
                    <a:pt x="f9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6B256839-5E4C-A298-597C-4A12CE42A9A9}"/>
                </a:ext>
              </a:extLst>
            </p:cNvPr>
            <p:cNvSpPr/>
            <p:nvPr/>
          </p:nvSpPr>
          <p:spPr>
            <a:xfrm>
              <a:off x="4024310" y="2903540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5"/>
                <a:gd name="f8" fmla="val 3"/>
                <a:gd name="f9" fmla="val 44"/>
                <a:gd name="f10" fmla="val 45"/>
                <a:gd name="f11" fmla="val 26"/>
                <a:gd name="f12" fmla="val 47"/>
                <a:gd name="f13" fmla="val 21"/>
                <a:gd name="f14" fmla="val 46"/>
                <a:gd name="f15" fmla="val 1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25 f22 1"/>
                <a:gd name="f26" fmla="*/ 3 f22 1"/>
                <a:gd name="f27" fmla="*/ 45 f22 1"/>
                <a:gd name="f28" fmla="*/ 26 f22 1"/>
                <a:gd name="f29" fmla="*/ 21 f22 1"/>
                <a:gd name="f30" fmla="*/ 44 f22 1"/>
                <a:gd name="f31" fmla="+- f23 0 f1"/>
                <a:gd name="f32" fmla="*/ f25 1 48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3 f18 1"/>
                <a:gd name="f54" fmla="*/ f44 f17 1"/>
                <a:gd name="f55" fmla="*/ f45 f18 1"/>
                <a:gd name="f56" fmla="*/ f41 f17 1"/>
                <a:gd name="f57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0" y="f51"/>
                </a:cxn>
              </a:cxnLst>
              <a:rect l="f46" t="f49" r="f47" b="f48"/>
              <a:pathLst>
                <a:path w="48" h="48">
                  <a:moveTo>
                    <a:pt x="f7" y="f8"/>
                  </a:moveTo>
                  <a:cubicBezTo>
                    <a:pt x="f6" y="f8"/>
                    <a:pt x="f9" y="f5"/>
                    <a:pt x="f10" y="f11"/>
                  </a:cubicBezTo>
                  <a:cubicBezTo>
                    <a:pt x="f10" y="f6"/>
                    <a:pt x="f12" y="f9"/>
                    <a:pt x="f13" y="f9"/>
                  </a:cubicBezTo>
                  <a:cubicBezTo>
                    <a:pt x="f5" y="f9"/>
                    <a:pt x="f8" y="f14"/>
                    <a:pt x="f8" y="f13"/>
                  </a:cubicBezTo>
                  <a:cubicBezTo>
                    <a:pt x="f8" y="f5"/>
                    <a:pt x="f15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A5FA1CED-E70C-556C-476D-614EEAC7B515}"/>
                </a:ext>
              </a:extLst>
            </p:cNvPr>
            <p:cNvSpPr/>
            <p:nvPr/>
          </p:nvSpPr>
          <p:spPr>
            <a:xfrm>
              <a:off x="4795835" y="2903540"/>
              <a:ext cx="146047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4"/>
                <a:gd name="f8" fmla="val 24"/>
                <a:gd name="f9" fmla="val 22"/>
                <a:gd name="f10" fmla="val 3"/>
                <a:gd name="f11" fmla="val 21"/>
                <a:gd name="f12" fmla="val 1"/>
                <a:gd name="f13" fmla="val 27"/>
                <a:gd name="f14" fmla="val 2"/>
                <a:gd name="f15" fmla="+- 0 0 -90"/>
                <a:gd name="f16" fmla="*/ f3 1 47"/>
                <a:gd name="f17" fmla="*/ f4 1 4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47"/>
                <a:gd name="f24" fmla="*/ 44 f21 1"/>
                <a:gd name="f25" fmla="*/ 24 f21 1"/>
                <a:gd name="f26" fmla="*/ 22 f21 1"/>
                <a:gd name="f27" fmla="*/ 3 f21 1"/>
                <a:gd name="f28" fmla="*/ 21 f21 1"/>
                <a:gd name="f29" fmla="*/ 27 f21 1"/>
                <a:gd name="f30" fmla="+- f22 0 f1"/>
                <a:gd name="f31" fmla="*/ f24 1 47"/>
                <a:gd name="f32" fmla="*/ f25 1 47"/>
                <a:gd name="f33" fmla="*/ f26 1 47"/>
                <a:gd name="f34" fmla="*/ f27 1 47"/>
                <a:gd name="f35" fmla="*/ f28 1 47"/>
                <a:gd name="f36" fmla="*/ f29 1 47"/>
                <a:gd name="f37" fmla="*/ 0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39 f17 1"/>
                <a:gd name="f53" fmla="*/ f42 f16 1"/>
                <a:gd name="f54" fmla="*/ f43 f17 1"/>
                <a:gd name="f55" fmla="*/ f44 f16 1"/>
                <a:gd name="f56" fmla="*/ f4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49" y="f50"/>
                </a:cxn>
              </a:cxnLst>
              <a:rect l="f45" t="f48" r="f46" b="f47"/>
              <a:pathLst>
                <a:path w="47" h="47">
                  <a:moveTo>
                    <a:pt x="f7" y="f8"/>
                  </a:moveTo>
                  <a:cubicBezTo>
                    <a:pt x="f7" y="f6"/>
                    <a:pt x="f6" y="f7"/>
                    <a:pt x="f9" y="f7"/>
                  </a:cubicBezTo>
                  <a:cubicBezTo>
                    <a:pt x="f5" y="f7"/>
                    <a:pt x="f10" y="f6"/>
                    <a:pt x="f10" y="f11"/>
                  </a:cubicBezTo>
                  <a:cubicBezTo>
                    <a:pt x="f10" y="f5"/>
                    <a:pt x="f12" y="f10"/>
                    <a:pt x="f13" y="f10"/>
                  </a:cubicBezTo>
                  <a:cubicBezTo>
                    <a:pt x="f6" y="f10"/>
                    <a:pt x="f7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0B8F5CFF-612B-2B56-FF2B-5C5C0890998B}"/>
                </a:ext>
              </a:extLst>
            </p:cNvPr>
            <p:cNvSpPr/>
            <p:nvPr/>
          </p:nvSpPr>
          <p:spPr>
            <a:xfrm>
              <a:off x="5053010" y="2903540"/>
              <a:ext cx="14604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4"/>
                <a:gd name="f9" fmla="val 25"/>
                <a:gd name="f10" fmla="val 22"/>
                <a:gd name="f11" fmla="val 3"/>
                <a:gd name="f12" fmla="val 21"/>
                <a:gd name="f13" fmla="val 1"/>
                <a:gd name="f14" fmla="val 26"/>
                <a:gd name="f15" fmla="+- 0 0 -90"/>
                <a:gd name="f16" fmla="*/ f3 1 47"/>
                <a:gd name="f17" fmla="*/ f4 1 4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7"/>
                <a:gd name="f26" fmla="*/ f22 1 48"/>
                <a:gd name="f27" fmla="*/ 44 f23 1"/>
                <a:gd name="f28" fmla="*/ 25 f22 1"/>
                <a:gd name="f29" fmla="*/ 22 f23 1"/>
                <a:gd name="f30" fmla="*/ 44 f22 1"/>
                <a:gd name="f31" fmla="*/ 3 f23 1"/>
                <a:gd name="f32" fmla="*/ 21 f22 1"/>
                <a:gd name="f33" fmla="*/ 26 f23 1"/>
                <a:gd name="f34" fmla="*/ 3 f22 1"/>
                <a:gd name="f35" fmla="+- f24 0 f1"/>
                <a:gd name="f36" fmla="*/ f27 1 47"/>
                <a:gd name="f37" fmla="*/ f28 1 48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8"/>
                    <a:pt x="f10" y="f8"/>
                  </a:cubicBezTo>
                  <a:cubicBezTo>
                    <a:pt x="f5" y="f8"/>
                    <a:pt x="f11" y="f6"/>
                    <a:pt x="f11" y="f12"/>
                  </a:cubicBezTo>
                  <a:cubicBezTo>
                    <a:pt x="f11" y="f5"/>
                    <a:pt x="f13" y="f11"/>
                    <a:pt x="f14" y="f11"/>
                  </a:cubicBezTo>
                  <a:cubicBezTo>
                    <a:pt x="f6" y="f11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EB3E90F8-03EA-6750-5A23-AD197A18235C}"/>
                </a:ext>
              </a:extLst>
            </p:cNvPr>
            <p:cNvSpPr/>
            <p:nvPr/>
          </p:nvSpPr>
          <p:spPr>
            <a:xfrm>
              <a:off x="5310185" y="2903540"/>
              <a:ext cx="146047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4"/>
                <a:gd name="f8" fmla="val 24"/>
                <a:gd name="f9" fmla="val 23"/>
                <a:gd name="f10" fmla="val 3"/>
                <a:gd name="f11" fmla="val 22"/>
                <a:gd name="f12" fmla="val 27"/>
                <a:gd name="f13" fmla="val 1"/>
                <a:gd name="f14" fmla="+- 0 0 -90"/>
                <a:gd name="f15" fmla="*/ f3 1 47"/>
                <a:gd name="f16" fmla="*/ f4 1 47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47"/>
                <a:gd name="f23" fmla="*/ 44 f20 1"/>
                <a:gd name="f24" fmla="*/ 24 f20 1"/>
                <a:gd name="f25" fmla="*/ 23 f20 1"/>
                <a:gd name="f26" fmla="*/ 3 f20 1"/>
                <a:gd name="f27" fmla="*/ 22 f20 1"/>
                <a:gd name="f28" fmla="*/ 27 f20 1"/>
                <a:gd name="f29" fmla="+- f21 0 f1"/>
                <a:gd name="f30" fmla="*/ f23 1 47"/>
                <a:gd name="f31" fmla="*/ f24 1 47"/>
                <a:gd name="f32" fmla="*/ f25 1 47"/>
                <a:gd name="f33" fmla="*/ f26 1 47"/>
                <a:gd name="f34" fmla="*/ f27 1 47"/>
                <a:gd name="f35" fmla="*/ f28 1 47"/>
                <a:gd name="f36" fmla="*/ 0 1 f22"/>
                <a:gd name="f37" fmla="*/ f18 1 f22"/>
                <a:gd name="f38" fmla="*/ f30 1 f22"/>
                <a:gd name="f39" fmla="*/ f31 1 f22"/>
                <a:gd name="f40" fmla="*/ f32 1 f22"/>
                <a:gd name="f41" fmla="*/ f33 1 f22"/>
                <a:gd name="f42" fmla="*/ f34 1 f22"/>
                <a:gd name="f43" fmla="*/ f35 1 f22"/>
                <a:gd name="f44" fmla="*/ f36 f15 1"/>
                <a:gd name="f45" fmla="*/ f37 f15 1"/>
                <a:gd name="f46" fmla="*/ f37 f16 1"/>
                <a:gd name="f47" fmla="*/ f36 f16 1"/>
                <a:gd name="f48" fmla="*/ f38 f15 1"/>
                <a:gd name="f49" fmla="*/ f39 f16 1"/>
                <a:gd name="f50" fmla="*/ f40 f15 1"/>
                <a:gd name="f51" fmla="*/ f38 f16 1"/>
                <a:gd name="f52" fmla="*/ f41 f15 1"/>
                <a:gd name="f53" fmla="*/ f42 f16 1"/>
                <a:gd name="f54" fmla="*/ f43 f15 1"/>
                <a:gd name="f55" fmla="*/ f4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5"/>
                </a:cxn>
                <a:cxn ang="f29">
                  <a:pos x="f48" y="f49"/>
                </a:cxn>
              </a:cxnLst>
              <a:rect l="f44" t="f47" r="f45" b="f46"/>
              <a:pathLst>
                <a:path w="47" h="47">
                  <a:moveTo>
                    <a:pt x="f7" y="f8"/>
                  </a:moveTo>
                  <a:cubicBezTo>
                    <a:pt x="f7" y="f6"/>
                    <a:pt x="f6" y="f7"/>
                    <a:pt x="f9" y="f7"/>
                  </a:cubicBezTo>
                  <a:cubicBezTo>
                    <a:pt x="f5" y="f7"/>
                    <a:pt x="f10" y="f6"/>
                    <a:pt x="f10" y="f11"/>
                  </a:cubicBezTo>
                  <a:cubicBezTo>
                    <a:pt x="f10" y="f5"/>
                    <a:pt x="f5" y="f10"/>
                    <a:pt x="f12" y="f10"/>
                  </a:cubicBezTo>
                  <a:cubicBezTo>
                    <a:pt x="f6" y="f10"/>
                    <a:pt x="f7" y="f13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39">
              <a:extLst>
                <a:ext uri="{FF2B5EF4-FFF2-40B4-BE49-F238E27FC236}">
                  <a16:creationId xmlns:a16="http://schemas.microsoft.com/office/drawing/2014/main" id="{2039A316-DB37-69D1-300F-7E643FC46CEF}"/>
                </a:ext>
              </a:extLst>
            </p:cNvPr>
            <p:cNvSpPr/>
            <p:nvPr/>
          </p:nvSpPr>
          <p:spPr>
            <a:xfrm>
              <a:off x="3509960" y="2903540"/>
              <a:ext cx="146047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5"/>
                <a:gd name="f8" fmla="val 24"/>
                <a:gd name="f9" fmla="val 44"/>
                <a:gd name="f10" fmla="val 23"/>
                <a:gd name="f11" fmla="val 3"/>
                <a:gd name="f12" fmla="val 22"/>
                <a:gd name="f13" fmla="val 1"/>
                <a:gd name="f14" fmla="val 27"/>
                <a:gd name="f15" fmla="+- 0 0 -90"/>
                <a:gd name="f16" fmla="*/ f3 1 47"/>
                <a:gd name="f17" fmla="*/ f4 1 4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47"/>
                <a:gd name="f24" fmla="*/ 45 f21 1"/>
                <a:gd name="f25" fmla="*/ 24 f21 1"/>
                <a:gd name="f26" fmla="*/ 23 f21 1"/>
                <a:gd name="f27" fmla="*/ 44 f21 1"/>
                <a:gd name="f28" fmla="*/ 3 f21 1"/>
                <a:gd name="f29" fmla="*/ 22 f21 1"/>
                <a:gd name="f30" fmla="*/ 27 f21 1"/>
                <a:gd name="f31" fmla="+- f22 0 f1"/>
                <a:gd name="f32" fmla="*/ f24 1 47"/>
                <a:gd name="f33" fmla="*/ f25 1 47"/>
                <a:gd name="f34" fmla="*/ f26 1 47"/>
                <a:gd name="f35" fmla="*/ f27 1 47"/>
                <a:gd name="f36" fmla="*/ f28 1 47"/>
                <a:gd name="f37" fmla="*/ f29 1 47"/>
                <a:gd name="f38" fmla="*/ f30 1 47"/>
                <a:gd name="f39" fmla="*/ 0 1 f23"/>
                <a:gd name="f40" fmla="*/ f19 1 f23"/>
                <a:gd name="f41" fmla="*/ f32 1 f23"/>
                <a:gd name="f42" fmla="*/ f33 1 f23"/>
                <a:gd name="f43" fmla="*/ f34 1 f23"/>
                <a:gd name="f44" fmla="*/ f35 1 f23"/>
                <a:gd name="f45" fmla="*/ f36 1 f23"/>
                <a:gd name="f46" fmla="*/ f37 1 f23"/>
                <a:gd name="f47" fmla="*/ f38 1 f23"/>
                <a:gd name="f48" fmla="*/ f39 f16 1"/>
                <a:gd name="f49" fmla="*/ f40 f16 1"/>
                <a:gd name="f50" fmla="*/ f40 f17 1"/>
                <a:gd name="f51" fmla="*/ f39 f17 1"/>
                <a:gd name="f52" fmla="*/ f41 f16 1"/>
                <a:gd name="f53" fmla="*/ f42 f17 1"/>
                <a:gd name="f54" fmla="*/ f43 f16 1"/>
                <a:gd name="f55" fmla="*/ f44 f17 1"/>
                <a:gd name="f56" fmla="*/ f45 f16 1"/>
                <a:gd name="f57" fmla="*/ f46 f17 1"/>
                <a:gd name="f58" fmla="*/ f47 f16 1"/>
                <a:gd name="f59" fmla="*/ f4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8" y="f59"/>
                </a:cxn>
                <a:cxn ang="f31">
                  <a:pos x="f52" y="f53"/>
                </a:cxn>
              </a:cxnLst>
              <a:rect l="f48" t="f51" r="f49" b="f50"/>
              <a:pathLst>
                <a:path w="47" h="47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6"/>
                    <a:pt x="f11" y="f12"/>
                  </a:cubicBezTo>
                  <a:cubicBezTo>
                    <a:pt x="f11" y="f5"/>
                    <a:pt x="f13" y="f11"/>
                    <a:pt x="f14" y="f11"/>
                  </a:cubicBezTo>
                  <a:cubicBezTo>
                    <a:pt x="f6" y="f11"/>
                    <a:pt x="f9" y="f13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id="{745F7A44-39D2-21D0-AAC2-CCAFF8289E90}"/>
                </a:ext>
              </a:extLst>
            </p:cNvPr>
            <p:cNvSpPr/>
            <p:nvPr/>
          </p:nvSpPr>
          <p:spPr>
            <a:xfrm>
              <a:off x="3509960" y="2389190"/>
              <a:ext cx="14604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5"/>
                <a:gd name="f9" fmla="val 24"/>
                <a:gd name="f10" fmla="val 44"/>
                <a:gd name="f11" fmla="val 23"/>
                <a:gd name="f12" fmla="val 3"/>
                <a:gd name="f13" fmla="val 22"/>
                <a:gd name="f14" fmla="val 1"/>
                <a:gd name="f15" fmla="val 27"/>
                <a:gd name="f16" fmla="val 2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45 f25 1"/>
                <a:gd name="f30" fmla="*/ 24 f24 1"/>
                <a:gd name="f31" fmla="*/ 23 f25 1"/>
                <a:gd name="f32" fmla="*/ 44 f24 1"/>
                <a:gd name="f33" fmla="*/ 3 f25 1"/>
                <a:gd name="f34" fmla="*/ 22 f24 1"/>
                <a:gd name="f35" fmla="*/ 27 f25 1"/>
                <a:gd name="f36" fmla="*/ 3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10" y="f7"/>
                    <a:pt x="f6" y="f10"/>
                    <a:pt x="f11" y="f10"/>
                  </a:cubicBezTo>
                  <a:cubicBezTo>
                    <a:pt x="f5" y="f10"/>
                    <a:pt x="f12" y="f6"/>
                    <a:pt x="f12" y="f13"/>
                  </a:cubicBezTo>
                  <a:cubicBezTo>
                    <a:pt x="f12" y="f5"/>
                    <a:pt x="f14" y="f12"/>
                    <a:pt x="f15" y="f12"/>
                  </a:cubicBezTo>
                  <a:cubicBezTo>
                    <a:pt x="f6" y="f12"/>
                    <a:pt x="f10" y="f16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CFF8C7F0-C6CF-7D83-014C-903A75453B5B}"/>
                </a:ext>
              </a:extLst>
            </p:cNvPr>
            <p:cNvSpPr/>
            <p:nvPr/>
          </p:nvSpPr>
          <p:spPr>
            <a:xfrm>
              <a:off x="3767135" y="2389190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5"/>
                <a:gd name="f8" fmla="val 24"/>
                <a:gd name="f9" fmla="val 44"/>
                <a:gd name="f10" fmla="val 22"/>
                <a:gd name="f11" fmla="val 3"/>
                <a:gd name="f12" fmla="val 47"/>
                <a:gd name="f13" fmla="val 21"/>
                <a:gd name="f14" fmla="val 1"/>
                <a:gd name="f15" fmla="val 27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45 f22 1"/>
                <a:gd name="f26" fmla="*/ 24 f22 1"/>
                <a:gd name="f27" fmla="*/ 22 f22 1"/>
                <a:gd name="f28" fmla="*/ 44 f22 1"/>
                <a:gd name="f29" fmla="*/ 3 f22 1"/>
                <a:gd name="f30" fmla="*/ 21 f22 1"/>
                <a:gd name="f31" fmla="*/ 27 f22 1"/>
                <a:gd name="f32" fmla="+- f23 0 f1"/>
                <a:gd name="f33" fmla="*/ f25 1 48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48" h="48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12"/>
                    <a:pt x="f11" y="f13"/>
                  </a:cubicBezTo>
                  <a:cubicBezTo>
                    <a:pt x="f11" y="f5"/>
                    <a:pt x="f14" y="f11"/>
                    <a:pt x="f15" y="f11"/>
                  </a:cubicBezTo>
                  <a:cubicBezTo>
                    <a:pt x="f12" y="f11"/>
                    <a:pt x="f9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reeform 42">
              <a:extLst>
                <a:ext uri="{FF2B5EF4-FFF2-40B4-BE49-F238E27FC236}">
                  <a16:creationId xmlns:a16="http://schemas.microsoft.com/office/drawing/2014/main" id="{F3A1B038-2E68-66A3-D4D4-EB5BDD0DC7F7}"/>
                </a:ext>
              </a:extLst>
            </p:cNvPr>
            <p:cNvSpPr/>
            <p:nvPr/>
          </p:nvSpPr>
          <p:spPr>
            <a:xfrm>
              <a:off x="5310185" y="2389190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"/>
                <a:gd name="f8" fmla="val 23"/>
                <a:gd name="f9" fmla="val 26"/>
                <a:gd name="f10" fmla="val 44"/>
                <a:gd name="f11" fmla="val 1"/>
                <a:gd name="f12" fmla="val 27"/>
                <a:gd name="f13" fmla="val 46"/>
                <a:gd name="f14" fmla="val 21"/>
                <a:gd name="f15" fmla="val 45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3 f22 1"/>
                <a:gd name="f26" fmla="*/ 23 f22 1"/>
                <a:gd name="f27" fmla="*/ 26 f22 1"/>
                <a:gd name="f28" fmla="*/ 44 f22 1"/>
                <a:gd name="f29" fmla="*/ 27 f22 1"/>
                <a:gd name="f30" fmla="*/ 21 f22 1"/>
                <a:gd name="f31" fmla="+- f23 0 f1"/>
                <a:gd name="f32" fmla="*/ f25 1 48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0 f18 1"/>
                <a:gd name="f54" fmla="*/ f43 f17 1"/>
                <a:gd name="f55" fmla="*/ f44 f18 1"/>
                <a:gd name="f56" fmla="*/ f45 f17 1"/>
                <a:gd name="f57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0" y="f51"/>
                </a:cxn>
              </a:cxnLst>
              <a:rect l="f46" t="f49" r="f47" b="f48"/>
              <a:pathLst>
                <a:path w="48" h="48">
                  <a:moveTo>
                    <a:pt x="f7" y="f8"/>
                  </a:moveTo>
                  <a:cubicBezTo>
                    <a:pt x="f7" y="f5"/>
                    <a:pt x="f5" y="f7"/>
                    <a:pt x="f9" y="f7"/>
                  </a:cubicBezTo>
                  <a:cubicBezTo>
                    <a:pt x="f6" y="f7"/>
                    <a:pt x="f10" y="f11"/>
                    <a:pt x="f10" y="f12"/>
                  </a:cubicBezTo>
                  <a:cubicBezTo>
                    <a:pt x="f10" y="f6"/>
                    <a:pt x="f13" y="f10"/>
                    <a:pt x="f14" y="f10"/>
                  </a:cubicBezTo>
                  <a:cubicBezTo>
                    <a:pt x="f5" y="f15"/>
                    <a:pt x="f7" y="f13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43">
              <a:extLst>
                <a:ext uri="{FF2B5EF4-FFF2-40B4-BE49-F238E27FC236}">
                  <a16:creationId xmlns:a16="http://schemas.microsoft.com/office/drawing/2014/main" id="{E2A697CB-2589-CFA1-3E42-BC25E14F2E37}"/>
                </a:ext>
              </a:extLst>
            </p:cNvPr>
            <p:cNvSpPr/>
            <p:nvPr/>
          </p:nvSpPr>
          <p:spPr>
            <a:xfrm>
              <a:off x="4024310" y="2389190"/>
              <a:ext cx="149220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7"/>
                <a:gd name="f8" fmla="val 24"/>
                <a:gd name="f9" fmla="val 44"/>
                <a:gd name="f10" fmla="val 3"/>
                <a:gd name="f11" fmla="val 23"/>
                <a:gd name="f12" fmla="val 1"/>
                <a:gd name="f13" fmla="val 26"/>
                <a:gd name="f14" fmla="val 45"/>
                <a:gd name="f15" fmla="val 27"/>
                <a:gd name="f16" fmla="val 46"/>
                <a:gd name="f17" fmla="+- 0 0 -90"/>
                <a:gd name="f18" fmla="*/ f3 1 48"/>
                <a:gd name="f19" fmla="*/ f4 1 4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8"/>
                <a:gd name="f28" fmla="*/ f24 1 47"/>
                <a:gd name="f29" fmla="*/ 24 f25 1"/>
                <a:gd name="f30" fmla="*/ 44 f24 1"/>
                <a:gd name="f31" fmla="*/ 3 f25 1"/>
                <a:gd name="f32" fmla="*/ 23 f24 1"/>
                <a:gd name="f33" fmla="*/ 26 f25 1"/>
                <a:gd name="f34" fmla="*/ 3 f24 1"/>
                <a:gd name="f35" fmla="*/ 45 f25 1"/>
                <a:gd name="f36" fmla="*/ 27 f24 1"/>
                <a:gd name="f37" fmla="+- f26 0 f1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f35 1 48"/>
                <a:gd name="f45" fmla="*/ f36 1 47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8" h="47">
                  <a:moveTo>
                    <a:pt x="f8" y="f9"/>
                  </a:moveTo>
                  <a:cubicBezTo>
                    <a:pt x="f5" y="f9"/>
                    <a:pt x="f10" y="f7"/>
                    <a:pt x="f10" y="f11"/>
                  </a:cubicBezTo>
                  <a:cubicBezTo>
                    <a:pt x="f10" y="f5"/>
                    <a:pt x="f12" y="f10"/>
                    <a:pt x="f13" y="f10"/>
                  </a:cubicBezTo>
                  <a:cubicBezTo>
                    <a:pt x="f6" y="f10"/>
                    <a:pt x="f9" y="f12"/>
                    <a:pt x="f14" y="f15"/>
                  </a:cubicBezTo>
                  <a:cubicBezTo>
                    <a:pt x="f14" y="f7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E02CE71C-2C93-0FA8-7213-F53053C19A49}"/>
                </a:ext>
              </a:extLst>
            </p:cNvPr>
            <p:cNvSpPr/>
            <p:nvPr/>
          </p:nvSpPr>
          <p:spPr>
            <a:xfrm>
              <a:off x="5053010" y="2389190"/>
              <a:ext cx="149220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4"/>
                <a:gd name="f8" fmla="val 3"/>
                <a:gd name="f9" fmla="val 44"/>
                <a:gd name="f10" fmla="val 26"/>
                <a:gd name="f11" fmla="val 47"/>
                <a:gd name="f12" fmla="val 20"/>
                <a:gd name="f13" fmla="val 45"/>
                <a:gd name="f14" fmla="val 46"/>
                <a:gd name="f15" fmla="val 21"/>
                <a:gd name="f16" fmla="val 1"/>
                <a:gd name="f17" fmla="+- 0 0 -90"/>
                <a:gd name="f18" fmla="*/ f3 1 48"/>
                <a:gd name="f19" fmla="*/ f4 1 48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8"/>
                <a:gd name="f26" fmla="*/ 24 f23 1"/>
                <a:gd name="f27" fmla="*/ 3 f23 1"/>
                <a:gd name="f28" fmla="*/ 44 f23 1"/>
                <a:gd name="f29" fmla="*/ 26 f23 1"/>
                <a:gd name="f30" fmla="*/ 20 f23 1"/>
                <a:gd name="f31" fmla="*/ 21 f23 1"/>
                <a:gd name="f32" fmla="+- f24 0 f1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f31 1 48"/>
                <a:gd name="f39" fmla="*/ 0 1 f25"/>
                <a:gd name="f40" fmla="*/ f21 1 f25"/>
                <a:gd name="f41" fmla="*/ f33 1 f25"/>
                <a:gd name="f42" fmla="*/ f34 1 f25"/>
                <a:gd name="f43" fmla="*/ f35 1 f25"/>
                <a:gd name="f44" fmla="*/ f36 1 f25"/>
                <a:gd name="f45" fmla="*/ f37 1 f25"/>
                <a:gd name="f46" fmla="*/ f38 1 f25"/>
                <a:gd name="f47" fmla="*/ f39 f18 1"/>
                <a:gd name="f48" fmla="*/ f40 f18 1"/>
                <a:gd name="f49" fmla="*/ f40 f19 1"/>
                <a:gd name="f50" fmla="*/ f39 f19 1"/>
                <a:gd name="f51" fmla="*/ f41 f18 1"/>
                <a:gd name="f52" fmla="*/ f42 f19 1"/>
                <a:gd name="f53" fmla="*/ f43 f18 1"/>
                <a:gd name="f54" fmla="*/ f44 f19 1"/>
                <a:gd name="f55" fmla="*/ f45 f18 1"/>
                <a:gd name="f56" fmla="*/ f43 f19 1"/>
                <a:gd name="f57" fmla="*/ f42 f18 1"/>
                <a:gd name="f58" fmla="*/ f4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1" y="f52"/>
                </a:cxn>
              </a:cxnLst>
              <a:rect l="f47" t="f50" r="f48" b="f49"/>
              <a:pathLst>
                <a:path w="48" h="48">
                  <a:moveTo>
                    <a:pt x="f7" y="f8"/>
                  </a:moveTo>
                  <a:cubicBezTo>
                    <a:pt x="f6" y="f8"/>
                    <a:pt x="f9" y="f5"/>
                    <a:pt x="f9" y="f10"/>
                  </a:cubicBezTo>
                  <a:cubicBezTo>
                    <a:pt x="f9" y="f6"/>
                    <a:pt x="f11" y="f9"/>
                    <a:pt x="f12" y="f9"/>
                  </a:cubicBezTo>
                  <a:cubicBezTo>
                    <a:pt x="f5" y="f13"/>
                    <a:pt x="f8" y="f14"/>
                    <a:pt x="f8" y="f15"/>
                  </a:cubicBezTo>
                  <a:cubicBezTo>
                    <a:pt x="f8" y="f5"/>
                    <a:pt x="f16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D09975F7-504D-7FF7-7257-05D076DFA80B}"/>
                </a:ext>
              </a:extLst>
            </p:cNvPr>
            <p:cNvSpPr/>
            <p:nvPr/>
          </p:nvSpPr>
          <p:spPr>
            <a:xfrm>
              <a:off x="4795835" y="2389190"/>
              <a:ext cx="149220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7"/>
                <a:gd name="f8" fmla="val 24"/>
                <a:gd name="f9" fmla="val 44"/>
                <a:gd name="f10" fmla="val 3"/>
                <a:gd name="f11" fmla="val 22"/>
                <a:gd name="f12" fmla="val 1"/>
                <a:gd name="f13" fmla="val 26"/>
                <a:gd name="f14" fmla="val 46"/>
                <a:gd name="f15" fmla="+- 0 0 -90"/>
                <a:gd name="f16" fmla="*/ f3 1 48"/>
                <a:gd name="f17" fmla="*/ f4 1 4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47"/>
                <a:gd name="f27" fmla="*/ 24 f23 1"/>
                <a:gd name="f28" fmla="*/ 44 f22 1"/>
                <a:gd name="f29" fmla="*/ 3 f23 1"/>
                <a:gd name="f30" fmla="*/ 22 f22 1"/>
                <a:gd name="f31" fmla="*/ 26 f23 1"/>
                <a:gd name="f32" fmla="*/ 3 f22 1"/>
                <a:gd name="f33" fmla="*/ 44 f23 1"/>
                <a:gd name="f34" fmla="*/ 26 f22 1"/>
                <a:gd name="f35" fmla="+- f24 0 f1"/>
                <a:gd name="f36" fmla="*/ f27 1 48"/>
                <a:gd name="f37" fmla="*/ f28 1 47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48" h="47">
                  <a:moveTo>
                    <a:pt x="f8" y="f9"/>
                  </a:moveTo>
                  <a:cubicBezTo>
                    <a:pt x="f5" y="f9"/>
                    <a:pt x="f10" y="f7"/>
                    <a:pt x="f10" y="f11"/>
                  </a:cubicBezTo>
                  <a:cubicBezTo>
                    <a:pt x="f10" y="f5"/>
                    <a:pt x="f12" y="f10"/>
                    <a:pt x="f13" y="f10"/>
                  </a:cubicBezTo>
                  <a:cubicBezTo>
                    <a:pt x="f6" y="f10"/>
                    <a:pt x="f9" y="f12"/>
                    <a:pt x="f9" y="f13"/>
                  </a:cubicBezTo>
                  <a:cubicBezTo>
                    <a:pt x="f9" y="f7"/>
                    <a:pt x="f14" y="f9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78" name="Elipse 46">
            <a:extLst>
              <a:ext uri="{FF2B5EF4-FFF2-40B4-BE49-F238E27FC236}">
                <a16:creationId xmlns:a16="http://schemas.microsoft.com/office/drawing/2014/main" id="{7394A657-84C7-B85D-B3C2-F5750199F21C}"/>
              </a:ext>
            </a:extLst>
          </p:cNvPr>
          <p:cNvSpPr/>
          <p:nvPr/>
        </p:nvSpPr>
        <p:spPr>
          <a:xfrm>
            <a:off x="3129918" y="1691274"/>
            <a:ext cx="526090" cy="5260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FF165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9" name="Elipse 81">
            <a:extLst>
              <a:ext uri="{FF2B5EF4-FFF2-40B4-BE49-F238E27FC236}">
                <a16:creationId xmlns:a16="http://schemas.microsoft.com/office/drawing/2014/main" id="{7E2A9131-A986-3A55-4F96-B9BD5E2D376C}"/>
              </a:ext>
            </a:extLst>
          </p:cNvPr>
          <p:cNvSpPr/>
          <p:nvPr/>
        </p:nvSpPr>
        <p:spPr>
          <a:xfrm>
            <a:off x="4239103" y="1243318"/>
            <a:ext cx="526090" cy="5260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FF165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0" name="Elipse 82">
            <a:extLst>
              <a:ext uri="{FF2B5EF4-FFF2-40B4-BE49-F238E27FC236}">
                <a16:creationId xmlns:a16="http://schemas.microsoft.com/office/drawing/2014/main" id="{FA35D46D-B891-C382-AD66-F3D135D362CF}"/>
              </a:ext>
            </a:extLst>
          </p:cNvPr>
          <p:cNvSpPr/>
          <p:nvPr/>
        </p:nvSpPr>
        <p:spPr>
          <a:xfrm>
            <a:off x="5269339" y="2975174"/>
            <a:ext cx="526090" cy="5260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FF165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81" name="Elipse 83">
            <a:extLst>
              <a:ext uri="{FF2B5EF4-FFF2-40B4-BE49-F238E27FC236}">
                <a16:creationId xmlns:a16="http://schemas.microsoft.com/office/drawing/2014/main" id="{1C364A7D-613A-8914-5147-0E48D0547202}"/>
              </a:ext>
            </a:extLst>
          </p:cNvPr>
          <p:cNvSpPr/>
          <p:nvPr/>
        </p:nvSpPr>
        <p:spPr>
          <a:xfrm>
            <a:off x="2761616" y="3869055"/>
            <a:ext cx="526090" cy="5260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FF165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82" name="Conector recto de flecha 48">
            <a:extLst>
              <a:ext uri="{FF2B5EF4-FFF2-40B4-BE49-F238E27FC236}">
                <a16:creationId xmlns:a16="http://schemas.microsoft.com/office/drawing/2014/main" id="{37579235-9253-1F34-3B7E-FFEA6B98A049}"/>
              </a:ext>
            </a:extLst>
          </p:cNvPr>
          <p:cNvCxnSpPr/>
          <p:nvPr/>
        </p:nvCxnSpPr>
        <p:spPr>
          <a:xfrm>
            <a:off x="2038645" y="1713603"/>
            <a:ext cx="833147" cy="151818"/>
          </a:xfrm>
          <a:prstGeom prst="straightConnector1">
            <a:avLst/>
          </a:prstGeom>
          <a:noFill/>
          <a:ln w="57150" cap="flat">
            <a:solidFill>
              <a:srgbClr val="FF1654"/>
            </a:solidFill>
            <a:prstDash val="solid"/>
            <a:tailEnd type="arrow"/>
          </a:ln>
        </p:spPr>
      </p:cxnSp>
      <p:cxnSp>
        <p:nvCxnSpPr>
          <p:cNvPr id="83" name="Conector recto de flecha 50">
            <a:extLst>
              <a:ext uri="{FF2B5EF4-FFF2-40B4-BE49-F238E27FC236}">
                <a16:creationId xmlns:a16="http://schemas.microsoft.com/office/drawing/2014/main" id="{60980203-E945-D09C-5CBC-895CB103FAAF}"/>
              </a:ext>
            </a:extLst>
          </p:cNvPr>
          <p:cNvCxnSpPr/>
          <p:nvPr/>
        </p:nvCxnSpPr>
        <p:spPr>
          <a:xfrm>
            <a:off x="1981248" y="3470486"/>
            <a:ext cx="680771" cy="324667"/>
          </a:xfrm>
          <a:prstGeom prst="straightConnector1">
            <a:avLst/>
          </a:prstGeom>
          <a:noFill/>
          <a:ln w="57150" cap="flat">
            <a:solidFill>
              <a:srgbClr val="FF1654"/>
            </a:solidFill>
            <a:prstDash val="solid"/>
            <a:tailEnd type="arrow"/>
          </a:ln>
        </p:spPr>
      </p:cxnSp>
      <p:cxnSp>
        <p:nvCxnSpPr>
          <p:cNvPr id="84" name="Conector recto de flecha 53">
            <a:extLst>
              <a:ext uri="{FF2B5EF4-FFF2-40B4-BE49-F238E27FC236}">
                <a16:creationId xmlns:a16="http://schemas.microsoft.com/office/drawing/2014/main" id="{42F5EA43-AAA6-1363-55E4-D111DB53DD8E}"/>
              </a:ext>
            </a:extLst>
          </p:cNvPr>
          <p:cNvCxnSpPr/>
          <p:nvPr/>
        </p:nvCxnSpPr>
        <p:spPr>
          <a:xfrm flipH="1" flipV="1">
            <a:off x="4936543" y="1458916"/>
            <a:ext cx="2023787" cy="359331"/>
          </a:xfrm>
          <a:prstGeom prst="straightConnector1">
            <a:avLst/>
          </a:prstGeom>
          <a:noFill/>
          <a:ln w="57150" cap="flat">
            <a:solidFill>
              <a:srgbClr val="FF1654"/>
            </a:solidFill>
            <a:prstDash val="solid"/>
            <a:tailEnd type="arrow"/>
          </a:ln>
        </p:spPr>
      </p:cxnSp>
      <p:cxnSp>
        <p:nvCxnSpPr>
          <p:cNvPr id="85" name="Conector recto de flecha 55">
            <a:extLst>
              <a:ext uri="{FF2B5EF4-FFF2-40B4-BE49-F238E27FC236}">
                <a16:creationId xmlns:a16="http://schemas.microsoft.com/office/drawing/2014/main" id="{437E2E32-54AA-515E-FD4C-890061641C04}"/>
              </a:ext>
            </a:extLst>
          </p:cNvPr>
          <p:cNvCxnSpPr/>
          <p:nvPr/>
        </p:nvCxnSpPr>
        <p:spPr>
          <a:xfrm flipH="1" flipV="1">
            <a:off x="5910270" y="3384688"/>
            <a:ext cx="1176119" cy="54507"/>
          </a:xfrm>
          <a:prstGeom prst="straightConnector1">
            <a:avLst/>
          </a:prstGeom>
          <a:noFill/>
          <a:ln w="57150" cap="flat">
            <a:solidFill>
              <a:srgbClr val="FF1654"/>
            </a:solidFill>
            <a:prstDash val="solid"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jer en el barco mirando el mar">
            <a:extLst>
              <a:ext uri="{FF2B5EF4-FFF2-40B4-BE49-F238E27FC236}">
                <a16:creationId xmlns:a16="http://schemas.microsoft.com/office/drawing/2014/main" id="{1D55939D-9006-27C0-73F1-EC00406C1D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0" y="12528"/>
            <a:ext cx="9144000" cy="51309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696;p50">
            <a:extLst>
              <a:ext uri="{FF2B5EF4-FFF2-40B4-BE49-F238E27FC236}">
                <a16:creationId xmlns:a16="http://schemas.microsoft.com/office/drawing/2014/main" id="{9E9E8D90-CC91-F00B-E66B-F3A9723C5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453" y="1128178"/>
            <a:ext cx="3627570" cy="2540440"/>
          </a:xfrm>
        </p:spPr>
        <p:txBody>
          <a:bodyPr/>
          <a:lstStyle/>
          <a:p>
            <a:pPr lvl="0" algn="r" rtl="1"/>
            <a:r>
              <a:rPr lang="fa-IR" sz="5400" dirty="0">
                <a:solidFill>
                  <a:srgbClr val="FFFFFF"/>
                </a:solidFill>
                <a:cs typeface="B Nazanin" panose="00000400000000000000" pitchFamily="2" charset="-78"/>
              </a:rPr>
              <a:t>یک تصویر</a:t>
            </a:r>
            <a:br>
              <a:rPr lang="fa-IR" sz="5400" dirty="0">
                <a:solidFill>
                  <a:srgbClr val="FFFFFF"/>
                </a:solidFill>
                <a:cs typeface="B Nazanin" panose="00000400000000000000" pitchFamily="2" charset="-78"/>
              </a:rPr>
            </a:br>
            <a:r>
              <a:rPr lang="fa-IR" sz="5400" dirty="0">
                <a:solidFill>
                  <a:srgbClr val="FFFFFF"/>
                </a:solidFill>
                <a:cs typeface="B Nazanin" panose="00000400000000000000" pitchFamily="2" charset="-78"/>
              </a:rPr>
              <a:t> ارزش هزار</a:t>
            </a:r>
            <a:br>
              <a:rPr lang="fa-IR" sz="5400" dirty="0">
                <a:solidFill>
                  <a:srgbClr val="FFFFFF"/>
                </a:solidFill>
                <a:cs typeface="B Nazanin" panose="00000400000000000000" pitchFamily="2" charset="-78"/>
              </a:rPr>
            </a:br>
            <a:r>
              <a:rPr lang="fa-IR" sz="5400" dirty="0">
                <a:solidFill>
                  <a:srgbClr val="FFFFFF"/>
                </a:solidFill>
                <a:cs typeface="B Nazanin" panose="00000400000000000000" pitchFamily="2" charset="-78"/>
              </a:rPr>
              <a:t> کلمه است</a:t>
            </a:r>
            <a:endParaRPr lang="en-US" sz="5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701;p51">
            <a:extLst>
              <a:ext uri="{FF2B5EF4-FFF2-40B4-BE49-F238E27FC236}">
                <a16:creationId xmlns:a16="http://schemas.microsoft.com/office/drawing/2014/main" id="{26C0E203-256A-6DA7-B6CA-E9B2619D3639}"/>
              </a:ext>
            </a:extLst>
          </p:cNvPr>
          <p:cNvCxnSpPr/>
          <p:nvPr/>
        </p:nvCxnSpPr>
        <p:spPr>
          <a:xfrm>
            <a:off x="20500" y="2341504"/>
            <a:ext cx="9118799" cy="0"/>
          </a:xfrm>
          <a:prstGeom prst="straightConnector1">
            <a:avLst/>
          </a:prstGeom>
          <a:noFill/>
          <a:ln w="38103" cap="flat">
            <a:solidFill>
              <a:srgbClr val="FF1654"/>
            </a:solidFill>
            <a:prstDash val="solid"/>
            <a:round/>
          </a:ln>
        </p:spPr>
      </p:cxnSp>
      <p:sp>
        <p:nvSpPr>
          <p:cNvPr id="3" name="Google Shape;702;p51">
            <a:extLst>
              <a:ext uri="{FF2B5EF4-FFF2-40B4-BE49-F238E27FC236}">
                <a16:creationId xmlns:a16="http://schemas.microsoft.com/office/drawing/2014/main" id="{1310E564-3383-339F-EE47-74A2C784B4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703;p51">
            <a:extLst>
              <a:ext uri="{FF2B5EF4-FFF2-40B4-BE49-F238E27FC236}">
                <a16:creationId xmlns:a16="http://schemas.microsoft.com/office/drawing/2014/main" id="{BE9004D0-5659-7119-CB8E-71FFEE27E5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5898" y="3170398"/>
            <a:ext cx="1769098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نقاط قوت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5" name="Google Shape;704;p51">
            <a:extLst>
              <a:ext uri="{FF2B5EF4-FFF2-40B4-BE49-F238E27FC236}">
                <a16:creationId xmlns:a16="http://schemas.microsoft.com/office/drawing/2014/main" id="{3D035505-E1FF-5D8F-B3EF-3D41A122D6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5917" y="3505498"/>
            <a:ext cx="1769098" cy="9581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Google Shape;705;p51">
            <a:extLst>
              <a:ext uri="{FF2B5EF4-FFF2-40B4-BE49-F238E27FC236}">
                <a16:creationId xmlns:a16="http://schemas.microsoft.com/office/drawing/2014/main" id="{8821DEDC-C4E5-834F-3B4E-7FAAE89633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27302" y="3170398"/>
            <a:ext cx="1769098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solidFill>
                  <a:srgbClr val="90CBA3"/>
                </a:solidFill>
                <a:cs typeface="B Nazanin" panose="00000400000000000000" pitchFamily="2" charset="-78"/>
              </a:rPr>
              <a:t>تهدیدها</a:t>
            </a:r>
            <a:endParaRPr lang="en-US" sz="1800" b="1" dirty="0">
              <a:solidFill>
                <a:srgbClr val="90CBA3"/>
              </a:solidFill>
              <a:cs typeface="B Nazanin" panose="00000400000000000000" pitchFamily="2" charset="-78"/>
            </a:endParaRPr>
          </a:p>
        </p:txBody>
      </p:sp>
      <p:sp>
        <p:nvSpPr>
          <p:cNvPr id="7" name="Google Shape;706;p51">
            <a:extLst>
              <a:ext uri="{FF2B5EF4-FFF2-40B4-BE49-F238E27FC236}">
                <a16:creationId xmlns:a16="http://schemas.microsoft.com/office/drawing/2014/main" id="{96C8991F-087E-8D82-128E-2076DC9316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27312" y="3505498"/>
            <a:ext cx="1769098" cy="9581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Google Shape;707;p51">
            <a:extLst>
              <a:ext uri="{FF2B5EF4-FFF2-40B4-BE49-F238E27FC236}">
                <a16:creationId xmlns:a16="http://schemas.microsoft.com/office/drawing/2014/main" id="{6A358FDD-71C5-0DC0-0951-8B93C530E2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99700" y="3170398"/>
            <a:ext cx="1769098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solidFill>
                  <a:srgbClr val="4A9EAA"/>
                </a:solidFill>
                <a:cs typeface="B Nazanin" panose="00000400000000000000" pitchFamily="2" charset="-78"/>
              </a:rPr>
              <a:t>نقاط ضعف</a:t>
            </a:r>
            <a:endParaRPr lang="en-US" sz="1800" b="1" dirty="0">
              <a:solidFill>
                <a:srgbClr val="4A9EAA"/>
              </a:solidFill>
              <a:cs typeface="B Nazanin" panose="00000400000000000000" pitchFamily="2" charset="-78"/>
            </a:endParaRPr>
          </a:p>
        </p:txBody>
      </p:sp>
      <p:sp>
        <p:nvSpPr>
          <p:cNvPr id="9" name="Google Shape;708;p51">
            <a:extLst>
              <a:ext uri="{FF2B5EF4-FFF2-40B4-BE49-F238E27FC236}">
                <a16:creationId xmlns:a16="http://schemas.microsoft.com/office/drawing/2014/main" id="{E2FF97CD-7CED-9D23-DAC5-16B43C81F6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99709" y="3505498"/>
            <a:ext cx="1769098" cy="9581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Google Shape;709;p51">
            <a:extLst>
              <a:ext uri="{FF2B5EF4-FFF2-40B4-BE49-F238E27FC236}">
                <a16:creationId xmlns:a16="http://schemas.microsoft.com/office/drawing/2014/main" id="{F5DAE99E-3DC4-0953-2053-547A156B9F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68833" y="3170398"/>
            <a:ext cx="1873203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solidFill>
                  <a:srgbClr val="70C1B3"/>
                </a:solidFill>
                <a:cs typeface="B Nazanin" panose="00000400000000000000" pitchFamily="2" charset="-78"/>
              </a:rPr>
              <a:t>فرصت ها</a:t>
            </a:r>
            <a:endParaRPr lang="en-US" sz="1800" b="1" dirty="0">
              <a:solidFill>
                <a:srgbClr val="70C1B3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Google Shape;710;p51">
            <a:extLst>
              <a:ext uri="{FF2B5EF4-FFF2-40B4-BE49-F238E27FC236}">
                <a16:creationId xmlns:a16="http://schemas.microsoft.com/office/drawing/2014/main" id="{14F382D0-43BA-E188-5A7E-258EB26D9C2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13510" y="3505498"/>
            <a:ext cx="1769098" cy="9581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2" name="Google Shape;711;p51">
            <a:extLst>
              <a:ext uri="{FF2B5EF4-FFF2-40B4-BE49-F238E27FC236}">
                <a16:creationId xmlns:a16="http://schemas.microsoft.com/office/drawing/2014/main" id="{E995B588-DA8B-DF31-7D04-6CE07BBB915F}"/>
              </a:ext>
            </a:extLst>
          </p:cNvPr>
          <p:cNvSpPr/>
          <p:nvPr/>
        </p:nvSpPr>
        <p:spPr>
          <a:xfrm>
            <a:off x="591406" y="1981952"/>
            <a:ext cx="758101" cy="758101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Google Shape;712;p51">
            <a:extLst>
              <a:ext uri="{FF2B5EF4-FFF2-40B4-BE49-F238E27FC236}">
                <a16:creationId xmlns:a16="http://schemas.microsoft.com/office/drawing/2014/main" id="{CAED6133-5750-8F35-13C6-F33BECE8E83A}"/>
              </a:ext>
            </a:extLst>
          </p:cNvPr>
          <p:cNvSpPr/>
          <p:nvPr/>
        </p:nvSpPr>
        <p:spPr>
          <a:xfrm>
            <a:off x="2605207" y="1981952"/>
            <a:ext cx="758101" cy="758101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713;p51">
            <a:extLst>
              <a:ext uri="{FF2B5EF4-FFF2-40B4-BE49-F238E27FC236}">
                <a16:creationId xmlns:a16="http://schemas.microsoft.com/office/drawing/2014/main" id="{C8E5F21E-FFB5-0D7F-FD45-064334D8EBDC}"/>
              </a:ext>
            </a:extLst>
          </p:cNvPr>
          <p:cNvSpPr/>
          <p:nvPr/>
        </p:nvSpPr>
        <p:spPr>
          <a:xfrm>
            <a:off x="4619000" y="1981952"/>
            <a:ext cx="758101" cy="758101"/>
          </a:xfrm>
          <a:prstGeom prst="rect">
            <a:avLst/>
          </a:prstGeom>
          <a:solidFill>
            <a:srgbClr val="70C1B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Google Shape;714;p51">
            <a:extLst>
              <a:ext uri="{FF2B5EF4-FFF2-40B4-BE49-F238E27FC236}">
                <a16:creationId xmlns:a16="http://schemas.microsoft.com/office/drawing/2014/main" id="{AEC2F2BA-C42F-1B09-7CE0-EAC616BD78D4}"/>
              </a:ext>
            </a:extLst>
          </p:cNvPr>
          <p:cNvSpPr/>
          <p:nvPr/>
        </p:nvSpPr>
        <p:spPr>
          <a:xfrm>
            <a:off x="6632801" y="1981952"/>
            <a:ext cx="758101" cy="758101"/>
          </a:xfrm>
          <a:prstGeom prst="rect">
            <a:avLst/>
          </a:prstGeom>
          <a:solidFill>
            <a:srgbClr val="90CBA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Google Shape;715;p51">
            <a:extLst>
              <a:ext uri="{FF2B5EF4-FFF2-40B4-BE49-F238E27FC236}">
                <a16:creationId xmlns:a16="http://schemas.microsoft.com/office/drawing/2014/main" id="{91637BAB-D56E-CF44-98BE-F0A9F292B0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207" y="2113352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4800">
                <a:solidFill>
                  <a:srgbClr val="FFFFFF"/>
                </a:solidFill>
                <a:cs typeface="B Nazanin" panose="00000400000000000000" pitchFamily="2" charset="-78"/>
              </a:rPr>
              <a:t>S</a:t>
            </a:r>
          </a:p>
        </p:txBody>
      </p:sp>
      <p:sp>
        <p:nvSpPr>
          <p:cNvPr id="17" name="Google Shape;716;p51">
            <a:extLst>
              <a:ext uri="{FF2B5EF4-FFF2-40B4-BE49-F238E27FC236}">
                <a16:creationId xmlns:a16="http://schemas.microsoft.com/office/drawing/2014/main" id="{C5E6F0F7-6272-14F8-5A14-F5552DA35A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06104" y="2113352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4800">
                <a:solidFill>
                  <a:srgbClr val="FFFFFF"/>
                </a:solidFill>
                <a:cs typeface="B Nazanin" panose="00000400000000000000" pitchFamily="2" charset="-78"/>
              </a:rPr>
              <a:t>W</a:t>
            </a:r>
          </a:p>
        </p:txBody>
      </p:sp>
      <p:sp>
        <p:nvSpPr>
          <p:cNvPr id="18" name="Google Shape;717;p51">
            <a:extLst>
              <a:ext uri="{FF2B5EF4-FFF2-40B4-BE49-F238E27FC236}">
                <a16:creationId xmlns:a16="http://schemas.microsoft.com/office/drawing/2014/main" id="{906467EE-C394-F85D-130F-B60251137A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9457" y="2113352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4800">
                <a:solidFill>
                  <a:srgbClr val="FFFFFF"/>
                </a:solidFill>
                <a:cs typeface="B Nazanin" panose="00000400000000000000" pitchFamily="2" charset="-78"/>
              </a:rPr>
              <a:t>O</a:t>
            </a:r>
          </a:p>
        </p:txBody>
      </p:sp>
      <p:sp>
        <p:nvSpPr>
          <p:cNvPr id="19" name="Google Shape;718;p51">
            <a:extLst>
              <a:ext uri="{FF2B5EF4-FFF2-40B4-BE49-F238E27FC236}">
                <a16:creationId xmlns:a16="http://schemas.microsoft.com/office/drawing/2014/main" id="{9A9AFF63-228F-F8B1-DF3A-2DFD6DA19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32801" y="2113352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4800">
                <a:solidFill>
                  <a:srgbClr val="FFFFFF"/>
                </a:solidFill>
                <a:cs typeface="B Nazanin" panose="00000400000000000000" pitchFamily="2" charset="-78"/>
              </a:rPr>
              <a:t>T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37C01709-B143-5451-776A-F6E895DA4ECC}"/>
              </a:ext>
            </a:extLst>
          </p:cNvPr>
          <p:cNvSpPr/>
          <p:nvPr/>
        </p:nvSpPr>
        <p:spPr>
          <a:xfrm>
            <a:off x="0" y="4498235"/>
            <a:ext cx="9144000" cy="699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1" name="Grupo 46">
            <a:extLst>
              <a:ext uri="{FF2B5EF4-FFF2-40B4-BE49-F238E27FC236}">
                <a16:creationId xmlns:a16="http://schemas.microsoft.com/office/drawing/2014/main" id="{432A1DFF-6170-9DBD-31C7-2C8FF03B6AA7}"/>
              </a:ext>
            </a:extLst>
          </p:cNvPr>
          <p:cNvGrpSpPr/>
          <p:nvPr/>
        </p:nvGrpSpPr>
        <p:grpSpPr>
          <a:xfrm>
            <a:off x="7396160" y="1630366"/>
            <a:ext cx="3455983" cy="3516316"/>
            <a:chOff x="7396160" y="1630366"/>
            <a:chExt cx="3455983" cy="351631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580E5A4-8255-D0C7-EB0E-CB53827B3C1F}"/>
                </a:ext>
              </a:extLst>
            </p:cNvPr>
            <p:cNvSpPr/>
            <p:nvPr/>
          </p:nvSpPr>
          <p:spPr>
            <a:xfrm>
              <a:off x="7896228" y="3455983"/>
              <a:ext cx="2459041" cy="5826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7"/>
                <a:gd name="f7" fmla="val 203"/>
                <a:gd name="f8" fmla="val 830"/>
                <a:gd name="f9" fmla="val 15"/>
                <a:gd name="f10" fmla="val 839"/>
                <a:gd name="f11" fmla="val 74"/>
                <a:gd name="f12" fmla="val 848"/>
                <a:gd name="f13" fmla="val 133"/>
                <a:gd name="f14" fmla="val 193"/>
                <a:gd name="f15" fmla="val 856"/>
                <a:gd name="f16" fmla="val 200"/>
                <a:gd name="f17" fmla="val 851"/>
                <a:gd name="f18" fmla="val 198"/>
                <a:gd name="f19" fmla="val 847"/>
                <a:gd name="f20" fmla="val 840"/>
                <a:gd name="f21" fmla="val 834"/>
                <a:gd name="f22" fmla="val 196"/>
                <a:gd name="f23" fmla="val 827"/>
                <a:gd name="f24" fmla="val 194"/>
                <a:gd name="f25" fmla="val 694"/>
                <a:gd name="f26" fmla="val 168"/>
                <a:gd name="f27" fmla="val 561"/>
                <a:gd name="f28" fmla="val 141"/>
                <a:gd name="f29" fmla="val 428"/>
                <a:gd name="f30" fmla="val 115"/>
                <a:gd name="f31" fmla="val 292"/>
                <a:gd name="f32" fmla="val 143"/>
                <a:gd name="f33" fmla="val 155"/>
                <a:gd name="f34" fmla="val 170"/>
                <a:gd name="f35" fmla="val 18"/>
                <a:gd name="f36" fmla="val 197"/>
                <a:gd name="f37" fmla="val 12"/>
                <a:gd name="f38" fmla="val 4"/>
                <a:gd name="f39" fmla="val 9"/>
                <a:gd name="f40" fmla="val 134"/>
                <a:gd name="f41" fmla="val 27"/>
                <a:gd name="f42" fmla="val 6"/>
                <a:gd name="f43" fmla="val 32"/>
                <a:gd name="f44" fmla="val 3"/>
                <a:gd name="f45" fmla="val 40"/>
                <a:gd name="f46" fmla="val 2"/>
                <a:gd name="f47" fmla="val 45"/>
                <a:gd name="f48" fmla="val 49"/>
                <a:gd name="f49" fmla="val 53"/>
                <a:gd name="f50" fmla="val 164"/>
                <a:gd name="f51" fmla="val 274"/>
                <a:gd name="f52" fmla="val 385"/>
                <a:gd name="f53" fmla="val 392"/>
                <a:gd name="f54" fmla="val 399"/>
                <a:gd name="f55" fmla="val 1"/>
                <a:gd name="f56" fmla="val 406"/>
                <a:gd name="f57" fmla="val 5"/>
                <a:gd name="f58" fmla="val 411"/>
                <a:gd name="f59" fmla="val 8"/>
                <a:gd name="f60" fmla="val 412"/>
                <a:gd name="f61" fmla="val 13"/>
                <a:gd name="f62" fmla="val 415"/>
                <a:gd name="f63" fmla="val 44"/>
                <a:gd name="f64" fmla="val 43"/>
                <a:gd name="f65" fmla="val 434"/>
                <a:gd name="f66" fmla="val 442"/>
                <a:gd name="f67" fmla="val 46"/>
                <a:gd name="f68" fmla="val 444"/>
                <a:gd name="f69" fmla="val 37"/>
                <a:gd name="f70" fmla="val 445"/>
                <a:gd name="f71" fmla="val 30"/>
                <a:gd name="f72" fmla="val 24"/>
                <a:gd name="f73" fmla="val 446"/>
                <a:gd name="f74" fmla="val 450"/>
                <a:gd name="f75" fmla="val 456"/>
                <a:gd name="f76" fmla="val 462"/>
                <a:gd name="f77" fmla="val 469"/>
                <a:gd name="f78" fmla="val 581"/>
                <a:gd name="f79" fmla="val 807"/>
                <a:gd name="f80" fmla="val 817"/>
                <a:gd name="f81" fmla="val 828"/>
                <a:gd name="f82" fmla="+- 0 0 -90"/>
                <a:gd name="f83" fmla="*/ f3 1 857"/>
                <a:gd name="f84" fmla="*/ f4 1 203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857"/>
                <a:gd name="f93" fmla="*/ f89 1 203"/>
                <a:gd name="f94" fmla="*/ 830 f90 1"/>
                <a:gd name="f95" fmla="*/ 15 f89 1"/>
                <a:gd name="f96" fmla="*/ 857 f90 1"/>
                <a:gd name="f97" fmla="*/ 193 f89 1"/>
                <a:gd name="f98" fmla="*/ 847 f90 1"/>
                <a:gd name="f99" fmla="*/ 198 f89 1"/>
                <a:gd name="f100" fmla="*/ 827 f90 1"/>
                <a:gd name="f101" fmla="*/ 194 f89 1"/>
                <a:gd name="f102" fmla="*/ 428 f90 1"/>
                <a:gd name="f103" fmla="*/ 115 f89 1"/>
                <a:gd name="f104" fmla="*/ 18 f90 1"/>
                <a:gd name="f105" fmla="*/ 197 f89 1"/>
                <a:gd name="f106" fmla="*/ 0 f90 1"/>
                <a:gd name="f107" fmla="*/ 27 f90 1"/>
                <a:gd name="f108" fmla="*/ 40 f90 1"/>
                <a:gd name="f109" fmla="*/ 2 f89 1"/>
                <a:gd name="f110" fmla="*/ 53 f90 1"/>
                <a:gd name="f111" fmla="*/ 385 f90 1"/>
                <a:gd name="f112" fmla="*/ 406 f90 1"/>
                <a:gd name="f113" fmla="*/ 5 f89 1"/>
                <a:gd name="f114" fmla="*/ 412 f90 1"/>
                <a:gd name="f115" fmla="*/ 18 f89 1"/>
                <a:gd name="f116" fmla="*/ 43 f89 1"/>
                <a:gd name="f117" fmla="*/ 444 f90 1"/>
                <a:gd name="f118" fmla="*/ 37 f89 1"/>
                <a:gd name="f119" fmla="*/ 450 f90 1"/>
                <a:gd name="f120" fmla="*/ 469 f90 1"/>
                <a:gd name="f121" fmla="*/ 807 f90 1"/>
                <a:gd name="f122" fmla="+- f91 0 f1"/>
                <a:gd name="f123" fmla="*/ f94 1 857"/>
                <a:gd name="f124" fmla="*/ f95 1 203"/>
                <a:gd name="f125" fmla="*/ f96 1 857"/>
                <a:gd name="f126" fmla="*/ f97 1 203"/>
                <a:gd name="f127" fmla="*/ f98 1 857"/>
                <a:gd name="f128" fmla="*/ f99 1 203"/>
                <a:gd name="f129" fmla="*/ f100 1 857"/>
                <a:gd name="f130" fmla="*/ f101 1 203"/>
                <a:gd name="f131" fmla="*/ f102 1 857"/>
                <a:gd name="f132" fmla="*/ f103 1 203"/>
                <a:gd name="f133" fmla="*/ f104 1 857"/>
                <a:gd name="f134" fmla="*/ f105 1 203"/>
                <a:gd name="f135" fmla="*/ f106 1 857"/>
                <a:gd name="f136" fmla="*/ f107 1 857"/>
                <a:gd name="f137" fmla="*/ f108 1 857"/>
                <a:gd name="f138" fmla="*/ f109 1 203"/>
                <a:gd name="f139" fmla="*/ f110 1 857"/>
                <a:gd name="f140" fmla="*/ f111 1 857"/>
                <a:gd name="f141" fmla="*/ f112 1 857"/>
                <a:gd name="f142" fmla="*/ f113 1 203"/>
                <a:gd name="f143" fmla="*/ f114 1 857"/>
                <a:gd name="f144" fmla="*/ f115 1 203"/>
                <a:gd name="f145" fmla="*/ f116 1 203"/>
                <a:gd name="f146" fmla="*/ f117 1 857"/>
                <a:gd name="f147" fmla="*/ f118 1 203"/>
                <a:gd name="f148" fmla="*/ f119 1 857"/>
                <a:gd name="f149" fmla="*/ f120 1 857"/>
                <a:gd name="f150" fmla="*/ f121 1 857"/>
                <a:gd name="f151" fmla="*/ 0 1 f92"/>
                <a:gd name="f152" fmla="*/ f86 1 f92"/>
                <a:gd name="f153" fmla="*/ 0 1 f93"/>
                <a:gd name="f154" fmla="*/ f87 1 f93"/>
                <a:gd name="f155" fmla="*/ f123 1 f92"/>
                <a:gd name="f156" fmla="*/ f124 1 f93"/>
                <a:gd name="f157" fmla="*/ f125 1 f92"/>
                <a:gd name="f158" fmla="*/ f126 1 f93"/>
                <a:gd name="f159" fmla="*/ f127 1 f92"/>
                <a:gd name="f160" fmla="*/ f128 1 f93"/>
                <a:gd name="f161" fmla="*/ f129 1 f92"/>
                <a:gd name="f162" fmla="*/ f130 1 f93"/>
                <a:gd name="f163" fmla="*/ f131 1 f92"/>
                <a:gd name="f164" fmla="*/ f132 1 f93"/>
                <a:gd name="f165" fmla="*/ f133 1 f92"/>
                <a:gd name="f166" fmla="*/ f134 1 f93"/>
                <a:gd name="f167" fmla="*/ f135 1 f92"/>
                <a:gd name="f168" fmla="*/ f136 1 f92"/>
                <a:gd name="f169" fmla="*/ f137 1 f92"/>
                <a:gd name="f170" fmla="*/ f138 1 f93"/>
                <a:gd name="f171" fmla="*/ f139 1 f92"/>
                <a:gd name="f172" fmla="*/ f140 1 f92"/>
                <a:gd name="f173" fmla="*/ f141 1 f92"/>
                <a:gd name="f174" fmla="*/ f142 1 f93"/>
                <a:gd name="f175" fmla="*/ f143 1 f92"/>
                <a:gd name="f176" fmla="*/ f144 1 f93"/>
                <a:gd name="f177" fmla="*/ f145 1 f93"/>
                <a:gd name="f178" fmla="*/ f146 1 f92"/>
                <a:gd name="f179" fmla="*/ f147 1 f93"/>
                <a:gd name="f180" fmla="*/ f148 1 f92"/>
                <a:gd name="f181" fmla="*/ f149 1 f92"/>
                <a:gd name="f182" fmla="*/ f150 1 f92"/>
                <a:gd name="f183" fmla="*/ f151 f83 1"/>
                <a:gd name="f184" fmla="*/ f152 f83 1"/>
                <a:gd name="f185" fmla="*/ f154 f84 1"/>
                <a:gd name="f186" fmla="*/ f153 f84 1"/>
                <a:gd name="f187" fmla="*/ f155 f83 1"/>
                <a:gd name="f188" fmla="*/ f156 f84 1"/>
                <a:gd name="f189" fmla="*/ f157 f83 1"/>
                <a:gd name="f190" fmla="*/ f158 f84 1"/>
                <a:gd name="f191" fmla="*/ f159 f83 1"/>
                <a:gd name="f192" fmla="*/ f160 f84 1"/>
                <a:gd name="f193" fmla="*/ f161 f83 1"/>
                <a:gd name="f194" fmla="*/ f162 f84 1"/>
                <a:gd name="f195" fmla="*/ f163 f83 1"/>
                <a:gd name="f196" fmla="*/ f164 f84 1"/>
                <a:gd name="f197" fmla="*/ f165 f83 1"/>
                <a:gd name="f198" fmla="*/ f166 f84 1"/>
                <a:gd name="f199" fmla="*/ f167 f83 1"/>
                <a:gd name="f200" fmla="*/ f168 f83 1"/>
                <a:gd name="f201" fmla="*/ f169 f83 1"/>
                <a:gd name="f202" fmla="*/ f170 f84 1"/>
                <a:gd name="f203" fmla="*/ f171 f83 1"/>
                <a:gd name="f204" fmla="*/ f172 f83 1"/>
                <a:gd name="f205" fmla="*/ f173 f83 1"/>
                <a:gd name="f206" fmla="*/ f174 f84 1"/>
                <a:gd name="f207" fmla="*/ f175 f83 1"/>
                <a:gd name="f208" fmla="*/ f176 f84 1"/>
                <a:gd name="f209" fmla="*/ f177 f84 1"/>
                <a:gd name="f210" fmla="*/ f178 f83 1"/>
                <a:gd name="f211" fmla="*/ f179 f84 1"/>
                <a:gd name="f212" fmla="*/ f180 f83 1"/>
                <a:gd name="f213" fmla="*/ f181 f83 1"/>
                <a:gd name="f214" fmla="*/ f182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87" y="f188"/>
                </a:cxn>
                <a:cxn ang="f122">
                  <a:pos x="f189" y="f190"/>
                </a:cxn>
                <a:cxn ang="f122">
                  <a:pos x="f191" y="f192"/>
                </a:cxn>
                <a:cxn ang="f122">
                  <a:pos x="f193" y="f194"/>
                </a:cxn>
                <a:cxn ang="f122">
                  <a:pos x="f195" y="f196"/>
                </a:cxn>
                <a:cxn ang="f122">
                  <a:pos x="f197" y="f198"/>
                </a:cxn>
                <a:cxn ang="f122">
                  <a:pos x="f199" y="f190"/>
                </a:cxn>
                <a:cxn ang="f122">
                  <a:pos x="f200" y="f188"/>
                </a:cxn>
                <a:cxn ang="f122">
                  <a:pos x="f201" y="f202"/>
                </a:cxn>
                <a:cxn ang="f122">
                  <a:pos x="f203" y="f202"/>
                </a:cxn>
                <a:cxn ang="f122">
                  <a:pos x="f204" y="f202"/>
                </a:cxn>
                <a:cxn ang="f122">
                  <a:pos x="f205" y="f206"/>
                </a:cxn>
                <a:cxn ang="f122">
                  <a:pos x="f207" y="f208"/>
                </a:cxn>
                <a:cxn ang="f122">
                  <a:pos x="f195" y="f209"/>
                </a:cxn>
                <a:cxn ang="f122">
                  <a:pos x="f210" y="f211"/>
                </a:cxn>
                <a:cxn ang="f122">
                  <a:pos x="f210" y="f208"/>
                </a:cxn>
                <a:cxn ang="f122">
                  <a:pos x="f212" y="f206"/>
                </a:cxn>
                <a:cxn ang="f122">
                  <a:pos x="f213" y="f202"/>
                </a:cxn>
                <a:cxn ang="f122">
                  <a:pos x="f214" y="f202"/>
                </a:cxn>
                <a:cxn ang="f122">
                  <a:pos x="f187" y="f188"/>
                </a:cxn>
              </a:cxnLst>
              <a:rect l="f183" t="f186" r="f184" b="f185"/>
              <a:pathLst>
                <a:path w="857" h="203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18"/>
                    <a:pt x="f38" y="f7"/>
                    <a:pt x="f5" y="f14"/>
                  </a:cubicBezTo>
                  <a:cubicBezTo>
                    <a:pt x="f39" y="f40"/>
                    <a:pt x="f35" y="f11"/>
                    <a:pt x="f41" y="f9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6"/>
                    <a:pt x="f48" y="f46"/>
                    <a:pt x="f49" y="f46"/>
                  </a:cubicBezTo>
                  <a:cubicBezTo>
                    <a:pt x="f50" y="f46"/>
                    <a:pt x="f51" y="f46"/>
                    <a:pt x="f52" y="f46"/>
                  </a:cubicBezTo>
                  <a:cubicBezTo>
                    <a:pt x="f53" y="f46"/>
                    <a:pt x="f54" y="f55"/>
                    <a:pt x="f56" y="f57"/>
                  </a:cubicBezTo>
                  <a:cubicBezTo>
                    <a:pt x="f58" y="f59"/>
                    <a:pt x="f60" y="f61"/>
                    <a:pt x="f60" y="f35"/>
                  </a:cubicBezTo>
                  <a:cubicBezTo>
                    <a:pt x="f62" y="f63"/>
                    <a:pt x="f62" y="f63"/>
                    <a:pt x="f29" y="f64"/>
                  </a:cubicBezTo>
                  <a:cubicBezTo>
                    <a:pt x="f65" y="f64"/>
                    <a:pt x="f66" y="f67"/>
                    <a:pt x="f68" y="f69"/>
                  </a:cubicBezTo>
                  <a:cubicBezTo>
                    <a:pt x="f70" y="f71"/>
                    <a:pt x="f68" y="f72"/>
                    <a:pt x="f68" y="f35"/>
                  </a:cubicBezTo>
                  <a:cubicBezTo>
                    <a:pt x="f70" y="f61"/>
                    <a:pt x="f73" y="f59"/>
                    <a:pt x="f74" y="f57"/>
                  </a:cubicBezTo>
                  <a:cubicBezTo>
                    <a:pt x="f75" y="f55"/>
                    <a:pt x="f76" y="f46"/>
                    <a:pt x="f77" y="f46"/>
                  </a:cubicBezTo>
                  <a:cubicBezTo>
                    <a:pt x="f78" y="f46"/>
                    <a:pt x="f25" y="f46"/>
                    <a:pt x="f79" y="f46"/>
                  </a:cubicBezTo>
                  <a:cubicBezTo>
                    <a:pt x="f80" y="f46"/>
                    <a:pt x="f81" y="f5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CF7ED77-0B17-B93A-C551-D0B3A3A42EBB}"/>
                </a:ext>
              </a:extLst>
            </p:cNvPr>
            <p:cNvSpPr/>
            <p:nvPr/>
          </p:nvSpPr>
          <p:spPr>
            <a:xfrm>
              <a:off x="7751761" y="4059241"/>
              <a:ext cx="1389065" cy="931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4"/>
                <a:gd name="f7" fmla="val 325"/>
                <a:gd name="f8" fmla="val 83"/>
                <a:gd name="f9" fmla="val 303"/>
                <a:gd name="f10" fmla="val 55"/>
                <a:gd name="f11" fmla="val 236"/>
                <a:gd name="f12" fmla="val 28"/>
                <a:gd name="f13" fmla="val 169"/>
                <a:gd name="f14" fmla="val 101"/>
                <a:gd name="f15" fmla="val 5"/>
                <a:gd name="f16" fmla="val 92"/>
                <a:gd name="f17" fmla="val 14"/>
                <a:gd name="f18" fmla="val 93"/>
                <a:gd name="f19" fmla="val 21"/>
                <a:gd name="f20" fmla="val 91"/>
                <a:gd name="f21" fmla="val 131"/>
                <a:gd name="f22" fmla="val 69"/>
                <a:gd name="f23" fmla="val 240"/>
                <a:gd name="f24" fmla="val 47"/>
                <a:gd name="f25" fmla="val 350"/>
                <a:gd name="f26" fmla="val 25"/>
                <a:gd name="f27" fmla="val 386"/>
                <a:gd name="f28" fmla="val 18"/>
                <a:gd name="f29" fmla="val 423"/>
                <a:gd name="f30" fmla="val 11"/>
                <a:gd name="f31" fmla="val 459"/>
                <a:gd name="f32" fmla="val 4"/>
                <a:gd name="f33" fmla="val 465"/>
                <a:gd name="f34" fmla="val 2"/>
                <a:gd name="f35" fmla="val 472"/>
                <a:gd name="f36" fmla="val 478"/>
                <a:gd name="f37" fmla="val 3"/>
                <a:gd name="f38" fmla="val 480"/>
                <a:gd name="f39" fmla="val 6"/>
                <a:gd name="f40" fmla="val 481"/>
                <a:gd name="f41" fmla="val 7"/>
                <a:gd name="f42" fmla="val 13"/>
                <a:gd name="f43" fmla="val 483"/>
                <a:gd name="f44" fmla="val 19"/>
                <a:gd name="f45" fmla="val 177"/>
                <a:gd name="f46" fmla="val 254"/>
                <a:gd name="f47" fmla="val 260"/>
                <a:gd name="f48" fmla="val 266"/>
                <a:gd name="f49" fmla="val 271"/>
                <a:gd name="f50" fmla="val 277"/>
                <a:gd name="f51" fmla="val 473"/>
                <a:gd name="f52" fmla="val 278"/>
                <a:gd name="f53" fmla="val 467"/>
                <a:gd name="f54" fmla="val 445"/>
                <a:gd name="f55" fmla="val 280"/>
                <a:gd name="f56" fmla="val 426"/>
                <a:gd name="f57" fmla="val 287"/>
                <a:gd name="f58" fmla="val 407"/>
                <a:gd name="f59" fmla="val 298"/>
                <a:gd name="f60" fmla="val 373"/>
                <a:gd name="f61" fmla="val 318"/>
                <a:gd name="f62" fmla="val 336"/>
                <a:gd name="f63" fmla="val 296"/>
                <a:gd name="f64" fmla="val 317"/>
                <a:gd name="f65" fmla="val 313"/>
                <a:gd name="f66" fmla="val 262"/>
                <a:gd name="f67" fmla="val 305"/>
                <a:gd name="f68" fmla="val 246"/>
                <a:gd name="f69" fmla="val 201"/>
                <a:gd name="f70" fmla="val 272"/>
                <a:gd name="f71" fmla="val 156"/>
                <a:gd name="f72" fmla="val 110"/>
                <a:gd name="f73" fmla="val 295"/>
                <a:gd name="f74" fmla="val 102"/>
                <a:gd name="f75" fmla="val 300"/>
                <a:gd name="f76" fmla="val 94"/>
                <a:gd name="f77" fmla="val 308"/>
                <a:gd name="f78" fmla="+- 0 0 -90"/>
                <a:gd name="f79" fmla="*/ f3 1 484"/>
                <a:gd name="f80" fmla="*/ f4 1 325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484"/>
                <a:gd name="f89" fmla="*/ f85 1 325"/>
                <a:gd name="f90" fmla="*/ 83 f86 1"/>
                <a:gd name="f91" fmla="*/ 303 f85 1"/>
                <a:gd name="f92" fmla="*/ 0 f86 1"/>
                <a:gd name="f93" fmla="*/ 101 f85 1"/>
                <a:gd name="f94" fmla="*/ 21 f86 1"/>
                <a:gd name="f95" fmla="*/ 91 f85 1"/>
                <a:gd name="f96" fmla="*/ 350 f86 1"/>
                <a:gd name="f97" fmla="*/ 25 f85 1"/>
                <a:gd name="f98" fmla="*/ 459 f86 1"/>
                <a:gd name="f99" fmla="*/ 4 f85 1"/>
                <a:gd name="f100" fmla="*/ 478 f86 1"/>
                <a:gd name="f101" fmla="*/ 3 f85 1"/>
                <a:gd name="f102" fmla="*/ 481 f86 1"/>
                <a:gd name="f103" fmla="*/ 7 f85 1"/>
                <a:gd name="f104" fmla="*/ 483 f86 1"/>
                <a:gd name="f105" fmla="*/ 254 f85 1"/>
                <a:gd name="f106" fmla="*/ 271 f85 1"/>
                <a:gd name="f107" fmla="*/ 467 f86 1"/>
                <a:gd name="f108" fmla="*/ 278 f85 1"/>
                <a:gd name="f109" fmla="*/ 407 f86 1"/>
                <a:gd name="f110" fmla="*/ 298 f85 1"/>
                <a:gd name="f111" fmla="*/ 296 f86 1"/>
                <a:gd name="f112" fmla="*/ 317 f85 1"/>
                <a:gd name="f113" fmla="*/ 246 f86 1"/>
                <a:gd name="f114" fmla="*/ 296 f85 1"/>
                <a:gd name="f115" fmla="*/ 110 f86 1"/>
                <a:gd name="f116" fmla="*/ 295 f85 1"/>
                <a:gd name="f117" fmla="+- f87 0 f1"/>
                <a:gd name="f118" fmla="*/ f90 1 484"/>
                <a:gd name="f119" fmla="*/ f91 1 325"/>
                <a:gd name="f120" fmla="*/ f92 1 484"/>
                <a:gd name="f121" fmla="*/ f93 1 325"/>
                <a:gd name="f122" fmla="*/ f94 1 484"/>
                <a:gd name="f123" fmla="*/ f95 1 325"/>
                <a:gd name="f124" fmla="*/ f96 1 484"/>
                <a:gd name="f125" fmla="*/ f97 1 325"/>
                <a:gd name="f126" fmla="*/ f98 1 484"/>
                <a:gd name="f127" fmla="*/ f99 1 325"/>
                <a:gd name="f128" fmla="*/ f100 1 484"/>
                <a:gd name="f129" fmla="*/ f101 1 325"/>
                <a:gd name="f130" fmla="*/ f102 1 484"/>
                <a:gd name="f131" fmla="*/ f103 1 325"/>
                <a:gd name="f132" fmla="*/ f104 1 484"/>
                <a:gd name="f133" fmla="*/ f105 1 325"/>
                <a:gd name="f134" fmla="*/ f106 1 325"/>
                <a:gd name="f135" fmla="*/ f107 1 484"/>
                <a:gd name="f136" fmla="*/ f108 1 325"/>
                <a:gd name="f137" fmla="*/ f109 1 484"/>
                <a:gd name="f138" fmla="*/ f110 1 325"/>
                <a:gd name="f139" fmla="*/ f111 1 484"/>
                <a:gd name="f140" fmla="*/ f112 1 325"/>
                <a:gd name="f141" fmla="*/ f113 1 484"/>
                <a:gd name="f142" fmla="*/ f114 1 325"/>
                <a:gd name="f143" fmla="*/ f115 1 484"/>
                <a:gd name="f144" fmla="*/ f116 1 325"/>
                <a:gd name="f145" fmla="*/ 0 1 f88"/>
                <a:gd name="f146" fmla="*/ f82 1 f88"/>
                <a:gd name="f147" fmla="*/ 0 1 f89"/>
                <a:gd name="f148" fmla="*/ f83 1 f89"/>
                <a:gd name="f149" fmla="*/ f118 1 f88"/>
                <a:gd name="f150" fmla="*/ f119 1 f89"/>
                <a:gd name="f151" fmla="*/ f120 1 f88"/>
                <a:gd name="f152" fmla="*/ f121 1 f89"/>
                <a:gd name="f153" fmla="*/ f122 1 f88"/>
                <a:gd name="f154" fmla="*/ f123 1 f89"/>
                <a:gd name="f155" fmla="*/ f124 1 f88"/>
                <a:gd name="f156" fmla="*/ f125 1 f89"/>
                <a:gd name="f157" fmla="*/ f126 1 f88"/>
                <a:gd name="f158" fmla="*/ f127 1 f89"/>
                <a:gd name="f159" fmla="*/ f128 1 f88"/>
                <a:gd name="f160" fmla="*/ f129 1 f89"/>
                <a:gd name="f161" fmla="*/ f130 1 f88"/>
                <a:gd name="f162" fmla="*/ f131 1 f89"/>
                <a:gd name="f163" fmla="*/ f132 1 f88"/>
                <a:gd name="f164" fmla="*/ f133 1 f89"/>
                <a:gd name="f165" fmla="*/ f134 1 f89"/>
                <a:gd name="f166" fmla="*/ f135 1 f88"/>
                <a:gd name="f167" fmla="*/ f136 1 f89"/>
                <a:gd name="f168" fmla="*/ f137 1 f88"/>
                <a:gd name="f169" fmla="*/ f138 1 f89"/>
                <a:gd name="f170" fmla="*/ f139 1 f88"/>
                <a:gd name="f171" fmla="*/ f140 1 f89"/>
                <a:gd name="f172" fmla="*/ f141 1 f88"/>
                <a:gd name="f173" fmla="*/ f142 1 f89"/>
                <a:gd name="f174" fmla="*/ f143 1 f88"/>
                <a:gd name="f175" fmla="*/ f144 1 f89"/>
                <a:gd name="f176" fmla="*/ f145 f79 1"/>
                <a:gd name="f177" fmla="*/ f146 f79 1"/>
                <a:gd name="f178" fmla="*/ f148 f80 1"/>
                <a:gd name="f179" fmla="*/ f147 f80 1"/>
                <a:gd name="f180" fmla="*/ f149 f79 1"/>
                <a:gd name="f181" fmla="*/ f150 f80 1"/>
                <a:gd name="f182" fmla="*/ f151 f79 1"/>
                <a:gd name="f183" fmla="*/ f152 f80 1"/>
                <a:gd name="f184" fmla="*/ f153 f79 1"/>
                <a:gd name="f185" fmla="*/ f154 f80 1"/>
                <a:gd name="f186" fmla="*/ f155 f79 1"/>
                <a:gd name="f187" fmla="*/ f156 f80 1"/>
                <a:gd name="f188" fmla="*/ f157 f79 1"/>
                <a:gd name="f189" fmla="*/ f158 f80 1"/>
                <a:gd name="f190" fmla="*/ f159 f79 1"/>
                <a:gd name="f191" fmla="*/ f160 f80 1"/>
                <a:gd name="f192" fmla="*/ f161 f79 1"/>
                <a:gd name="f193" fmla="*/ f162 f80 1"/>
                <a:gd name="f194" fmla="*/ f163 f79 1"/>
                <a:gd name="f195" fmla="*/ f164 f80 1"/>
                <a:gd name="f196" fmla="*/ f165 f80 1"/>
                <a:gd name="f197" fmla="*/ f166 f79 1"/>
                <a:gd name="f198" fmla="*/ f167 f80 1"/>
                <a:gd name="f199" fmla="*/ f168 f79 1"/>
                <a:gd name="f200" fmla="*/ f169 f80 1"/>
                <a:gd name="f201" fmla="*/ f170 f79 1"/>
                <a:gd name="f202" fmla="*/ f171 f80 1"/>
                <a:gd name="f203" fmla="*/ f172 f79 1"/>
                <a:gd name="f204" fmla="*/ f173 f80 1"/>
                <a:gd name="f205" fmla="*/ f174 f79 1"/>
                <a:gd name="f206" fmla="*/ f175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80" y="f181"/>
                </a:cxn>
                <a:cxn ang="f117">
                  <a:pos x="f182" y="f183"/>
                </a:cxn>
                <a:cxn ang="f117">
                  <a:pos x="f184" y="f185"/>
                </a:cxn>
                <a:cxn ang="f117">
                  <a:pos x="f186" y="f187"/>
                </a:cxn>
                <a:cxn ang="f117">
                  <a:pos x="f188" y="f189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87"/>
                </a:cxn>
                <a:cxn ang="f117">
                  <a:pos x="f194" y="f195"/>
                </a:cxn>
                <a:cxn ang="f117">
                  <a:pos x="f192" y="f196"/>
                </a:cxn>
                <a:cxn ang="f117">
                  <a:pos x="f197" y="f198"/>
                </a:cxn>
                <a:cxn ang="f117">
                  <a:pos x="f199" y="f200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180" y="f181"/>
                </a:cxn>
              </a:cxnLst>
              <a:rect l="f176" t="f179" r="f177" b="f178"/>
              <a:pathLst>
                <a:path w="484" h="325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5"/>
                    <a:pt x="f36" y="f37"/>
                  </a:cubicBezTo>
                  <a:cubicBezTo>
                    <a:pt x="f38" y="f32"/>
                    <a:pt x="f38" y="f39"/>
                    <a:pt x="f40" y="f41"/>
                  </a:cubicBezTo>
                  <a:cubicBezTo>
                    <a:pt x="f6" y="f42"/>
                    <a:pt x="f43" y="f44"/>
                    <a:pt x="f43" y="f26"/>
                  </a:cubicBezTo>
                  <a:cubicBezTo>
                    <a:pt x="f43" y="f14"/>
                    <a:pt x="f43" y="f45"/>
                    <a:pt x="f43" y="f46"/>
                  </a:cubicBezTo>
                  <a:cubicBezTo>
                    <a:pt x="f43" y="f47"/>
                    <a:pt x="f6" y="f48"/>
                    <a:pt x="f40" y="f49"/>
                  </a:cubicBezTo>
                  <a:cubicBezTo>
                    <a:pt x="f36" y="f50"/>
                    <a:pt x="f51" y="f52"/>
                    <a:pt x="f53" y="f52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7"/>
                    <a:pt x="f63" y="f64"/>
                  </a:cubicBezTo>
                  <a:cubicBezTo>
                    <a:pt x="f52" y="f65"/>
                    <a:pt x="f66" y="f67"/>
                    <a:pt x="f68" y="f63"/>
                  </a:cubicBezTo>
                  <a:cubicBezTo>
                    <a:pt x="f69" y="f70"/>
                    <a:pt x="f71" y="f70"/>
                    <a:pt x="f72" y="f73"/>
                  </a:cubicBezTo>
                  <a:cubicBezTo>
                    <a:pt x="f74" y="f75"/>
                    <a:pt x="f76" y="f77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01FCECA-869E-B610-6A60-4693DA9167FF}"/>
                </a:ext>
              </a:extLst>
            </p:cNvPr>
            <p:cNvSpPr/>
            <p:nvPr/>
          </p:nvSpPr>
          <p:spPr>
            <a:xfrm>
              <a:off x="9123361" y="4056058"/>
              <a:ext cx="1376364" cy="930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9"/>
                <a:gd name="f7" fmla="val 324"/>
                <a:gd name="f8" fmla="val 275"/>
                <a:gd name="f9" fmla="val 185"/>
                <a:gd name="f10" fmla="val 95"/>
                <a:gd name="f11" fmla="val 6"/>
                <a:gd name="f12" fmla="val 9"/>
                <a:gd name="f13" fmla="val 18"/>
                <a:gd name="f14" fmla="val 5"/>
                <a:gd name="f15" fmla="val 26"/>
                <a:gd name="f16" fmla="val 7"/>
                <a:gd name="f17" fmla="val 165"/>
                <a:gd name="f18" fmla="val 34"/>
                <a:gd name="f19" fmla="val 303"/>
                <a:gd name="f20" fmla="val 62"/>
                <a:gd name="f21" fmla="val 442"/>
                <a:gd name="f22" fmla="val 90"/>
                <a:gd name="f23" fmla="val 450"/>
                <a:gd name="f24" fmla="val 91"/>
                <a:gd name="f25" fmla="val 458"/>
                <a:gd name="f26" fmla="val 93"/>
                <a:gd name="f27" fmla="val 466"/>
                <a:gd name="f28" fmla="val 471"/>
                <a:gd name="f29" fmla="val 96"/>
                <a:gd name="f30" fmla="val 476"/>
                <a:gd name="f31" fmla="val 97"/>
                <a:gd name="f32" fmla="val 101"/>
                <a:gd name="f33" fmla="val 451"/>
                <a:gd name="f34" fmla="val 169"/>
                <a:gd name="f35" fmla="val 424"/>
                <a:gd name="f36" fmla="val 237"/>
                <a:gd name="f37" fmla="val 396"/>
                <a:gd name="f38" fmla="val 304"/>
                <a:gd name="f39" fmla="val 388"/>
                <a:gd name="f40" fmla="val 309"/>
                <a:gd name="f41" fmla="val 381"/>
                <a:gd name="f42" fmla="val 374"/>
                <a:gd name="f43" fmla="val 300"/>
                <a:gd name="f44" fmla="val 350"/>
                <a:gd name="f45" fmla="val 285"/>
                <a:gd name="f46" fmla="val 325"/>
                <a:gd name="f47" fmla="val 279"/>
                <a:gd name="f48" fmla="val 297"/>
                <a:gd name="f49" fmla="val 274"/>
                <a:gd name="f50" fmla="val 280"/>
                <a:gd name="f51" fmla="val 253"/>
                <a:gd name="f52" fmla="val 286"/>
                <a:gd name="f53" fmla="val 234"/>
                <a:gd name="f54" fmla="val 296"/>
                <a:gd name="f55" fmla="val 215"/>
                <a:gd name="f56" fmla="val 306"/>
                <a:gd name="f57" fmla="val 197"/>
                <a:gd name="f58" fmla="val 315"/>
                <a:gd name="f59" fmla="val 176"/>
                <a:gd name="f60" fmla="val 319"/>
                <a:gd name="f61" fmla="val 143"/>
                <a:gd name="f62" fmla="val 112"/>
                <a:gd name="f63" fmla="val 320"/>
                <a:gd name="f64" fmla="val 83"/>
                <a:gd name="f65" fmla="val 59"/>
                <a:gd name="f66" fmla="val 292"/>
                <a:gd name="f67" fmla="val 35"/>
                <a:gd name="f68" fmla="val 8"/>
                <a:gd name="f69" fmla="val 2"/>
                <a:gd name="f70" fmla="val 277"/>
                <a:gd name="f71" fmla="+- 0 0 -90"/>
                <a:gd name="f72" fmla="*/ f3 1 479"/>
                <a:gd name="f73" fmla="*/ f4 1 324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479"/>
                <a:gd name="f82" fmla="*/ f78 1 324"/>
                <a:gd name="f83" fmla="*/ 0 f79 1"/>
                <a:gd name="f84" fmla="*/ 275 f78 1"/>
                <a:gd name="f85" fmla="*/ 6 f78 1"/>
                <a:gd name="f86" fmla="*/ 26 f79 1"/>
                <a:gd name="f87" fmla="*/ 7 f78 1"/>
                <a:gd name="f88" fmla="*/ 442 f79 1"/>
                <a:gd name="f89" fmla="*/ 90 f78 1"/>
                <a:gd name="f90" fmla="*/ 466 f79 1"/>
                <a:gd name="f91" fmla="*/ 95 f78 1"/>
                <a:gd name="f92" fmla="*/ 479 f79 1"/>
                <a:gd name="f93" fmla="*/ 101 f78 1"/>
                <a:gd name="f94" fmla="*/ 396 f79 1"/>
                <a:gd name="f95" fmla="*/ 304 f78 1"/>
                <a:gd name="f96" fmla="*/ 374 f79 1"/>
                <a:gd name="f97" fmla="*/ 300 f78 1"/>
                <a:gd name="f98" fmla="*/ 297 f79 1"/>
                <a:gd name="f99" fmla="*/ 279 f78 1"/>
                <a:gd name="f100" fmla="*/ 234 f79 1"/>
                <a:gd name="f101" fmla="*/ 296 f78 1"/>
                <a:gd name="f102" fmla="*/ 176 f79 1"/>
                <a:gd name="f103" fmla="*/ 319 f78 1"/>
                <a:gd name="f104" fmla="*/ 83 f79 1"/>
                <a:gd name="f105" fmla="*/ 8 f79 1"/>
                <a:gd name="f106" fmla="+- f80 0 f1"/>
                <a:gd name="f107" fmla="*/ f83 1 479"/>
                <a:gd name="f108" fmla="*/ f84 1 324"/>
                <a:gd name="f109" fmla="*/ f85 1 324"/>
                <a:gd name="f110" fmla="*/ f86 1 479"/>
                <a:gd name="f111" fmla="*/ f87 1 324"/>
                <a:gd name="f112" fmla="*/ f88 1 479"/>
                <a:gd name="f113" fmla="*/ f89 1 324"/>
                <a:gd name="f114" fmla="*/ f90 1 479"/>
                <a:gd name="f115" fmla="*/ f91 1 324"/>
                <a:gd name="f116" fmla="*/ f92 1 479"/>
                <a:gd name="f117" fmla="*/ f93 1 324"/>
                <a:gd name="f118" fmla="*/ f94 1 479"/>
                <a:gd name="f119" fmla="*/ f95 1 324"/>
                <a:gd name="f120" fmla="*/ f96 1 479"/>
                <a:gd name="f121" fmla="*/ f97 1 324"/>
                <a:gd name="f122" fmla="*/ f98 1 479"/>
                <a:gd name="f123" fmla="*/ f99 1 324"/>
                <a:gd name="f124" fmla="*/ f100 1 479"/>
                <a:gd name="f125" fmla="*/ f101 1 324"/>
                <a:gd name="f126" fmla="*/ f102 1 479"/>
                <a:gd name="f127" fmla="*/ f103 1 324"/>
                <a:gd name="f128" fmla="*/ f104 1 479"/>
                <a:gd name="f129" fmla="*/ f105 1 479"/>
                <a:gd name="f130" fmla="*/ 0 1 f81"/>
                <a:gd name="f131" fmla="*/ f75 1 f81"/>
                <a:gd name="f132" fmla="*/ 0 1 f82"/>
                <a:gd name="f133" fmla="*/ f76 1 f82"/>
                <a:gd name="f134" fmla="*/ f107 1 f81"/>
                <a:gd name="f135" fmla="*/ f108 1 f82"/>
                <a:gd name="f136" fmla="*/ f109 1 f82"/>
                <a:gd name="f137" fmla="*/ f110 1 f81"/>
                <a:gd name="f138" fmla="*/ f111 1 f82"/>
                <a:gd name="f139" fmla="*/ f112 1 f81"/>
                <a:gd name="f140" fmla="*/ f113 1 f82"/>
                <a:gd name="f141" fmla="*/ f114 1 f81"/>
                <a:gd name="f142" fmla="*/ f115 1 f82"/>
                <a:gd name="f143" fmla="*/ f116 1 f81"/>
                <a:gd name="f144" fmla="*/ f117 1 f82"/>
                <a:gd name="f145" fmla="*/ f118 1 f81"/>
                <a:gd name="f146" fmla="*/ f119 1 f82"/>
                <a:gd name="f147" fmla="*/ f120 1 f81"/>
                <a:gd name="f148" fmla="*/ f121 1 f82"/>
                <a:gd name="f149" fmla="*/ f122 1 f81"/>
                <a:gd name="f150" fmla="*/ f123 1 f82"/>
                <a:gd name="f151" fmla="*/ f124 1 f81"/>
                <a:gd name="f152" fmla="*/ f125 1 f82"/>
                <a:gd name="f153" fmla="*/ f126 1 f81"/>
                <a:gd name="f154" fmla="*/ f127 1 f82"/>
                <a:gd name="f155" fmla="*/ f128 1 f81"/>
                <a:gd name="f156" fmla="*/ f129 1 f81"/>
                <a:gd name="f157" fmla="*/ f130 f72 1"/>
                <a:gd name="f158" fmla="*/ f131 f72 1"/>
                <a:gd name="f159" fmla="*/ f133 f73 1"/>
                <a:gd name="f160" fmla="*/ f132 f73 1"/>
                <a:gd name="f161" fmla="*/ f134 f72 1"/>
                <a:gd name="f162" fmla="*/ f135 f73 1"/>
                <a:gd name="f163" fmla="*/ f136 f73 1"/>
                <a:gd name="f164" fmla="*/ f137 f72 1"/>
                <a:gd name="f165" fmla="*/ f138 f73 1"/>
                <a:gd name="f166" fmla="*/ f139 f72 1"/>
                <a:gd name="f167" fmla="*/ f140 f73 1"/>
                <a:gd name="f168" fmla="*/ f141 f72 1"/>
                <a:gd name="f169" fmla="*/ f142 f73 1"/>
                <a:gd name="f170" fmla="*/ f143 f72 1"/>
                <a:gd name="f171" fmla="*/ f144 f73 1"/>
                <a:gd name="f172" fmla="*/ f145 f72 1"/>
                <a:gd name="f173" fmla="*/ f146 f73 1"/>
                <a:gd name="f174" fmla="*/ f147 f72 1"/>
                <a:gd name="f175" fmla="*/ f148 f73 1"/>
                <a:gd name="f176" fmla="*/ f149 f72 1"/>
                <a:gd name="f177" fmla="*/ f150 f73 1"/>
                <a:gd name="f178" fmla="*/ f151 f72 1"/>
                <a:gd name="f179" fmla="*/ f152 f73 1"/>
                <a:gd name="f180" fmla="*/ f153 f72 1"/>
                <a:gd name="f181" fmla="*/ f154 f73 1"/>
                <a:gd name="f182" fmla="*/ f155 f72 1"/>
                <a:gd name="f183" fmla="*/ f156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1" y="f162"/>
                </a:cxn>
                <a:cxn ang="f106">
                  <a:pos x="f161" y="f163"/>
                </a:cxn>
                <a:cxn ang="f106">
                  <a:pos x="f164" y="f165"/>
                </a:cxn>
                <a:cxn ang="f106">
                  <a:pos x="f166" y="f167"/>
                </a:cxn>
                <a:cxn ang="f106">
                  <a:pos x="f168" y="f169"/>
                </a:cxn>
                <a:cxn ang="f106">
                  <a:pos x="f170" y="f171"/>
                </a:cxn>
                <a:cxn ang="f106">
                  <a:pos x="f172" y="f173"/>
                </a:cxn>
                <a:cxn ang="f106">
                  <a:pos x="f174" y="f175"/>
                </a:cxn>
                <a:cxn ang="f106">
                  <a:pos x="f176" y="f177"/>
                </a:cxn>
                <a:cxn ang="f106">
                  <a:pos x="f178" y="f179"/>
                </a:cxn>
                <a:cxn ang="f106">
                  <a:pos x="f180" y="f181"/>
                </a:cxn>
                <a:cxn ang="f106">
                  <a:pos x="f182" y="f173"/>
                </a:cxn>
                <a:cxn ang="f106">
                  <a:pos x="f183" y="f177"/>
                </a:cxn>
                <a:cxn ang="f106">
                  <a:pos x="f161" y="f162"/>
                </a:cxn>
              </a:cxnLst>
              <a:rect l="f157" t="f160" r="f158" b="f159"/>
              <a:pathLst>
                <a:path w="479" h="324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10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19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7"/>
                    <a:pt x="f62" y="f63"/>
                    <a:pt x="f64" y="f38"/>
                  </a:cubicBezTo>
                  <a:cubicBezTo>
                    <a:pt x="f65" y="f66"/>
                    <a:pt x="f67" y="f50"/>
                    <a:pt x="f68" y="f47"/>
                  </a:cubicBezTo>
                  <a:cubicBezTo>
                    <a:pt x="f14" y="f47"/>
                    <a:pt x="f69" y="f70"/>
                    <a:pt x="f5" y="f8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7144D0E-CB13-79AD-B075-DFD6CFBDC5D0}"/>
                </a:ext>
              </a:extLst>
            </p:cNvPr>
            <p:cNvSpPr/>
            <p:nvPr/>
          </p:nvSpPr>
          <p:spPr>
            <a:xfrm>
              <a:off x="7396160" y="4822829"/>
              <a:ext cx="3455983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4"/>
                <a:gd name="f7" fmla="val 113"/>
                <a:gd name="f8" fmla="val 602"/>
                <a:gd name="f9" fmla="val 8"/>
                <a:gd name="f10" fmla="val 630"/>
                <a:gd name="f11" fmla="val 7"/>
                <a:gd name="f12" fmla="val 655"/>
                <a:gd name="f13" fmla="val 15"/>
                <a:gd name="f14" fmla="val 678"/>
                <a:gd name="f15" fmla="val 29"/>
                <a:gd name="f16" fmla="val 728"/>
                <a:gd name="f17" fmla="val 57"/>
                <a:gd name="f18" fmla="val 778"/>
                <a:gd name="f19" fmla="val 827"/>
                <a:gd name="f20" fmla="val 878"/>
                <a:gd name="f21" fmla="val 929"/>
                <a:gd name="f22" fmla="val 979"/>
                <a:gd name="f23" fmla="val 985"/>
                <a:gd name="f24" fmla="val 32"/>
                <a:gd name="f25" fmla="val 991"/>
                <a:gd name="f26" fmla="val 36"/>
                <a:gd name="f27" fmla="val 998"/>
                <a:gd name="f28" fmla="val 37"/>
                <a:gd name="f29" fmla="val 1022"/>
                <a:gd name="f30" fmla="val 52"/>
                <a:gd name="f31" fmla="val 1048"/>
                <a:gd name="f32" fmla="val 50"/>
                <a:gd name="f33" fmla="val 1074"/>
                <a:gd name="f34" fmla="val 48"/>
                <a:gd name="f35" fmla="val 1097"/>
                <a:gd name="f36" fmla="val 46"/>
                <a:gd name="f37" fmla="val 1117"/>
                <a:gd name="f38" fmla="val 1137"/>
                <a:gd name="f39" fmla="val 24"/>
                <a:gd name="f40" fmla="val 1154"/>
                <a:gd name="f41" fmla="val 1173"/>
                <a:gd name="f42" fmla="val 10"/>
                <a:gd name="f43" fmla="val 1193"/>
                <a:gd name="f44" fmla="val 1201"/>
                <a:gd name="f45" fmla="val 9"/>
                <a:gd name="f46" fmla="val 17"/>
                <a:gd name="f47" fmla="val 1203"/>
                <a:gd name="f48" fmla="val 74"/>
                <a:gd name="f49" fmla="val 103"/>
                <a:gd name="f50" fmla="val 109"/>
                <a:gd name="f51" fmla="val 1202"/>
                <a:gd name="f52" fmla="val 1195"/>
                <a:gd name="f53" fmla="val 112"/>
                <a:gd name="f54" fmla="val 111"/>
                <a:gd name="f55" fmla="val 1191"/>
                <a:gd name="f56" fmla="val 1189"/>
                <a:gd name="f57" fmla="val 798"/>
                <a:gd name="f58" fmla="val 407"/>
                <a:gd name="f59" fmla="val 3"/>
                <a:gd name="f60" fmla="val 1"/>
                <a:gd name="f61" fmla="val 96"/>
                <a:gd name="f62" fmla="val 2"/>
                <a:gd name="f63" fmla="val 70"/>
                <a:gd name="f64" fmla="val 44"/>
                <a:gd name="f65" fmla="val 18"/>
                <a:gd name="f66" fmla="val 4"/>
                <a:gd name="f67" fmla="val 12"/>
                <a:gd name="f68" fmla="val 38"/>
                <a:gd name="f69" fmla="val 61"/>
                <a:gd name="f70" fmla="val 20"/>
                <a:gd name="f71" fmla="val 83"/>
                <a:gd name="f72" fmla="val 33"/>
                <a:gd name="f73" fmla="val 118"/>
                <a:gd name="f74" fmla="val 154"/>
                <a:gd name="f75" fmla="val 54"/>
                <a:gd name="f76" fmla="val 192"/>
                <a:gd name="f77" fmla="val 197"/>
                <a:gd name="f78" fmla="val 43"/>
                <a:gd name="f79" fmla="val 203"/>
                <a:gd name="f80" fmla="val 42"/>
                <a:gd name="f81" fmla="val 207"/>
                <a:gd name="f82" fmla="val 217"/>
                <a:gd name="f83" fmla="val 35"/>
                <a:gd name="f84" fmla="val 225"/>
                <a:gd name="f85" fmla="val 234"/>
                <a:gd name="f86" fmla="val 279"/>
                <a:gd name="f87" fmla="val 325"/>
                <a:gd name="f88" fmla="val 369"/>
                <a:gd name="f89" fmla="val 25"/>
                <a:gd name="f90" fmla="val 408"/>
                <a:gd name="f91" fmla="val 447"/>
                <a:gd name="f92" fmla="val 56"/>
                <a:gd name="f93" fmla="val 490"/>
                <a:gd name="f94" fmla="val 504"/>
                <a:gd name="f95" fmla="val 41"/>
                <a:gd name="f96" fmla="val 516"/>
                <a:gd name="f97" fmla="val 528"/>
                <a:gd name="f98" fmla="val 28"/>
                <a:gd name="f99" fmla="val 551"/>
                <a:gd name="f100" fmla="val 14"/>
                <a:gd name="f101" fmla="val 576"/>
                <a:gd name="f102" fmla="+- 0 0 -90"/>
                <a:gd name="f103" fmla="*/ f3 1 1204"/>
                <a:gd name="f104" fmla="*/ f4 1 113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204"/>
                <a:gd name="f113" fmla="*/ f109 1 113"/>
                <a:gd name="f114" fmla="*/ 602 f110 1"/>
                <a:gd name="f115" fmla="*/ 8 f109 1"/>
                <a:gd name="f116" fmla="*/ 678 f110 1"/>
                <a:gd name="f117" fmla="*/ 29 f109 1"/>
                <a:gd name="f118" fmla="*/ 827 f110 1"/>
                <a:gd name="f119" fmla="*/ 979 f110 1"/>
                <a:gd name="f120" fmla="*/ 998 f110 1"/>
                <a:gd name="f121" fmla="*/ 37 f109 1"/>
                <a:gd name="f122" fmla="*/ 1074 f110 1"/>
                <a:gd name="f123" fmla="*/ 48 f109 1"/>
                <a:gd name="f124" fmla="*/ 1137 f110 1"/>
                <a:gd name="f125" fmla="*/ 24 f109 1"/>
                <a:gd name="f126" fmla="*/ 1193 f110 1"/>
                <a:gd name="f127" fmla="*/ 1204 f110 1"/>
                <a:gd name="f128" fmla="*/ 17 f109 1"/>
                <a:gd name="f129" fmla="*/ 103 f109 1"/>
                <a:gd name="f130" fmla="*/ 1195 f110 1"/>
                <a:gd name="f131" fmla="*/ 112 f109 1"/>
                <a:gd name="f132" fmla="*/ 1189 f110 1"/>
                <a:gd name="f133" fmla="*/ 17 f110 1"/>
                <a:gd name="f134" fmla="*/ 1 f110 1"/>
                <a:gd name="f135" fmla="*/ 96 f109 1"/>
                <a:gd name="f136" fmla="*/ 18 f109 1"/>
                <a:gd name="f137" fmla="*/ 12 f110 1"/>
                <a:gd name="f138" fmla="*/ 83 f110 1"/>
                <a:gd name="f139" fmla="*/ 33 f109 1"/>
                <a:gd name="f140" fmla="*/ 192 f110 1"/>
                <a:gd name="f141" fmla="*/ 44 f109 1"/>
                <a:gd name="f142" fmla="*/ 207 f110 1"/>
                <a:gd name="f143" fmla="*/ 234 f110 1"/>
                <a:gd name="f144" fmla="*/ 369 f110 1"/>
                <a:gd name="f145" fmla="*/ 25 f109 1"/>
                <a:gd name="f146" fmla="*/ 490 f110 1"/>
                <a:gd name="f147" fmla="*/ 528 f110 1"/>
                <a:gd name="f148" fmla="*/ 28 f109 1"/>
                <a:gd name="f149" fmla="+- f111 0 f1"/>
                <a:gd name="f150" fmla="*/ f114 1 1204"/>
                <a:gd name="f151" fmla="*/ f115 1 113"/>
                <a:gd name="f152" fmla="*/ f116 1 1204"/>
                <a:gd name="f153" fmla="*/ f117 1 113"/>
                <a:gd name="f154" fmla="*/ f118 1 1204"/>
                <a:gd name="f155" fmla="*/ f119 1 1204"/>
                <a:gd name="f156" fmla="*/ f120 1 1204"/>
                <a:gd name="f157" fmla="*/ f121 1 113"/>
                <a:gd name="f158" fmla="*/ f122 1 1204"/>
                <a:gd name="f159" fmla="*/ f123 1 113"/>
                <a:gd name="f160" fmla="*/ f124 1 1204"/>
                <a:gd name="f161" fmla="*/ f125 1 113"/>
                <a:gd name="f162" fmla="*/ f126 1 1204"/>
                <a:gd name="f163" fmla="*/ f127 1 1204"/>
                <a:gd name="f164" fmla="*/ f128 1 113"/>
                <a:gd name="f165" fmla="*/ f129 1 113"/>
                <a:gd name="f166" fmla="*/ f130 1 1204"/>
                <a:gd name="f167" fmla="*/ f131 1 113"/>
                <a:gd name="f168" fmla="*/ f132 1 1204"/>
                <a:gd name="f169" fmla="*/ f133 1 1204"/>
                <a:gd name="f170" fmla="*/ f134 1 1204"/>
                <a:gd name="f171" fmla="*/ f135 1 113"/>
                <a:gd name="f172" fmla="*/ f136 1 113"/>
                <a:gd name="f173" fmla="*/ f137 1 1204"/>
                <a:gd name="f174" fmla="*/ f138 1 1204"/>
                <a:gd name="f175" fmla="*/ f139 1 113"/>
                <a:gd name="f176" fmla="*/ f140 1 1204"/>
                <a:gd name="f177" fmla="*/ f141 1 113"/>
                <a:gd name="f178" fmla="*/ f142 1 1204"/>
                <a:gd name="f179" fmla="*/ f143 1 1204"/>
                <a:gd name="f180" fmla="*/ f144 1 1204"/>
                <a:gd name="f181" fmla="*/ f145 1 113"/>
                <a:gd name="f182" fmla="*/ f146 1 1204"/>
                <a:gd name="f183" fmla="*/ f147 1 1204"/>
                <a:gd name="f184" fmla="*/ f148 1 113"/>
                <a:gd name="f185" fmla="*/ 0 1 f112"/>
                <a:gd name="f186" fmla="*/ f106 1 f112"/>
                <a:gd name="f187" fmla="*/ 0 1 f113"/>
                <a:gd name="f188" fmla="*/ f107 1 f113"/>
                <a:gd name="f189" fmla="*/ f150 1 f112"/>
                <a:gd name="f190" fmla="*/ f151 1 f113"/>
                <a:gd name="f191" fmla="*/ f152 1 f112"/>
                <a:gd name="f192" fmla="*/ f153 1 f113"/>
                <a:gd name="f193" fmla="*/ f154 1 f112"/>
                <a:gd name="f194" fmla="*/ f155 1 f112"/>
                <a:gd name="f195" fmla="*/ f156 1 f112"/>
                <a:gd name="f196" fmla="*/ f157 1 f113"/>
                <a:gd name="f197" fmla="*/ f158 1 f112"/>
                <a:gd name="f198" fmla="*/ f159 1 f113"/>
                <a:gd name="f199" fmla="*/ f160 1 f112"/>
                <a:gd name="f200" fmla="*/ f161 1 f113"/>
                <a:gd name="f201" fmla="*/ f162 1 f112"/>
                <a:gd name="f202" fmla="*/ f163 1 f112"/>
                <a:gd name="f203" fmla="*/ f164 1 f113"/>
                <a:gd name="f204" fmla="*/ f165 1 f113"/>
                <a:gd name="f205" fmla="*/ f166 1 f112"/>
                <a:gd name="f206" fmla="*/ f167 1 f113"/>
                <a:gd name="f207" fmla="*/ f168 1 f112"/>
                <a:gd name="f208" fmla="*/ f169 1 f112"/>
                <a:gd name="f209" fmla="*/ f170 1 f112"/>
                <a:gd name="f210" fmla="*/ f171 1 f113"/>
                <a:gd name="f211" fmla="*/ f172 1 f113"/>
                <a:gd name="f212" fmla="*/ f173 1 f112"/>
                <a:gd name="f213" fmla="*/ f174 1 f112"/>
                <a:gd name="f214" fmla="*/ f175 1 f113"/>
                <a:gd name="f215" fmla="*/ f176 1 f112"/>
                <a:gd name="f216" fmla="*/ f177 1 f113"/>
                <a:gd name="f217" fmla="*/ f178 1 f112"/>
                <a:gd name="f218" fmla="*/ f179 1 f112"/>
                <a:gd name="f219" fmla="*/ f180 1 f112"/>
                <a:gd name="f220" fmla="*/ f181 1 f113"/>
                <a:gd name="f221" fmla="*/ f182 1 f112"/>
                <a:gd name="f222" fmla="*/ f183 1 f112"/>
                <a:gd name="f223" fmla="*/ f184 1 f113"/>
                <a:gd name="f224" fmla="*/ f185 f103 1"/>
                <a:gd name="f225" fmla="*/ f186 f103 1"/>
                <a:gd name="f226" fmla="*/ f188 f104 1"/>
                <a:gd name="f227" fmla="*/ f187 f104 1"/>
                <a:gd name="f228" fmla="*/ f189 f103 1"/>
                <a:gd name="f229" fmla="*/ f190 f104 1"/>
                <a:gd name="f230" fmla="*/ f191 f103 1"/>
                <a:gd name="f231" fmla="*/ f192 f104 1"/>
                <a:gd name="f232" fmla="*/ f193 f103 1"/>
                <a:gd name="f233" fmla="*/ f194 f103 1"/>
                <a:gd name="f234" fmla="*/ f195 f103 1"/>
                <a:gd name="f235" fmla="*/ f196 f104 1"/>
                <a:gd name="f236" fmla="*/ f197 f103 1"/>
                <a:gd name="f237" fmla="*/ f198 f104 1"/>
                <a:gd name="f238" fmla="*/ f199 f103 1"/>
                <a:gd name="f239" fmla="*/ f200 f104 1"/>
                <a:gd name="f240" fmla="*/ f201 f103 1"/>
                <a:gd name="f241" fmla="*/ f202 f103 1"/>
                <a:gd name="f242" fmla="*/ f203 f104 1"/>
                <a:gd name="f243" fmla="*/ f204 f104 1"/>
                <a:gd name="f244" fmla="*/ f205 f103 1"/>
                <a:gd name="f245" fmla="*/ f206 f104 1"/>
                <a:gd name="f246" fmla="*/ f207 f103 1"/>
                <a:gd name="f247" fmla="*/ f208 f103 1"/>
                <a:gd name="f248" fmla="*/ f209 f103 1"/>
                <a:gd name="f249" fmla="*/ f210 f104 1"/>
                <a:gd name="f250" fmla="*/ f211 f104 1"/>
                <a:gd name="f251" fmla="*/ f212 f103 1"/>
                <a:gd name="f252" fmla="*/ f213 f103 1"/>
                <a:gd name="f253" fmla="*/ f214 f104 1"/>
                <a:gd name="f254" fmla="*/ f215 f103 1"/>
                <a:gd name="f255" fmla="*/ f216 f104 1"/>
                <a:gd name="f256" fmla="*/ f217 f103 1"/>
                <a:gd name="f257" fmla="*/ f218 f103 1"/>
                <a:gd name="f258" fmla="*/ f219 f103 1"/>
                <a:gd name="f259" fmla="*/ f220 f104 1"/>
                <a:gd name="f260" fmla="*/ f221 f103 1"/>
                <a:gd name="f261" fmla="*/ f222 f103 1"/>
                <a:gd name="f262" fmla="*/ f223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9">
                  <a:pos x="f228" y="f229"/>
                </a:cxn>
                <a:cxn ang="f149">
                  <a:pos x="f230" y="f231"/>
                </a:cxn>
                <a:cxn ang="f149">
                  <a:pos x="f232" y="f231"/>
                </a:cxn>
                <a:cxn ang="f149">
                  <a:pos x="f233" y="f231"/>
                </a:cxn>
                <a:cxn ang="f149">
                  <a:pos x="f234" y="f235"/>
                </a:cxn>
                <a:cxn ang="f149">
                  <a:pos x="f236" y="f237"/>
                </a:cxn>
                <a:cxn ang="f149">
                  <a:pos x="f238" y="f239"/>
                </a:cxn>
                <a:cxn ang="f149">
                  <a:pos x="f240" y="f229"/>
                </a:cxn>
                <a:cxn ang="f149">
                  <a:pos x="f241" y="f242"/>
                </a:cxn>
                <a:cxn ang="f149">
                  <a:pos x="f241" y="f243"/>
                </a:cxn>
                <a:cxn ang="f149">
                  <a:pos x="f244" y="f245"/>
                </a:cxn>
                <a:cxn ang="f149">
                  <a:pos x="f246" y="f245"/>
                </a:cxn>
                <a:cxn ang="f149">
                  <a:pos x="f247" y="f245"/>
                </a:cxn>
                <a:cxn ang="f149">
                  <a:pos x="f248" y="f249"/>
                </a:cxn>
                <a:cxn ang="f149">
                  <a:pos x="f248" y="f250"/>
                </a:cxn>
                <a:cxn ang="f149">
                  <a:pos x="f251" y="f229"/>
                </a:cxn>
                <a:cxn ang="f149">
                  <a:pos x="f252" y="f253"/>
                </a:cxn>
                <a:cxn ang="f149">
                  <a:pos x="f254" y="f255"/>
                </a:cxn>
                <a:cxn ang="f149">
                  <a:pos x="f256" y="f235"/>
                </a:cxn>
                <a:cxn ang="f149">
                  <a:pos x="f257" y="f239"/>
                </a:cxn>
                <a:cxn ang="f149">
                  <a:pos x="f258" y="f259"/>
                </a:cxn>
                <a:cxn ang="f149">
                  <a:pos x="f260" y="f255"/>
                </a:cxn>
                <a:cxn ang="f149">
                  <a:pos x="f261" y="f262"/>
                </a:cxn>
                <a:cxn ang="f149">
                  <a:pos x="f228" y="f229"/>
                </a:cxn>
              </a:cxnLst>
              <a:rect l="f224" t="f227" r="f225" b="f226"/>
              <a:pathLst>
                <a:path w="1204" h="1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5"/>
                  </a:cubicBezTo>
                  <a:cubicBezTo>
                    <a:pt x="f20" y="f5"/>
                    <a:pt x="f21" y="f5"/>
                    <a:pt x="f22" y="f1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26"/>
                    <a:pt x="f38" y="f39"/>
                  </a:cubicBezTo>
                  <a:cubicBezTo>
                    <a:pt x="f40" y="f13"/>
                    <a:pt x="f41" y="f42"/>
                    <a:pt x="f43" y="f9"/>
                  </a:cubicBezTo>
                  <a:cubicBezTo>
                    <a:pt x="f44" y="f11"/>
                    <a:pt x="f6" y="f45"/>
                    <a:pt x="f6" y="f46"/>
                  </a:cubicBezTo>
                  <a:cubicBezTo>
                    <a:pt x="f47" y="f36"/>
                    <a:pt x="f47" y="f48"/>
                    <a:pt x="f6" y="f49"/>
                  </a:cubicBezTo>
                  <a:cubicBezTo>
                    <a:pt x="f6" y="f50"/>
                    <a:pt x="f51" y="f7"/>
                    <a:pt x="f52" y="f53"/>
                  </a:cubicBezTo>
                  <a:cubicBezTo>
                    <a:pt x="f43" y="f54"/>
                    <a:pt x="f55" y="f53"/>
                    <a:pt x="f56" y="f53"/>
                  </a:cubicBezTo>
                  <a:cubicBezTo>
                    <a:pt x="f57" y="f53"/>
                    <a:pt x="f58" y="f53"/>
                    <a:pt x="f46" y="f53"/>
                  </a:cubicBezTo>
                  <a:cubicBezTo>
                    <a:pt x="f59" y="f53"/>
                    <a:pt x="f5" y="f50"/>
                    <a:pt x="f60" y="f61"/>
                  </a:cubicBezTo>
                  <a:cubicBezTo>
                    <a:pt x="f62" y="f63"/>
                    <a:pt x="f60" y="f64"/>
                    <a:pt x="f60" y="f65"/>
                  </a:cubicBezTo>
                  <a:cubicBezTo>
                    <a:pt x="f5" y="f45"/>
                    <a:pt x="f66" y="f9"/>
                    <a:pt x="f67" y="f9"/>
                  </a:cubicBezTo>
                  <a:cubicBezTo>
                    <a:pt x="f68" y="f42"/>
                    <a:pt x="f69" y="f70"/>
                    <a:pt x="f71" y="f72"/>
                  </a:cubicBezTo>
                  <a:cubicBezTo>
                    <a:pt x="f73" y="f30"/>
                    <a:pt x="f74" y="f75"/>
                    <a:pt x="f76" y="f64"/>
                  </a:cubicBezTo>
                  <a:cubicBezTo>
                    <a:pt x="f77" y="f78"/>
                    <a:pt x="f79" y="f80"/>
                    <a:pt x="f81" y="f28"/>
                  </a:cubicBezTo>
                  <a:cubicBezTo>
                    <a:pt x="f82" y="f83"/>
                    <a:pt x="f84" y="f15"/>
                    <a:pt x="f85" y="f39"/>
                  </a:cubicBezTo>
                  <a:cubicBezTo>
                    <a:pt x="f86" y="f62"/>
                    <a:pt x="f87" y="f5"/>
                    <a:pt x="f88" y="f89"/>
                  </a:cubicBezTo>
                  <a:cubicBezTo>
                    <a:pt x="f90" y="f36"/>
                    <a:pt x="f91" y="f92"/>
                    <a:pt x="f93" y="f64"/>
                  </a:cubicBezTo>
                  <a:cubicBezTo>
                    <a:pt x="f94" y="f95"/>
                    <a:pt x="f96" y="f83"/>
                    <a:pt x="f97" y="f98"/>
                  </a:cubicBezTo>
                  <a:cubicBezTo>
                    <a:pt x="f99" y="f100"/>
                    <a:pt x="f101" y="f11"/>
                    <a:pt x="f8" y="f9"/>
                  </a:cubicBezTo>
                  <a:close/>
                </a:path>
              </a:pathLst>
            </a:custGeom>
            <a:solidFill>
              <a:srgbClr val="0B93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555B3ED-D530-7B5C-665B-2820794302F2}"/>
                </a:ext>
              </a:extLst>
            </p:cNvPr>
            <p:cNvSpPr/>
            <p:nvPr/>
          </p:nvSpPr>
          <p:spPr>
            <a:xfrm>
              <a:off x="8002591" y="2982909"/>
              <a:ext cx="2246315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3"/>
                <a:gd name="f7" fmla="val 116"/>
                <a:gd name="f8" fmla="val 777"/>
                <a:gd name="f9" fmla="val 6"/>
                <a:gd name="f10" fmla="val 779"/>
                <a:gd name="f11" fmla="val 40"/>
                <a:gd name="f12" fmla="val 781"/>
                <a:gd name="f13" fmla="val 73"/>
                <a:gd name="f14" fmla="val 107"/>
                <a:gd name="f15" fmla="val 113"/>
                <a:gd name="f16" fmla="val 114"/>
                <a:gd name="f17" fmla="val 773"/>
                <a:gd name="f18" fmla="val 768"/>
                <a:gd name="f19" fmla="val 763"/>
                <a:gd name="f20" fmla="val 115"/>
                <a:gd name="f21" fmla="val 759"/>
                <a:gd name="f22" fmla="val 514"/>
                <a:gd name="f23" fmla="val 269"/>
                <a:gd name="f24" fmla="val 24"/>
                <a:gd name="f25" fmla="val 19"/>
                <a:gd name="f26" fmla="val 14"/>
                <a:gd name="f27" fmla="val 10"/>
                <a:gd name="f28" fmla="val 5"/>
                <a:gd name="f29" fmla="val 1"/>
                <a:gd name="f30" fmla="val 3"/>
                <a:gd name="f31" fmla="val 16"/>
                <a:gd name="f32" fmla="val 22"/>
                <a:gd name="f33" fmla="val 133"/>
                <a:gd name="f34" fmla="val 243"/>
                <a:gd name="f35" fmla="val 354"/>
                <a:gd name="f36" fmla="val 359"/>
                <a:gd name="f37" fmla="val 365"/>
                <a:gd name="f38" fmla="val 369"/>
                <a:gd name="f39" fmla="val 4"/>
                <a:gd name="f40" fmla="val 374"/>
                <a:gd name="f41" fmla="val 7"/>
                <a:gd name="f42" fmla="val 375"/>
                <a:gd name="f43" fmla="val 12"/>
                <a:gd name="f44" fmla="val 17"/>
                <a:gd name="f45" fmla="val 378"/>
                <a:gd name="f46" fmla="val 43"/>
                <a:gd name="f47" fmla="val 391"/>
                <a:gd name="f48" fmla="val 397"/>
                <a:gd name="f49" fmla="val 42"/>
                <a:gd name="f50" fmla="val 405"/>
                <a:gd name="f51" fmla="val 45"/>
                <a:gd name="f52" fmla="val 407"/>
                <a:gd name="f53" fmla="val 36"/>
                <a:gd name="f54" fmla="val 408"/>
                <a:gd name="f55" fmla="val 29"/>
                <a:gd name="f56" fmla="val 23"/>
                <a:gd name="f57" fmla="val 409"/>
                <a:gd name="f58" fmla="val 413"/>
                <a:gd name="f59" fmla="val 419"/>
                <a:gd name="f60" fmla="val 425"/>
                <a:gd name="f61" fmla="val 432"/>
                <a:gd name="f62" fmla="val 540"/>
                <a:gd name="f63" fmla="val 648"/>
                <a:gd name="f64" fmla="val 756"/>
                <a:gd name="f65" fmla="val 764"/>
                <a:gd name="f66" fmla="val 771"/>
                <a:gd name="f67" fmla="+- 0 0 -90"/>
                <a:gd name="f68" fmla="*/ f3 1 783"/>
                <a:gd name="f69" fmla="*/ f4 1 116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783"/>
                <a:gd name="f78" fmla="*/ f74 1 116"/>
                <a:gd name="f79" fmla="*/ 777 f75 1"/>
                <a:gd name="f80" fmla="*/ 6 f74 1"/>
                <a:gd name="f81" fmla="*/ 783 f75 1"/>
                <a:gd name="f82" fmla="*/ 107 f74 1"/>
                <a:gd name="f83" fmla="*/ 773 f75 1"/>
                <a:gd name="f84" fmla="*/ 114 f74 1"/>
                <a:gd name="f85" fmla="*/ 759 f75 1"/>
                <a:gd name="f86" fmla="*/ 115 f74 1"/>
                <a:gd name="f87" fmla="*/ 24 f75 1"/>
                <a:gd name="f88" fmla="*/ 10 f75 1"/>
                <a:gd name="f89" fmla="*/ 0 f75 1"/>
                <a:gd name="f90" fmla="*/ 5 f75 1"/>
                <a:gd name="f91" fmla="*/ 22 f75 1"/>
                <a:gd name="f92" fmla="*/ 1 f74 1"/>
                <a:gd name="f93" fmla="*/ 354 f75 1"/>
                <a:gd name="f94" fmla="*/ 369 f75 1"/>
                <a:gd name="f95" fmla="*/ 4 f74 1"/>
                <a:gd name="f96" fmla="*/ 375 f75 1"/>
                <a:gd name="f97" fmla="*/ 17 f74 1"/>
                <a:gd name="f98" fmla="*/ 391 f75 1"/>
                <a:gd name="f99" fmla="*/ 43 f74 1"/>
                <a:gd name="f100" fmla="*/ 407 f75 1"/>
                <a:gd name="f101" fmla="*/ 36 f74 1"/>
                <a:gd name="f102" fmla="*/ 413 f75 1"/>
                <a:gd name="f103" fmla="*/ 432 f75 1"/>
                <a:gd name="f104" fmla="*/ 756 f75 1"/>
                <a:gd name="f105" fmla="+- f76 0 f1"/>
                <a:gd name="f106" fmla="*/ f79 1 783"/>
                <a:gd name="f107" fmla="*/ f80 1 116"/>
                <a:gd name="f108" fmla="*/ f81 1 783"/>
                <a:gd name="f109" fmla="*/ f82 1 116"/>
                <a:gd name="f110" fmla="*/ f83 1 783"/>
                <a:gd name="f111" fmla="*/ f84 1 116"/>
                <a:gd name="f112" fmla="*/ f85 1 783"/>
                <a:gd name="f113" fmla="*/ f86 1 116"/>
                <a:gd name="f114" fmla="*/ f87 1 783"/>
                <a:gd name="f115" fmla="*/ f88 1 783"/>
                <a:gd name="f116" fmla="*/ f89 1 783"/>
                <a:gd name="f117" fmla="*/ f90 1 783"/>
                <a:gd name="f118" fmla="*/ f91 1 783"/>
                <a:gd name="f119" fmla="*/ f92 1 116"/>
                <a:gd name="f120" fmla="*/ f93 1 783"/>
                <a:gd name="f121" fmla="*/ f94 1 783"/>
                <a:gd name="f122" fmla="*/ f95 1 116"/>
                <a:gd name="f123" fmla="*/ f96 1 783"/>
                <a:gd name="f124" fmla="*/ f97 1 116"/>
                <a:gd name="f125" fmla="*/ f98 1 783"/>
                <a:gd name="f126" fmla="*/ f99 1 116"/>
                <a:gd name="f127" fmla="*/ f100 1 783"/>
                <a:gd name="f128" fmla="*/ f101 1 116"/>
                <a:gd name="f129" fmla="*/ f102 1 783"/>
                <a:gd name="f130" fmla="*/ f103 1 783"/>
                <a:gd name="f131" fmla="*/ f104 1 783"/>
                <a:gd name="f132" fmla="*/ 0 1 f77"/>
                <a:gd name="f133" fmla="*/ f71 1 f77"/>
                <a:gd name="f134" fmla="*/ 0 1 f78"/>
                <a:gd name="f135" fmla="*/ f72 1 f78"/>
                <a:gd name="f136" fmla="*/ f106 1 f77"/>
                <a:gd name="f137" fmla="*/ f107 1 f78"/>
                <a:gd name="f138" fmla="*/ f108 1 f77"/>
                <a:gd name="f139" fmla="*/ f109 1 f78"/>
                <a:gd name="f140" fmla="*/ f110 1 f77"/>
                <a:gd name="f141" fmla="*/ f111 1 f78"/>
                <a:gd name="f142" fmla="*/ f112 1 f77"/>
                <a:gd name="f143" fmla="*/ f113 1 f78"/>
                <a:gd name="f144" fmla="*/ f114 1 f77"/>
                <a:gd name="f145" fmla="*/ f115 1 f77"/>
                <a:gd name="f146" fmla="*/ f116 1 f77"/>
                <a:gd name="f147" fmla="*/ f117 1 f77"/>
                <a:gd name="f148" fmla="*/ f118 1 f77"/>
                <a:gd name="f149" fmla="*/ f119 1 f78"/>
                <a:gd name="f150" fmla="*/ f120 1 f77"/>
                <a:gd name="f151" fmla="*/ f121 1 f77"/>
                <a:gd name="f152" fmla="*/ f122 1 f78"/>
                <a:gd name="f153" fmla="*/ f123 1 f77"/>
                <a:gd name="f154" fmla="*/ f124 1 f78"/>
                <a:gd name="f155" fmla="*/ f125 1 f77"/>
                <a:gd name="f156" fmla="*/ f126 1 f78"/>
                <a:gd name="f157" fmla="*/ f127 1 f77"/>
                <a:gd name="f158" fmla="*/ f128 1 f78"/>
                <a:gd name="f159" fmla="*/ f129 1 f77"/>
                <a:gd name="f160" fmla="*/ f130 1 f77"/>
                <a:gd name="f161" fmla="*/ f131 1 f77"/>
                <a:gd name="f162" fmla="*/ f132 f68 1"/>
                <a:gd name="f163" fmla="*/ f133 f68 1"/>
                <a:gd name="f164" fmla="*/ f135 f69 1"/>
                <a:gd name="f165" fmla="*/ f134 f69 1"/>
                <a:gd name="f166" fmla="*/ f136 f68 1"/>
                <a:gd name="f167" fmla="*/ f137 f69 1"/>
                <a:gd name="f168" fmla="*/ f138 f68 1"/>
                <a:gd name="f169" fmla="*/ f139 f69 1"/>
                <a:gd name="f170" fmla="*/ f140 f68 1"/>
                <a:gd name="f171" fmla="*/ f141 f69 1"/>
                <a:gd name="f172" fmla="*/ f142 f68 1"/>
                <a:gd name="f173" fmla="*/ f143 f69 1"/>
                <a:gd name="f174" fmla="*/ f144 f68 1"/>
                <a:gd name="f175" fmla="*/ f145 f68 1"/>
                <a:gd name="f176" fmla="*/ f146 f68 1"/>
                <a:gd name="f177" fmla="*/ f147 f68 1"/>
                <a:gd name="f178" fmla="*/ f148 f68 1"/>
                <a:gd name="f179" fmla="*/ f149 f69 1"/>
                <a:gd name="f180" fmla="*/ f150 f68 1"/>
                <a:gd name="f181" fmla="*/ f151 f68 1"/>
                <a:gd name="f182" fmla="*/ f152 f69 1"/>
                <a:gd name="f183" fmla="*/ f153 f68 1"/>
                <a:gd name="f184" fmla="*/ f154 f69 1"/>
                <a:gd name="f185" fmla="*/ f155 f68 1"/>
                <a:gd name="f186" fmla="*/ f156 f69 1"/>
                <a:gd name="f187" fmla="*/ f157 f68 1"/>
                <a:gd name="f188" fmla="*/ f158 f69 1"/>
                <a:gd name="f189" fmla="*/ f159 f68 1"/>
                <a:gd name="f190" fmla="*/ f160 f68 1"/>
                <a:gd name="f191" fmla="*/ f161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3"/>
                </a:cxn>
                <a:cxn ang="f105">
                  <a:pos x="f175" y="f171"/>
                </a:cxn>
                <a:cxn ang="f105">
                  <a:pos x="f176" y="f169"/>
                </a:cxn>
                <a:cxn ang="f105">
                  <a:pos x="f177" y="f167"/>
                </a:cxn>
                <a:cxn ang="f105">
                  <a:pos x="f178" y="f179"/>
                </a:cxn>
                <a:cxn ang="f105">
                  <a:pos x="f180" y="f179"/>
                </a:cxn>
                <a:cxn ang="f105">
                  <a:pos x="f181" y="f182"/>
                </a:cxn>
                <a:cxn ang="f105">
                  <a:pos x="f183" y="f184"/>
                </a:cxn>
                <a:cxn ang="f105">
                  <a:pos x="f185" y="f186"/>
                </a:cxn>
                <a:cxn ang="f105">
                  <a:pos x="f187" y="f188"/>
                </a:cxn>
                <a:cxn ang="f105">
                  <a:pos x="f187" y="f184"/>
                </a:cxn>
                <a:cxn ang="f105">
                  <a:pos x="f189" y="f182"/>
                </a:cxn>
                <a:cxn ang="f105">
                  <a:pos x="f190" y="f179"/>
                </a:cxn>
                <a:cxn ang="f105">
                  <a:pos x="f191" y="f179"/>
                </a:cxn>
                <a:cxn ang="f105">
                  <a:pos x="f166" y="f167"/>
                </a:cxn>
              </a:cxnLst>
              <a:rect l="f162" t="f165" r="f163" b="f164"/>
              <a:pathLst>
                <a:path w="783" h="116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8" y="f16"/>
                    <a:pt x="f17" y="f16"/>
                  </a:cubicBezTo>
                  <a:cubicBezTo>
                    <a:pt x="f18" y="f7"/>
                    <a:pt x="f19" y="f20"/>
                    <a:pt x="f21" y="f20"/>
                  </a:cubicBezTo>
                  <a:cubicBezTo>
                    <a:pt x="f22" y="f20"/>
                    <a:pt x="f23" y="f20"/>
                    <a:pt x="f24" y="f20"/>
                  </a:cubicBezTo>
                  <a:cubicBezTo>
                    <a:pt x="f25" y="f20"/>
                    <a:pt x="f26" y="f7"/>
                    <a:pt x="f27" y="f16"/>
                  </a:cubicBezTo>
                  <a:cubicBezTo>
                    <a:pt x="f28" y="f16"/>
                    <a:pt x="f5" y="f15"/>
                    <a:pt x="f5" y="f14"/>
                  </a:cubicBezTo>
                  <a:cubicBezTo>
                    <a:pt x="f29" y="f13"/>
                    <a:pt x="f30" y="f11"/>
                    <a:pt x="f28" y="f9"/>
                  </a:cubicBezTo>
                  <a:cubicBezTo>
                    <a:pt x="f27" y="f29"/>
                    <a:pt x="f31" y="f29"/>
                    <a:pt x="f32" y="f29"/>
                  </a:cubicBezTo>
                  <a:cubicBezTo>
                    <a:pt x="f33" y="f29"/>
                    <a:pt x="f34" y="f29"/>
                    <a:pt x="f35" y="f29"/>
                  </a:cubicBezTo>
                  <a:cubicBezTo>
                    <a:pt x="f36" y="f29"/>
                    <a:pt x="f37" y="f29"/>
                    <a:pt x="f38" y="f39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5" y="f46"/>
                    <a:pt x="f45" y="f46"/>
                    <a:pt x="f47" y="f46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2" y="f56"/>
                    <a:pt x="f52" y="f44"/>
                  </a:cubicBezTo>
                  <a:cubicBezTo>
                    <a:pt x="f54" y="f43"/>
                    <a:pt x="f57" y="f41"/>
                    <a:pt x="f58" y="f39"/>
                  </a:cubicBezTo>
                  <a:cubicBezTo>
                    <a:pt x="f59" y="f29"/>
                    <a:pt x="f60" y="f29"/>
                    <a:pt x="f61" y="f29"/>
                  </a:cubicBezTo>
                  <a:cubicBezTo>
                    <a:pt x="f62" y="f29"/>
                    <a:pt x="f63" y="f29"/>
                    <a:pt x="f64" y="f29"/>
                  </a:cubicBezTo>
                  <a:cubicBezTo>
                    <a:pt x="f65" y="f29"/>
                    <a:pt x="f66" y="f5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6CA67F-586D-6A43-F900-EA4898B85911}"/>
                </a:ext>
              </a:extLst>
            </p:cNvPr>
            <p:cNvSpPr/>
            <p:nvPr/>
          </p:nvSpPr>
          <p:spPr>
            <a:xfrm>
              <a:off x="8031166" y="2508254"/>
              <a:ext cx="2189165" cy="33019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763"/>
                <a:gd name="f8" fmla="val 115"/>
                <a:gd name="f9" fmla="val 5"/>
                <a:gd name="f10" fmla="val 16"/>
                <a:gd name="f11" fmla="val 361"/>
                <a:gd name="f12" fmla="val 27"/>
                <a:gd name="f13" fmla="val 38"/>
                <a:gd name="f14" fmla="val 44"/>
                <a:gd name="f15" fmla="val 363"/>
                <a:gd name="f16" fmla="val 46"/>
                <a:gd name="f17" fmla="val 370"/>
                <a:gd name="f18" fmla="val 47"/>
                <a:gd name="f19" fmla="val 402"/>
                <a:gd name="f20" fmla="val 49"/>
                <a:gd name="f21" fmla="val 17"/>
                <a:gd name="f22" fmla="val 13"/>
                <a:gd name="f23" fmla="val 9"/>
                <a:gd name="f24" fmla="val 407"/>
                <a:gd name="f25" fmla="val 414"/>
                <a:gd name="f26" fmla="val 420"/>
                <a:gd name="f27" fmla="val 526"/>
                <a:gd name="f28" fmla="val 632"/>
                <a:gd name="f29" fmla="val 739"/>
                <a:gd name="f30" fmla="val 745"/>
                <a:gd name="f31" fmla="val 752"/>
                <a:gd name="f32" fmla="val 757"/>
                <a:gd name="f33" fmla="val 759"/>
                <a:gd name="f34" fmla="val 39"/>
                <a:gd name="f35" fmla="val 761"/>
                <a:gd name="f36" fmla="val 72"/>
                <a:gd name="f37" fmla="val 106"/>
                <a:gd name="f38" fmla="val 762"/>
                <a:gd name="f39" fmla="val 113"/>
                <a:gd name="f40" fmla="val 114"/>
                <a:gd name="f41" fmla="val 748"/>
                <a:gd name="f42" fmla="val 743"/>
                <a:gd name="f43" fmla="val 738"/>
                <a:gd name="f44" fmla="val 500"/>
                <a:gd name="f45" fmla="val 262"/>
                <a:gd name="f46" fmla="val 24"/>
                <a:gd name="f47" fmla="val 19"/>
                <a:gd name="f48" fmla="val 15"/>
                <a:gd name="f49" fmla="val 10"/>
                <a:gd name="f50" fmla="val 6"/>
                <a:gd name="f51" fmla="val 2"/>
                <a:gd name="f52" fmla="val 4"/>
                <a:gd name="f53" fmla="val 23"/>
                <a:gd name="f54" fmla="val 130"/>
                <a:gd name="f55" fmla="val 237"/>
                <a:gd name="f56" fmla="val 344"/>
                <a:gd name="f57" fmla="val 350"/>
                <a:gd name="f58" fmla="val 356"/>
                <a:gd name="f59" fmla="val 1"/>
                <a:gd name="f60" fmla="+- 0 0 -90"/>
                <a:gd name="f61" fmla="*/ f4 1 763"/>
                <a:gd name="f62" fmla="*/ f5 1 115"/>
                <a:gd name="f63" fmla="val f6"/>
                <a:gd name="f64" fmla="val f7"/>
                <a:gd name="f65" fmla="val f8"/>
                <a:gd name="f66" fmla="*/ f60 f0 1"/>
                <a:gd name="f67" fmla="+- f65 0 f63"/>
                <a:gd name="f68" fmla="+- f64 0 f63"/>
                <a:gd name="f69" fmla="*/ f66 1 f3"/>
                <a:gd name="f70" fmla="*/ f68 1 763"/>
                <a:gd name="f71" fmla="*/ f67 1 115"/>
                <a:gd name="f72" fmla="*/ 360 f68 1"/>
                <a:gd name="f73" fmla="*/ 5 f67 1"/>
                <a:gd name="f74" fmla="*/ 38 f67 1"/>
                <a:gd name="f75" fmla="*/ 370 f68 1"/>
                <a:gd name="f76" fmla="*/ 47 f67 1"/>
                <a:gd name="f77" fmla="*/ 402 f68 1"/>
                <a:gd name="f78" fmla="*/ 17 f67 1"/>
                <a:gd name="f79" fmla="*/ 420 f68 1"/>
                <a:gd name="f80" fmla="*/ 0 f67 1"/>
                <a:gd name="f81" fmla="*/ 739 f68 1"/>
                <a:gd name="f82" fmla="*/ 757 f68 1"/>
                <a:gd name="f83" fmla="*/ 763 f68 1"/>
                <a:gd name="f84" fmla="*/ 106 f67 1"/>
                <a:gd name="f85" fmla="*/ 752 f68 1"/>
                <a:gd name="f86" fmla="*/ 114 f67 1"/>
                <a:gd name="f87" fmla="*/ 738 f68 1"/>
                <a:gd name="f88" fmla="*/ 24 f68 1"/>
                <a:gd name="f89" fmla="*/ 10 f68 1"/>
                <a:gd name="f90" fmla="*/ 0 f68 1"/>
                <a:gd name="f91" fmla="*/ 6 f68 1"/>
                <a:gd name="f92" fmla="*/ 23 f68 1"/>
                <a:gd name="f93" fmla="*/ 344 f68 1"/>
                <a:gd name="f94" fmla="+- f69 0 f1"/>
                <a:gd name="f95" fmla="*/ f72 1 763"/>
                <a:gd name="f96" fmla="*/ f73 1 115"/>
                <a:gd name="f97" fmla="*/ f74 1 115"/>
                <a:gd name="f98" fmla="*/ f75 1 763"/>
                <a:gd name="f99" fmla="*/ f76 1 115"/>
                <a:gd name="f100" fmla="*/ f77 1 763"/>
                <a:gd name="f101" fmla="*/ f78 1 115"/>
                <a:gd name="f102" fmla="*/ f79 1 763"/>
                <a:gd name="f103" fmla="*/ f80 1 115"/>
                <a:gd name="f104" fmla="*/ f81 1 763"/>
                <a:gd name="f105" fmla="*/ f82 1 763"/>
                <a:gd name="f106" fmla="*/ f83 1 763"/>
                <a:gd name="f107" fmla="*/ f84 1 115"/>
                <a:gd name="f108" fmla="*/ f85 1 763"/>
                <a:gd name="f109" fmla="*/ f86 1 115"/>
                <a:gd name="f110" fmla="*/ f87 1 763"/>
                <a:gd name="f111" fmla="*/ f88 1 763"/>
                <a:gd name="f112" fmla="*/ f89 1 763"/>
                <a:gd name="f113" fmla="*/ f90 1 763"/>
                <a:gd name="f114" fmla="*/ f91 1 763"/>
                <a:gd name="f115" fmla="*/ f92 1 763"/>
                <a:gd name="f116" fmla="*/ f93 1 763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1"/>
                <a:gd name="f124" fmla="*/ f98 1 f70"/>
                <a:gd name="f125" fmla="*/ f99 1 f71"/>
                <a:gd name="f126" fmla="*/ f100 1 f70"/>
                <a:gd name="f127" fmla="*/ f101 1 f71"/>
                <a:gd name="f128" fmla="*/ f102 1 f70"/>
                <a:gd name="f129" fmla="*/ f103 1 f71"/>
                <a:gd name="f130" fmla="*/ f104 1 f70"/>
                <a:gd name="f131" fmla="*/ f105 1 f70"/>
                <a:gd name="f132" fmla="*/ f106 1 f70"/>
                <a:gd name="f133" fmla="*/ f107 1 f71"/>
                <a:gd name="f134" fmla="*/ f108 1 f70"/>
                <a:gd name="f135" fmla="*/ f109 1 f71"/>
                <a:gd name="f136" fmla="*/ f110 1 f70"/>
                <a:gd name="f137" fmla="*/ f111 1 f70"/>
                <a:gd name="f138" fmla="*/ f112 1 f70"/>
                <a:gd name="f139" fmla="*/ f113 1 f70"/>
                <a:gd name="f140" fmla="*/ f114 1 f70"/>
                <a:gd name="f141" fmla="*/ f115 1 f70"/>
                <a:gd name="f142" fmla="*/ f116 1 f70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2 1"/>
                <a:gd name="f150" fmla="*/ f124 f61 1"/>
                <a:gd name="f151" fmla="*/ f125 f62 1"/>
                <a:gd name="f152" fmla="*/ f126 f61 1"/>
                <a:gd name="f153" fmla="*/ f127 f62 1"/>
                <a:gd name="f154" fmla="*/ f128 f61 1"/>
                <a:gd name="f155" fmla="*/ f129 f62 1"/>
                <a:gd name="f156" fmla="*/ f130 f61 1"/>
                <a:gd name="f157" fmla="*/ f131 f61 1"/>
                <a:gd name="f158" fmla="*/ f132 f61 1"/>
                <a:gd name="f159" fmla="*/ f133 f62 1"/>
                <a:gd name="f160" fmla="*/ f134 f61 1"/>
                <a:gd name="f161" fmla="*/ f135 f62 1"/>
                <a:gd name="f162" fmla="*/ f136 f61 1"/>
                <a:gd name="f163" fmla="*/ f137 f61 1"/>
                <a:gd name="f164" fmla="*/ f138 f61 1"/>
                <a:gd name="f165" fmla="*/ f139 f61 1"/>
                <a:gd name="f166" fmla="*/ f140 f61 1"/>
                <a:gd name="f167" fmla="*/ f141 f61 1"/>
                <a:gd name="f168" fmla="*/ f142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7" y="f149"/>
                </a:cxn>
                <a:cxn ang="f94">
                  <a:pos x="f150" y="f151"/>
                </a:cxn>
                <a:cxn ang="f94">
                  <a:pos x="f152" y="f153"/>
                </a:cxn>
                <a:cxn ang="f94">
                  <a:pos x="f152" y="f148"/>
                </a:cxn>
                <a:cxn ang="f94">
                  <a:pos x="f154" y="f155"/>
                </a:cxn>
                <a:cxn ang="f94">
                  <a:pos x="f156" y="f155"/>
                </a:cxn>
                <a:cxn ang="f94">
                  <a:pos x="f157" y="f148"/>
                </a:cxn>
                <a:cxn ang="f94">
                  <a:pos x="f158" y="f159"/>
                </a:cxn>
                <a:cxn ang="f94">
                  <a:pos x="f160" y="f161"/>
                </a:cxn>
                <a:cxn ang="f94">
                  <a:pos x="f162" y="f161"/>
                </a:cxn>
                <a:cxn ang="f94">
                  <a:pos x="f163" y="f161"/>
                </a:cxn>
                <a:cxn ang="f94">
                  <a:pos x="f164" y="f161"/>
                </a:cxn>
                <a:cxn ang="f94">
                  <a:pos x="f165" y="f159"/>
                </a:cxn>
                <a:cxn ang="f94">
                  <a:pos x="f166" y="f148"/>
                </a:cxn>
                <a:cxn ang="f94">
                  <a:pos x="f167" y="f155"/>
                </a:cxn>
                <a:cxn ang="f94">
                  <a:pos x="f168" y="f155"/>
                </a:cxn>
                <a:cxn ang="f94">
                  <a:pos x="f147" y="f148"/>
                </a:cxn>
              </a:cxnLst>
              <a:rect l="f143" t="f146" r="f144" b="f145"/>
              <a:pathLst>
                <a:path w="763" h="115">
                  <a:moveTo>
                    <a:pt x="f2" y="f9"/>
                  </a:moveTo>
                  <a:cubicBezTo>
                    <a:pt x="f2" y="f10"/>
                    <a:pt x="f11" y="f12"/>
                    <a:pt x="f2" y="f13"/>
                  </a:cubicBezTo>
                  <a:cubicBezTo>
                    <a:pt x="f2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1"/>
                  </a:cubicBezTo>
                  <a:cubicBezTo>
                    <a:pt x="f19" y="f22"/>
                    <a:pt x="f19" y="f23"/>
                    <a:pt x="f19" y="f9"/>
                  </a:cubicBezTo>
                  <a:cubicBezTo>
                    <a:pt x="f24" y="f6"/>
                    <a:pt x="f25" y="f6"/>
                    <a:pt x="f26" y="f6"/>
                  </a:cubicBezTo>
                  <a:cubicBezTo>
                    <a:pt x="f27" y="f6"/>
                    <a:pt x="f28" y="f6"/>
                    <a:pt x="f29" y="f6"/>
                  </a:cubicBezTo>
                  <a:cubicBezTo>
                    <a:pt x="f30" y="f6"/>
                    <a:pt x="f31" y="f6"/>
                    <a:pt x="f32" y="f9"/>
                  </a:cubicBezTo>
                  <a:cubicBezTo>
                    <a:pt x="f33" y="f34"/>
                    <a:pt x="f35" y="f36"/>
                    <a:pt x="f7" y="f37"/>
                  </a:cubicBezTo>
                  <a:cubicBezTo>
                    <a:pt x="f38" y="f39"/>
                    <a:pt x="f32" y="f39"/>
                    <a:pt x="f31" y="f40"/>
                  </a:cubicBezTo>
                  <a:cubicBezTo>
                    <a:pt x="f41" y="f8"/>
                    <a:pt x="f42" y="f40"/>
                    <a:pt x="f43" y="f40"/>
                  </a:cubicBezTo>
                  <a:cubicBezTo>
                    <a:pt x="f44" y="f40"/>
                    <a:pt x="f45" y="f40"/>
                    <a:pt x="f46" y="f40"/>
                  </a:cubicBezTo>
                  <a:cubicBezTo>
                    <a:pt x="f47" y="f40"/>
                    <a:pt x="f48" y="f8"/>
                    <a:pt x="f49" y="f40"/>
                  </a:cubicBezTo>
                  <a:cubicBezTo>
                    <a:pt x="f50" y="f39"/>
                    <a:pt x="f6" y="f39"/>
                    <a:pt x="f6" y="f37"/>
                  </a:cubicBezTo>
                  <a:cubicBezTo>
                    <a:pt x="f51" y="f36"/>
                    <a:pt x="f52" y="f34"/>
                    <a:pt x="f50" y="f9"/>
                  </a:cubicBezTo>
                  <a:cubicBezTo>
                    <a:pt x="f49" y="f6"/>
                    <a:pt x="f10" y="f6"/>
                    <a:pt x="f53" y="f6"/>
                  </a:cubicBezTo>
                  <a:cubicBezTo>
                    <a:pt x="f54" y="f6"/>
                    <a:pt x="f55" y="f6"/>
                    <a:pt x="f56" y="f6"/>
                  </a:cubicBezTo>
                  <a:cubicBezTo>
                    <a:pt x="f57" y="f6"/>
                    <a:pt x="f58" y="f59"/>
                    <a:pt x="f2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F8A9E34D-1A73-2AEA-CD14-5F589376BCBF}"/>
                </a:ext>
              </a:extLst>
            </p:cNvPr>
            <p:cNvSpPr/>
            <p:nvPr/>
          </p:nvSpPr>
          <p:spPr>
            <a:xfrm>
              <a:off x="9109079" y="3775072"/>
              <a:ext cx="1508129" cy="569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5"/>
                <a:gd name="f7" fmla="val 199"/>
                <a:gd name="f8" fmla="val 484"/>
                <a:gd name="f9" fmla="val 424"/>
                <a:gd name="f10" fmla="val 187"/>
                <a:gd name="f11" fmla="val 364"/>
                <a:gd name="f12" fmla="val 175"/>
                <a:gd name="f13" fmla="val 303"/>
                <a:gd name="f14" fmla="val 163"/>
                <a:gd name="f15" fmla="val 206"/>
                <a:gd name="f16" fmla="val 144"/>
                <a:gd name="f17" fmla="val 108"/>
                <a:gd name="f18" fmla="val 125"/>
                <a:gd name="f19" fmla="val 10"/>
                <a:gd name="f20" fmla="val 105"/>
                <a:gd name="f21" fmla="val 8"/>
                <a:gd name="f22" fmla="val 7"/>
                <a:gd name="f23" fmla="val 104"/>
                <a:gd name="f24" fmla="val 5"/>
                <a:gd name="f25" fmla="val 103"/>
                <a:gd name="f26" fmla="val 99"/>
                <a:gd name="f27" fmla="val 93"/>
                <a:gd name="f28" fmla="val 86"/>
                <a:gd name="f29" fmla="val 63"/>
                <a:gd name="f30" fmla="val 40"/>
                <a:gd name="f31" fmla="val 17"/>
                <a:gd name="f32" fmla="val 11"/>
                <a:gd name="f33" fmla="val 31"/>
                <a:gd name="f34" fmla="val 2"/>
                <a:gd name="f35" fmla="val 55"/>
                <a:gd name="f36" fmla="val 9"/>
                <a:gd name="f37" fmla="val 80"/>
                <a:gd name="f38" fmla="val 14"/>
                <a:gd name="f39" fmla="val 182"/>
                <a:gd name="f40" fmla="val 34"/>
                <a:gd name="f41" fmla="val 284"/>
                <a:gd name="f42" fmla="val 386"/>
                <a:gd name="f43" fmla="val 75"/>
                <a:gd name="f44" fmla="val 397"/>
                <a:gd name="f45" fmla="val 77"/>
                <a:gd name="f46" fmla="val 408"/>
                <a:gd name="f47" fmla="val 419"/>
                <a:gd name="f48" fmla="val 82"/>
                <a:gd name="f49" fmla="val 83"/>
                <a:gd name="f50" fmla="val 429"/>
                <a:gd name="f51" fmla="val 434"/>
                <a:gd name="f52" fmla="val 446"/>
                <a:gd name="f53" fmla="val 90"/>
                <a:gd name="f54" fmla="val 461"/>
                <a:gd name="f55" fmla="val 89"/>
                <a:gd name="f56" fmla="val 475"/>
                <a:gd name="f57" fmla="val 488"/>
                <a:gd name="f58" fmla="val 97"/>
                <a:gd name="f59" fmla="val 503"/>
                <a:gd name="f60" fmla="val 98"/>
                <a:gd name="f61" fmla="val 517"/>
                <a:gd name="f62" fmla="val 101"/>
                <a:gd name="f63" fmla="val 522"/>
                <a:gd name="f64" fmla="val 102"/>
                <a:gd name="f65" fmla="val 109"/>
                <a:gd name="f66" fmla="val 509"/>
                <a:gd name="f67" fmla="val 139"/>
                <a:gd name="f68" fmla="val 497"/>
                <a:gd name="f69" fmla="val 169"/>
                <a:gd name="f70" fmla="+- 0 0 -90"/>
                <a:gd name="f71" fmla="*/ f3 1 525"/>
                <a:gd name="f72" fmla="*/ f4 1 199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525"/>
                <a:gd name="f81" fmla="*/ f77 1 199"/>
                <a:gd name="f82" fmla="*/ 484 f78 1"/>
                <a:gd name="f83" fmla="*/ 199 f77 1"/>
                <a:gd name="f84" fmla="*/ 303 f78 1"/>
                <a:gd name="f85" fmla="*/ 163 f77 1"/>
                <a:gd name="f86" fmla="*/ 10 f78 1"/>
                <a:gd name="f87" fmla="*/ 105 f77 1"/>
                <a:gd name="f88" fmla="*/ 5 f78 1"/>
                <a:gd name="f89" fmla="*/ 104 f77 1"/>
                <a:gd name="f90" fmla="*/ 103 f77 1"/>
                <a:gd name="f91" fmla="*/ 0 f78 1"/>
                <a:gd name="f92" fmla="*/ 86 f77 1"/>
                <a:gd name="f93" fmla="*/ 17 f77 1"/>
                <a:gd name="f94" fmla="*/ 0 f77 1"/>
                <a:gd name="f95" fmla="*/ 80 f78 1"/>
                <a:gd name="f96" fmla="*/ 14 f77 1"/>
                <a:gd name="f97" fmla="*/ 386 f78 1"/>
                <a:gd name="f98" fmla="*/ 75 f77 1"/>
                <a:gd name="f99" fmla="*/ 419 f78 1"/>
                <a:gd name="f100" fmla="*/ 82 f77 1"/>
                <a:gd name="f101" fmla="*/ 434 f78 1"/>
                <a:gd name="f102" fmla="*/ 475 f78 1"/>
                <a:gd name="f103" fmla="*/ 93 f77 1"/>
                <a:gd name="f104" fmla="*/ 517 f78 1"/>
                <a:gd name="f105" fmla="*/ 101 f77 1"/>
                <a:gd name="f106" fmla="*/ 522 f78 1"/>
                <a:gd name="f107" fmla="*/ 109 f77 1"/>
                <a:gd name="f108" fmla="+- f79 0 f1"/>
                <a:gd name="f109" fmla="*/ f82 1 525"/>
                <a:gd name="f110" fmla="*/ f83 1 199"/>
                <a:gd name="f111" fmla="*/ f84 1 525"/>
                <a:gd name="f112" fmla="*/ f85 1 199"/>
                <a:gd name="f113" fmla="*/ f86 1 525"/>
                <a:gd name="f114" fmla="*/ f87 1 199"/>
                <a:gd name="f115" fmla="*/ f88 1 525"/>
                <a:gd name="f116" fmla="*/ f89 1 199"/>
                <a:gd name="f117" fmla="*/ f90 1 199"/>
                <a:gd name="f118" fmla="*/ f91 1 525"/>
                <a:gd name="f119" fmla="*/ f92 1 199"/>
                <a:gd name="f120" fmla="*/ f93 1 199"/>
                <a:gd name="f121" fmla="*/ f94 1 199"/>
                <a:gd name="f122" fmla="*/ f95 1 525"/>
                <a:gd name="f123" fmla="*/ f96 1 199"/>
                <a:gd name="f124" fmla="*/ f97 1 525"/>
                <a:gd name="f125" fmla="*/ f98 1 199"/>
                <a:gd name="f126" fmla="*/ f99 1 525"/>
                <a:gd name="f127" fmla="*/ f100 1 199"/>
                <a:gd name="f128" fmla="*/ f101 1 525"/>
                <a:gd name="f129" fmla="*/ f102 1 525"/>
                <a:gd name="f130" fmla="*/ f103 1 199"/>
                <a:gd name="f131" fmla="*/ f104 1 525"/>
                <a:gd name="f132" fmla="*/ f105 1 199"/>
                <a:gd name="f133" fmla="*/ f106 1 525"/>
                <a:gd name="f134" fmla="*/ f107 1 199"/>
                <a:gd name="f135" fmla="*/ 0 1 f80"/>
                <a:gd name="f136" fmla="*/ f74 1 f80"/>
                <a:gd name="f137" fmla="*/ 0 1 f81"/>
                <a:gd name="f138" fmla="*/ f75 1 f81"/>
                <a:gd name="f139" fmla="*/ f109 1 f80"/>
                <a:gd name="f140" fmla="*/ f110 1 f81"/>
                <a:gd name="f141" fmla="*/ f111 1 f80"/>
                <a:gd name="f142" fmla="*/ f112 1 f81"/>
                <a:gd name="f143" fmla="*/ f113 1 f80"/>
                <a:gd name="f144" fmla="*/ f114 1 f81"/>
                <a:gd name="f145" fmla="*/ f115 1 f80"/>
                <a:gd name="f146" fmla="*/ f116 1 f81"/>
                <a:gd name="f147" fmla="*/ f117 1 f81"/>
                <a:gd name="f148" fmla="*/ f118 1 f80"/>
                <a:gd name="f149" fmla="*/ f119 1 f81"/>
                <a:gd name="f150" fmla="*/ f120 1 f81"/>
                <a:gd name="f151" fmla="*/ f121 1 f81"/>
                <a:gd name="f152" fmla="*/ f122 1 f80"/>
                <a:gd name="f153" fmla="*/ f123 1 f81"/>
                <a:gd name="f154" fmla="*/ f124 1 f80"/>
                <a:gd name="f155" fmla="*/ f125 1 f81"/>
                <a:gd name="f156" fmla="*/ f126 1 f80"/>
                <a:gd name="f157" fmla="*/ f127 1 f81"/>
                <a:gd name="f158" fmla="*/ f128 1 f80"/>
                <a:gd name="f159" fmla="*/ f129 1 f80"/>
                <a:gd name="f160" fmla="*/ f130 1 f81"/>
                <a:gd name="f161" fmla="*/ f131 1 f80"/>
                <a:gd name="f162" fmla="*/ f132 1 f81"/>
                <a:gd name="f163" fmla="*/ f133 1 f80"/>
                <a:gd name="f164" fmla="*/ f134 1 f81"/>
                <a:gd name="f165" fmla="*/ f135 f71 1"/>
                <a:gd name="f166" fmla="*/ f136 f71 1"/>
                <a:gd name="f167" fmla="*/ f138 f72 1"/>
                <a:gd name="f168" fmla="*/ f137 f72 1"/>
                <a:gd name="f169" fmla="*/ f139 f71 1"/>
                <a:gd name="f170" fmla="*/ f140 f72 1"/>
                <a:gd name="f171" fmla="*/ f141 f71 1"/>
                <a:gd name="f172" fmla="*/ f142 f72 1"/>
                <a:gd name="f173" fmla="*/ f143 f71 1"/>
                <a:gd name="f174" fmla="*/ f144 f72 1"/>
                <a:gd name="f175" fmla="*/ f145 f71 1"/>
                <a:gd name="f176" fmla="*/ f146 f72 1"/>
                <a:gd name="f177" fmla="*/ f147 f72 1"/>
                <a:gd name="f178" fmla="*/ f148 f71 1"/>
                <a:gd name="f179" fmla="*/ f149 f72 1"/>
                <a:gd name="f180" fmla="*/ f150 f72 1"/>
                <a:gd name="f181" fmla="*/ f151 f72 1"/>
                <a:gd name="f182" fmla="*/ f152 f71 1"/>
                <a:gd name="f183" fmla="*/ f153 f72 1"/>
                <a:gd name="f184" fmla="*/ f154 f71 1"/>
                <a:gd name="f185" fmla="*/ f155 f72 1"/>
                <a:gd name="f186" fmla="*/ f156 f71 1"/>
                <a:gd name="f187" fmla="*/ f157 f72 1"/>
                <a:gd name="f188" fmla="*/ f158 f71 1"/>
                <a:gd name="f189" fmla="*/ f159 f71 1"/>
                <a:gd name="f190" fmla="*/ f160 f72 1"/>
                <a:gd name="f191" fmla="*/ f161 f71 1"/>
                <a:gd name="f192" fmla="*/ f162 f72 1"/>
                <a:gd name="f193" fmla="*/ f163 f71 1"/>
                <a:gd name="f194" fmla="*/ f164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5" y="f177"/>
                </a:cxn>
                <a:cxn ang="f108">
                  <a:pos x="f178" y="f179"/>
                </a:cxn>
                <a:cxn ang="f108">
                  <a:pos x="f178" y="f180"/>
                </a:cxn>
                <a:cxn ang="f108">
                  <a:pos x="f175" y="f181"/>
                </a:cxn>
                <a:cxn ang="f108">
                  <a:pos x="f182" y="f183"/>
                </a:cxn>
                <a:cxn ang="f108">
                  <a:pos x="f184" y="f185"/>
                </a:cxn>
                <a:cxn ang="f108">
                  <a:pos x="f186" y="f187"/>
                </a:cxn>
                <a:cxn ang="f108">
                  <a:pos x="f188" y="f187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93" y="f194"/>
                </a:cxn>
                <a:cxn ang="f108">
                  <a:pos x="f169" y="f170"/>
                </a:cxn>
              </a:cxnLst>
              <a:rect l="f165" t="f168" r="f166" b="f167"/>
              <a:pathLst>
                <a:path w="525" h="19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23"/>
                  </a:cubicBezTo>
                  <a:cubicBezTo>
                    <a:pt x="f24" y="f23"/>
                    <a:pt x="f24" y="f25"/>
                    <a:pt x="f24" y="f25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9"/>
                    <a:pt x="f5" y="f30"/>
                    <a:pt x="f5" y="f31"/>
                  </a:cubicBezTo>
                  <a:cubicBezTo>
                    <a:pt x="f5" y="f32"/>
                    <a:pt x="f5" y="f24"/>
                    <a:pt x="f24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5"/>
                    <a:pt x="f42" y="f43"/>
                  </a:cubicBezTo>
                  <a:cubicBezTo>
                    <a:pt x="f44" y="f45"/>
                    <a:pt x="f46" y="f37"/>
                    <a:pt x="f47" y="f48"/>
                  </a:cubicBezTo>
                  <a:cubicBezTo>
                    <a:pt x="f9" y="f49"/>
                    <a:pt x="f50" y="f28"/>
                    <a:pt x="f51" y="f48"/>
                  </a:cubicBezTo>
                  <a:cubicBezTo>
                    <a:pt x="f52" y="f53"/>
                    <a:pt x="f54" y="f55"/>
                    <a:pt x="f56" y="f27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" y="f25"/>
                    <a:pt x="f63" y="f65"/>
                  </a:cubicBezTo>
                  <a:cubicBezTo>
                    <a:pt x="f66" y="f67"/>
                    <a:pt x="f68" y="f69"/>
                    <a:pt x="f8" y="f7"/>
                  </a:cubicBezTo>
                  <a:close/>
                </a:path>
              </a:pathLst>
            </a:custGeom>
            <a:solidFill>
              <a:srgbClr val="0B84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F4FF88D8-3D49-8C6C-EBEF-11BE9839E1E6}"/>
                </a:ext>
              </a:extLst>
            </p:cNvPr>
            <p:cNvSpPr/>
            <p:nvPr/>
          </p:nvSpPr>
          <p:spPr>
            <a:xfrm>
              <a:off x="7631116" y="3775072"/>
              <a:ext cx="1492245" cy="57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0"/>
                <a:gd name="f7" fmla="val 200"/>
                <a:gd name="f8" fmla="val 35"/>
                <a:gd name="f9" fmla="val 69"/>
                <a:gd name="f10" fmla="val 103"/>
                <a:gd name="f11" fmla="val 457"/>
                <a:gd name="f12" fmla="val 116"/>
                <a:gd name="f13" fmla="val 393"/>
                <a:gd name="f14" fmla="val 129"/>
                <a:gd name="f15" fmla="val 329"/>
                <a:gd name="f16" fmla="val 142"/>
                <a:gd name="f17" fmla="val 237"/>
                <a:gd name="f18" fmla="val 160"/>
                <a:gd name="f19" fmla="val 144"/>
                <a:gd name="f20" fmla="val 179"/>
                <a:gd name="f21" fmla="val 52"/>
                <a:gd name="f22" fmla="val 197"/>
                <a:gd name="f23" fmla="val 49"/>
                <a:gd name="f24" fmla="val 198"/>
                <a:gd name="f25" fmla="val 46"/>
                <a:gd name="f26" fmla="val 199"/>
                <a:gd name="f27" fmla="val 42"/>
                <a:gd name="f28" fmla="val 30"/>
                <a:gd name="f29" fmla="val 170"/>
                <a:gd name="f30" fmla="val 17"/>
                <a:gd name="f31" fmla="val 140"/>
                <a:gd name="f32" fmla="val 4"/>
                <a:gd name="f33" fmla="val 110"/>
                <a:gd name="f34" fmla="val 101"/>
                <a:gd name="f35" fmla="val 7"/>
                <a:gd name="f36" fmla="val 102"/>
                <a:gd name="f37" fmla="val 11"/>
                <a:gd name="f38" fmla="val 96"/>
                <a:gd name="f39" fmla="val 58"/>
                <a:gd name="f40" fmla="val 92"/>
                <a:gd name="f41" fmla="val 81"/>
                <a:gd name="f42" fmla="val 87"/>
                <a:gd name="f43" fmla="val 85"/>
                <a:gd name="f44" fmla="val 89"/>
                <a:gd name="f45" fmla="val 86"/>
                <a:gd name="f46" fmla="val 82"/>
                <a:gd name="f47" fmla="val 97"/>
                <a:gd name="f48" fmla="val 83"/>
                <a:gd name="f49" fmla="val 109"/>
                <a:gd name="f50" fmla="val 245"/>
                <a:gd name="f51" fmla="val 55"/>
                <a:gd name="f52" fmla="val 380"/>
                <a:gd name="f53" fmla="val 27"/>
                <a:gd name="f54" fmla="val 516"/>
                <a:gd name="f55" fmla="val 518"/>
                <a:gd name="f56" fmla="val 519"/>
                <a:gd name="f57" fmla="+- 0 0 -90"/>
                <a:gd name="f58" fmla="*/ f3 1 520"/>
                <a:gd name="f59" fmla="*/ f4 1 200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520"/>
                <a:gd name="f68" fmla="*/ f64 1 200"/>
                <a:gd name="f69" fmla="*/ 520 f65 1"/>
                <a:gd name="f70" fmla="*/ 0 f64 1"/>
                <a:gd name="f71" fmla="*/ 103 f64 1"/>
                <a:gd name="f72" fmla="*/ 329 f65 1"/>
                <a:gd name="f73" fmla="*/ 142 f64 1"/>
                <a:gd name="f74" fmla="*/ 52 f65 1"/>
                <a:gd name="f75" fmla="*/ 197 f64 1"/>
                <a:gd name="f76" fmla="*/ 42 f65 1"/>
                <a:gd name="f77" fmla="*/ 200 f64 1"/>
                <a:gd name="f78" fmla="*/ 4 f65 1"/>
                <a:gd name="f79" fmla="*/ 110 f64 1"/>
                <a:gd name="f80" fmla="*/ 11 f65 1"/>
                <a:gd name="f81" fmla="*/ 101 f64 1"/>
                <a:gd name="f82" fmla="*/ 81 f65 1"/>
                <a:gd name="f83" fmla="*/ 87 f64 1"/>
                <a:gd name="f84" fmla="*/ 92 f65 1"/>
                <a:gd name="f85" fmla="*/ 82 f64 1"/>
                <a:gd name="f86" fmla="*/ 109 f65 1"/>
                <a:gd name="f87" fmla="*/ 516 f65 1"/>
                <a:gd name="f88" fmla="+- f66 0 f1"/>
                <a:gd name="f89" fmla="*/ f69 1 520"/>
                <a:gd name="f90" fmla="*/ f70 1 200"/>
                <a:gd name="f91" fmla="*/ f71 1 200"/>
                <a:gd name="f92" fmla="*/ f72 1 520"/>
                <a:gd name="f93" fmla="*/ f73 1 200"/>
                <a:gd name="f94" fmla="*/ f74 1 520"/>
                <a:gd name="f95" fmla="*/ f75 1 200"/>
                <a:gd name="f96" fmla="*/ f76 1 520"/>
                <a:gd name="f97" fmla="*/ f77 1 200"/>
                <a:gd name="f98" fmla="*/ f78 1 520"/>
                <a:gd name="f99" fmla="*/ f79 1 200"/>
                <a:gd name="f100" fmla="*/ f80 1 520"/>
                <a:gd name="f101" fmla="*/ f81 1 200"/>
                <a:gd name="f102" fmla="*/ f82 1 520"/>
                <a:gd name="f103" fmla="*/ f83 1 200"/>
                <a:gd name="f104" fmla="*/ f84 1 520"/>
                <a:gd name="f105" fmla="*/ f85 1 200"/>
                <a:gd name="f106" fmla="*/ f86 1 520"/>
                <a:gd name="f107" fmla="*/ f87 1 520"/>
                <a:gd name="f108" fmla="*/ 0 1 f67"/>
                <a:gd name="f109" fmla="*/ f61 1 f67"/>
                <a:gd name="f110" fmla="*/ 0 1 f68"/>
                <a:gd name="f111" fmla="*/ f62 1 f68"/>
                <a:gd name="f112" fmla="*/ f89 1 f67"/>
                <a:gd name="f113" fmla="*/ f90 1 f68"/>
                <a:gd name="f114" fmla="*/ f91 1 f68"/>
                <a:gd name="f115" fmla="*/ f92 1 f67"/>
                <a:gd name="f116" fmla="*/ f93 1 f68"/>
                <a:gd name="f117" fmla="*/ f94 1 f67"/>
                <a:gd name="f118" fmla="*/ f95 1 f68"/>
                <a:gd name="f119" fmla="*/ f96 1 f67"/>
                <a:gd name="f120" fmla="*/ f97 1 f68"/>
                <a:gd name="f121" fmla="*/ f98 1 f67"/>
                <a:gd name="f122" fmla="*/ f99 1 f68"/>
                <a:gd name="f123" fmla="*/ f100 1 f67"/>
                <a:gd name="f124" fmla="*/ f101 1 f68"/>
                <a:gd name="f125" fmla="*/ f102 1 f67"/>
                <a:gd name="f126" fmla="*/ f103 1 f68"/>
                <a:gd name="f127" fmla="*/ f104 1 f67"/>
                <a:gd name="f128" fmla="*/ f105 1 f68"/>
                <a:gd name="f129" fmla="*/ f106 1 f67"/>
                <a:gd name="f130" fmla="*/ f107 1 f67"/>
                <a:gd name="f131" fmla="*/ f108 f58 1"/>
                <a:gd name="f132" fmla="*/ f109 f58 1"/>
                <a:gd name="f133" fmla="*/ f111 f59 1"/>
                <a:gd name="f134" fmla="*/ f110 f59 1"/>
                <a:gd name="f135" fmla="*/ f112 f58 1"/>
                <a:gd name="f136" fmla="*/ f113 f59 1"/>
                <a:gd name="f137" fmla="*/ f114 f59 1"/>
                <a:gd name="f138" fmla="*/ f115 f58 1"/>
                <a:gd name="f139" fmla="*/ f116 f59 1"/>
                <a:gd name="f140" fmla="*/ f117 f58 1"/>
                <a:gd name="f141" fmla="*/ f118 f59 1"/>
                <a:gd name="f142" fmla="*/ f119 f58 1"/>
                <a:gd name="f143" fmla="*/ f120 f59 1"/>
                <a:gd name="f144" fmla="*/ f121 f58 1"/>
                <a:gd name="f145" fmla="*/ f122 f59 1"/>
                <a:gd name="f146" fmla="*/ f123 f58 1"/>
                <a:gd name="f147" fmla="*/ f124 f59 1"/>
                <a:gd name="f148" fmla="*/ f125 f58 1"/>
                <a:gd name="f149" fmla="*/ f126 f59 1"/>
                <a:gd name="f150" fmla="*/ f127 f58 1"/>
                <a:gd name="f151" fmla="*/ f128 f59 1"/>
                <a:gd name="f152" fmla="*/ f129 f58 1"/>
                <a:gd name="f153" fmla="*/ f130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5" y="f136"/>
                </a:cxn>
                <a:cxn ang="f88">
                  <a:pos x="f135" y="f137"/>
                </a:cxn>
                <a:cxn ang="f88">
                  <a:pos x="f138" y="f139"/>
                </a:cxn>
                <a:cxn ang="f88">
                  <a:pos x="f140" y="f141"/>
                </a:cxn>
                <a:cxn ang="f88">
                  <a:pos x="f142" y="f143"/>
                </a:cxn>
                <a:cxn ang="f88">
                  <a:pos x="f144" y="f145"/>
                </a:cxn>
                <a:cxn ang="f88">
                  <a:pos x="f146" y="f147"/>
                </a:cxn>
                <a:cxn ang="f88">
                  <a:pos x="f148" y="f149"/>
                </a:cxn>
                <a:cxn ang="f88">
                  <a:pos x="f150" y="f151"/>
                </a:cxn>
                <a:cxn ang="f88">
                  <a:pos x="f152" y="f151"/>
                </a:cxn>
                <a:cxn ang="f88">
                  <a:pos x="f153" y="f136"/>
                </a:cxn>
                <a:cxn ang="f88">
                  <a:pos x="f135" y="f136"/>
                </a:cxn>
              </a:cxnLst>
              <a:rect l="f131" t="f134" r="f132" b="f133"/>
              <a:pathLst>
                <a:path w="520" h="200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5" y="f34"/>
                    <a:pt x="f35" y="f36"/>
                    <a:pt x="f37" y="f34"/>
                  </a:cubicBezTo>
                  <a:cubicBezTo>
                    <a:pt x="f8" y="f38"/>
                    <a:pt x="f39" y="f40"/>
                    <a:pt x="f41" y="f42"/>
                  </a:cubicBezTo>
                  <a:cubicBezTo>
                    <a:pt x="f43" y="f42"/>
                    <a:pt x="f44" y="f45"/>
                    <a:pt x="f40" y="f46"/>
                  </a:cubicBezTo>
                  <a:cubicBezTo>
                    <a:pt x="f47" y="f42"/>
                    <a:pt x="f10" y="f48"/>
                    <a:pt x="f49" y="f46"/>
                  </a:cubicBezTo>
                  <a:cubicBezTo>
                    <a:pt x="f50" y="f51"/>
                    <a:pt x="f52" y="f53"/>
                    <a:pt x="f54" y="f5"/>
                  </a:cubicBezTo>
                  <a:cubicBezTo>
                    <a:pt x="f55" y="f5"/>
                    <a:pt x="f56" y="f5"/>
                    <a:pt x="f6" y="f5"/>
                  </a:cubicBezTo>
                  <a:close/>
                </a:path>
              </a:pathLst>
            </a:custGeom>
            <a:solidFill>
              <a:srgbClr val="0B93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7D097E30-8475-530D-6FF1-210494D82210}"/>
                </a:ext>
              </a:extLst>
            </p:cNvPr>
            <p:cNvSpPr/>
            <p:nvPr/>
          </p:nvSpPr>
          <p:spPr>
            <a:xfrm>
              <a:off x="7812084" y="3289297"/>
              <a:ext cx="2627308" cy="312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"/>
                <a:gd name="f7" fmla="val 109"/>
                <a:gd name="f8" fmla="val 66"/>
                <a:gd name="f9" fmla="val 69"/>
                <a:gd name="f10" fmla="val 4"/>
                <a:gd name="f11" fmla="val 74"/>
                <a:gd name="f12" fmla="val 3"/>
                <a:gd name="f13" fmla="val 79"/>
                <a:gd name="f14" fmla="val 331"/>
                <a:gd name="f15" fmla="val 583"/>
                <a:gd name="f16" fmla="val 836"/>
                <a:gd name="f17" fmla="val 840"/>
                <a:gd name="f18" fmla="val 845"/>
                <a:gd name="f19" fmla="val 849"/>
                <a:gd name="f20" fmla="val 853"/>
                <a:gd name="f21" fmla="val 5"/>
                <a:gd name="f22" fmla="val 859"/>
                <a:gd name="f23" fmla="val 2"/>
                <a:gd name="f24" fmla="val 863"/>
                <a:gd name="f25" fmla="val 870"/>
                <a:gd name="f26" fmla="val 876"/>
                <a:gd name="f27" fmla="val 883"/>
                <a:gd name="f28" fmla="val 914"/>
                <a:gd name="f29" fmla="val 36"/>
                <a:gd name="f30" fmla="val 913"/>
                <a:gd name="f31" fmla="val 42"/>
                <a:gd name="f32" fmla="val 912"/>
                <a:gd name="f33" fmla="val 45"/>
                <a:gd name="f34" fmla="val 905"/>
                <a:gd name="f35" fmla="val 44"/>
                <a:gd name="f36" fmla="val 891"/>
                <a:gd name="f37" fmla="val 878"/>
                <a:gd name="f38" fmla="val 864"/>
                <a:gd name="f39" fmla="val 857"/>
                <a:gd name="f40" fmla="val 855"/>
                <a:gd name="f41" fmla="val 46"/>
                <a:gd name="f42" fmla="val 856"/>
                <a:gd name="f43" fmla="val 52"/>
                <a:gd name="f44" fmla="val 841"/>
                <a:gd name="f45" fmla="val 49"/>
                <a:gd name="f46" fmla="val 826"/>
                <a:gd name="f47" fmla="val 811"/>
                <a:gd name="f48" fmla="val 710"/>
                <a:gd name="f49" fmla="val 609"/>
                <a:gd name="f50" fmla="val 50"/>
                <a:gd name="f51" fmla="val 507"/>
                <a:gd name="f52" fmla="val 494"/>
                <a:gd name="f53" fmla="val 483"/>
                <a:gd name="f54" fmla="val 478"/>
                <a:gd name="f55" fmla="val 65"/>
                <a:gd name="f56" fmla="val 76"/>
                <a:gd name="f57" fmla="val 87"/>
                <a:gd name="f58" fmla="val 98"/>
                <a:gd name="f59" fmla="val 104"/>
                <a:gd name="f60" fmla="val 475"/>
                <a:gd name="f61" fmla="val 106"/>
                <a:gd name="f62" fmla="val 469"/>
                <a:gd name="f63" fmla="val 107"/>
                <a:gd name="f64" fmla="val 437"/>
                <a:gd name="f65" fmla="val 77"/>
                <a:gd name="f66" fmla="val 73"/>
                <a:gd name="f67" fmla="val 436"/>
                <a:gd name="f68" fmla="val 432"/>
                <a:gd name="f69" fmla="val 421"/>
                <a:gd name="f70" fmla="val 407"/>
                <a:gd name="f71" fmla="val 305"/>
                <a:gd name="f72" fmla="val 204"/>
                <a:gd name="f73" fmla="val 102"/>
                <a:gd name="f74" fmla="val 88"/>
                <a:gd name="f75" fmla="val 59"/>
                <a:gd name="f76" fmla="val 57"/>
                <a:gd name="f77" fmla="val 51"/>
                <a:gd name="f78" fmla="val 37"/>
                <a:gd name="f79" fmla="val 23"/>
                <a:gd name="f80" fmla="val 9"/>
                <a:gd name="f81" fmla="val 1"/>
                <a:gd name="f82" fmla="val 33"/>
                <a:gd name="f83" fmla="val 55"/>
                <a:gd name="f84" fmla="val 6"/>
                <a:gd name="f85" fmla="+- 0 0 -90"/>
                <a:gd name="f86" fmla="*/ f3 1 915"/>
                <a:gd name="f87" fmla="*/ f4 1 109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915"/>
                <a:gd name="f96" fmla="*/ f92 1 109"/>
                <a:gd name="f97" fmla="*/ 66 f93 1"/>
                <a:gd name="f98" fmla="*/ 0 f92 1"/>
                <a:gd name="f99" fmla="*/ 79 f93 1"/>
                <a:gd name="f100" fmla="*/ 3 f92 1"/>
                <a:gd name="f101" fmla="*/ 836 f93 1"/>
                <a:gd name="f102" fmla="*/ 849 f93 1"/>
                <a:gd name="f103" fmla="*/ 863 f93 1"/>
                <a:gd name="f104" fmla="*/ 883 f93 1"/>
                <a:gd name="f105" fmla="*/ 914 f93 1"/>
                <a:gd name="f106" fmla="*/ 36 f92 1"/>
                <a:gd name="f107" fmla="*/ 905 f93 1"/>
                <a:gd name="f108" fmla="*/ 44 f92 1"/>
                <a:gd name="f109" fmla="*/ 864 f93 1"/>
                <a:gd name="f110" fmla="*/ 856 f93 1"/>
                <a:gd name="f111" fmla="*/ 52 f92 1"/>
                <a:gd name="f112" fmla="*/ 811 f93 1"/>
                <a:gd name="f113" fmla="*/ 49 f92 1"/>
                <a:gd name="f114" fmla="*/ 507 f93 1"/>
                <a:gd name="f115" fmla="*/ 478 f93 1"/>
                <a:gd name="f116" fmla="*/ 65 f92 1"/>
                <a:gd name="f117" fmla="*/ 98 f92 1"/>
                <a:gd name="f118" fmla="*/ 469 f93 1"/>
                <a:gd name="f119" fmla="*/ 107 f92 1"/>
                <a:gd name="f120" fmla="*/ 437 f93 1"/>
                <a:gd name="f121" fmla="*/ 77 f92 1"/>
                <a:gd name="f122" fmla="*/ 436 f93 1"/>
                <a:gd name="f123" fmla="*/ 407 f93 1"/>
                <a:gd name="f124" fmla="*/ 102 f93 1"/>
                <a:gd name="f125" fmla="*/ 59 f93 1"/>
                <a:gd name="f126" fmla="*/ 51 f93 1"/>
                <a:gd name="f127" fmla="*/ 9 f93 1"/>
                <a:gd name="f128" fmla="*/ 1 f93 1"/>
                <a:gd name="f129" fmla="*/ 33 f93 1"/>
                <a:gd name="f130" fmla="+- f94 0 f1"/>
                <a:gd name="f131" fmla="*/ f97 1 915"/>
                <a:gd name="f132" fmla="*/ f98 1 109"/>
                <a:gd name="f133" fmla="*/ f99 1 915"/>
                <a:gd name="f134" fmla="*/ f100 1 109"/>
                <a:gd name="f135" fmla="*/ f101 1 915"/>
                <a:gd name="f136" fmla="*/ f102 1 915"/>
                <a:gd name="f137" fmla="*/ f103 1 915"/>
                <a:gd name="f138" fmla="*/ f104 1 915"/>
                <a:gd name="f139" fmla="*/ f105 1 915"/>
                <a:gd name="f140" fmla="*/ f106 1 109"/>
                <a:gd name="f141" fmla="*/ f107 1 915"/>
                <a:gd name="f142" fmla="*/ f108 1 109"/>
                <a:gd name="f143" fmla="*/ f109 1 915"/>
                <a:gd name="f144" fmla="*/ f110 1 915"/>
                <a:gd name="f145" fmla="*/ f111 1 109"/>
                <a:gd name="f146" fmla="*/ f112 1 915"/>
                <a:gd name="f147" fmla="*/ f113 1 109"/>
                <a:gd name="f148" fmla="*/ f114 1 915"/>
                <a:gd name="f149" fmla="*/ f115 1 915"/>
                <a:gd name="f150" fmla="*/ f116 1 109"/>
                <a:gd name="f151" fmla="*/ f117 1 109"/>
                <a:gd name="f152" fmla="*/ f118 1 915"/>
                <a:gd name="f153" fmla="*/ f119 1 109"/>
                <a:gd name="f154" fmla="*/ f120 1 915"/>
                <a:gd name="f155" fmla="*/ f121 1 109"/>
                <a:gd name="f156" fmla="*/ f122 1 915"/>
                <a:gd name="f157" fmla="*/ f123 1 915"/>
                <a:gd name="f158" fmla="*/ f124 1 915"/>
                <a:gd name="f159" fmla="*/ f125 1 915"/>
                <a:gd name="f160" fmla="*/ f126 1 915"/>
                <a:gd name="f161" fmla="*/ f127 1 915"/>
                <a:gd name="f162" fmla="*/ f128 1 915"/>
                <a:gd name="f163" fmla="*/ f129 1 915"/>
                <a:gd name="f164" fmla="*/ 0 1 f95"/>
                <a:gd name="f165" fmla="*/ f89 1 f95"/>
                <a:gd name="f166" fmla="*/ 0 1 f96"/>
                <a:gd name="f167" fmla="*/ f90 1 f96"/>
                <a:gd name="f168" fmla="*/ f131 1 f95"/>
                <a:gd name="f169" fmla="*/ f132 1 f96"/>
                <a:gd name="f170" fmla="*/ f133 1 f95"/>
                <a:gd name="f171" fmla="*/ f134 1 f96"/>
                <a:gd name="f172" fmla="*/ f135 1 f95"/>
                <a:gd name="f173" fmla="*/ f136 1 f95"/>
                <a:gd name="f174" fmla="*/ f137 1 f95"/>
                <a:gd name="f175" fmla="*/ f138 1 f95"/>
                <a:gd name="f176" fmla="*/ f139 1 f95"/>
                <a:gd name="f177" fmla="*/ f140 1 f96"/>
                <a:gd name="f178" fmla="*/ f141 1 f95"/>
                <a:gd name="f179" fmla="*/ f142 1 f96"/>
                <a:gd name="f180" fmla="*/ f143 1 f95"/>
                <a:gd name="f181" fmla="*/ f144 1 f95"/>
                <a:gd name="f182" fmla="*/ f145 1 f96"/>
                <a:gd name="f183" fmla="*/ f146 1 f95"/>
                <a:gd name="f184" fmla="*/ f147 1 f96"/>
                <a:gd name="f185" fmla="*/ f148 1 f95"/>
                <a:gd name="f186" fmla="*/ f149 1 f95"/>
                <a:gd name="f187" fmla="*/ f150 1 f96"/>
                <a:gd name="f188" fmla="*/ f151 1 f96"/>
                <a:gd name="f189" fmla="*/ f152 1 f95"/>
                <a:gd name="f190" fmla="*/ f153 1 f96"/>
                <a:gd name="f191" fmla="*/ f154 1 f95"/>
                <a:gd name="f192" fmla="*/ f155 1 f96"/>
                <a:gd name="f193" fmla="*/ f156 1 f95"/>
                <a:gd name="f194" fmla="*/ f157 1 f95"/>
                <a:gd name="f195" fmla="*/ f158 1 f95"/>
                <a:gd name="f196" fmla="*/ f159 1 f95"/>
                <a:gd name="f197" fmla="*/ f160 1 f95"/>
                <a:gd name="f198" fmla="*/ f161 1 f95"/>
                <a:gd name="f199" fmla="*/ f162 1 f95"/>
                <a:gd name="f200" fmla="*/ f163 1 f95"/>
                <a:gd name="f201" fmla="*/ f164 f86 1"/>
                <a:gd name="f202" fmla="*/ f165 f86 1"/>
                <a:gd name="f203" fmla="*/ f167 f87 1"/>
                <a:gd name="f204" fmla="*/ f166 f87 1"/>
                <a:gd name="f205" fmla="*/ f168 f86 1"/>
                <a:gd name="f206" fmla="*/ f169 f87 1"/>
                <a:gd name="f207" fmla="*/ f170 f86 1"/>
                <a:gd name="f208" fmla="*/ f171 f87 1"/>
                <a:gd name="f209" fmla="*/ f172 f86 1"/>
                <a:gd name="f210" fmla="*/ f173 f86 1"/>
                <a:gd name="f211" fmla="*/ f174 f86 1"/>
                <a:gd name="f212" fmla="*/ f175 f86 1"/>
                <a:gd name="f213" fmla="*/ f176 f86 1"/>
                <a:gd name="f214" fmla="*/ f177 f87 1"/>
                <a:gd name="f215" fmla="*/ f178 f86 1"/>
                <a:gd name="f216" fmla="*/ f179 f87 1"/>
                <a:gd name="f217" fmla="*/ f180 f86 1"/>
                <a:gd name="f218" fmla="*/ f181 f86 1"/>
                <a:gd name="f219" fmla="*/ f182 f87 1"/>
                <a:gd name="f220" fmla="*/ f183 f86 1"/>
                <a:gd name="f221" fmla="*/ f184 f87 1"/>
                <a:gd name="f222" fmla="*/ f185 f86 1"/>
                <a:gd name="f223" fmla="*/ f186 f86 1"/>
                <a:gd name="f224" fmla="*/ f187 f87 1"/>
                <a:gd name="f225" fmla="*/ f188 f87 1"/>
                <a:gd name="f226" fmla="*/ f189 f86 1"/>
                <a:gd name="f227" fmla="*/ f190 f87 1"/>
                <a:gd name="f228" fmla="*/ f191 f86 1"/>
                <a:gd name="f229" fmla="*/ f192 f87 1"/>
                <a:gd name="f230" fmla="*/ f193 f86 1"/>
                <a:gd name="f231" fmla="*/ f194 f86 1"/>
                <a:gd name="f232" fmla="*/ f195 f86 1"/>
                <a:gd name="f233" fmla="*/ f196 f86 1"/>
                <a:gd name="f234" fmla="*/ f197 f86 1"/>
                <a:gd name="f235" fmla="*/ f198 f86 1"/>
                <a:gd name="f236" fmla="*/ f199 f86 1"/>
                <a:gd name="f237" fmla="*/ f200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08"/>
                </a:cxn>
                <a:cxn ang="f130">
                  <a:pos x="f210" y="f206"/>
                </a:cxn>
                <a:cxn ang="f130">
                  <a:pos x="f211" y="f208"/>
                </a:cxn>
                <a:cxn ang="f130">
                  <a:pos x="f212" y="f208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6"/>
                </a:cxn>
                <a:cxn ang="f130">
                  <a:pos x="f218" y="f219"/>
                </a:cxn>
                <a:cxn ang="f130">
                  <a:pos x="f220" y="f221"/>
                </a:cxn>
                <a:cxn ang="f130">
                  <a:pos x="f222" y="f221"/>
                </a:cxn>
                <a:cxn ang="f130">
                  <a:pos x="f223" y="f224"/>
                </a:cxn>
                <a:cxn ang="f130">
                  <a:pos x="f223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24"/>
                </a:cxn>
                <a:cxn ang="f130">
                  <a:pos x="f231" y="f221"/>
                </a:cxn>
                <a:cxn ang="f130">
                  <a:pos x="f232" y="f221"/>
                </a:cxn>
                <a:cxn ang="f130">
                  <a:pos x="f233" y="f219"/>
                </a:cxn>
                <a:cxn ang="f130">
                  <a:pos x="f234" y="f216"/>
                </a:cxn>
                <a:cxn ang="f130">
                  <a:pos x="f235" y="f216"/>
                </a:cxn>
                <a:cxn ang="f130">
                  <a:pos x="f236" y="f214"/>
                </a:cxn>
                <a:cxn ang="f130">
                  <a:pos x="f237" y="f208"/>
                </a:cxn>
                <a:cxn ang="f130">
                  <a:pos x="f205" y="f206"/>
                </a:cxn>
              </a:cxnLst>
              <a:rect l="f201" t="f204" r="f202" b="f203"/>
              <a:pathLst>
                <a:path w="915" h="109">
                  <a:moveTo>
                    <a:pt x="f8" y="f5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10"/>
                    <a:pt x="f19" y="f5"/>
                  </a:cubicBezTo>
                  <a:cubicBezTo>
                    <a:pt x="f20" y="f21"/>
                    <a:pt x="f22" y="f23"/>
                    <a:pt x="f24" y="f12"/>
                  </a:cubicBezTo>
                  <a:cubicBezTo>
                    <a:pt x="f25" y="f12"/>
                    <a:pt x="f26" y="f12"/>
                    <a:pt x="f27" y="f12"/>
                  </a:cubicBezTo>
                  <a:cubicBezTo>
                    <a:pt x="f6" y="f12"/>
                    <a:pt x="f28" y="f12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5"/>
                    <a:pt x="f37" y="f33"/>
                    <a:pt x="f38" y="f35"/>
                  </a:cubicBezTo>
                  <a:cubicBezTo>
                    <a:pt x="f39" y="f35"/>
                    <a:pt x="f40" y="f41"/>
                    <a:pt x="f42" y="f43"/>
                  </a:cubicBezTo>
                  <a:cubicBezTo>
                    <a:pt x="f44" y="f45"/>
                    <a:pt x="f46" y="f45"/>
                    <a:pt x="f47" y="f45"/>
                  </a:cubicBezTo>
                  <a:cubicBezTo>
                    <a:pt x="f48" y="f45"/>
                    <a:pt x="f49" y="f50"/>
                    <a:pt x="f51" y="f45"/>
                  </a:cubicBezTo>
                  <a:cubicBezTo>
                    <a:pt x="f52" y="f45"/>
                    <a:pt x="f53" y="f50"/>
                    <a:pt x="f54" y="f55"/>
                  </a:cubicBezTo>
                  <a:cubicBezTo>
                    <a:pt x="f54" y="f56"/>
                    <a:pt x="f54" y="f57"/>
                    <a:pt x="f54" y="f58"/>
                  </a:cubicBezTo>
                  <a:cubicBezTo>
                    <a:pt x="f54" y="f59"/>
                    <a:pt x="f60" y="f61"/>
                    <a:pt x="f62" y="f63"/>
                  </a:cubicBezTo>
                  <a:cubicBezTo>
                    <a:pt x="f64" y="f7"/>
                    <a:pt x="f64" y="f7"/>
                    <a:pt x="f64" y="f65"/>
                  </a:cubicBezTo>
                  <a:cubicBezTo>
                    <a:pt x="f64" y="f66"/>
                    <a:pt x="f67" y="f9"/>
                    <a:pt x="f67" y="f55"/>
                  </a:cubicBezTo>
                  <a:cubicBezTo>
                    <a:pt x="f68" y="f50"/>
                    <a:pt x="f69" y="f45"/>
                    <a:pt x="f70" y="f45"/>
                  </a:cubicBezTo>
                  <a:cubicBezTo>
                    <a:pt x="f71" y="f50"/>
                    <a:pt x="f72" y="f45"/>
                    <a:pt x="f73" y="f45"/>
                  </a:cubicBezTo>
                  <a:cubicBezTo>
                    <a:pt x="f74" y="f45"/>
                    <a:pt x="f66" y="f45"/>
                    <a:pt x="f75" y="f43"/>
                  </a:cubicBezTo>
                  <a:cubicBezTo>
                    <a:pt x="f75" y="f41"/>
                    <a:pt x="f76" y="f35"/>
                    <a:pt x="f77" y="f35"/>
                  </a:cubicBezTo>
                  <a:cubicBezTo>
                    <a:pt x="f78" y="f33"/>
                    <a:pt x="f79" y="f35"/>
                    <a:pt x="f80" y="f35"/>
                  </a:cubicBezTo>
                  <a:cubicBezTo>
                    <a:pt x="f23" y="f33"/>
                    <a:pt x="f81" y="f31"/>
                    <a:pt x="f81" y="f29"/>
                  </a:cubicBezTo>
                  <a:cubicBezTo>
                    <a:pt x="f5" y="f12"/>
                    <a:pt x="f5" y="f12"/>
                    <a:pt x="f82" y="f12"/>
                  </a:cubicBezTo>
                  <a:cubicBezTo>
                    <a:pt x="f35" y="f23"/>
                    <a:pt x="f83" y="f84"/>
                    <a:pt x="f8" y="f5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E5FD39B-B8F7-C5E9-679F-32ED46DA6111}"/>
                </a:ext>
              </a:extLst>
            </p:cNvPr>
            <p:cNvSpPr/>
            <p:nvPr/>
          </p:nvSpPr>
          <p:spPr>
            <a:xfrm>
              <a:off x="7815267" y="2813051"/>
              <a:ext cx="2620963" cy="312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3"/>
                <a:gd name="f7" fmla="val 109"/>
                <a:gd name="f8" fmla="val 75"/>
                <a:gd name="f9" fmla="val 79"/>
                <a:gd name="f10" fmla="val 4"/>
                <a:gd name="f11" fmla="val 84"/>
                <a:gd name="f12" fmla="val 3"/>
                <a:gd name="f13" fmla="val 88"/>
                <a:gd name="f14" fmla="val 334"/>
                <a:gd name="f15" fmla="val 579"/>
                <a:gd name="f16" fmla="val 824"/>
                <a:gd name="f17" fmla="val 829"/>
                <a:gd name="f18" fmla="val 834"/>
                <a:gd name="f19" fmla="val 838"/>
                <a:gd name="f20" fmla="val 841"/>
                <a:gd name="f21" fmla="val 5"/>
                <a:gd name="f22" fmla="val 845"/>
                <a:gd name="f23" fmla="val 849"/>
                <a:gd name="f24" fmla="val 867"/>
                <a:gd name="f25" fmla="val 885"/>
                <a:gd name="f26" fmla="val 902"/>
                <a:gd name="f27" fmla="val 909"/>
                <a:gd name="f28" fmla="val 12"/>
                <a:gd name="f29" fmla="val 44"/>
                <a:gd name="f30" fmla="val 881"/>
                <a:gd name="f31" fmla="val 871"/>
                <a:gd name="f32" fmla="val 860"/>
                <a:gd name="f33" fmla="val 45"/>
                <a:gd name="f34" fmla="val 850"/>
                <a:gd name="f35" fmla="val 844"/>
                <a:gd name="f36" fmla="val 842"/>
                <a:gd name="f37" fmla="val 46"/>
                <a:gd name="f38" fmla="val 52"/>
                <a:gd name="f39" fmla="val 827"/>
                <a:gd name="f40" fmla="val 49"/>
                <a:gd name="f41" fmla="val 812"/>
                <a:gd name="f42" fmla="val 50"/>
                <a:gd name="f43" fmla="val 797"/>
                <a:gd name="f44" fmla="val 700"/>
                <a:gd name="f45" fmla="val 603"/>
                <a:gd name="f46" fmla="val 506"/>
                <a:gd name="f47" fmla="val 493"/>
                <a:gd name="f48" fmla="val 482"/>
                <a:gd name="f49" fmla="val 51"/>
                <a:gd name="f50" fmla="val 477"/>
                <a:gd name="f51" fmla="val 65"/>
                <a:gd name="f52" fmla="val 76"/>
                <a:gd name="f53" fmla="val 87"/>
                <a:gd name="f54" fmla="val 98"/>
                <a:gd name="f55" fmla="val 104"/>
                <a:gd name="f56" fmla="val 474"/>
                <a:gd name="f57" fmla="val 106"/>
                <a:gd name="f58" fmla="val 468"/>
                <a:gd name="f59" fmla="val 107"/>
                <a:gd name="f60" fmla="val 436"/>
                <a:gd name="f61" fmla="val 77"/>
                <a:gd name="f62" fmla="val 73"/>
                <a:gd name="f63" fmla="val 435"/>
                <a:gd name="f64" fmla="val 69"/>
                <a:gd name="f65" fmla="val 431"/>
                <a:gd name="f66" fmla="val 420"/>
                <a:gd name="f67" fmla="val 406"/>
                <a:gd name="f68" fmla="val 309"/>
                <a:gd name="f69" fmla="val 212"/>
                <a:gd name="f70" fmla="val 115"/>
                <a:gd name="f71" fmla="val 100"/>
                <a:gd name="f72" fmla="val 85"/>
                <a:gd name="f73" fmla="val 70"/>
                <a:gd name="f74" fmla="val 71"/>
                <a:gd name="f75" fmla="val 47"/>
                <a:gd name="f76" fmla="val 62"/>
                <a:gd name="f77" fmla="val 28"/>
                <a:gd name="f78" fmla="val 11"/>
                <a:gd name="f79" fmla="val 43"/>
                <a:gd name="f80" fmla="val 34"/>
                <a:gd name="f81" fmla="val 31"/>
                <a:gd name="f82" fmla="val 2"/>
                <a:gd name="f83" fmla="val 61"/>
                <a:gd name="f84" fmla="val 7"/>
                <a:gd name="f85" fmla="+- 0 0 -90"/>
                <a:gd name="f86" fmla="*/ f3 1 913"/>
                <a:gd name="f87" fmla="*/ f4 1 109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913"/>
                <a:gd name="f96" fmla="*/ f92 1 109"/>
                <a:gd name="f97" fmla="*/ 75 f93 1"/>
                <a:gd name="f98" fmla="*/ 0 f92 1"/>
                <a:gd name="f99" fmla="*/ 88 f93 1"/>
                <a:gd name="f100" fmla="*/ 3 f92 1"/>
                <a:gd name="f101" fmla="*/ 824 f93 1"/>
                <a:gd name="f102" fmla="*/ 838 f93 1"/>
                <a:gd name="f103" fmla="*/ 849 f93 1"/>
                <a:gd name="f104" fmla="*/ 902 f93 1"/>
                <a:gd name="f105" fmla="*/ 913 f93 1"/>
                <a:gd name="f106" fmla="*/ 12 f92 1"/>
                <a:gd name="f107" fmla="*/ 881 f93 1"/>
                <a:gd name="f108" fmla="*/ 44 f92 1"/>
                <a:gd name="f109" fmla="*/ 850 f93 1"/>
                <a:gd name="f110" fmla="*/ 842 f93 1"/>
                <a:gd name="f111" fmla="*/ 52 f92 1"/>
                <a:gd name="f112" fmla="*/ 797 f93 1"/>
                <a:gd name="f113" fmla="*/ 50 f92 1"/>
                <a:gd name="f114" fmla="*/ 506 f93 1"/>
                <a:gd name="f115" fmla="*/ 49 f92 1"/>
                <a:gd name="f116" fmla="*/ 477 f93 1"/>
                <a:gd name="f117" fmla="*/ 65 f92 1"/>
                <a:gd name="f118" fmla="*/ 98 f92 1"/>
                <a:gd name="f119" fmla="*/ 468 f93 1"/>
                <a:gd name="f120" fmla="*/ 107 f92 1"/>
                <a:gd name="f121" fmla="*/ 436 f93 1"/>
                <a:gd name="f122" fmla="*/ 77 f92 1"/>
                <a:gd name="f123" fmla="*/ 435 f93 1"/>
                <a:gd name="f124" fmla="*/ 406 f93 1"/>
                <a:gd name="f125" fmla="*/ 115 f93 1"/>
                <a:gd name="f126" fmla="*/ 70 f93 1"/>
                <a:gd name="f127" fmla="*/ 62 f93 1"/>
                <a:gd name="f128" fmla="*/ 11 f93 1"/>
                <a:gd name="f129" fmla="*/ 45 f92 1"/>
                <a:gd name="f130" fmla="*/ 0 f93 1"/>
                <a:gd name="f131" fmla="*/ 34 f92 1"/>
                <a:gd name="f132" fmla="*/ 31 f93 1"/>
                <a:gd name="f133" fmla="+- f94 0 f1"/>
                <a:gd name="f134" fmla="*/ f97 1 913"/>
                <a:gd name="f135" fmla="*/ f98 1 109"/>
                <a:gd name="f136" fmla="*/ f99 1 913"/>
                <a:gd name="f137" fmla="*/ f100 1 109"/>
                <a:gd name="f138" fmla="*/ f101 1 913"/>
                <a:gd name="f139" fmla="*/ f102 1 913"/>
                <a:gd name="f140" fmla="*/ f103 1 913"/>
                <a:gd name="f141" fmla="*/ f104 1 913"/>
                <a:gd name="f142" fmla="*/ f105 1 913"/>
                <a:gd name="f143" fmla="*/ f106 1 109"/>
                <a:gd name="f144" fmla="*/ f107 1 913"/>
                <a:gd name="f145" fmla="*/ f108 1 109"/>
                <a:gd name="f146" fmla="*/ f109 1 913"/>
                <a:gd name="f147" fmla="*/ f110 1 913"/>
                <a:gd name="f148" fmla="*/ f111 1 109"/>
                <a:gd name="f149" fmla="*/ f112 1 913"/>
                <a:gd name="f150" fmla="*/ f113 1 109"/>
                <a:gd name="f151" fmla="*/ f114 1 913"/>
                <a:gd name="f152" fmla="*/ f115 1 109"/>
                <a:gd name="f153" fmla="*/ f116 1 913"/>
                <a:gd name="f154" fmla="*/ f117 1 109"/>
                <a:gd name="f155" fmla="*/ f118 1 109"/>
                <a:gd name="f156" fmla="*/ f119 1 913"/>
                <a:gd name="f157" fmla="*/ f120 1 109"/>
                <a:gd name="f158" fmla="*/ f121 1 913"/>
                <a:gd name="f159" fmla="*/ f122 1 109"/>
                <a:gd name="f160" fmla="*/ f123 1 913"/>
                <a:gd name="f161" fmla="*/ f124 1 913"/>
                <a:gd name="f162" fmla="*/ f125 1 913"/>
                <a:gd name="f163" fmla="*/ f126 1 913"/>
                <a:gd name="f164" fmla="*/ f127 1 913"/>
                <a:gd name="f165" fmla="*/ f128 1 913"/>
                <a:gd name="f166" fmla="*/ f129 1 109"/>
                <a:gd name="f167" fmla="*/ f130 1 913"/>
                <a:gd name="f168" fmla="*/ f131 1 109"/>
                <a:gd name="f169" fmla="*/ f132 1 913"/>
                <a:gd name="f170" fmla="*/ 0 1 f95"/>
                <a:gd name="f171" fmla="*/ f89 1 f95"/>
                <a:gd name="f172" fmla="*/ 0 1 f96"/>
                <a:gd name="f173" fmla="*/ f90 1 f96"/>
                <a:gd name="f174" fmla="*/ f134 1 f95"/>
                <a:gd name="f175" fmla="*/ f135 1 f96"/>
                <a:gd name="f176" fmla="*/ f136 1 f95"/>
                <a:gd name="f177" fmla="*/ f137 1 f96"/>
                <a:gd name="f178" fmla="*/ f138 1 f95"/>
                <a:gd name="f179" fmla="*/ f139 1 f95"/>
                <a:gd name="f180" fmla="*/ f140 1 f95"/>
                <a:gd name="f181" fmla="*/ f141 1 f95"/>
                <a:gd name="f182" fmla="*/ f142 1 f95"/>
                <a:gd name="f183" fmla="*/ f143 1 f96"/>
                <a:gd name="f184" fmla="*/ f144 1 f95"/>
                <a:gd name="f185" fmla="*/ f145 1 f96"/>
                <a:gd name="f186" fmla="*/ f146 1 f95"/>
                <a:gd name="f187" fmla="*/ f147 1 f95"/>
                <a:gd name="f188" fmla="*/ f148 1 f96"/>
                <a:gd name="f189" fmla="*/ f149 1 f95"/>
                <a:gd name="f190" fmla="*/ f150 1 f96"/>
                <a:gd name="f191" fmla="*/ f151 1 f95"/>
                <a:gd name="f192" fmla="*/ f152 1 f96"/>
                <a:gd name="f193" fmla="*/ f153 1 f95"/>
                <a:gd name="f194" fmla="*/ f154 1 f96"/>
                <a:gd name="f195" fmla="*/ f155 1 f96"/>
                <a:gd name="f196" fmla="*/ f156 1 f95"/>
                <a:gd name="f197" fmla="*/ f157 1 f96"/>
                <a:gd name="f198" fmla="*/ f158 1 f95"/>
                <a:gd name="f199" fmla="*/ f159 1 f96"/>
                <a:gd name="f200" fmla="*/ f160 1 f95"/>
                <a:gd name="f201" fmla="*/ f161 1 f95"/>
                <a:gd name="f202" fmla="*/ f162 1 f95"/>
                <a:gd name="f203" fmla="*/ f163 1 f95"/>
                <a:gd name="f204" fmla="*/ f164 1 f95"/>
                <a:gd name="f205" fmla="*/ f165 1 f95"/>
                <a:gd name="f206" fmla="*/ f166 1 f96"/>
                <a:gd name="f207" fmla="*/ f167 1 f95"/>
                <a:gd name="f208" fmla="*/ f168 1 f96"/>
                <a:gd name="f209" fmla="*/ f169 1 f95"/>
                <a:gd name="f210" fmla="*/ f170 f86 1"/>
                <a:gd name="f211" fmla="*/ f171 f86 1"/>
                <a:gd name="f212" fmla="*/ f173 f87 1"/>
                <a:gd name="f213" fmla="*/ f172 f87 1"/>
                <a:gd name="f214" fmla="*/ f174 f86 1"/>
                <a:gd name="f215" fmla="*/ f175 f87 1"/>
                <a:gd name="f216" fmla="*/ f176 f86 1"/>
                <a:gd name="f217" fmla="*/ f177 f87 1"/>
                <a:gd name="f218" fmla="*/ f178 f86 1"/>
                <a:gd name="f219" fmla="*/ f179 f86 1"/>
                <a:gd name="f220" fmla="*/ f180 f86 1"/>
                <a:gd name="f221" fmla="*/ f181 f86 1"/>
                <a:gd name="f222" fmla="*/ f182 f86 1"/>
                <a:gd name="f223" fmla="*/ f183 f87 1"/>
                <a:gd name="f224" fmla="*/ f184 f86 1"/>
                <a:gd name="f225" fmla="*/ f185 f87 1"/>
                <a:gd name="f226" fmla="*/ f186 f86 1"/>
                <a:gd name="f227" fmla="*/ f187 f86 1"/>
                <a:gd name="f228" fmla="*/ f188 f87 1"/>
                <a:gd name="f229" fmla="*/ f189 f86 1"/>
                <a:gd name="f230" fmla="*/ f190 f87 1"/>
                <a:gd name="f231" fmla="*/ f191 f86 1"/>
                <a:gd name="f232" fmla="*/ f192 f87 1"/>
                <a:gd name="f233" fmla="*/ f193 f86 1"/>
                <a:gd name="f234" fmla="*/ f194 f87 1"/>
                <a:gd name="f235" fmla="*/ f195 f87 1"/>
                <a:gd name="f236" fmla="*/ f196 f86 1"/>
                <a:gd name="f237" fmla="*/ f197 f87 1"/>
                <a:gd name="f238" fmla="*/ f198 f86 1"/>
                <a:gd name="f239" fmla="*/ f199 f87 1"/>
                <a:gd name="f240" fmla="*/ f200 f86 1"/>
                <a:gd name="f241" fmla="*/ f201 f86 1"/>
                <a:gd name="f242" fmla="*/ f202 f86 1"/>
                <a:gd name="f243" fmla="*/ f203 f86 1"/>
                <a:gd name="f244" fmla="*/ f204 f86 1"/>
                <a:gd name="f245" fmla="*/ f205 f86 1"/>
                <a:gd name="f246" fmla="*/ f206 f87 1"/>
                <a:gd name="f247" fmla="*/ f207 f86 1"/>
                <a:gd name="f248" fmla="*/ f208 f87 1"/>
                <a:gd name="f249" fmla="*/ f209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14" y="f215"/>
                </a:cxn>
                <a:cxn ang="f133">
                  <a:pos x="f216" y="f217"/>
                </a:cxn>
                <a:cxn ang="f133">
                  <a:pos x="f218" y="f217"/>
                </a:cxn>
                <a:cxn ang="f133">
                  <a:pos x="f219" y="f215"/>
                </a:cxn>
                <a:cxn ang="f133">
                  <a:pos x="f220" y="f217"/>
                </a:cxn>
                <a:cxn ang="f133">
                  <a:pos x="f221" y="f217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25"/>
                </a:cxn>
                <a:cxn ang="f133">
                  <a:pos x="f227" y="f228"/>
                </a:cxn>
                <a:cxn ang="f133">
                  <a:pos x="f229" y="f230"/>
                </a:cxn>
                <a:cxn ang="f133">
                  <a:pos x="f231" y="f232"/>
                </a:cxn>
                <a:cxn ang="f133">
                  <a:pos x="f233" y="f234"/>
                </a:cxn>
                <a:cxn ang="f133">
                  <a:pos x="f233" y="f235"/>
                </a:cxn>
                <a:cxn ang="f133">
                  <a:pos x="f236" y="f237"/>
                </a:cxn>
                <a:cxn ang="f133">
                  <a:pos x="f238" y="f239"/>
                </a:cxn>
                <a:cxn ang="f133">
                  <a:pos x="f240" y="f234"/>
                </a:cxn>
                <a:cxn ang="f133">
                  <a:pos x="f241" y="f232"/>
                </a:cxn>
                <a:cxn ang="f133">
                  <a:pos x="f242" y="f230"/>
                </a:cxn>
                <a:cxn ang="f133">
                  <a:pos x="f243" y="f228"/>
                </a:cxn>
                <a:cxn ang="f133">
                  <a:pos x="f244" y="f225"/>
                </a:cxn>
                <a:cxn ang="f133">
                  <a:pos x="f245" y="f246"/>
                </a:cxn>
                <a:cxn ang="f133">
                  <a:pos x="f247" y="f248"/>
                </a:cxn>
                <a:cxn ang="f133">
                  <a:pos x="f249" y="f217"/>
                </a:cxn>
                <a:cxn ang="f133">
                  <a:pos x="f214" y="f215"/>
                </a:cxn>
              </a:cxnLst>
              <a:rect l="f210" t="f213" r="f211" b="f212"/>
              <a:pathLst>
                <a:path w="913" h="109">
                  <a:moveTo>
                    <a:pt x="f8" y="f5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10"/>
                    <a:pt x="f19" y="f5"/>
                  </a:cubicBezTo>
                  <a:cubicBezTo>
                    <a:pt x="f20" y="f21"/>
                    <a:pt x="f22" y="f12"/>
                    <a:pt x="f23" y="f12"/>
                  </a:cubicBezTo>
                  <a:cubicBezTo>
                    <a:pt x="f24" y="f12"/>
                    <a:pt x="f25" y="f12"/>
                    <a:pt x="f26" y="f12"/>
                  </a:cubicBezTo>
                  <a:cubicBezTo>
                    <a:pt x="f27" y="f12"/>
                    <a:pt x="f6" y="f10"/>
                    <a:pt x="f6" y="f28"/>
                  </a:cubicBezTo>
                  <a:cubicBezTo>
                    <a:pt x="f6" y="f29"/>
                    <a:pt x="f6" y="f29"/>
                    <a:pt x="f30" y="f29"/>
                  </a:cubicBezTo>
                  <a:cubicBezTo>
                    <a:pt x="f31" y="f29"/>
                    <a:pt x="f32" y="f33"/>
                    <a:pt x="f34" y="f29"/>
                  </a:cubicBezTo>
                  <a:cubicBezTo>
                    <a:pt x="f35" y="f29"/>
                    <a:pt x="f36" y="f37"/>
                    <a:pt x="f36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2"/>
                    <a:pt x="f46" y="f40"/>
                  </a:cubicBezTo>
                  <a:cubicBezTo>
                    <a:pt x="f47" y="f40"/>
                    <a:pt x="f48" y="f49"/>
                    <a:pt x="f50" y="f51"/>
                  </a:cubicBezTo>
                  <a:cubicBezTo>
                    <a:pt x="f50" y="f52"/>
                    <a:pt x="f50" y="f53"/>
                    <a:pt x="f50" y="f54"/>
                  </a:cubicBezTo>
                  <a:cubicBezTo>
                    <a:pt x="f50" y="f55"/>
                    <a:pt x="f56" y="f57"/>
                    <a:pt x="f58" y="f59"/>
                  </a:cubicBezTo>
                  <a:cubicBezTo>
                    <a:pt x="f60" y="f7"/>
                    <a:pt x="f60" y="f7"/>
                    <a:pt x="f60" y="f61"/>
                  </a:cubicBezTo>
                  <a:cubicBezTo>
                    <a:pt x="f60" y="f62"/>
                    <a:pt x="f63" y="f64"/>
                    <a:pt x="f63" y="f51"/>
                  </a:cubicBezTo>
                  <a:cubicBezTo>
                    <a:pt x="f65" y="f49"/>
                    <a:pt x="f66" y="f40"/>
                    <a:pt x="f67" y="f40"/>
                  </a:cubicBezTo>
                  <a:cubicBezTo>
                    <a:pt x="f68" y="f42"/>
                    <a:pt x="f69" y="f42"/>
                    <a:pt x="f70" y="f42"/>
                  </a:cubicBezTo>
                  <a:cubicBezTo>
                    <a:pt x="f71" y="f42"/>
                    <a:pt x="f72" y="f40"/>
                    <a:pt x="f73" y="f38"/>
                  </a:cubicBezTo>
                  <a:cubicBezTo>
                    <a:pt x="f74" y="f75"/>
                    <a:pt x="f64" y="f29"/>
                    <a:pt x="f76" y="f29"/>
                  </a:cubicBezTo>
                  <a:cubicBezTo>
                    <a:pt x="f33" y="f33"/>
                    <a:pt x="f77" y="f29"/>
                    <a:pt x="f78" y="f33"/>
                  </a:cubicBezTo>
                  <a:cubicBezTo>
                    <a:pt x="f12" y="f33"/>
                    <a:pt x="f5" y="f79"/>
                    <a:pt x="f5" y="f80"/>
                  </a:cubicBezTo>
                  <a:cubicBezTo>
                    <a:pt x="f5" y="f12"/>
                    <a:pt x="f5" y="f10"/>
                    <a:pt x="f81" y="f12"/>
                  </a:cubicBezTo>
                  <a:cubicBezTo>
                    <a:pt x="f37" y="f82"/>
                    <a:pt x="f83" y="f84"/>
                    <a:pt x="f8" y="f5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293C8FC-DCC4-916F-2F01-20BBB2F5E285}"/>
                </a:ext>
              </a:extLst>
            </p:cNvPr>
            <p:cNvSpPr/>
            <p:nvPr/>
          </p:nvSpPr>
          <p:spPr>
            <a:xfrm>
              <a:off x="8764588" y="1793879"/>
              <a:ext cx="71754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"/>
                <a:gd name="f7" fmla="val 52"/>
                <a:gd name="f8" fmla="val 177"/>
                <a:gd name="f9" fmla="val 5"/>
                <a:gd name="f10" fmla="val 198"/>
                <a:gd name="f11" fmla="val 218"/>
                <a:gd name="f12" fmla="val 6"/>
                <a:gd name="f13" fmla="val 239"/>
                <a:gd name="f14" fmla="val 247"/>
                <a:gd name="f15" fmla="val 7"/>
                <a:gd name="f16" fmla="val 16"/>
                <a:gd name="f17" fmla="val 47"/>
                <a:gd name="f18" fmla="val 219"/>
                <a:gd name="f19" fmla="val 207"/>
                <a:gd name="f20" fmla="val 195"/>
                <a:gd name="f21" fmla="val 183"/>
                <a:gd name="f22" fmla="val 178"/>
                <a:gd name="f23" fmla="val 171"/>
                <a:gd name="f24" fmla="val 165"/>
                <a:gd name="f25" fmla="val 138"/>
                <a:gd name="f26" fmla="val 112"/>
                <a:gd name="f27" fmla="val 86"/>
                <a:gd name="f28" fmla="val 79"/>
                <a:gd name="f29" fmla="val 73"/>
                <a:gd name="f30" fmla="val 68"/>
                <a:gd name="f31" fmla="val 49"/>
                <a:gd name="f32" fmla="val 30"/>
                <a:gd name="f33" fmla="val 11"/>
                <a:gd name="f34" fmla="val 4"/>
                <a:gd name="f35" fmla="val 1"/>
                <a:gd name="f36" fmla="val 46"/>
                <a:gd name="f37" fmla="val 38"/>
                <a:gd name="f38" fmla="val 32"/>
                <a:gd name="f39" fmla="val 60"/>
                <a:gd name="f40" fmla="val 74"/>
                <a:gd name="f41" fmla="val 78"/>
                <a:gd name="f42" fmla="val 83"/>
                <a:gd name="f43" fmla="val 89"/>
                <a:gd name="f44" fmla="val 113"/>
                <a:gd name="f45" fmla="val 137"/>
                <a:gd name="f46" fmla="val 161"/>
                <a:gd name="f47" fmla="val 167"/>
                <a:gd name="f48" fmla="val 173"/>
                <a:gd name="f49" fmla="+- 0 0 -90"/>
                <a:gd name="f50" fmla="*/ f3 1 250"/>
                <a:gd name="f51" fmla="*/ f4 1 52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250"/>
                <a:gd name="f60" fmla="*/ f56 1 52"/>
                <a:gd name="f61" fmla="*/ 177 f57 1"/>
                <a:gd name="f62" fmla="*/ 5 f56 1"/>
                <a:gd name="f63" fmla="*/ 239 f57 1"/>
                <a:gd name="f64" fmla="*/ 250 f57 1"/>
                <a:gd name="f65" fmla="*/ 16 f56 1"/>
                <a:gd name="f66" fmla="*/ 219 f57 1"/>
                <a:gd name="f67" fmla="*/ 47 f56 1"/>
                <a:gd name="f68" fmla="*/ 183 f57 1"/>
                <a:gd name="f69" fmla="*/ 165 f57 1"/>
                <a:gd name="f70" fmla="*/ 52 f56 1"/>
                <a:gd name="f71" fmla="*/ 86 f57 1"/>
                <a:gd name="f72" fmla="*/ 68 f57 1"/>
                <a:gd name="f73" fmla="*/ 11 f57 1"/>
                <a:gd name="f74" fmla="*/ 1 f57 1"/>
                <a:gd name="f75" fmla="*/ 38 f56 1"/>
                <a:gd name="f76" fmla="*/ 32 f57 1"/>
                <a:gd name="f77" fmla="*/ 74 f57 1"/>
                <a:gd name="f78" fmla="*/ 89 f57 1"/>
                <a:gd name="f79" fmla="*/ 0 f56 1"/>
                <a:gd name="f80" fmla="*/ 161 f57 1"/>
                <a:gd name="f81" fmla="+- f58 0 f1"/>
                <a:gd name="f82" fmla="*/ f61 1 250"/>
                <a:gd name="f83" fmla="*/ f62 1 52"/>
                <a:gd name="f84" fmla="*/ f63 1 250"/>
                <a:gd name="f85" fmla="*/ f64 1 250"/>
                <a:gd name="f86" fmla="*/ f65 1 52"/>
                <a:gd name="f87" fmla="*/ f66 1 250"/>
                <a:gd name="f88" fmla="*/ f67 1 52"/>
                <a:gd name="f89" fmla="*/ f68 1 250"/>
                <a:gd name="f90" fmla="*/ f69 1 250"/>
                <a:gd name="f91" fmla="*/ f70 1 52"/>
                <a:gd name="f92" fmla="*/ f71 1 250"/>
                <a:gd name="f93" fmla="*/ f72 1 250"/>
                <a:gd name="f94" fmla="*/ f73 1 250"/>
                <a:gd name="f95" fmla="*/ f74 1 250"/>
                <a:gd name="f96" fmla="*/ f75 1 52"/>
                <a:gd name="f97" fmla="*/ f76 1 250"/>
                <a:gd name="f98" fmla="*/ f77 1 250"/>
                <a:gd name="f99" fmla="*/ f78 1 250"/>
                <a:gd name="f100" fmla="*/ f79 1 52"/>
                <a:gd name="f101" fmla="*/ f80 1 250"/>
                <a:gd name="f102" fmla="*/ 0 1 f59"/>
                <a:gd name="f103" fmla="*/ f53 1 f59"/>
                <a:gd name="f104" fmla="*/ 0 1 f60"/>
                <a:gd name="f105" fmla="*/ f54 1 f60"/>
                <a:gd name="f106" fmla="*/ f82 1 f59"/>
                <a:gd name="f107" fmla="*/ f83 1 f60"/>
                <a:gd name="f108" fmla="*/ f84 1 f59"/>
                <a:gd name="f109" fmla="*/ f85 1 f59"/>
                <a:gd name="f110" fmla="*/ f86 1 f60"/>
                <a:gd name="f111" fmla="*/ f87 1 f59"/>
                <a:gd name="f112" fmla="*/ f88 1 f60"/>
                <a:gd name="f113" fmla="*/ f89 1 f59"/>
                <a:gd name="f114" fmla="*/ f90 1 f59"/>
                <a:gd name="f115" fmla="*/ f91 1 f60"/>
                <a:gd name="f116" fmla="*/ f92 1 f59"/>
                <a:gd name="f117" fmla="*/ f93 1 f59"/>
                <a:gd name="f118" fmla="*/ f94 1 f59"/>
                <a:gd name="f119" fmla="*/ f95 1 f59"/>
                <a:gd name="f120" fmla="*/ f96 1 f60"/>
                <a:gd name="f121" fmla="*/ f97 1 f59"/>
                <a:gd name="f122" fmla="*/ f98 1 f59"/>
                <a:gd name="f123" fmla="*/ f99 1 f59"/>
                <a:gd name="f124" fmla="*/ f100 1 f60"/>
                <a:gd name="f125" fmla="*/ f101 1 f59"/>
                <a:gd name="f126" fmla="*/ f102 f50 1"/>
                <a:gd name="f127" fmla="*/ f103 f50 1"/>
                <a:gd name="f128" fmla="*/ f105 f51 1"/>
                <a:gd name="f129" fmla="*/ f104 f51 1"/>
                <a:gd name="f130" fmla="*/ f106 f50 1"/>
                <a:gd name="f131" fmla="*/ f107 f51 1"/>
                <a:gd name="f132" fmla="*/ f108 f50 1"/>
                <a:gd name="f133" fmla="*/ f109 f50 1"/>
                <a:gd name="f134" fmla="*/ f110 f51 1"/>
                <a:gd name="f135" fmla="*/ f111 f50 1"/>
                <a:gd name="f136" fmla="*/ f112 f51 1"/>
                <a:gd name="f137" fmla="*/ f113 f50 1"/>
                <a:gd name="f138" fmla="*/ f114 f50 1"/>
                <a:gd name="f139" fmla="*/ f115 f51 1"/>
                <a:gd name="f140" fmla="*/ f116 f50 1"/>
                <a:gd name="f141" fmla="*/ f117 f50 1"/>
                <a:gd name="f142" fmla="*/ f118 f50 1"/>
                <a:gd name="f143" fmla="*/ f119 f50 1"/>
                <a:gd name="f144" fmla="*/ f120 f51 1"/>
                <a:gd name="f145" fmla="*/ f121 f50 1"/>
                <a:gd name="f146" fmla="*/ f122 f50 1"/>
                <a:gd name="f147" fmla="*/ f123 f50 1"/>
                <a:gd name="f148" fmla="*/ f124 f51 1"/>
                <a:gd name="f149" fmla="*/ f125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30" y="f131"/>
                </a:cxn>
                <a:cxn ang="f81">
                  <a:pos x="f132" y="f131"/>
                </a:cxn>
                <a:cxn ang="f81">
                  <a:pos x="f133" y="f134"/>
                </a:cxn>
                <a:cxn ang="f81">
                  <a:pos x="f135" y="f136"/>
                </a:cxn>
                <a:cxn ang="f81">
                  <a:pos x="f137" y="f136"/>
                </a:cxn>
                <a:cxn ang="f81">
                  <a:pos x="f138" y="f139"/>
                </a:cxn>
                <a:cxn ang="f81">
                  <a:pos x="f140" y="f139"/>
                </a:cxn>
                <a:cxn ang="f81">
                  <a:pos x="f141" y="f136"/>
                </a:cxn>
                <a:cxn ang="f81">
                  <a:pos x="f142" y="f136"/>
                </a:cxn>
                <a:cxn ang="f81">
                  <a:pos x="f143" y="f144"/>
                </a:cxn>
                <a:cxn ang="f81">
                  <a:pos x="f145" y="f131"/>
                </a:cxn>
                <a:cxn ang="f81">
                  <a:pos x="f146" y="f131"/>
                </a:cxn>
                <a:cxn ang="f81">
                  <a:pos x="f147" y="f148"/>
                </a:cxn>
                <a:cxn ang="f81">
                  <a:pos x="f149" y="f148"/>
                </a:cxn>
                <a:cxn ang="f81">
                  <a:pos x="f130" y="f131"/>
                </a:cxn>
              </a:cxnLst>
              <a:rect l="f126" t="f129" r="f127" b="f128"/>
              <a:pathLst>
                <a:path w="250" h="52">
                  <a:moveTo>
                    <a:pt x="f8" y="f9"/>
                  </a:moveTo>
                  <a:cubicBezTo>
                    <a:pt x="f10" y="f9"/>
                    <a:pt x="f11" y="f12"/>
                    <a:pt x="f13" y="f9"/>
                  </a:cubicBezTo>
                  <a:cubicBezTo>
                    <a:pt x="f14" y="f9"/>
                    <a:pt x="f6" y="f15"/>
                    <a:pt x="f6" y="f16"/>
                  </a:cubicBezTo>
                  <a:cubicBezTo>
                    <a:pt x="f6" y="f17"/>
                    <a:pt x="f6" y="f17"/>
                    <a:pt x="f18" y="f17"/>
                  </a:cubicBezTo>
                  <a:cubicBezTo>
                    <a:pt x="f19" y="f17"/>
                    <a:pt x="f20" y="f17"/>
                    <a:pt x="f21" y="f1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5" y="f7"/>
                    <a:pt x="f26" y="f7"/>
                    <a:pt x="f27" y="f7"/>
                  </a:cubicBezTo>
                  <a:cubicBezTo>
                    <a:pt x="f28" y="f7"/>
                    <a:pt x="f29" y="f7"/>
                    <a:pt x="f30" y="f17"/>
                  </a:cubicBezTo>
                  <a:cubicBezTo>
                    <a:pt x="f31" y="f17"/>
                    <a:pt x="f32" y="f17"/>
                    <a:pt x="f33" y="f17"/>
                  </a:cubicBezTo>
                  <a:cubicBezTo>
                    <a:pt x="f34" y="f17"/>
                    <a:pt x="f35" y="f36"/>
                    <a:pt x="f35" y="f37"/>
                  </a:cubicBezTo>
                  <a:cubicBezTo>
                    <a:pt x="f5" y="f9"/>
                    <a:pt x="f5" y="f12"/>
                    <a:pt x="f38" y="f9"/>
                  </a:cubicBezTo>
                  <a:cubicBezTo>
                    <a:pt x="f36" y="f9"/>
                    <a:pt x="f39" y="f9"/>
                    <a:pt x="f40" y="f9"/>
                  </a:cubicBezTo>
                  <a:cubicBezTo>
                    <a:pt x="f41" y="f35"/>
                    <a:pt x="f42" y="f5"/>
                    <a:pt x="f43" y="f5"/>
                  </a:cubicBezTo>
                  <a:cubicBezTo>
                    <a:pt x="f44" y="f5"/>
                    <a:pt x="f45" y="f5"/>
                    <a:pt x="f46" y="f5"/>
                  </a:cubicBezTo>
                  <a:cubicBezTo>
                    <a:pt x="f47" y="f5"/>
                    <a:pt x="f48" y="f35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89843A95-E9F6-0387-F09D-C753B7BFE26C}"/>
                </a:ext>
              </a:extLst>
            </p:cNvPr>
            <p:cNvSpPr/>
            <p:nvPr/>
          </p:nvSpPr>
          <p:spPr>
            <a:xfrm>
              <a:off x="7972424" y="3416298"/>
              <a:ext cx="1111252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7"/>
                <a:gd name="f7" fmla="val 29"/>
                <a:gd name="f8" fmla="val 3"/>
                <a:gd name="f9" fmla="val 8"/>
                <a:gd name="f10" fmla="val 5"/>
                <a:gd name="f11" fmla="val 9"/>
                <a:gd name="f12" fmla="val 15"/>
                <a:gd name="f13" fmla="val 133"/>
                <a:gd name="f14" fmla="val 251"/>
                <a:gd name="f15" fmla="val 369"/>
                <a:gd name="f16" fmla="val 378"/>
                <a:gd name="f17" fmla="val 13"/>
                <a:gd name="f18" fmla="val 380"/>
                <a:gd name="f19" fmla="val 21"/>
                <a:gd name="f20" fmla="val 258"/>
                <a:gd name="f21" fmla="val 136"/>
                <a:gd name="f22" fmla="val 14"/>
                <a:gd name="f23" fmla="val 7"/>
                <a:gd name="f24" fmla="val 23"/>
                <a:gd name="f25" fmla="val 1"/>
                <a:gd name="f26" fmla="val 22"/>
                <a:gd name="f27" fmla="val 2"/>
                <a:gd name="f28" fmla="+- 0 0 -90"/>
                <a:gd name="f29" fmla="*/ f3 1 387"/>
                <a:gd name="f30" fmla="*/ f4 1 2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87"/>
                <a:gd name="f39" fmla="*/ f35 1 29"/>
                <a:gd name="f40" fmla="*/ 3 f36 1"/>
                <a:gd name="f41" fmla="*/ 8 f35 1"/>
                <a:gd name="f42" fmla="*/ 15 f36 1"/>
                <a:gd name="f43" fmla="*/ 0 f35 1"/>
                <a:gd name="f44" fmla="*/ 369 f36 1"/>
                <a:gd name="f45" fmla="*/ 380 f36 1"/>
                <a:gd name="f46" fmla="*/ 21 f35 1"/>
                <a:gd name="f47" fmla="*/ 14 f36 1"/>
                <a:gd name="f48" fmla="*/ 0 f36 1"/>
                <a:gd name="f49" fmla="*/ 29 f35 1"/>
                <a:gd name="f50" fmla="+- f37 0 f1"/>
                <a:gd name="f51" fmla="*/ f40 1 387"/>
                <a:gd name="f52" fmla="*/ f41 1 29"/>
                <a:gd name="f53" fmla="*/ f42 1 387"/>
                <a:gd name="f54" fmla="*/ f43 1 29"/>
                <a:gd name="f55" fmla="*/ f44 1 387"/>
                <a:gd name="f56" fmla="*/ f45 1 387"/>
                <a:gd name="f57" fmla="*/ f46 1 29"/>
                <a:gd name="f58" fmla="*/ f47 1 387"/>
                <a:gd name="f59" fmla="*/ f48 1 387"/>
                <a:gd name="f60" fmla="*/ f49 1 29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8"/>
                <a:gd name="f71" fmla="*/ f57 1 f39"/>
                <a:gd name="f72" fmla="*/ f58 1 f38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29 1"/>
                <a:gd name="f85" fmla="*/ f71 f30 1"/>
                <a:gd name="f86" fmla="*/ f72 f29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  <a:cxn ang="f50">
                  <a:pos x="f86" y="f85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387" h="29">
                  <a:moveTo>
                    <a:pt x="f8" y="f9"/>
                  </a:moveTo>
                  <a:cubicBezTo>
                    <a:pt x="f10" y="f8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6" y="f5"/>
                    <a:pt x="f16" y="f17"/>
                    <a:pt x="f18" y="f19"/>
                  </a:cubicBezTo>
                  <a:cubicBezTo>
                    <a:pt x="f20" y="f19"/>
                    <a:pt x="f21" y="f19"/>
                    <a:pt x="f22" y="f19"/>
                  </a:cubicBezTo>
                  <a:cubicBezTo>
                    <a:pt x="f23" y="f19"/>
                    <a:pt x="f8" y="f24"/>
                    <a:pt x="f5" y="f7"/>
                  </a:cubicBezTo>
                  <a:cubicBezTo>
                    <a:pt x="f25" y="f26"/>
                    <a:pt x="f27" y="f12"/>
                    <a:pt x="f8" y="f9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BAB2804B-920C-B426-1469-CFF4515A4663}"/>
                </a:ext>
              </a:extLst>
            </p:cNvPr>
            <p:cNvSpPr/>
            <p:nvPr/>
          </p:nvSpPr>
          <p:spPr>
            <a:xfrm>
              <a:off x="9178930" y="3416298"/>
              <a:ext cx="1098551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3"/>
                <a:gd name="f7" fmla="val 29"/>
                <a:gd name="f8" fmla="val 2"/>
                <a:gd name="f9" fmla="val 21"/>
                <a:gd name="f10" fmla="val 19"/>
                <a:gd name="f11" fmla="val 17"/>
                <a:gd name="f12" fmla="val 15"/>
                <a:gd name="f13" fmla="val 4"/>
                <a:gd name="f14" fmla="val 5"/>
                <a:gd name="f15" fmla="val 16"/>
                <a:gd name="f16" fmla="val 132"/>
                <a:gd name="f17" fmla="val 248"/>
                <a:gd name="f18" fmla="val 364"/>
                <a:gd name="f19" fmla="val 371"/>
                <a:gd name="f20" fmla="val 377"/>
                <a:gd name="f21" fmla="val 1"/>
                <a:gd name="f22" fmla="val 380"/>
                <a:gd name="f23" fmla="val 8"/>
                <a:gd name="f24" fmla="val 381"/>
                <a:gd name="f25" fmla="val 382"/>
                <a:gd name="f26" fmla="val 22"/>
                <a:gd name="f27" fmla="val 23"/>
                <a:gd name="f28" fmla="val 375"/>
                <a:gd name="f29" fmla="val 368"/>
                <a:gd name="f30" fmla="val 246"/>
                <a:gd name="f31" fmla="val 124"/>
                <a:gd name="f32" fmla="+- 0 0 -90"/>
                <a:gd name="f33" fmla="*/ f3 1 383"/>
                <a:gd name="f34" fmla="*/ f4 1 29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83"/>
                <a:gd name="f43" fmla="*/ f39 1 29"/>
                <a:gd name="f44" fmla="*/ 2 f40 1"/>
                <a:gd name="f45" fmla="*/ 21 f39 1"/>
                <a:gd name="f46" fmla="*/ 15 f39 1"/>
                <a:gd name="f47" fmla="*/ 16 f40 1"/>
                <a:gd name="f48" fmla="*/ 0 f39 1"/>
                <a:gd name="f49" fmla="*/ 364 f40 1"/>
                <a:gd name="f50" fmla="*/ 380 f40 1"/>
                <a:gd name="f51" fmla="*/ 8 f39 1"/>
                <a:gd name="f52" fmla="*/ 383 f40 1"/>
                <a:gd name="f53" fmla="*/ 29 f39 1"/>
                <a:gd name="f54" fmla="*/ 368 f40 1"/>
                <a:gd name="f55" fmla="+- f41 0 f1"/>
                <a:gd name="f56" fmla="*/ f44 1 383"/>
                <a:gd name="f57" fmla="*/ f45 1 29"/>
                <a:gd name="f58" fmla="*/ f46 1 29"/>
                <a:gd name="f59" fmla="*/ f47 1 383"/>
                <a:gd name="f60" fmla="*/ f48 1 29"/>
                <a:gd name="f61" fmla="*/ f49 1 383"/>
                <a:gd name="f62" fmla="*/ f50 1 383"/>
                <a:gd name="f63" fmla="*/ f51 1 29"/>
                <a:gd name="f64" fmla="*/ f52 1 383"/>
                <a:gd name="f65" fmla="*/ f53 1 29"/>
                <a:gd name="f66" fmla="*/ f54 1 383"/>
                <a:gd name="f67" fmla="*/ 0 1 f42"/>
                <a:gd name="f68" fmla="*/ f36 1 f42"/>
                <a:gd name="f69" fmla="*/ 0 1 f43"/>
                <a:gd name="f70" fmla="*/ f37 1 f43"/>
                <a:gd name="f71" fmla="*/ f56 1 f42"/>
                <a:gd name="f72" fmla="*/ f57 1 f43"/>
                <a:gd name="f73" fmla="*/ f58 1 f43"/>
                <a:gd name="f74" fmla="*/ f59 1 f42"/>
                <a:gd name="f75" fmla="*/ f60 1 f43"/>
                <a:gd name="f76" fmla="*/ f61 1 f42"/>
                <a:gd name="f77" fmla="*/ f62 1 f42"/>
                <a:gd name="f78" fmla="*/ f63 1 f43"/>
                <a:gd name="f79" fmla="*/ f64 1 f42"/>
                <a:gd name="f80" fmla="*/ f65 1 f43"/>
                <a:gd name="f81" fmla="*/ f66 1 f42"/>
                <a:gd name="f82" fmla="*/ f67 f33 1"/>
                <a:gd name="f83" fmla="*/ f68 f33 1"/>
                <a:gd name="f84" fmla="*/ f70 f34 1"/>
                <a:gd name="f85" fmla="*/ f69 f34 1"/>
                <a:gd name="f86" fmla="*/ f71 f33 1"/>
                <a:gd name="f87" fmla="*/ f72 f34 1"/>
                <a:gd name="f88" fmla="*/ f73 f34 1"/>
                <a:gd name="f89" fmla="*/ f74 f33 1"/>
                <a:gd name="f90" fmla="*/ f75 f34 1"/>
                <a:gd name="f91" fmla="*/ f76 f33 1"/>
                <a:gd name="f92" fmla="*/ f77 f33 1"/>
                <a:gd name="f93" fmla="*/ f78 f34 1"/>
                <a:gd name="f94" fmla="*/ f79 f33 1"/>
                <a:gd name="f95" fmla="*/ f80 f34 1"/>
                <a:gd name="f96" fmla="*/ f8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6" y="f87"/>
                </a:cxn>
                <a:cxn ang="f55">
                  <a:pos x="f86" y="f88"/>
                </a:cxn>
                <a:cxn ang="f55">
                  <a:pos x="f89" y="f90"/>
                </a:cxn>
                <a:cxn ang="f55">
                  <a:pos x="f91" y="f90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87"/>
                </a:cxn>
                <a:cxn ang="f55">
                  <a:pos x="f86" y="f87"/>
                </a:cxn>
              </a:cxnLst>
              <a:rect l="f82" t="f85" r="f83" b="f84"/>
              <a:pathLst>
                <a:path w="383" h="2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5" y="f13"/>
                    <a:pt x="f14" y="f5"/>
                    <a:pt x="f15" y="f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5"/>
                    <a:pt x="f20" y="f21"/>
                    <a:pt x="f22" y="f23"/>
                  </a:cubicBezTo>
                  <a:cubicBezTo>
                    <a:pt x="f24" y="f12"/>
                    <a:pt x="f25" y="f26"/>
                    <a:pt x="f6" y="f7"/>
                  </a:cubicBezTo>
                  <a:cubicBezTo>
                    <a:pt x="f22" y="f27"/>
                    <a:pt x="f28" y="f9"/>
                    <a:pt x="f29" y="f9"/>
                  </a:cubicBezTo>
                  <a:cubicBezTo>
                    <a:pt x="f30" y="f9"/>
                    <a:pt x="f31" y="f9"/>
                    <a:pt x="f8" y="f9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55880456-6D6E-139D-5536-0AA4691FFD2C}"/>
                </a:ext>
              </a:extLst>
            </p:cNvPr>
            <p:cNvSpPr/>
            <p:nvPr/>
          </p:nvSpPr>
          <p:spPr>
            <a:xfrm>
              <a:off x="8937629" y="1928817"/>
              <a:ext cx="37306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62"/>
                <a:gd name="f8" fmla="val 8"/>
                <a:gd name="f9" fmla="val 46"/>
                <a:gd name="f10" fmla="val 84"/>
                <a:gd name="f11" fmla="val 123"/>
                <a:gd name="f12" fmla="val 125"/>
                <a:gd name="f13" fmla="val 18"/>
                <a:gd name="f14" fmla="val 128"/>
                <a:gd name="f15" fmla="val 36"/>
                <a:gd name="f16" fmla="val 54"/>
                <a:gd name="f17" fmla="val 60"/>
                <a:gd name="f18" fmla="val 121"/>
                <a:gd name="f19" fmla="val 47"/>
                <a:gd name="f20" fmla="val 9"/>
                <a:gd name="f21" fmla="val 3"/>
                <a:gd name="f22" fmla="val 1"/>
                <a:gd name="f23" fmla="val 5"/>
                <a:gd name="f24" fmla="+- 0 0 -90"/>
                <a:gd name="f25" fmla="*/ f3 1 130"/>
                <a:gd name="f26" fmla="*/ f4 1 6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30"/>
                <a:gd name="f35" fmla="*/ f31 1 62"/>
                <a:gd name="f36" fmla="*/ 8 f32 1"/>
                <a:gd name="f37" fmla="*/ 0 f31 1"/>
                <a:gd name="f38" fmla="*/ 123 f32 1"/>
                <a:gd name="f39" fmla="*/ 130 f32 1"/>
                <a:gd name="f40" fmla="*/ 54 f31 1"/>
                <a:gd name="f41" fmla="*/ 121 f32 1"/>
                <a:gd name="f42" fmla="*/ 62 f31 1"/>
                <a:gd name="f43" fmla="*/ 9 f32 1"/>
                <a:gd name="f44" fmla="*/ 0 f32 1"/>
                <a:gd name="f45" fmla="+- f33 0 f1"/>
                <a:gd name="f46" fmla="*/ f36 1 130"/>
                <a:gd name="f47" fmla="*/ f37 1 62"/>
                <a:gd name="f48" fmla="*/ f38 1 130"/>
                <a:gd name="f49" fmla="*/ f39 1 130"/>
                <a:gd name="f50" fmla="*/ f40 1 62"/>
                <a:gd name="f51" fmla="*/ f41 1 130"/>
                <a:gd name="f52" fmla="*/ f42 1 62"/>
                <a:gd name="f53" fmla="*/ f43 1 130"/>
                <a:gd name="f54" fmla="*/ f44 1 130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4"/>
                <a:gd name="f63" fmla="*/ f50 1 f35"/>
                <a:gd name="f64" fmla="*/ f51 1 f34"/>
                <a:gd name="f65" fmla="*/ f52 1 f35"/>
                <a:gd name="f66" fmla="*/ f53 1 f34"/>
                <a:gd name="f67" fmla="*/ f54 1 f34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5 1"/>
                <a:gd name="f76" fmla="*/ f63 f26 1"/>
                <a:gd name="f77" fmla="*/ f64 f25 1"/>
                <a:gd name="f78" fmla="*/ f65 f26 1"/>
                <a:gd name="f79" fmla="*/ f66 f25 1"/>
                <a:gd name="f80" fmla="*/ f6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5" y="f76"/>
                </a:cxn>
                <a:cxn ang="f45">
                  <a:pos x="f77" y="f78"/>
                </a:cxn>
                <a:cxn ang="f45">
                  <a:pos x="f79" y="f78"/>
                </a:cxn>
                <a:cxn ang="f45">
                  <a:pos x="f80" y="f76"/>
                </a:cxn>
                <a:cxn ang="f45">
                  <a:pos x="f72" y="f73"/>
                </a:cxn>
              </a:cxnLst>
              <a:rect l="f68" t="f71" r="f69" b="f70"/>
              <a:pathLst>
                <a:path w="130" h="62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6" y="f17"/>
                    <a:pt x="f14" y="f7"/>
                    <a:pt x="f18" y="f7"/>
                  </a:cubicBezTo>
                  <a:cubicBezTo>
                    <a:pt x="f10" y="f7"/>
                    <a:pt x="f19" y="f7"/>
                    <a:pt x="f20" y="f7"/>
                  </a:cubicBezTo>
                  <a:cubicBezTo>
                    <a:pt x="f21" y="f7"/>
                    <a:pt x="f22" y="f17"/>
                    <a:pt x="f5" y="f16"/>
                  </a:cubicBezTo>
                  <a:cubicBezTo>
                    <a:pt x="f21" y="f15"/>
                    <a:pt x="f23" y="f13"/>
                    <a:pt x="f8" y="f5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25BBE38E-A9B1-F396-4832-C3CF4320072D}"/>
                </a:ext>
              </a:extLst>
            </p:cNvPr>
            <p:cNvSpPr/>
            <p:nvPr/>
          </p:nvSpPr>
          <p:spPr>
            <a:xfrm>
              <a:off x="8016873" y="2940052"/>
              <a:ext cx="1066803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2"/>
                <a:gd name="f7" fmla="val 21"/>
                <a:gd name="f8" fmla="val 8"/>
                <a:gd name="f9" fmla="val 3"/>
                <a:gd name="f10" fmla="val 2"/>
                <a:gd name="f11" fmla="val 7"/>
                <a:gd name="f12" fmla="val 13"/>
                <a:gd name="f13" fmla="val 127"/>
                <a:gd name="f14" fmla="val 1"/>
                <a:gd name="f15" fmla="val 240"/>
                <a:gd name="f16" fmla="val 354"/>
                <a:gd name="f17" fmla="val 363"/>
                <a:gd name="f18" fmla="val 365"/>
                <a:gd name="f19" fmla="val 244"/>
                <a:gd name="f20" fmla="val 122"/>
                <a:gd name="f21" fmla="val 17"/>
                <a:gd name="f22" fmla="+- 0 0 -90"/>
                <a:gd name="f23" fmla="*/ f3 1 372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72"/>
                <a:gd name="f33" fmla="*/ f29 1 21"/>
                <a:gd name="f34" fmla="*/ 0 f30 1"/>
                <a:gd name="f35" fmla="*/ 8 f29 1"/>
                <a:gd name="f36" fmla="*/ 13 f30 1"/>
                <a:gd name="f37" fmla="*/ 0 f29 1"/>
                <a:gd name="f38" fmla="*/ 354 f30 1"/>
                <a:gd name="f39" fmla="*/ 365 f30 1"/>
                <a:gd name="f40" fmla="*/ 21 f29 1"/>
                <a:gd name="f41" fmla="+- f31 0 f1"/>
                <a:gd name="f42" fmla="*/ f34 1 372"/>
                <a:gd name="f43" fmla="*/ f35 1 21"/>
                <a:gd name="f44" fmla="*/ f36 1 372"/>
                <a:gd name="f45" fmla="*/ f37 1 21"/>
                <a:gd name="f46" fmla="*/ f38 1 372"/>
                <a:gd name="f47" fmla="*/ f39 1 372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372" h="21">
                  <a:moveTo>
                    <a:pt x="f5" y="f8"/>
                  </a:moveTo>
                  <a:cubicBezTo>
                    <a:pt x="f9" y="f10"/>
                    <a:pt x="f11" y="f5"/>
                    <a:pt x="f12" y="f5"/>
                  </a:cubicBezTo>
                  <a:cubicBezTo>
                    <a:pt x="f13" y="f14"/>
                    <a:pt x="f15" y="f14"/>
                    <a:pt x="f16" y="f5"/>
                  </a:cubicBezTo>
                  <a:cubicBezTo>
                    <a:pt x="f6" y="f5"/>
                    <a:pt x="f17" y="f12"/>
                    <a:pt x="f18" y="f7"/>
                  </a:cubicBezTo>
                  <a:cubicBezTo>
                    <a:pt x="f19" y="f7"/>
                    <a:pt x="f20" y="f7"/>
                    <a:pt x="f5" y="f7"/>
                  </a:cubicBezTo>
                  <a:cubicBezTo>
                    <a:pt x="f5" y="f21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2ED30C0F-E158-7FC2-B1A4-7E9B6497CA96}"/>
                </a:ext>
              </a:extLst>
            </p:cNvPr>
            <p:cNvSpPr/>
            <p:nvPr/>
          </p:nvSpPr>
          <p:spPr>
            <a:xfrm>
              <a:off x="9178930" y="2940052"/>
              <a:ext cx="1052510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7"/>
                <a:gd name="f7" fmla="val 21"/>
                <a:gd name="f8" fmla="val 2"/>
                <a:gd name="f9" fmla="val 19"/>
                <a:gd name="f10" fmla="val 17"/>
                <a:gd name="f11" fmla="val 15"/>
                <a:gd name="f12" fmla="val 4"/>
                <a:gd name="f13" fmla="val 5"/>
                <a:gd name="f14" fmla="val 16"/>
                <a:gd name="f15" fmla="val 128"/>
                <a:gd name="f16" fmla="val 1"/>
                <a:gd name="f17" fmla="val 240"/>
                <a:gd name="f18" fmla="val 352"/>
                <a:gd name="f19" fmla="val 358"/>
                <a:gd name="f20" fmla="val 364"/>
                <a:gd name="f21" fmla="val 8"/>
                <a:gd name="f22" fmla="val 13"/>
                <a:gd name="f23" fmla="val 245"/>
                <a:gd name="f24" fmla="val 124"/>
                <a:gd name="f25" fmla="+- 0 0 -90"/>
                <a:gd name="f26" fmla="*/ f3 1 36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67"/>
                <a:gd name="f36" fmla="*/ f32 1 21"/>
                <a:gd name="f37" fmla="*/ 2 f33 1"/>
                <a:gd name="f38" fmla="*/ 21 f32 1"/>
                <a:gd name="f39" fmla="*/ 15 f32 1"/>
                <a:gd name="f40" fmla="*/ 16 f33 1"/>
                <a:gd name="f41" fmla="*/ 0 f32 1"/>
                <a:gd name="f42" fmla="*/ 352 f33 1"/>
                <a:gd name="f43" fmla="*/ 367 f33 1"/>
                <a:gd name="f44" fmla="*/ 8 f32 1"/>
                <a:gd name="f45" fmla="+- f34 0 f1"/>
                <a:gd name="f46" fmla="*/ f37 1 367"/>
                <a:gd name="f47" fmla="*/ f38 1 21"/>
                <a:gd name="f48" fmla="*/ f39 1 21"/>
                <a:gd name="f49" fmla="*/ f40 1 367"/>
                <a:gd name="f50" fmla="*/ f41 1 21"/>
                <a:gd name="f51" fmla="*/ f42 1 367"/>
                <a:gd name="f52" fmla="*/ f43 1 367"/>
                <a:gd name="f53" fmla="*/ f44 1 2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6"/>
                <a:gd name="f61" fmla="*/ f49 1 f35"/>
                <a:gd name="f62" fmla="*/ f50 1 f36"/>
                <a:gd name="f63" fmla="*/ f51 1 f35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7 1"/>
                <a:gd name="f73" fmla="*/ f61 f26 1"/>
                <a:gd name="f74" fmla="*/ f62 f27 1"/>
                <a:gd name="f75" fmla="*/ f63 f26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0" y="f72"/>
                </a:cxn>
                <a:cxn ang="f45">
                  <a:pos x="f73" y="f74"/>
                </a:cxn>
                <a:cxn ang="f45">
                  <a:pos x="f75" y="f74"/>
                </a:cxn>
                <a:cxn ang="f45">
                  <a:pos x="f76" y="f77"/>
                </a:cxn>
                <a:cxn ang="f45">
                  <a:pos x="f76" y="f71"/>
                </a:cxn>
                <a:cxn ang="f45">
                  <a:pos x="f70" y="f71"/>
                </a:cxn>
              </a:cxnLst>
              <a:rect l="f66" t="f69" r="f67" b="f68"/>
              <a:pathLst>
                <a:path w="367" h="21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5" y="f12"/>
                    <a:pt x="f13" y="f5"/>
                    <a:pt x="f14" y="f5"/>
                  </a:cubicBezTo>
                  <a:cubicBezTo>
                    <a:pt x="f15" y="f16"/>
                    <a:pt x="f17" y="f5"/>
                    <a:pt x="f18" y="f5"/>
                  </a:cubicBezTo>
                  <a:cubicBezTo>
                    <a:pt x="f19" y="f5"/>
                    <a:pt x="f20" y="f16"/>
                    <a:pt x="f6" y="f21"/>
                  </a:cubicBezTo>
                  <a:cubicBezTo>
                    <a:pt x="f6" y="f22"/>
                    <a:pt x="f6" y="f10"/>
                    <a:pt x="f6" y="f7"/>
                  </a:cubicBezTo>
                  <a:cubicBezTo>
                    <a:pt x="f23" y="f7"/>
                    <a:pt x="f24" y="f7"/>
                    <a:pt x="f8" y="f7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64EF30C3-40D9-324B-441C-3DD5B25773B6}"/>
                </a:ext>
              </a:extLst>
            </p:cNvPr>
            <p:cNvSpPr/>
            <p:nvPr/>
          </p:nvSpPr>
          <p:spPr>
            <a:xfrm>
              <a:off x="9178930" y="2462214"/>
              <a:ext cx="1023935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"/>
                <a:gd name="f7" fmla="val 21"/>
                <a:gd name="f8" fmla="val 238"/>
                <a:gd name="f9" fmla="val 120"/>
                <a:gd name="f10" fmla="val 2"/>
                <a:gd name="f11" fmla="val 19"/>
                <a:gd name="f12" fmla="val 17"/>
                <a:gd name="f13" fmla="val 15"/>
                <a:gd name="f14" fmla="val 4"/>
                <a:gd name="f15" fmla="val 5"/>
                <a:gd name="f16" fmla="val 16"/>
                <a:gd name="f17" fmla="val 124"/>
                <a:gd name="f18" fmla="val 1"/>
                <a:gd name="f19" fmla="val 233"/>
                <a:gd name="f20" fmla="val 341"/>
                <a:gd name="f21" fmla="val 348"/>
                <a:gd name="f22" fmla="val 354"/>
                <a:gd name="f23" fmla="val 8"/>
                <a:gd name="f24" fmla="val 13"/>
                <a:gd name="f25" fmla="+- 0 0 -90"/>
                <a:gd name="f26" fmla="*/ f3 1 3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57"/>
                <a:gd name="f36" fmla="*/ f32 1 21"/>
                <a:gd name="f37" fmla="*/ 357 f33 1"/>
                <a:gd name="f38" fmla="*/ 21 f32 1"/>
                <a:gd name="f39" fmla="*/ 2 f33 1"/>
                <a:gd name="f40" fmla="*/ 15 f32 1"/>
                <a:gd name="f41" fmla="*/ 16 f33 1"/>
                <a:gd name="f42" fmla="*/ 0 f32 1"/>
                <a:gd name="f43" fmla="*/ 341 f33 1"/>
                <a:gd name="f44" fmla="*/ 8 f32 1"/>
                <a:gd name="f45" fmla="+- f34 0 f1"/>
                <a:gd name="f46" fmla="*/ f37 1 357"/>
                <a:gd name="f47" fmla="*/ f38 1 21"/>
                <a:gd name="f48" fmla="*/ f39 1 357"/>
                <a:gd name="f49" fmla="*/ f40 1 21"/>
                <a:gd name="f50" fmla="*/ f41 1 357"/>
                <a:gd name="f51" fmla="*/ f42 1 21"/>
                <a:gd name="f52" fmla="*/ f43 1 357"/>
                <a:gd name="f53" fmla="*/ f44 1 2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0" y="f77"/>
                </a:cxn>
                <a:cxn ang="f45">
                  <a:pos x="f70" y="f71"/>
                </a:cxn>
              </a:cxnLst>
              <a:rect l="f66" t="f69" r="f67" b="f68"/>
              <a:pathLst>
                <a:path w="357" h="21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5" y="f14"/>
                    <a:pt x="f15" y="f5"/>
                    <a:pt x="f16" y="f5"/>
                  </a:cubicBezTo>
                  <a:cubicBezTo>
                    <a:pt x="f17" y="f18"/>
                    <a:pt x="f19" y="f18"/>
                    <a:pt x="f20" y="f5"/>
                  </a:cubicBezTo>
                  <a:cubicBezTo>
                    <a:pt x="f21" y="f5"/>
                    <a:pt x="f22" y="f18"/>
                    <a:pt x="f6" y="f23"/>
                  </a:cubicBezTo>
                  <a:cubicBezTo>
                    <a:pt x="f6" y="f24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A5CB0E7-414E-64AD-F0A1-58698F54956D}"/>
                </a:ext>
              </a:extLst>
            </p:cNvPr>
            <p:cNvSpPr/>
            <p:nvPr/>
          </p:nvSpPr>
          <p:spPr>
            <a:xfrm>
              <a:off x="8047040" y="2462214"/>
              <a:ext cx="1036636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1"/>
                <a:gd name="f7" fmla="val 21"/>
                <a:gd name="f8" fmla="val 354"/>
                <a:gd name="f9" fmla="val 236"/>
                <a:gd name="f10" fmla="val 118"/>
                <a:gd name="f11" fmla="val 17"/>
                <a:gd name="f12" fmla="val 13"/>
                <a:gd name="f13" fmla="val 8"/>
                <a:gd name="f14" fmla="val 2"/>
                <a:gd name="f15" fmla="val 3"/>
                <a:gd name="f16" fmla="val 6"/>
                <a:gd name="f17" fmla="val 123"/>
                <a:gd name="f18" fmla="val 1"/>
                <a:gd name="f19" fmla="val 233"/>
                <a:gd name="f20" fmla="val 343"/>
                <a:gd name="f21" fmla="val 352"/>
                <a:gd name="f22" fmla="+- 0 0 -90"/>
                <a:gd name="f23" fmla="*/ f3 1 361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61"/>
                <a:gd name="f33" fmla="*/ f29 1 21"/>
                <a:gd name="f34" fmla="*/ 354 f30 1"/>
                <a:gd name="f35" fmla="*/ 21 f29 1"/>
                <a:gd name="f36" fmla="*/ 0 f30 1"/>
                <a:gd name="f37" fmla="*/ 8 f29 1"/>
                <a:gd name="f38" fmla="*/ 13 f30 1"/>
                <a:gd name="f39" fmla="*/ 0 f29 1"/>
                <a:gd name="f40" fmla="*/ 343 f30 1"/>
                <a:gd name="f41" fmla="+- f31 0 f1"/>
                <a:gd name="f42" fmla="*/ f34 1 361"/>
                <a:gd name="f43" fmla="*/ f35 1 21"/>
                <a:gd name="f44" fmla="*/ f36 1 361"/>
                <a:gd name="f45" fmla="*/ f37 1 21"/>
                <a:gd name="f46" fmla="*/ f38 1 361"/>
                <a:gd name="f47" fmla="*/ f39 1 21"/>
                <a:gd name="f48" fmla="*/ f40 1 36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69"/>
                </a:cxn>
                <a:cxn ang="f41">
                  <a:pos x="f64" y="f65"/>
                </a:cxn>
              </a:cxnLst>
              <a:rect l="f60" t="f63" r="f61" b="f62"/>
              <a:pathLst>
                <a:path w="361" h="21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14" y="f15"/>
                    <a:pt x="f16" y="f5"/>
                    <a:pt x="f12" y="f5"/>
                  </a:cubicBezTo>
                  <a:cubicBezTo>
                    <a:pt x="f17" y="f18"/>
                    <a:pt x="f19" y="f18"/>
                    <a:pt x="f20" y="f5"/>
                  </a:cubicBezTo>
                  <a:cubicBezTo>
                    <a:pt x="f6" y="f5"/>
                    <a:pt x="f21" y="f12"/>
                    <a:pt x="f8" y="f7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82F00DDD-A29F-EA05-0235-45F27EBC5453}"/>
                </a:ext>
              </a:extLst>
            </p:cNvPr>
            <p:cNvSpPr/>
            <p:nvPr/>
          </p:nvSpPr>
          <p:spPr>
            <a:xfrm>
              <a:off x="8977314" y="1630366"/>
              <a:ext cx="296859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62"/>
                <a:gd name="f8" fmla="val 68"/>
                <a:gd name="f9" fmla="val 34"/>
                <a:gd name="f10" fmla="val 2"/>
                <a:gd name="f11" fmla="val 46"/>
                <a:gd name="f12" fmla="val 5"/>
                <a:gd name="f13" fmla="val 29"/>
                <a:gd name="f14" fmla="val 7"/>
                <a:gd name="f15" fmla="val 13"/>
                <a:gd name="f16" fmla="val 8"/>
                <a:gd name="f17" fmla="val 4"/>
                <a:gd name="f18" fmla="val 10"/>
                <a:gd name="f19" fmla="val 20"/>
                <a:gd name="f20" fmla="val 41"/>
                <a:gd name="f21" fmla="val 1"/>
                <a:gd name="f22" fmla="val 82"/>
                <a:gd name="f23" fmla="val 92"/>
                <a:gd name="f24" fmla="val 94"/>
                <a:gd name="f25" fmla="val 95"/>
                <a:gd name="f26" fmla="val 98"/>
                <a:gd name="f27" fmla="val 100"/>
                <a:gd name="f28" fmla="+- 0 0 -90"/>
                <a:gd name="f29" fmla="*/ f3 1 103"/>
                <a:gd name="f30" fmla="*/ f4 1 6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03"/>
                <a:gd name="f39" fmla="*/ f35 1 62"/>
                <a:gd name="f40" fmla="*/ 103 f36 1"/>
                <a:gd name="f41" fmla="*/ 62 f35 1"/>
                <a:gd name="f42" fmla="*/ 0 f36 1"/>
                <a:gd name="f43" fmla="*/ 7 f36 1"/>
                <a:gd name="f44" fmla="*/ 13 f35 1"/>
                <a:gd name="f45" fmla="*/ 20 f36 1"/>
                <a:gd name="f46" fmla="*/ 0 f35 1"/>
                <a:gd name="f47" fmla="*/ 82 f36 1"/>
                <a:gd name="f48" fmla="*/ 95 f36 1"/>
                <a:gd name="f49" fmla="+- f37 0 f1"/>
                <a:gd name="f50" fmla="*/ f40 1 103"/>
                <a:gd name="f51" fmla="*/ f41 1 62"/>
                <a:gd name="f52" fmla="*/ f42 1 103"/>
                <a:gd name="f53" fmla="*/ f43 1 103"/>
                <a:gd name="f54" fmla="*/ f44 1 62"/>
                <a:gd name="f55" fmla="*/ f45 1 103"/>
                <a:gd name="f56" fmla="*/ f46 1 62"/>
                <a:gd name="f57" fmla="*/ f47 1 103"/>
                <a:gd name="f58" fmla="*/ f48 1 103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76" y="f77"/>
                </a:cxn>
              </a:cxnLst>
              <a:rect l="f72" t="f75" r="f73" b="f74"/>
              <a:pathLst>
                <a:path w="103" h="6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21"/>
                    <a:pt x="f7" y="f21"/>
                    <a:pt x="f22" y="f5"/>
                  </a:cubicBezTo>
                  <a:cubicBezTo>
                    <a:pt x="f23" y="f5"/>
                    <a:pt x="f24" y="f17"/>
                    <a:pt x="f25" y="f15"/>
                  </a:cubicBezTo>
                  <a:cubicBezTo>
                    <a:pt x="f26" y="f13"/>
                    <a:pt x="f27" y="f11"/>
                    <a:pt x="f6" y="f7"/>
                  </a:cubicBezTo>
                  <a:close/>
                </a:path>
              </a:pathLst>
            </a:custGeom>
            <a:solidFill>
              <a:srgbClr val="0B93B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AA107B0C-91CC-1DAF-25E3-CCD2EC90793A}"/>
                </a:ext>
              </a:extLst>
            </p:cNvPr>
            <p:cNvSpPr/>
            <p:nvPr/>
          </p:nvSpPr>
          <p:spPr>
            <a:xfrm>
              <a:off x="8461372" y="3527426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5"/>
                <a:gd name="f8" fmla="val 23"/>
                <a:gd name="f9" fmla="val 44"/>
                <a:gd name="f10" fmla="val 22"/>
                <a:gd name="f11" fmla="val 3"/>
                <a:gd name="f12" fmla="val 47"/>
                <a:gd name="f13" fmla="val 21"/>
                <a:gd name="f14" fmla="val 1"/>
                <a:gd name="f15" fmla="val 27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45 f22 1"/>
                <a:gd name="f26" fmla="*/ 23 f22 1"/>
                <a:gd name="f27" fmla="*/ 22 f22 1"/>
                <a:gd name="f28" fmla="*/ 44 f22 1"/>
                <a:gd name="f29" fmla="*/ 3 f22 1"/>
                <a:gd name="f30" fmla="*/ 21 f22 1"/>
                <a:gd name="f31" fmla="*/ 27 f22 1"/>
                <a:gd name="f32" fmla="+- f23 0 f1"/>
                <a:gd name="f33" fmla="*/ f25 1 48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48" h="48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12"/>
                    <a:pt x="f11" y="f13"/>
                  </a:cubicBezTo>
                  <a:cubicBezTo>
                    <a:pt x="f11" y="f5"/>
                    <a:pt x="f14" y="f11"/>
                    <a:pt x="f15" y="f11"/>
                  </a:cubicBezTo>
                  <a:cubicBezTo>
                    <a:pt x="f12" y="f11"/>
                    <a:pt x="f9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C8CAE3F9-CF56-F6DE-AA32-7EFB9144C7F3}"/>
                </a:ext>
              </a:extLst>
            </p:cNvPr>
            <p:cNvSpPr/>
            <p:nvPr/>
          </p:nvSpPr>
          <p:spPr>
            <a:xfrm>
              <a:off x="8699501" y="3527426"/>
              <a:ext cx="138110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7"/>
                <a:gd name="f8" fmla="val 25"/>
                <a:gd name="f9" fmla="val 3"/>
                <a:gd name="f10" fmla="val 44"/>
                <a:gd name="f11" fmla="val 45"/>
                <a:gd name="f12" fmla="val 21"/>
                <a:gd name="f13" fmla="val 20"/>
                <a:gd name="f14" fmla="val 2"/>
                <a:gd name="f15" fmla="+- 0 0 -90"/>
                <a:gd name="f16" fmla="*/ f3 1 48"/>
                <a:gd name="f17" fmla="*/ f4 1 4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47"/>
                <a:gd name="f27" fmla="*/ 25 f23 1"/>
                <a:gd name="f28" fmla="*/ 3 f22 1"/>
                <a:gd name="f29" fmla="*/ 45 f23 1"/>
                <a:gd name="f30" fmla="*/ 25 f22 1"/>
                <a:gd name="f31" fmla="*/ 21 f23 1"/>
                <a:gd name="f32" fmla="*/ 44 f22 1"/>
                <a:gd name="f33" fmla="*/ 3 f23 1"/>
                <a:gd name="f34" fmla="*/ 20 f22 1"/>
                <a:gd name="f35" fmla="+- f24 0 f1"/>
                <a:gd name="f36" fmla="*/ f27 1 48"/>
                <a:gd name="f37" fmla="*/ f28 1 47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48" h="47">
                  <a:moveTo>
                    <a:pt x="f8" y="f9"/>
                  </a:moveTo>
                  <a:cubicBezTo>
                    <a:pt x="f6" y="f9"/>
                    <a:pt x="f10" y="f5"/>
                    <a:pt x="f11" y="f8"/>
                  </a:cubicBezTo>
                  <a:cubicBezTo>
                    <a:pt x="f11" y="f7"/>
                    <a:pt x="f7" y="f10"/>
                    <a:pt x="f12" y="f10"/>
                  </a:cubicBezTo>
                  <a:cubicBezTo>
                    <a:pt x="f5" y="f10"/>
                    <a:pt x="f9" y="f7"/>
                    <a:pt x="f9" y="f13"/>
                  </a:cubicBezTo>
                  <a:cubicBezTo>
                    <a:pt x="f9" y="f5"/>
                    <a:pt x="f14" y="f9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5E044BD9-6221-4BC7-00BC-7017E070CA90}"/>
                </a:ext>
              </a:extLst>
            </p:cNvPr>
            <p:cNvSpPr/>
            <p:nvPr/>
          </p:nvSpPr>
          <p:spPr>
            <a:xfrm>
              <a:off x="9413876" y="3524253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4"/>
                <a:gd name="f8" fmla="val 45"/>
                <a:gd name="f9" fmla="val 3"/>
                <a:gd name="f10" fmla="val 22"/>
                <a:gd name="f11" fmla="val 1"/>
                <a:gd name="f12" fmla="val 4"/>
                <a:gd name="f13" fmla="val 27"/>
                <a:gd name="f14" fmla="val 44"/>
                <a:gd name="f15" fmla="val 2"/>
                <a:gd name="f16" fmla="val 46"/>
                <a:gd name="f17" fmla="+- 0 0 -90"/>
                <a:gd name="f18" fmla="*/ f3 1 48"/>
                <a:gd name="f19" fmla="*/ f4 1 48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8"/>
                <a:gd name="f26" fmla="*/ 24 f23 1"/>
                <a:gd name="f27" fmla="*/ 45 f23 1"/>
                <a:gd name="f28" fmla="*/ 3 f23 1"/>
                <a:gd name="f29" fmla="*/ 22 f23 1"/>
                <a:gd name="f30" fmla="*/ 27 f23 1"/>
                <a:gd name="f31" fmla="*/ 4 f23 1"/>
                <a:gd name="f32" fmla="*/ 44 f23 1"/>
                <a:gd name="f33" fmla="+- f24 0 f1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f32 1 48"/>
                <a:gd name="f41" fmla="*/ 0 1 f25"/>
                <a:gd name="f42" fmla="*/ f21 1 f25"/>
                <a:gd name="f43" fmla="*/ f34 1 f25"/>
                <a:gd name="f44" fmla="*/ f35 1 f25"/>
                <a:gd name="f45" fmla="*/ f36 1 f25"/>
                <a:gd name="f46" fmla="*/ f37 1 f25"/>
                <a:gd name="f47" fmla="*/ f38 1 f25"/>
                <a:gd name="f48" fmla="*/ f39 1 f25"/>
                <a:gd name="f49" fmla="*/ f40 1 f25"/>
                <a:gd name="f50" fmla="*/ f41 f18 1"/>
                <a:gd name="f51" fmla="*/ f42 f18 1"/>
                <a:gd name="f52" fmla="*/ f42 f19 1"/>
                <a:gd name="f53" fmla="*/ f41 f19 1"/>
                <a:gd name="f54" fmla="*/ f43 f18 1"/>
                <a:gd name="f55" fmla="*/ f44 f19 1"/>
                <a:gd name="f56" fmla="*/ f45 f18 1"/>
                <a:gd name="f57" fmla="*/ f46 f19 1"/>
                <a:gd name="f58" fmla="*/ f47 f18 1"/>
                <a:gd name="f59" fmla="*/ f48 f19 1"/>
                <a:gd name="f60" fmla="*/ f49 f18 1"/>
                <a:gd name="f61" fmla="*/ f4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54" y="f55"/>
                </a:cxn>
              </a:cxnLst>
              <a:rect l="f50" t="f53" r="f51" b="f52"/>
              <a:pathLst>
                <a:path w="48" h="48">
                  <a:moveTo>
                    <a:pt x="f7" y="f8"/>
                  </a:moveTo>
                  <a:cubicBezTo>
                    <a:pt x="f5" y="f8"/>
                    <a:pt x="f9" y="f6"/>
                    <a:pt x="f9" y="f10"/>
                  </a:cubicBezTo>
                  <a:cubicBezTo>
                    <a:pt x="f9" y="f5"/>
                    <a:pt x="f11" y="f12"/>
                    <a:pt x="f13" y="f12"/>
                  </a:cubicBezTo>
                  <a:cubicBezTo>
                    <a:pt x="f6" y="f12"/>
                    <a:pt x="f14" y="f15"/>
                    <a:pt x="f14" y="f13"/>
                  </a:cubicBezTo>
                  <a:cubicBezTo>
                    <a:pt x="f14" y="f6"/>
                    <a:pt x="f16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FFDA2D69-4915-435B-4CEC-DFDEDBF2C8EE}"/>
                </a:ext>
              </a:extLst>
            </p:cNvPr>
            <p:cNvSpPr/>
            <p:nvPr/>
          </p:nvSpPr>
          <p:spPr>
            <a:xfrm>
              <a:off x="9652004" y="3524253"/>
              <a:ext cx="134938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4"/>
                <a:gd name="f9" fmla="val 25"/>
                <a:gd name="f10" fmla="val 45"/>
                <a:gd name="f11" fmla="val 22"/>
                <a:gd name="f12" fmla="val 3"/>
                <a:gd name="f13" fmla="val 1"/>
                <a:gd name="f14" fmla="val 4"/>
                <a:gd name="f15" fmla="val 27"/>
                <a:gd name="f16" fmla="val 2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44 f25 1"/>
                <a:gd name="f30" fmla="*/ 25 f24 1"/>
                <a:gd name="f31" fmla="*/ 22 f25 1"/>
                <a:gd name="f32" fmla="*/ 45 f24 1"/>
                <a:gd name="f33" fmla="*/ 3 f25 1"/>
                <a:gd name="f34" fmla="*/ 22 f24 1"/>
                <a:gd name="f35" fmla="*/ 27 f25 1"/>
                <a:gd name="f36" fmla="*/ 4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10"/>
                    <a:pt x="f11" y="f10"/>
                  </a:cubicBezTo>
                  <a:cubicBezTo>
                    <a:pt x="f5" y="f10"/>
                    <a:pt x="f12" y="f7"/>
                    <a:pt x="f12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6" y="f14"/>
                    <a:pt x="f8" y="f16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6FDE7E22-18B3-922F-243C-F71E7A7E21E5}"/>
                </a:ext>
              </a:extLst>
            </p:cNvPr>
            <p:cNvSpPr/>
            <p:nvPr/>
          </p:nvSpPr>
          <p:spPr>
            <a:xfrm>
              <a:off x="9890122" y="3524253"/>
              <a:ext cx="134938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4"/>
                <a:gd name="f9" fmla="val 25"/>
                <a:gd name="f10" fmla="val 45"/>
                <a:gd name="f11" fmla="val 22"/>
                <a:gd name="f12" fmla="val 3"/>
                <a:gd name="f13" fmla="val 1"/>
                <a:gd name="f14" fmla="val 4"/>
                <a:gd name="f15" fmla="val 27"/>
                <a:gd name="f16" fmla="val 2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44 f25 1"/>
                <a:gd name="f30" fmla="*/ 25 f24 1"/>
                <a:gd name="f31" fmla="*/ 22 f25 1"/>
                <a:gd name="f32" fmla="*/ 45 f24 1"/>
                <a:gd name="f33" fmla="*/ 3 f25 1"/>
                <a:gd name="f34" fmla="*/ 22 f24 1"/>
                <a:gd name="f35" fmla="*/ 27 f25 1"/>
                <a:gd name="f36" fmla="*/ 4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10"/>
                    <a:pt x="f11" y="f10"/>
                  </a:cubicBezTo>
                  <a:cubicBezTo>
                    <a:pt x="f5" y="f10"/>
                    <a:pt x="f12" y="f7"/>
                    <a:pt x="f12" y="f11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6" y="f14"/>
                    <a:pt x="f8" y="f16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BB4752E1-D267-2358-2661-BDAECCCFFE93}"/>
                </a:ext>
              </a:extLst>
            </p:cNvPr>
            <p:cNvSpPr/>
            <p:nvPr/>
          </p:nvSpPr>
          <p:spPr>
            <a:xfrm>
              <a:off x="8223254" y="3527426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4"/>
                <a:gd name="f8" fmla="val 3"/>
                <a:gd name="f9" fmla="val 45"/>
                <a:gd name="f10" fmla="val 26"/>
                <a:gd name="f11" fmla="val 47"/>
                <a:gd name="f12" fmla="val 44"/>
                <a:gd name="f13" fmla="val 21"/>
                <a:gd name="f14" fmla="val 46"/>
                <a:gd name="f15" fmla="val 2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24 f22 1"/>
                <a:gd name="f26" fmla="*/ 3 f22 1"/>
                <a:gd name="f27" fmla="*/ 45 f22 1"/>
                <a:gd name="f28" fmla="*/ 26 f22 1"/>
                <a:gd name="f29" fmla="*/ 21 f22 1"/>
                <a:gd name="f30" fmla="*/ 44 f22 1"/>
                <a:gd name="f31" fmla="+- f23 0 f1"/>
                <a:gd name="f32" fmla="*/ f25 1 48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3 f18 1"/>
                <a:gd name="f54" fmla="*/ f44 f17 1"/>
                <a:gd name="f55" fmla="*/ f45 f18 1"/>
                <a:gd name="f56" fmla="*/ f41 f17 1"/>
                <a:gd name="f57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0" y="f51"/>
                </a:cxn>
              </a:cxnLst>
              <a:rect l="f46" t="f49" r="f47" b="f48"/>
              <a:pathLst>
                <a:path w="48" h="48">
                  <a:moveTo>
                    <a:pt x="f7" y="f8"/>
                  </a:moveTo>
                  <a:cubicBezTo>
                    <a:pt x="f6" y="f8"/>
                    <a:pt x="f9" y="f5"/>
                    <a:pt x="f9" y="f10"/>
                  </a:cubicBezTo>
                  <a:cubicBezTo>
                    <a:pt x="f9" y="f6"/>
                    <a:pt x="f11" y="f12"/>
                    <a:pt x="f13" y="f12"/>
                  </a:cubicBezTo>
                  <a:cubicBezTo>
                    <a:pt x="f5" y="f12"/>
                    <a:pt x="f8" y="f14"/>
                    <a:pt x="f8" y="f13"/>
                  </a:cubicBezTo>
                  <a:cubicBezTo>
                    <a:pt x="f8" y="f5"/>
                    <a:pt x="f15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22750E0D-499D-1382-0A8A-3DC7F4766FD6}"/>
                </a:ext>
              </a:extLst>
            </p:cNvPr>
            <p:cNvSpPr/>
            <p:nvPr/>
          </p:nvSpPr>
          <p:spPr>
            <a:xfrm>
              <a:off x="8820146" y="4300542"/>
              <a:ext cx="134938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3"/>
                <a:gd name="f9" fmla="val 23"/>
                <a:gd name="f10" fmla="val 25"/>
                <a:gd name="f11" fmla="val 44"/>
                <a:gd name="f12" fmla="val 1"/>
                <a:gd name="f13" fmla="val 27"/>
                <a:gd name="f14" fmla="val 46"/>
                <a:gd name="f15" fmla="val 45"/>
                <a:gd name="f16" fmla="val 20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3 f25 1"/>
                <a:gd name="f30" fmla="*/ 23 f24 1"/>
                <a:gd name="f31" fmla="*/ 25 f25 1"/>
                <a:gd name="f32" fmla="*/ 3 f24 1"/>
                <a:gd name="f33" fmla="*/ 44 f25 1"/>
                <a:gd name="f34" fmla="*/ 27 f24 1"/>
                <a:gd name="f35" fmla="*/ 20 f25 1"/>
                <a:gd name="f36" fmla="*/ 45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8" y="f5"/>
                    <a:pt x="f5" y="f8"/>
                    <a:pt x="f10" y="f8"/>
                  </a:cubicBezTo>
                  <a:cubicBezTo>
                    <a:pt x="f6" y="f8"/>
                    <a:pt x="f11" y="f12"/>
                    <a:pt x="f11" y="f13"/>
                  </a:cubicBezTo>
                  <a:cubicBezTo>
                    <a:pt x="f11" y="f7"/>
                    <a:pt x="f14" y="f15"/>
                    <a:pt x="f16" y="f15"/>
                  </a:cubicBezTo>
                  <a:cubicBezTo>
                    <a:pt x="f5" y="f15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3A430E39-5BAE-66D3-1BD1-CF00D3F35B3F}"/>
                </a:ext>
              </a:extLst>
            </p:cNvPr>
            <p:cNvSpPr/>
            <p:nvPr/>
          </p:nvSpPr>
          <p:spPr>
            <a:xfrm>
              <a:off x="9293230" y="4300542"/>
              <a:ext cx="134938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5"/>
                <a:gd name="f9" fmla="val 25"/>
                <a:gd name="f10" fmla="val 22"/>
                <a:gd name="f11" fmla="val 4"/>
                <a:gd name="f12" fmla="val 46"/>
                <a:gd name="f13" fmla="val 3"/>
                <a:gd name="f14" fmla="val 2"/>
                <a:gd name="f15" fmla="val 28"/>
                <a:gd name="f16" fmla="+- 0 0 -90"/>
                <a:gd name="f17" fmla="*/ f3 1 47"/>
                <a:gd name="f18" fmla="*/ f4 1 4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7"/>
                <a:gd name="f27" fmla="*/ f23 1 48"/>
                <a:gd name="f28" fmla="*/ 45 f24 1"/>
                <a:gd name="f29" fmla="*/ 25 f23 1"/>
                <a:gd name="f30" fmla="*/ 22 f24 1"/>
                <a:gd name="f31" fmla="*/ 45 f23 1"/>
                <a:gd name="f32" fmla="*/ 4 f24 1"/>
                <a:gd name="f33" fmla="*/ 22 f23 1"/>
                <a:gd name="f34" fmla="*/ 28 f24 1"/>
                <a:gd name="f35" fmla="*/ 3 f23 1"/>
                <a:gd name="f36" fmla="+- f25 0 f1"/>
                <a:gd name="f37" fmla="*/ f28 1 47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f35 1 48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8"/>
                    <a:pt x="f10" y="f8"/>
                  </a:cubicBezTo>
                  <a:cubicBezTo>
                    <a:pt x="f5" y="f8"/>
                    <a:pt x="f11" y="f12"/>
                    <a:pt x="f11" y="f10"/>
                  </a:cubicBezTo>
                  <a:cubicBezTo>
                    <a:pt x="f13" y="f5"/>
                    <a:pt x="f14" y="f11"/>
                    <a:pt x="f15" y="f13"/>
                  </a:cubicBezTo>
                  <a:cubicBezTo>
                    <a:pt x="f8" y="f13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571E1D74-9B07-482B-9EBF-C441B7790508}"/>
                </a:ext>
              </a:extLst>
            </p:cNvPr>
            <p:cNvSpPr/>
            <p:nvPr/>
          </p:nvSpPr>
          <p:spPr>
            <a:xfrm>
              <a:off x="8883652" y="2227258"/>
              <a:ext cx="487366" cy="120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"/>
                <a:gd name="f7" fmla="val 42"/>
                <a:gd name="f8" fmla="val 162"/>
                <a:gd name="f9" fmla="val 35"/>
                <a:gd name="f10" fmla="val 161"/>
                <a:gd name="f11" fmla="val 156"/>
                <a:gd name="f12" fmla="val 41"/>
                <a:gd name="f13" fmla="val 151"/>
                <a:gd name="f14" fmla="val 107"/>
                <a:gd name="f15" fmla="val 62"/>
                <a:gd name="f16" fmla="val 17"/>
                <a:gd name="f17" fmla="val 13"/>
                <a:gd name="f18" fmla="val 8"/>
                <a:gd name="f19" fmla="val 6"/>
                <a:gd name="f20" fmla="val 23"/>
                <a:gd name="f21" fmla="val 2"/>
                <a:gd name="f22" fmla="val 11"/>
                <a:gd name="f23" fmla="val 60"/>
                <a:gd name="f24" fmla="val 109"/>
                <a:gd name="f25" fmla="val 158"/>
                <a:gd name="f26" fmla="val 164"/>
                <a:gd name="f27" fmla="val 22"/>
                <a:gd name="f28" fmla="+- 0 0 -90"/>
                <a:gd name="f29" fmla="*/ f3 1 170"/>
                <a:gd name="f30" fmla="*/ f4 1 4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70"/>
                <a:gd name="f39" fmla="*/ f35 1 42"/>
                <a:gd name="f40" fmla="*/ 162 f36 1"/>
                <a:gd name="f41" fmla="*/ 35 f35 1"/>
                <a:gd name="f42" fmla="*/ 151 f36 1"/>
                <a:gd name="f43" fmla="*/ 41 f35 1"/>
                <a:gd name="f44" fmla="*/ 17 f36 1"/>
                <a:gd name="f45" fmla="*/ 6 f36 1"/>
                <a:gd name="f46" fmla="*/ 11 f36 1"/>
                <a:gd name="f47" fmla="*/ 0 f35 1"/>
                <a:gd name="f48" fmla="*/ 158 f36 1"/>
                <a:gd name="f49" fmla="+- f37 0 f1"/>
                <a:gd name="f50" fmla="*/ f40 1 170"/>
                <a:gd name="f51" fmla="*/ f41 1 42"/>
                <a:gd name="f52" fmla="*/ f42 1 170"/>
                <a:gd name="f53" fmla="*/ f43 1 42"/>
                <a:gd name="f54" fmla="*/ f44 1 170"/>
                <a:gd name="f55" fmla="*/ f45 1 170"/>
                <a:gd name="f56" fmla="*/ f46 1 170"/>
                <a:gd name="f57" fmla="*/ f47 1 42"/>
                <a:gd name="f58" fmla="*/ f48 1 170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8"/>
                <a:gd name="f69" fmla="*/ f56 1 f38"/>
                <a:gd name="f70" fmla="*/ f57 1 f39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29 1"/>
                <a:gd name="f82" fmla="*/ f69 f29 1"/>
                <a:gd name="f83" fmla="*/ f70 f30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79"/>
                </a:cxn>
                <a:cxn ang="f49">
                  <a:pos x="f81" y="f77"/>
                </a:cxn>
                <a:cxn ang="f49">
                  <a:pos x="f82" y="f83"/>
                </a:cxn>
                <a:cxn ang="f49">
                  <a:pos x="f84" y="f83"/>
                </a:cxn>
                <a:cxn ang="f49">
                  <a:pos x="f76" y="f77"/>
                </a:cxn>
              </a:cxnLst>
              <a:rect l="f72" t="f75" r="f73" b="f74"/>
              <a:pathLst>
                <a:path w="170" h="42">
                  <a:moveTo>
                    <a:pt x="f8" y="f9"/>
                  </a:moveTo>
                  <a:cubicBezTo>
                    <a:pt x="f10" y="f7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7"/>
                    <a:pt x="f19" y="f9"/>
                  </a:cubicBezTo>
                  <a:cubicBezTo>
                    <a:pt x="f5" y="f20"/>
                    <a:pt x="f21" y="f22"/>
                    <a:pt x="f22" y="f5"/>
                  </a:cubicBezTo>
                  <a:cubicBezTo>
                    <a:pt x="f23" y="f5"/>
                    <a:pt x="f24" y="f5"/>
                    <a:pt x="f25" y="f5"/>
                  </a:cubicBezTo>
                  <a:cubicBezTo>
                    <a:pt x="f26" y="f22"/>
                    <a:pt x="f6" y="f27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4BD0B031-0D19-04A0-5B6D-09A90D36D4DB}"/>
                </a:ext>
              </a:extLst>
            </p:cNvPr>
            <p:cNvSpPr/>
            <p:nvPr/>
          </p:nvSpPr>
          <p:spPr>
            <a:xfrm>
              <a:off x="7869234" y="1981203"/>
              <a:ext cx="2509835" cy="68262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74"/>
                <a:gd name="f8" fmla="val 238"/>
                <a:gd name="f9" fmla="val 873"/>
                <a:gd name="f10" fmla="val 136"/>
                <a:gd name="f11" fmla="val 128"/>
                <a:gd name="f12" fmla="val 870"/>
                <a:gd name="f13" fmla="val 127"/>
                <a:gd name="f14" fmla="val 863"/>
                <a:gd name="f15" fmla="val 848"/>
                <a:gd name="f16" fmla="val 833"/>
                <a:gd name="f17" fmla="val 126"/>
                <a:gd name="f18" fmla="val 818"/>
                <a:gd name="f19" fmla="val 808"/>
                <a:gd name="f20" fmla="val 805"/>
                <a:gd name="f21" fmla="val 125"/>
                <a:gd name="f22" fmla="val 803"/>
                <a:gd name="f23" fmla="val 116"/>
                <a:gd name="f24" fmla="val 799"/>
                <a:gd name="f25" fmla="val 98"/>
                <a:gd name="f26" fmla="val 794"/>
                <a:gd name="f27" fmla="val 81"/>
                <a:gd name="f28" fmla="val 790"/>
                <a:gd name="f29" fmla="val 64"/>
                <a:gd name="f30" fmla="val 786"/>
                <a:gd name="f31" fmla="val 49"/>
                <a:gd name="f32" fmla="val 780"/>
                <a:gd name="f33" fmla="val 44"/>
                <a:gd name="f34" fmla="val 765"/>
                <a:gd name="f35" fmla="val 748"/>
                <a:gd name="f36" fmla="val 732"/>
                <a:gd name="f37" fmla="val 715"/>
                <a:gd name="f38" fmla="val 708"/>
                <a:gd name="f39" fmla="val 45"/>
                <a:gd name="f40" fmla="val 706"/>
                <a:gd name="f41" fmla="val 42"/>
                <a:gd name="f42" fmla="val 707"/>
                <a:gd name="f43" fmla="val 36"/>
                <a:gd name="f44" fmla="val 27"/>
                <a:gd name="f45" fmla="val 18"/>
                <a:gd name="f46" fmla="val 10"/>
                <a:gd name="f47" fmla="val 6"/>
                <a:gd name="f48" fmla="val 3"/>
                <a:gd name="f49" fmla="val 702"/>
                <a:gd name="f50" fmla="val 690"/>
                <a:gd name="f51" fmla="val 677"/>
                <a:gd name="f52" fmla="val 668"/>
                <a:gd name="f53" fmla="val 4"/>
                <a:gd name="f54" fmla="val 661"/>
                <a:gd name="f55" fmla="val 8"/>
                <a:gd name="f56" fmla="val 666"/>
                <a:gd name="f57" fmla="val 22"/>
                <a:gd name="f58" fmla="val 665"/>
                <a:gd name="f59" fmla="val 31"/>
                <a:gd name="f60" fmla="val 34"/>
                <a:gd name="f61" fmla="val 39"/>
                <a:gd name="f62" fmla="val 649"/>
                <a:gd name="f63" fmla="val 636"/>
                <a:gd name="f64" fmla="val 46"/>
                <a:gd name="f65" fmla="val 626"/>
                <a:gd name="f66" fmla="val 620"/>
                <a:gd name="f67" fmla="val 40"/>
                <a:gd name="f68" fmla="val 625"/>
                <a:gd name="f69" fmla="val 25"/>
                <a:gd name="f70" fmla="val 624"/>
                <a:gd name="f71" fmla="val 17"/>
                <a:gd name="f72" fmla="val 14"/>
                <a:gd name="f73" fmla="val 12"/>
                <a:gd name="f74" fmla="val 5"/>
                <a:gd name="f75" fmla="val 623"/>
                <a:gd name="f76" fmla="val 617"/>
                <a:gd name="f77" fmla="val 583"/>
                <a:gd name="f78" fmla="val 582"/>
                <a:gd name="f79" fmla="val 33"/>
                <a:gd name="f80" fmla="val 35"/>
                <a:gd name="f81" fmla="val 584"/>
                <a:gd name="f82" fmla="val 43"/>
                <a:gd name="f83" fmla="val 580"/>
                <a:gd name="f84" fmla="val 574"/>
                <a:gd name="f85" fmla="val 553"/>
                <a:gd name="f86" fmla="val 533"/>
                <a:gd name="f87" fmla="val 513"/>
                <a:gd name="f88" fmla="val 506"/>
                <a:gd name="f89" fmla="val 504"/>
                <a:gd name="f90" fmla="val 41"/>
                <a:gd name="f91" fmla="val 502"/>
                <a:gd name="f92" fmla="val 494"/>
                <a:gd name="f93" fmla="val 486"/>
                <a:gd name="f94" fmla="val 478"/>
                <a:gd name="f95" fmla="val 451"/>
                <a:gd name="f96" fmla="val 424"/>
                <a:gd name="f97" fmla="val 396"/>
                <a:gd name="f98" fmla="val 388"/>
                <a:gd name="f99" fmla="val 380"/>
                <a:gd name="f100" fmla="val 372"/>
                <a:gd name="f101" fmla="val 370"/>
                <a:gd name="f102" fmla="val 367"/>
                <a:gd name="f103" fmla="val 342"/>
                <a:gd name="f104" fmla="val 323"/>
                <a:gd name="f105" fmla="val 305"/>
                <a:gd name="f106" fmla="val 295"/>
                <a:gd name="f107" fmla="val 292"/>
                <a:gd name="f108" fmla="val 32"/>
                <a:gd name="f109" fmla="val 293"/>
                <a:gd name="f110" fmla="val 2"/>
                <a:gd name="f111" fmla="val 262"/>
                <a:gd name="f112" fmla="val 252"/>
                <a:gd name="f113" fmla="val 250"/>
                <a:gd name="f114" fmla="val 251"/>
                <a:gd name="f115" fmla="val 220"/>
                <a:gd name="f116" fmla="val 211"/>
                <a:gd name="f117" fmla="val 209"/>
                <a:gd name="f118" fmla="val 176"/>
                <a:gd name="f119" fmla="val 169"/>
                <a:gd name="f120" fmla="val 167"/>
                <a:gd name="f121" fmla="val 168"/>
                <a:gd name="f122" fmla="val 20"/>
                <a:gd name="f123" fmla="val 28"/>
                <a:gd name="f124" fmla="val 166"/>
                <a:gd name="f125" fmla="val 159"/>
                <a:gd name="f126" fmla="val 142"/>
                <a:gd name="f127" fmla="val 109"/>
                <a:gd name="f128" fmla="val 96"/>
                <a:gd name="f129" fmla="val 88"/>
                <a:gd name="f130" fmla="val 50"/>
                <a:gd name="f131" fmla="val 85"/>
                <a:gd name="f132" fmla="val 63"/>
                <a:gd name="f133" fmla="val 82"/>
                <a:gd name="f134" fmla="val 73"/>
                <a:gd name="f135" fmla="val 80"/>
                <a:gd name="f136" fmla="val 83"/>
                <a:gd name="f137" fmla="val 77"/>
                <a:gd name="f138" fmla="val 93"/>
                <a:gd name="f139" fmla="val 74"/>
                <a:gd name="f140" fmla="val 104"/>
                <a:gd name="f141" fmla="val 120"/>
                <a:gd name="f142" fmla="val 67"/>
                <a:gd name="f143" fmla="val 60"/>
                <a:gd name="f144" fmla="val 131"/>
                <a:gd name="f145" fmla="val 161"/>
                <a:gd name="f146" fmla="val 24"/>
                <a:gd name="f147" fmla="val 54"/>
                <a:gd name="f148" fmla="val 62"/>
                <a:gd name="f149" fmla="val 171"/>
                <a:gd name="f150" fmla="val 69"/>
                <a:gd name="f151" fmla="val 76"/>
                <a:gd name="f152" fmla="val 174"/>
                <a:gd name="f153" fmla="val 187"/>
                <a:gd name="f154" fmla="val 290"/>
                <a:gd name="f155" fmla="val 394"/>
                <a:gd name="f156" fmla="val 410"/>
                <a:gd name="f157" fmla="val 412"/>
                <a:gd name="f158" fmla="val 190"/>
                <a:gd name="f159" fmla="val 411"/>
                <a:gd name="f160" fmla="val 195"/>
                <a:gd name="f161" fmla="val 200"/>
                <a:gd name="f162" fmla="val 204"/>
                <a:gd name="f163" fmla="val 234"/>
                <a:gd name="f164" fmla="val 416"/>
                <a:gd name="f165" fmla="val 445"/>
                <a:gd name="f166" fmla="val 236"/>
                <a:gd name="f167" fmla="val 458"/>
                <a:gd name="f168" fmla="val 235"/>
                <a:gd name="f169" fmla="val 462"/>
                <a:gd name="f170" fmla="val 231"/>
                <a:gd name="f171" fmla="val 463"/>
                <a:gd name="f172" fmla="val 218"/>
                <a:gd name="f173" fmla="val 464"/>
                <a:gd name="f174" fmla="val 199"/>
                <a:gd name="f175" fmla="val 465"/>
                <a:gd name="f176" fmla="val 481"/>
                <a:gd name="f177" fmla="val 576"/>
                <a:gd name="f178" fmla="val 672"/>
                <a:gd name="f179" fmla="val 768"/>
                <a:gd name="f180" fmla="val 783"/>
                <a:gd name="f181" fmla="val 798"/>
                <a:gd name="f182" fmla="val 173"/>
                <a:gd name="f183" fmla="val 813"/>
                <a:gd name="f184" fmla="val 172"/>
                <a:gd name="f185" fmla="val 820"/>
                <a:gd name="f186" fmla="val 827"/>
                <a:gd name="f187" fmla="val 834"/>
                <a:gd name="f188" fmla="val 842"/>
                <a:gd name="f189" fmla="val 112"/>
                <a:gd name="f190" fmla="val 124"/>
                <a:gd name="f191" fmla="val 123"/>
                <a:gd name="f192" fmla="val 113"/>
                <a:gd name="f193" fmla="val 122"/>
                <a:gd name="f194" fmla="val 121"/>
                <a:gd name="f195" fmla="val 160"/>
                <a:gd name="f196" fmla="val 165"/>
                <a:gd name="f197" fmla="val 86"/>
                <a:gd name="f198" fmla="val 87"/>
                <a:gd name="f199" fmla="val 170"/>
                <a:gd name="f200" fmla="val 229"/>
                <a:gd name="f201" fmla="val 107"/>
                <a:gd name="f202" fmla="val 106"/>
                <a:gd name="f203" fmla="val 359"/>
                <a:gd name="f204" fmla="val 357"/>
                <a:gd name="f205" fmla="val 354"/>
                <a:gd name="f206" fmla="val 349"/>
                <a:gd name="f207" fmla="val 333"/>
                <a:gd name="f208" fmla="val 317"/>
                <a:gd name="f209" fmla="val 300"/>
                <a:gd name="f210" fmla="val 118"/>
                <a:gd name="f211" fmla="val 291"/>
                <a:gd name="f212" fmla="val 324"/>
                <a:gd name="f213" fmla="val 337"/>
                <a:gd name="f214" fmla="val 351"/>
                <a:gd name="f215" fmla="val 364"/>
                <a:gd name="f216" fmla="val 362"/>
                <a:gd name="f217" fmla="val 361"/>
                <a:gd name="f218" fmla="val 110"/>
                <a:gd name="f219" fmla="val 551"/>
                <a:gd name="f220" fmla="val 542"/>
                <a:gd name="f221" fmla="val 534"/>
                <a:gd name="f222" fmla="val 525"/>
                <a:gd name="f223" fmla="val 520"/>
                <a:gd name="f224" fmla="val 517"/>
                <a:gd name="f225" fmla="val 515"/>
                <a:gd name="f226" fmla="val 509"/>
                <a:gd name="f227" fmla="val 511"/>
                <a:gd name="f228" fmla="val 532"/>
                <a:gd name="f229" fmla="val 94"/>
                <a:gd name="f230" fmla="val 645"/>
                <a:gd name="f231" fmla="val 105"/>
                <a:gd name="f232" fmla="val 644"/>
                <a:gd name="f233" fmla="val 709"/>
                <a:gd name="f234" fmla="val 119"/>
                <a:gd name="f235" fmla="val 705"/>
                <a:gd name="f236" fmla="val 738"/>
                <a:gd name="f237" fmla="val 750"/>
                <a:gd name="f238" fmla="val 755"/>
                <a:gd name="f239" fmla="val 757"/>
                <a:gd name="f240" fmla="val 100"/>
                <a:gd name="f241" fmla="val 108"/>
                <a:gd name="f242" fmla="val 761"/>
                <a:gd name="f243" fmla="val 117"/>
                <a:gd name="f244" fmla="val 763"/>
                <a:gd name="f245" fmla="val 746"/>
                <a:gd name="f246" fmla="val 730"/>
                <a:gd name="f247" fmla="+- 0 0 -90"/>
                <a:gd name="f248" fmla="*/ f4 1 874"/>
                <a:gd name="f249" fmla="*/ f5 1 238"/>
                <a:gd name="f250" fmla="val f6"/>
                <a:gd name="f251" fmla="val f7"/>
                <a:gd name="f252" fmla="val f8"/>
                <a:gd name="f253" fmla="*/ f247 f0 1"/>
                <a:gd name="f254" fmla="+- f252 0 f250"/>
                <a:gd name="f255" fmla="+- f251 0 f250"/>
                <a:gd name="f256" fmla="*/ f253 1 f3"/>
                <a:gd name="f257" fmla="*/ f255 1 874"/>
                <a:gd name="f258" fmla="*/ f254 1 238"/>
                <a:gd name="f259" fmla="*/ 863 f255 1"/>
                <a:gd name="f260" fmla="*/ 127 f254 1"/>
                <a:gd name="f261" fmla="*/ 803 f255 1"/>
                <a:gd name="f262" fmla="*/ 116 f254 1"/>
                <a:gd name="f263" fmla="*/ 765 f255 1"/>
                <a:gd name="f264" fmla="*/ 44 f254 1"/>
                <a:gd name="f265" fmla="*/ 707 f255 1"/>
                <a:gd name="f266" fmla="*/ 36 f254 1"/>
                <a:gd name="f267" fmla="*/ 702 f255 1"/>
                <a:gd name="f268" fmla="*/ 3 f254 1"/>
                <a:gd name="f269" fmla="*/ 665 f255 1"/>
                <a:gd name="f270" fmla="*/ 31 f254 1"/>
                <a:gd name="f271" fmla="*/ 661 f255 1"/>
                <a:gd name="f272" fmla="*/ 624 f255 1"/>
                <a:gd name="f273" fmla="*/ 17 f254 1"/>
                <a:gd name="f274" fmla="*/ 617 f255 1"/>
                <a:gd name="f275" fmla="*/ 582 f255 1"/>
                <a:gd name="f276" fmla="*/ 513 f255 1"/>
                <a:gd name="f277" fmla="*/ 478 f255 1"/>
                <a:gd name="f278" fmla="*/ 39 f254 1"/>
                <a:gd name="f279" fmla="*/ 372 f255 1"/>
                <a:gd name="f280" fmla="*/ 305 f255 1"/>
                <a:gd name="f281" fmla="*/ 262 f255 1"/>
                <a:gd name="f282" fmla="*/ 2 f254 1"/>
                <a:gd name="f283" fmla="*/ 220 f255 1"/>
                <a:gd name="f284" fmla="*/ 176 f255 1"/>
                <a:gd name="f285" fmla="*/ 168 f255 1"/>
                <a:gd name="f286" fmla="*/ 109 f255 1"/>
                <a:gd name="f287" fmla="*/ 77 f255 1"/>
                <a:gd name="f288" fmla="*/ 93 f254 1"/>
                <a:gd name="f289" fmla="*/ 33 f255 1"/>
                <a:gd name="f290" fmla="*/ 10 f255 1"/>
                <a:gd name="f291" fmla="*/ 169 f254 1"/>
                <a:gd name="f292" fmla="*/ 62 f255 1"/>
                <a:gd name="f293" fmla="*/ 176 f254 1"/>
                <a:gd name="f294" fmla="*/ 394 f255 1"/>
                <a:gd name="f295" fmla="*/ 174 f254 1"/>
                <a:gd name="f296" fmla="*/ 411 f255 1"/>
                <a:gd name="f297" fmla="*/ 204 f254 1"/>
                <a:gd name="f298" fmla="*/ 463 f255 1"/>
                <a:gd name="f299" fmla="*/ 218 f254 1"/>
                <a:gd name="f300" fmla="*/ 481 f255 1"/>
                <a:gd name="f301" fmla="*/ 813 f255 1"/>
                <a:gd name="f302" fmla="*/ 842 f255 1"/>
                <a:gd name="f303" fmla="*/ 136 f255 1"/>
                <a:gd name="f304" fmla="*/ 113 f255 1"/>
                <a:gd name="f305" fmla="*/ 122 f254 1"/>
                <a:gd name="f306" fmla="*/ 229 f255 1"/>
                <a:gd name="f307" fmla="*/ 231 f255 1"/>
                <a:gd name="f308" fmla="*/ 86 f254 1"/>
                <a:gd name="f309" fmla="*/ 349 f255 1"/>
                <a:gd name="f310" fmla="*/ 292 f255 1"/>
                <a:gd name="f311" fmla="*/ 118 f254 1"/>
                <a:gd name="f312" fmla="*/ 364 f255 1"/>
                <a:gd name="f313" fmla="*/ 551 f255 1"/>
                <a:gd name="f314" fmla="*/ 515 f255 1"/>
                <a:gd name="f315" fmla="*/ 121 f254 1"/>
                <a:gd name="f316" fmla="*/ 574 f255 1"/>
                <a:gd name="f317" fmla="*/ 105 f254 1"/>
                <a:gd name="f318" fmla="*/ 107 f254 1"/>
                <a:gd name="f319" fmla="*/ 715 f255 1"/>
                <a:gd name="f320" fmla="*/ 738 f255 1"/>
                <a:gd name="f321" fmla="*/ 85 f254 1"/>
                <a:gd name="f322" fmla="*/ 763 f255 1"/>
                <a:gd name="f323" fmla="+- f256 0 f1"/>
                <a:gd name="f324" fmla="*/ f259 1 874"/>
                <a:gd name="f325" fmla="*/ f260 1 238"/>
                <a:gd name="f326" fmla="*/ f261 1 874"/>
                <a:gd name="f327" fmla="*/ f262 1 238"/>
                <a:gd name="f328" fmla="*/ f263 1 874"/>
                <a:gd name="f329" fmla="*/ f264 1 238"/>
                <a:gd name="f330" fmla="*/ f265 1 874"/>
                <a:gd name="f331" fmla="*/ f266 1 238"/>
                <a:gd name="f332" fmla="*/ f267 1 874"/>
                <a:gd name="f333" fmla="*/ f268 1 238"/>
                <a:gd name="f334" fmla="*/ f269 1 874"/>
                <a:gd name="f335" fmla="*/ f270 1 238"/>
                <a:gd name="f336" fmla="*/ f271 1 874"/>
                <a:gd name="f337" fmla="*/ f272 1 874"/>
                <a:gd name="f338" fmla="*/ f273 1 238"/>
                <a:gd name="f339" fmla="*/ f274 1 874"/>
                <a:gd name="f340" fmla="*/ f275 1 874"/>
                <a:gd name="f341" fmla="*/ f276 1 874"/>
                <a:gd name="f342" fmla="*/ f277 1 874"/>
                <a:gd name="f343" fmla="*/ f278 1 238"/>
                <a:gd name="f344" fmla="*/ f279 1 874"/>
                <a:gd name="f345" fmla="*/ f280 1 874"/>
                <a:gd name="f346" fmla="*/ f281 1 874"/>
                <a:gd name="f347" fmla="*/ f282 1 238"/>
                <a:gd name="f348" fmla="*/ f283 1 874"/>
                <a:gd name="f349" fmla="*/ f284 1 874"/>
                <a:gd name="f350" fmla="*/ f285 1 874"/>
                <a:gd name="f351" fmla="*/ f286 1 874"/>
                <a:gd name="f352" fmla="*/ f287 1 874"/>
                <a:gd name="f353" fmla="*/ f288 1 238"/>
                <a:gd name="f354" fmla="*/ f289 1 874"/>
                <a:gd name="f355" fmla="*/ f290 1 874"/>
                <a:gd name="f356" fmla="*/ f291 1 238"/>
                <a:gd name="f357" fmla="*/ f292 1 874"/>
                <a:gd name="f358" fmla="*/ f293 1 238"/>
                <a:gd name="f359" fmla="*/ f294 1 874"/>
                <a:gd name="f360" fmla="*/ f295 1 238"/>
                <a:gd name="f361" fmla="*/ f296 1 874"/>
                <a:gd name="f362" fmla="*/ f297 1 238"/>
                <a:gd name="f363" fmla="*/ f298 1 874"/>
                <a:gd name="f364" fmla="*/ f299 1 238"/>
                <a:gd name="f365" fmla="*/ f300 1 874"/>
                <a:gd name="f366" fmla="*/ f301 1 874"/>
                <a:gd name="f367" fmla="*/ f302 1 874"/>
                <a:gd name="f368" fmla="*/ f303 1 874"/>
                <a:gd name="f369" fmla="*/ f304 1 874"/>
                <a:gd name="f370" fmla="*/ f305 1 238"/>
                <a:gd name="f371" fmla="*/ f306 1 874"/>
                <a:gd name="f372" fmla="*/ f307 1 874"/>
                <a:gd name="f373" fmla="*/ f308 1 238"/>
                <a:gd name="f374" fmla="*/ f309 1 874"/>
                <a:gd name="f375" fmla="*/ f310 1 874"/>
                <a:gd name="f376" fmla="*/ f311 1 238"/>
                <a:gd name="f377" fmla="*/ f312 1 874"/>
                <a:gd name="f378" fmla="*/ f313 1 874"/>
                <a:gd name="f379" fmla="*/ f314 1 874"/>
                <a:gd name="f380" fmla="*/ f315 1 238"/>
                <a:gd name="f381" fmla="*/ f316 1 874"/>
                <a:gd name="f382" fmla="*/ f317 1 238"/>
                <a:gd name="f383" fmla="*/ f318 1 238"/>
                <a:gd name="f384" fmla="*/ f319 1 874"/>
                <a:gd name="f385" fmla="*/ f320 1 874"/>
                <a:gd name="f386" fmla="*/ f321 1 238"/>
                <a:gd name="f387" fmla="*/ f322 1 874"/>
                <a:gd name="f388" fmla="*/ 0 1 f257"/>
                <a:gd name="f389" fmla="*/ f251 1 f257"/>
                <a:gd name="f390" fmla="*/ 0 1 f258"/>
                <a:gd name="f391" fmla="*/ f252 1 f258"/>
                <a:gd name="f392" fmla="*/ f324 1 f257"/>
                <a:gd name="f393" fmla="*/ f325 1 f258"/>
                <a:gd name="f394" fmla="*/ f326 1 f257"/>
                <a:gd name="f395" fmla="*/ f327 1 f258"/>
                <a:gd name="f396" fmla="*/ f328 1 f257"/>
                <a:gd name="f397" fmla="*/ f329 1 f258"/>
                <a:gd name="f398" fmla="*/ f330 1 f257"/>
                <a:gd name="f399" fmla="*/ f331 1 f258"/>
                <a:gd name="f400" fmla="*/ f332 1 f257"/>
                <a:gd name="f401" fmla="*/ f333 1 f258"/>
                <a:gd name="f402" fmla="*/ f334 1 f257"/>
                <a:gd name="f403" fmla="*/ f335 1 f258"/>
                <a:gd name="f404" fmla="*/ f336 1 f257"/>
                <a:gd name="f405" fmla="*/ f337 1 f257"/>
                <a:gd name="f406" fmla="*/ f338 1 f258"/>
                <a:gd name="f407" fmla="*/ f339 1 f257"/>
                <a:gd name="f408" fmla="*/ f340 1 f257"/>
                <a:gd name="f409" fmla="*/ f341 1 f257"/>
                <a:gd name="f410" fmla="*/ f342 1 f257"/>
                <a:gd name="f411" fmla="*/ f343 1 f258"/>
                <a:gd name="f412" fmla="*/ f344 1 f257"/>
                <a:gd name="f413" fmla="*/ f345 1 f257"/>
                <a:gd name="f414" fmla="*/ f346 1 f257"/>
                <a:gd name="f415" fmla="*/ f347 1 f258"/>
                <a:gd name="f416" fmla="*/ f348 1 f257"/>
                <a:gd name="f417" fmla="*/ f349 1 f257"/>
                <a:gd name="f418" fmla="*/ f350 1 f257"/>
                <a:gd name="f419" fmla="*/ f351 1 f257"/>
                <a:gd name="f420" fmla="*/ f352 1 f257"/>
                <a:gd name="f421" fmla="*/ f353 1 f258"/>
                <a:gd name="f422" fmla="*/ f354 1 f257"/>
                <a:gd name="f423" fmla="*/ f355 1 f257"/>
                <a:gd name="f424" fmla="*/ f356 1 f258"/>
                <a:gd name="f425" fmla="*/ f357 1 f257"/>
                <a:gd name="f426" fmla="*/ f358 1 f258"/>
                <a:gd name="f427" fmla="*/ f359 1 f257"/>
                <a:gd name="f428" fmla="*/ f360 1 f258"/>
                <a:gd name="f429" fmla="*/ f361 1 f257"/>
                <a:gd name="f430" fmla="*/ f362 1 f258"/>
                <a:gd name="f431" fmla="*/ f363 1 f257"/>
                <a:gd name="f432" fmla="*/ f364 1 f258"/>
                <a:gd name="f433" fmla="*/ f365 1 f257"/>
                <a:gd name="f434" fmla="*/ f366 1 f257"/>
                <a:gd name="f435" fmla="*/ f367 1 f257"/>
                <a:gd name="f436" fmla="*/ f368 1 f257"/>
                <a:gd name="f437" fmla="*/ f369 1 f257"/>
                <a:gd name="f438" fmla="*/ f370 1 f258"/>
                <a:gd name="f439" fmla="*/ f371 1 f257"/>
                <a:gd name="f440" fmla="*/ f372 1 f257"/>
                <a:gd name="f441" fmla="*/ f373 1 f258"/>
                <a:gd name="f442" fmla="*/ f374 1 f257"/>
                <a:gd name="f443" fmla="*/ f375 1 f257"/>
                <a:gd name="f444" fmla="*/ f376 1 f258"/>
                <a:gd name="f445" fmla="*/ f377 1 f257"/>
                <a:gd name="f446" fmla="*/ f378 1 f257"/>
                <a:gd name="f447" fmla="*/ f379 1 f257"/>
                <a:gd name="f448" fmla="*/ f380 1 f258"/>
                <a:gd name="f449" fmla="*/ f381 1 f257"/>
                <a:gd name="f450" fmla="*/ f382 1 f258"/>
                <a:gd name="f451" fmla="*/ f383 1 f258"/>
                <a:gd name="f452" fmla="*/ f384 1 f257"/>
                <a:gd name="f453" fmla="*/ f385 1 f257"/>
                <a:gd name="f454" fmla="*/ f386 1 f258"/>
                <a:gd name="f455" fmla="*/ f387 1 f257"/>
                <a:gd name="f456" fmla="*/ f388 f248 1"/>
                <a:gd name="f457" fmla="*/ f389 f248 1"/>
                <a:gd name="f458" fmla="*/ f391 f249 1"/>
                <a:gd name="f459" fmla="*/ f390 f249 1"/>
                <a:gd name="f460" fmla="*/ f392 f248 1"/>
                <a:gd name="f461" fmla="*/ f393 f249 1"/>
                <a:gd name="f462" fmla="*/ f394 f248 1"/>
                <a:gd name="f463" fmla="*/ f395 f249 1"/>
                <a:gd name="f464" fmla="*/ f396 f248 1"/>
                <a:gd name="f465" fmla="*/ f397 f249 1"/>
                <a:gd name="f466" fmla="*/ f398 f248 1"/>
                <a:gd name="f467" fmla="*/ f399 f249 1"/>
                <a:gd name="f468" fmla="*/ f400 f248 1"/>
                <a:gd name="f469" fmla="*/ f401 f249 1"/>
                <a:gd name="f470" fmla="*/ f402 f248 1"/>
                <a:gd name="f471" fmla="*/ f403 f249 1"/>
                <a:gd name="f472" fmla="*/ f404 f248 1"/>
                <a:gd name="f473" fmla="*/ f405 f248 1"/>
                <a:gd name="f474" fmla="*/ f406 f249 1"/>
                <a:gd name="f475" fmla="*/ f407 f248 1"/>
                <a:gd name="f476" fmla="*/ f408 f248 1"/>
                <a:gd name="f477" fmla="*/ f409 f248 1"/>
                <a:gd name="f478" fmla="*/ f410 f248 1"/>
                <a:gd name="f479" fmla="*/ f411 f249 1"/>
                <a:gd name="f480" fmla="*/ f412 f248 1"/>
                <a:gd name="f481" fmla="*/ f413 f248 1"/>
                <a:gd name="f482" fmla="*/ f414 f248 1"/>
                <a:gd name="f483" fmla="*/ f415 f249 1"/>
                <a:gd name="f484" fmla="*/ f416 f248 1"/>
                <a:gd name="f485" fmla="*/ f417 f248 1"/>
                <a:gd name="f486" fmla="*/ f418 f248 1"/>
                <a:gd name="f487" fmla="*/ f419 f248 1"/>
                <a:gd name="f488" fmla="*/ f420 f248 1"/>
                <a:gd name="f489" fmla="*/ f421 f249 1"/>
                <a:gd name="f490" fmla="*/ f422 f248 1"/>
                <a:gd name="f491" fmla="*/ f423 f248 1"/>
                <a:gd name="f492" fmla="*/ f424 f249 1"/>
                <a:gd name="f493" fmla="*/ f425 f248 1"/>
                <a:gd name="f494" fmla="*/ f426 f249 1"/>
                <a:gd name="f495" fmla="*/ f427 f248 1"/>
                <a:gd name="f496" fmla="*/ f428 f249 1"/>
                <a:gd name="f497" fmla="*/ f429 f248 1"/>
                <a:gd name="f498" fmla="*/ f430 f249 1"/>
                <a:gd name="f499" fmla="*/ f431 f248 1"/>
                <a:gd name="f500" fmla="*/ f432 f249 1"/>
                <a:gd name="f501" fmla="*/ f433 f248 1"/>
                <a:gd name="f502" fmla="*/ f434 f248 1"/>
                <a:gd name="f503" fmla="*/ f435 f248 1"/>
                <a:gd name="f504" fmla="*/ f436 f248 1"/>
                <a:gd name="f505" fmla="*/ f437 f248 1"/>
                <a:gd name="f506" fmla="*/ f438 f249 1"/>
                <a:gd name="f507" fmla="*/ f439 f248 1"/>
                <a:gd name="f508" fmla="*/ f440 f248 1"/>
                <a:gd name="f509" fmla="*/ f441 f249 1"/>
                <a:gd name="f510" fmla="*/ f442 f248 1"/>
                <a:gd name="f511" fmla="*/ f443 f248 1"/>
                <a:gd name="f512" fmla="*/ f444 f249 1"/>
                <a:gd name="f513" fmla="*/ f445 f248 1"/>
                <a:gd name="f514" fmla="*/ f446 f248 1"/>
                <a:gd name="f515" fmla="*/ f447 f248 1"/>
                <a:gd name="f516" fmla="*/ f448 f249 1"/>
                <a:gd name="f517" fmla="*/ f449 f248 1"/>
                <a:gd name="f518" fmla="*/ f450 f249 1"/>
                <a:gd name="f519" fmla="*/ f451 f249 1"/>
                <a:gd name="f520" fmla="*/ f452 f248 1"/>
                <a:gd name="f521" fmla="*/ f453 f248 1"/>
                <a:gd name="f522" fmla="*/ f454 f249 1"/>
                <a:gd name="f523" fmla="*/ f455 f2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3">
                  <a:pos x="f460" y="f461"/>
                </a:cxn>
                <a:cxn ang="f323">
                  <a:pos x="f462" y="f463"/>
                </a:cxn>
                <a:cxn ang="f323">
                  <a:pos x="f464" y="f465"/>
                </a:cxn>
                <a:cxn ang="f323">
                  <a:pos x="f466" y="f467"/>
                </a:cxn>
                <a:cxn ang="f323">
                  <a:pos x="f468" y="f469"/>
                </a:cxn>
                <a:cxn ang="f323">
                  <a:pos x="f470" y="f471"/>
                </a:cxn>
                <a:cxn ang="f323">
                  <a:pos x="f472" y="f465"/>
                </a:cxn>
                <a:cxn ang="f323">
                  <a:pos x="f473" y="f474"/>
                </a:cxn>
                <a:cxn ang="f323">
                  <a:pos x="f475" y="f469"/>
                </a:cxn>
                <a:cxn ang="f323">
                  <a:pos x="f476" y="f467"/>
                </a:cxn>
                <a:cxn ang="f323">
                  <a:pos x="f477" y="f465"/>
                </a:cxn>
                <a:cxn ang="f323">
                  <a:pos x="f478" y="f479"/>
                </a:cxn>
                <a:cxn ang="f323">
                  <a:pos x="f480" y="f467"/>
                </a:cxn>
                <a:cxn ang="f323">
                  <a:pos x="f481" y="f465"/>
                </a:cxn>
                <a:cxn ang="f323">
                  <a:pos x="f482" y="f483"/>
                </a:cxn>
                <a:cxn ang="f323">
                  <a:pos x="f484" y="f465"/>
                </a:cxn>
                <a:cxn ang="f323">
                  <a:pos x="f485" y="f483"/>
                </a:cxn>
                <a:cxn ang="f323">
                  <a:pos x="f486" y="f467"/>
                </a:cxn>
                <a:cxn ang="f323">
                  <a:pos x="f487" y="f465"/>
                </a:cxn>
                <a:cxn ang="f323">
                  <a:pos x="f488" y="f489"/>
                </a:cxn>
                <a:cxn ang="f323">
                  <a:pos x="f490" y="f461"/>
                </a:cxn>
                <a:cxn ang="f323">
                  <a:pos x="f491" y="f492"/>
                </a:cxn>
                <a:cxn ang="f323">
                  <a:pos x="f493" y="f494"/>
                </a:cxn>
                <a:cxn ang="f323">
                  <a:pos x="f495" y="f496"/>
                </a:cxn>
                <a:cxn ang="f323">
                  <a:pos x="f497" y="f498"/>
                </a:cxn>
                <a:cxn ang="f323">
                  <a:pos x="f499" y="f500"/>
                </a:cxn>
                <a:cxn ang="f323">
                  <a:pos x="f501" y="f496"/>
                </a:cxn>
                <a:cxn ang="f323">
                  <a:pos x="f502" y="f494"/>
                </a:cxn>
                <a:cxn ang="f323">
                  <a:pos x="f503" y="f492"/>
                </a:cxn>
                <a:cxn ang="f323">
                  <a:pos x="f504" y="f461"/>
                </a:cxn>
                <a:cxn ang="f323">
                  <a:pos x="f505" y="f506"/>
                </a:cxn>
                <a:cxn ang="f323">
                  <a:pos x="f486" y="f489"/>
                </a:cxn>
                <a:cxn ang="f323">
                  <a:pos x="f507" y="f461"/>
                </a:cxn>
                <a:cxn ang="f323">
                  <a:pos x="f508" y="f509"/>
                </a:cxn>
                <a:cxn ang="f323">
                  <a:pos x="f507" y="f461"/>
                </a:cxn>
                <a:cxn ang="f323">
                  <a:pos x="f510" y="f461"/>
                </a:cxn>
                <a:cxn ang="f323">
                  <a:pos x="f511" y="f512"/>
                </a:cxn>
                <a:cxn ang="f323">
                  <a:pos x="f513" y="f509"/>
                </a:cxn>
                <a:cxn ang="f323">
                  <a:pos x="f514" y="f461"/>
                </a:cxn>
                <a:cxn ang="f323">
                  <a:pos x="f515" y="f516"/>
                </a:cxn>
                <a:cxn ang="f323">
                  <a:pos x="f517" y="f509"/>
                </a:cxn>
                <a:cxn ang="f323">
                  <a:pos x="f514" y="f461"/>
                </a:cxn>
                <a:cxn ang="f323">
                  <a:pos x="f473" y="f518"/>
                </a:cxn>
                <a:cxn ang="f323">
                  <a:pos x="f470" y="f519"/>
                </a:cxn>
                <a:cxn ang="f323">
                  <a:pos x="f520" y="f461"/>
                </a:cxn>
                <a:cxn ang="f323">
                  <a:pos x="f521" y="f522"/>
                </a:cxn>
                <a:cxn ang="f323">
                  <a:pos x="f523" y="f461"/>
                </a:cxn>
              </a:cxnLst>
              <a:rect l="f456" t="f459" r="f457" b="f458"/>
              <a:pathLst>
                <a:path w="874" h="238">
                  <a:moveTo>
                    <a:pt x="f9" y="f10"/>
                  </a:moveTo>
                  <a:cubicBezTo>
                    <a:pt x="f9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3"/>
                  </a:cubicBezTo>
                  <a:cubicBezTo>
                    <a:pt x="f19" y="f11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3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2" y="f45"/>
                    <a:pt x="f42" y="f46"/>
                  </a:cubicBezTo>
                  <a:cubicBezTo>
                    <a:pt x="f42" y="f47"/>
                    <a:pt x="f42" y="f48"/>
                    <a:pt x="f49" y="f48"/>
                  </a:cubicBezTo>
                  <a:cubicBezTo>
                    <a:pt x="f50" y="f48"/>
                    <a:pt x="f51" y="f6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58" y="f60"/>
                    <a:pt x="f58" y="f43"/>
                    <a:pt x="f58" y="f61"/>
                  </a:cubicBezTo>
                  <a:cubicBezTo>
                    <a:pt x="f58" y="f41"/>
                    <a:pt x="f58" y="f33"/>
                    <a:pt x="f54" y="f33"/>
                  </a:cubicBezTo>
                  <a:cubicBezTo>
                    <a:pt x="f62" y="f33"/>
                    <a:pt x="f63" y="f64"/>
                    <a:pt x="f65" y="f41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0" y="f72"/>
                    <a:pt x="f70" y="f73"/>
                    <a:pt x="f70" y="f46"/>
                  </a:cubicBezTo>
                  <a:cubicBezTo>
                    <a:pt x="f70" y="f74"/>
                    <a:pt x="f75" y="f48"/>
                    <a:pt x="f76" y="f48"/>
                  </a:cubicBezTo>
                  <a:cubicBezTo>
                    <a:pt x="f77" y="f6"/>
                    <a:pt x="f77" y="f6"/>
                    <a:pt x="f78" y="f79"/>
                  </a:cubicBezTo>
                  <a:cubicBezTo>
                    <a:pt x="f78" y="f60"/>
                    <a:pt x="f78" y="f80"/>
                    <a:pt x="f78" y="f43"/>
                  </a:cubicBezTo>
                  <a:cubicBezTo>
                    <a:pt x="f81" y="f82"/>
                    <a:pt x="f83" y="f33"/>
                    <a:pt x="f84" y="f33"/>
                  </a:cubicBezTo>
                  <a:cubicBezTo>
                    <a:pt x="f85" y="f33"/>
                    <a:pt x="f86" y="f33"/>
                    <a:pt x="f87" y="f33"/>
                  </a:cubicBezTo>
                  <a:cubicBezTo>
                    <a:pt x="f88" y="f39"/>
                    <a:pt x="f89" y="f90"/>
                    <a:pt x="f91" y="f43"/>
                  </a:cubicBezTo>
                  <a:cubicBezTo>
                    <a:pt x="f92" y="f61"/>
                    <a:pt x="f93" y="f61"/>
                    <a:pt x="f94" y="f61"/>
                  </a:cubicBezTo>
                  <a:cubicBezTo>
                    <a:pt x="f95" y="f61"/>
                    <a:pt x="f96" y="f61"/>
                    <a:pt x="f97" y="f61"/>
                  </a:cubicBezTo>
                  <a:cubicBezTo>
                    <a:pt x="f98" y="f61"/>
                    <a:pt x="f99" y="f61"/>
                    <a:pt x="f100" y="f43"/>
                  </a:cubicBezTo>
                  <a:cubicBezTo>
                    <a:pt x="f101" y="f41"/>
                    <a:pt x="f102" y="f39"/>
                    <a:pt x="f2" y="f33"/>
                  </a:cubicBezTo>
                  <a:cubicBezTo>
                    <a:pt x="f103" y="f33"/>
                    <a:pt x="f104" y="f33"/>
                    <a:pt x="f105" y="f33"/>
                  </a:cubicBezTo>
                  <a:cubicBezTo>
                    <a:pt x="f106" y="f39"/>
                    <a:pt x="f107" y="f82"/>
                    <a:pt x="f107" y="f108"/>
                  </a:cubicBezTo>
                  <a:cubicBezTo>
                    <a:pt x="f109" y="f110"/>
                    <a:pt x="f107" y="f48"/>
                    <a:pt x="f111" y="f110"/>
                  </a:cubicBezTo>
                  <a:cubicBezTo>
                    <a:pt x="f112" y="f110"/>
                    <a:pt x="f113" y="f74"/>
                    <a:pt x="f113" y="f72"/>
                  </a:cubicBezTo>
                  <a:cubicBezTo>
                    <a:pt x="f114" y="f39"/>
                    <a:pt x="f113" y="f33"/>
                    <a:pt x="f115" y="f33"/>
                  </a:cubicBezTo>
                  <a:cubicBezTo>
                    <a:pt x="f116" y="f33"/>
                    <a:pt x="f117" y="f41"/>
                    <a:pt x="f117" y="f60"/>
                  </a:cubicBezTo>
                  <a:cubicBezTo>
                    <a:pt x="f117" y="f110"/>
                    <a:pt x="f117" y="f110"/>
                    <a:pt x="f118" y="f110"/>
                  </a:cubicBezTo>
                  <a:cubicBezTo>
                    <a:pt x="f119" y="f48"/>
                    <a:pt x="f120" y="f74"/>
                    <a:pt x="f121" y="f73"/>
                  </a:cubicBezTo>
                  <a:cubicBezTo>
                    <a:pt x="f121" y="f122"/>
                    <a:pt x="f120" y="f123"/>
                    <a:pt x="f121" y="f43"/>
                  </a:cubicBezTo>
                  <a:cubicBezTo>
                    <a:pt x="f121" y="f41"/>
                    <a:pt x="f124" y="f33"/>
                    <a:pt x="f125" y="f33"/>
                  </a:cubicBezTo>
                  <a:cubicBezTo>
                    <a:pt x="f126" y="f33"/>
                    <a:pt x="f17" y="f33"/>
                    <a:pt x="f127" y="f33"/>
                  </a:cubicBezTo>
                  <a:cubicBezTo>
                    <a:pt x="f128" y="f33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39" y="f141"/>
                    <a:pt x="f142" y="f21"/>
                  </a:cubicBezTo>
                  <a:cubicBezTo>
                    <a:pt x="f143" y="f144"/>
                    <a:pt x="f39" y="f13"/>
                    <a:pt x="f79" y="f13"/>
                  </a:cubicBezTo>
                  <a:cubicBezTo>
                    <a:pt x="f6" y="f13"/>
                    <a:pt x="f6" y="f13"/>
                    <a:pt x="f110" y="f145"/>
                  </a:cubicBezTo>
                  <a:cubicBezTo>
                    <a:pt x="f110" y="f120"/>
                    <a:pt x="f48" y="f119"/>
                    <a:pt x="f46" y="f119"/>
                  </a:cubicBezTo>
                  <a:cubicBezTo>
                    <a:pt x="f146" y="f121"/>
                    <a:pt x="f61" y="f119"/>
                    <a:pt x="f147" y="f121"/>
                  </a:cubicBezTo>
                  <a:cubicBezTo>
                    <a:pt x="f143" y="f121"/>
                    <a:pt x="f148" y="f149"/>
                    <a:pt x="f148" y="f118"/>
                  </a:cubicBezTo>
                  <a:cubicBezTo>
                    <a:pt x="f150" y="f118"/>
                    <a:pt x="f151" y="f152"/>
                    <a:pt x="f136" y="f152"/>
                  </a:cubicBezTo>
                  <a:cubicBezTo>
                    <a:pt x="f153" y="f152"/>
                    <a:pt x="f154" y="f152"/>
                    <a:pt x="f155" y="f152"/>
                  </a:cubicBezTo>
                  <a:cubicBezTo>
                    <a:pt x="f156" y="f152"/>
                    <a:pt x="f156" y="f152"/>
                    <a:pt x="f157" y="f158"/>
                  </a:cubicBezTo>
                  <a:cubicBezTo>
                    <a:pt x="f159" y="f160"/>
                    <a:pt x="f159" y="f161"/>
                    <a:pt x="f159" y="f162"/>
                  </a:cubicBezTo>
                  <a:cubicBezTo>
                    <a:pt x="f159" y="f163"/>
                    <a:pt x="f164" y="f8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17"/>
                    <a:pt x="f173" y="f174"/>
                    <a:pt x="f169" y="f158"/>
                  </a:cubicBezTo>
                  <a:cubicBezTo>
                    <a:pt x="f175" y="f152"/>
                    <a:pt x="f175" y="f152"/>
                    <a:pt x="f176" y="f152"/>
                  </a:cubicBezTo>
                  <a:cubicBezTo>
                    <a:pt x="f177" y="f152"/>
                    <a:pt x="f178" y="f152"/>
                    <a:pt x="f179" y="f152"/>
                  </a:cubicBezTo>
                  <a:cubicBezTo>
                    <a:pt x="f180" y="f152"/>
                    <a:pt x="f181" y="f182"/>
                    <a:pt x="f183" y="f118"/>
                  </a:cubicBezTo>
                  <a:cubicBezTo>
                    <a:pt x="f183" y="f184"/>
                    <a:pt x="f183" y="f121"/>
                    <a:pt x="f185" y="f121"/>
                  </a:cubicBezTo>
                  <a:cubicBezTo>
                    <a:pt x="f186" y="f119"/>
                    <a:pt x="f187" y="f119"/>
                    <a:pt x="f188" y="f119"/>
                  </a:cubicBezTo>
                  <a:cubicBezTo>
                    <a:pt x="f7" y="f119"/>
                    <a:pt x="f7" y="f119"/>
                    <a:pt x="f9" y="f10"/>
                  </a:cubicBezTo>
                  <a:close/>
                  <a:moveTo>
                    <a:pt x="f10" y="f13"/>
                  </a:moveTo>
                  <a:cubicBezTo>
                    <a:pt x="f11" y="f13"/>
                    <a:pt x="f141" y="f13"/>
                    <a:pt x="f189" y="f13"/>
                  </a:cubicBezTo>
                  <a:cubicBezTo>
                    <a:pt x="f189" y="f190"/>
                    <a:pt x="f189" y="f191"/>
                    <a:pt x="f192" y="f193"/>
                  </a:cubicBezTo>
                  <a:cubicBezTo>
                    <a:pt x="f194" y="f136"/>
                    <a:pt x="f194" y="f136"/>
                    <a:pt x="f195" y="f131"/>
                  </a:cubicBezTo>
                  <a:cubicBezTo>
                    <a:pt x="f196" y="f197"/>
                    <a:pt x="f120" y="f198"/>
                    <a:pt x="f121" y="f138"/>
                  </a:cubicBezTo>
                  <a:cubicBezTo>
                    <a:pt x="f199" y="f13"/>
                    <a:pt x="f149" y="f13"/>
                    <a:pt x="f10" y="f13"/>
                  </a:cubicBezTo>
                  <a:close/>
                  <a:moveTo>
                    <a:pt x="f200" y="f13"/>
                  </a:moveTo>
                  <a:cubicBezTo>
                    <a:pt x="f117" y="f13"/>
                    <a:pt x="f117" y="f13"/>
                    <a:pt x="f117" y="f201"/>
                  </a:cubicBezTo>
                  <a:cubicBezTo>
                    <a:pt x="f117" y="f197"/>
                    <a:pt x="f117" y="f197"/>
                    <a:pt x="f170" y="f197"/>
                  </a:cubicBezTo>
                  <a:cubicBezTo>
                    <a:pt x="f114" y="f197"/>
                    <a:pt x="f114" y="f197"/>
                    <a:pt x="f114" y="f202"/>
                  </a:cubicBezTo>
                  <a:cubicBezTo>
                    <a:pt x="f114" y="f13"/>
                    <a:pt x="f114" y="f13"/>
                    <a:pt x="f200" y="f13"/>
                  </a:cubicBezTo>
                  <a:close/>
                  <a:moveTo>
                    <a:pt x="f203" y="f194"/>
                  </a:moveTo>
                  <a:cubicBezTo>
                    <a:pt x="f204" y="f17"/>
                    <a:pt x="f205" y="f13"/>
                    <a:pt x="f206" y="f13"/>
                  </a:cubicBezTo>
                  <a:cubicBezTo>
                    <a:pt x="f207" y="f13"/>
                    <a:pt x="f208" y="f13"/>
                    <a:pt x="f209" y="f13"/>
                  </a:cubicBezTo>
                  <a:cubicBezTo>
                    <a:pt x="f109" y="f13"/>
                    <a:pt x="f107" y="f21"/>
                    <a:pt x="f107" y="f210"/>
                  </a:cubicBezTo>
                  <a:cubicBezTo>
                    <a:pt x="f211" y="f197"/>
                    <a:pt x="f211" y="f197"/>
                    <a:pt x="f212" y="f197"/>
                  </a:cubicBezTo>
                  <a:cubicBezTo>
                    <a:pt x="f213" y="f197"/>
                    <a:pt x="f214" y="f197"/>
                    <a:pt x="f215" y="f197"/>
                  </a:cubicBezTo>
                  <a:cubicBezTo>
                    <a:pt x="f216" y="f25"/>
                    <a:pt x="f217" y="f218"/>
                    <a:pt x="f203" y="f194"/>
                  </a:cubicBezTo>
                  <a:close/>
                  <a:moveTo>
                    <a:pt x="f219" y="f13"/>
                  </a:moveTo>
                  <a:cubicBezTo>
                    <a:pt x="f220" y="f13"/>
                    <a:pt x="f221" y="f13"/>
                    <a:pt x="f222" y="f13"/>
                  </a:cubicBezTo>
                  <a:cubicBezTo>
                    <a:pt x="f223" y="f11"/>
                    <a:pt x="f224" y="f17"/>
                    <a:pt x="f225" y="f194"/>
                  </a:cubicBezTo>
                  <a:cubicBezTo>
                    <a:pt x="f224" y="f127"/>
                    <a:pt x="f226" y="f25"/>
                    <a:pt x="f227" y="f197"/>
                  </a:cubicBezTo>
                  <a:cubicBezTo>
                    <a:pt x="f228" y="f197"/>
                    <a:pt x="f85" y="f197"/>
                    <a:pt x="f84" y="f197"/>
                  </a:cubicBezTo>
                  <a:cubicBezTo>
                    <a:pt x="f83" y="f131"/>
                    <a:pt x="f78" y="f198"/>
                    <a:pt x="f77" y="f229"/>
                  </a:cubicBezTo>
                  <a:cubicBezTo>
                    <a:pt x="f81" y="f13"/>
                    <a:pt x="f81" y="f13"/>
                    <a:pt x="f219" y="f13"/>
                  </a:cubicBezTo>
                  <a:close/>
                  <a:moveTo>
                    <a:pt x="f230" y="f13"/>
                  </a:moveTo>
                  <a:cubicBezTo>
                    <a:pt x="f70" y="f13"/>
                    <a:pt x="f70" y="f13"/>
                    <a:pt x="f70" y="f231"/>
                  </a:cubicBezTo>
                  <a:cubicBezTo>
                    <a:pt x="f70" y="f197"/>
                    <a:pt x="f70" y="f197"/>
                    <a:pt x="f232" y="f197"/>
                  </a:cubicBezTo>
                  <a:cubicBezTo>
                    <a:pt x="f58" y="f197"/>
                    <a:pt x="f58" y="f197"/>
                    <a:pt x="f58" y="f201"/>
                  </a:cubicBezTo>
                  <a:cubicBezTo>
                    <a:pt x="f58" y="f13"/>
                    <a:pt x="f58" y="f13"/>
                    <a:pt x="f230" y="f13"/>
                  </a:cubicBezTo>
                  <a:close/>
                  <a:moveTo>
                    <a:pt x="f37" y="f13"/>
                  </a:moveTo>
                  <a:cubicBezTo>
                    <a:pt x="f233" y="f13"/>
                    <a:pt x="f42" y="f21"/>
                    <a:pt x="f42" y="f234"/>
                  </a:cubicBezTo>
                  <a:cubicBezTo>
                    <a:pt x="f235" y="f197"/>
                    <a:pt x="f235" y="f197"/>
                    <a:pt x="f236" y="f131"/>
                  </a:cubicBezTo>
                  <a:cubicBezTo>
                    <a:pt x="f237" y="f131"/>
                    <a:pt x="f238" y="f198"/>
                    <a:pt x="f239" y="f240"/>
                  </a:cubicBezTo>
                  <a:cubicBezTo>
                    <a:pt x="f239" y="f241"/>
                    <a:pt x="f242" y="f243"/>
                    <a:pt x="f244" y="f13"/>
                  </a:cubicBezTo>
                  <a:cubicBezTo>
                    <a:pt x="f245" y="f13"/>
                    <a:pt x="f246" y="f13"/>
                    <a:pt x="f37" y="f13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84FCFC1E-84FD-3F33-D28D-E3B2A384F486}"/>
                </a:ext>
              </a:extLst>
            </p:cNvPr>
            <p:cNvSpPr/>
            <p:nvPr/>
          </p:nvSpPr>
          <p:spPr>
            <a:xfrm>
              <a:off x="8461372" y="3051179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5"/>
                <a:gd name="f8" fmla="val 23"/>
                <a:gd name="f9" fmla="val 44"/>
                <a:gd name="f10" fmla="val 22"/>
                <a:gd name="f11" fmla="val 3"/>
                <a:gd name="f12" fmla="val 47"/>
                <a:gd name="f13" fmla="val 21"/>
                <a:gd name="f14" fmla="val 1"/>
                <a:gd name="f15" fmla="val 27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45 f22 1"/>
                <a:gd name="f26" fmla="*/ 23 f22 1"/>
                <a:gd name="f27" fmla="*/ 22 f22 1"/>
                <a:gd name="f28" fmla="*/ 44 f22 1"/>
                <a:gd name="f29" fmla="*/ 3 f22 1"/>
                <a:gd name="f30" fmla="*/ 21 f22 1"/>
                <a:gd name="f31" fmla="*/ 27 f22 1"/>
                <a:gd name="f32" fmla="+- f23 0 f1"/>
                <a:gd name="f33" fmla="*/ f25 1 48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48" h="48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12"/>
                    <a:pt x="f11" y="f13"/>
                  </a:cubicBezTo>
                  <a:cubicBezTo>
                    <a:pt x="f11" y="f5"/>
                    <a:pt x="f14" y="f11"/>
                    <a:pt x="f15" y="f11"/>
                  </a:cubicBezTo>
                  <a:cubicBezTo>
                    <a:pt x="f12" y="f11"/>
                    <a:pt x="f9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C8672FB0-1422-5965-CC65-4A3B02849867}"/>
                </a:ext>
              </a:extLst>
            </p:cNvPr>
            <p:cNvSpPr/>
            <p:nvPr/>
          </p:nvSpPr>
          <p:spPr>
            <a:xfrm>
              <a:off x="8699501" y="3051179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5"/>
                <a:gd name="f8" fmla="val 3"/>
                <a:gd name="f9" fmla="val 44"/>
                <a:gd name="f10" fmla="val 45"/>
                <a:gd name="f11" fmla="val 26"/>
                <a:gd name="f12" fmla="val 47"/>
                <a:gd name="f13" fmla="val 21"/>
                <a:gd name="f14" fmla="val 46"/>
                <a:gd name="f15" fmla="val 1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25 f22 1"/>
                <a:gd name="f26" fmla="*/ 3 f22 1"/>
                <a:gd name="f27" fmla="*/ 45 f22 1"/>
                <a:gd name="f28" fmla="*/ 26 f22 1"/>
                <a:gd name="f29" fmla="*/ 21 f22 1"/>
                <a:gd name="f30" fmla="*/ 44 f22 1"/>
                <a:gd name="f31" fmla="+- f23 0 f1"/>
                <a:gd name="f32" fmla="*/ f25 1 48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3 f18 1"/>
                <a:gd name="f54" fmla="*/ f44 f17 1"/>
                <a:gd name="f55" fmla="*/ f45 f18 1"/>
                <a:gd name="f56" fmla="*/ f41 f17 1"/>
                <a:gd name="f57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0" y="f51"/>
                </a:cxn>
              </a:cxnLst>
              <a:rect l="f46" t="f49" r="f47" b="f48"/>
              <a:pathLst>
                <a:path w="48" h="48">
                  <a:moveTo>
                    <a:pt x="f7" y="f8"/>
                  </a:moveTo>
                  <a:cubicBezTo>
                    <a:pt x="f6" y="f8"/>
                    <a:pt x="f9" y="f5"/>
                    <a:pt x="f10" y="f11"/>
                  </a:cubicBezTo>
                  <a:cubicBezTo>
                    <a:pt x="f10" y="f6"/>
                    <a:pt x="f12" y="f9"/>
                    <a:pt x="f13" y="f9"/>
                  </a:cubicBezTo>
                  <a:cubicBezTo>
                    <a:pt x="f5" y="f9"/>
                    <a:pt x="f8" y="f14"/>
                    <a:pt x="f8" y="f13"/>
                  </a:cubicBezTo>
                  <a:cubicBezTo>
                    <a:pt x="f8" y="f5"/>
                    <a:pt x="f15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09EBAA7C-C3FB-F8F8-2CA0-D234C7ADDD23}"/>
                </a:ext>
              </a:extLst>
            </p:cNvPr>
            <p:cNvSpPr/>
            <p:nvPr/>
          </p:nvSpPr>
          <p:spPr>
            <a:xfrm>
              <a:off x="9413876" y="3051179"/>
              <a:ext cx="134938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4"/>
                <a:gd name="f8" fmla="val 24"/>
                <a:gd name="f9" fmla="val 22"/>
                <a:gd name="f10" fmla="val 3"/>
                <a:gd name="f11" fmla="val 21"/>
                <a:gd name="f12" fmla="val 1"/>
                <a:gd name="f13" fmla="val 27"/>
                <a:gd name="f14" fmla="val 2"/>
                <a:gd name="f15" fmla="+- 0 0 -90"/>
                <a:gd name="f16" fmla="*/ f3 1 47"/>
                <a:gd name="f17" fmla="*/ f4 1 4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47"/>
                <a:gd name="f24" fmla="*/ 44 f21 1"/>
                <a:gd name="f25" fmla="*/ 24 f21 1"/>
                <a:gd name="f26" fmla="*/ 22 f21 1"/>
                <a:gd name="f27" fmla="*/ 3 f21 1"/>
                <a:gd name="f28" fmla="*/ 21 f21 1"/>
                <a:gd name="f29" fmla="*/ 27 f21 1"/>
                <a:gd name="f30" fmla="+- f22 0 f1"/>
                <a:gd name="f31" fmla="*/ f24 1 47"/>
                <a:gd name="f32" fmla="*/ f25 1 47"/>
                <a:gd name="f33" fmla="*/ f26 1 47"/>
                <a:gd name="f34" fmla="*/ f27 1 47"/>
                <a:gd name="f35" fmla="*/ f28 1 47"/>
                <a:gd name="f36" fmla="*/ f29 1 47"/>
                <a:gd name="f37" fmla="*/ 0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39 f17 1"/>
                <a:gd name="f53" fmla="*/ f42 f16 1"/>
                <a:gd name="f54" fmla="*/ f43 f17 1"/>
                <a:gd name="f55" fmla="*/ f44 f16 1"/>
                <a:gd name="f56" fmla="*/ f4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49" y="f50"/>
                </a:cxn>
              </a:cxnLst>
              <a:rect l="f45" t="f48" r="f46" b="f47"/>
              <a:pathLst>
                <a:path w="47" h="47">
                  <a:moveTo>
                    <a:pt x="f7" y="f8"/>
                  </a:moveTo>
                  <a:cubicBezTo>
                    <a:pt x="f7" y="f6"/>
                    <a:pt x="f6" y="f7"/>
                    <a:pt x="f9" y="f7"/>
                  </a:cubicBezTo>
                  <a:cubicBezTo>
                    <a:pt x="f5" y="f7"/>
                    <a:pt x="f10" y="f6"/>
                    <a:pt x="f10" y="f11"/>
                  </a:cubicBezTo>
                  <a:cubicBezTo>
                    <a:pt x="f10" y="f5"/>
                    <a:pt x="f12" y="f10"/>
                    <a:pt x="f13" y="f10"/>
                  </a:cubicBezTo>
                  <a:cubicBezTo>
                    <a:pt x="f6" y="f10"/>
                    <a:pt x="f7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4597C09D-8EB1-B758-E064-9F488455BEDC}"/>
                </a:ext>
              </a:extLst>
            </p:cNvPr>
            <p:cNvSpPr/>
            <p:nvPr/>
          </p:nvSpPr>
          <p:spPr>
            <a:xfrm>
              <a:off x="9652004" y="3051179"/>
              <a:ext cx="134938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4"/>
                <a:gd name="f9" fmla="val 25"/>
                <a:gd name="f10" fmla="val 22"/>
                <a:gd name="f11" fmla="val 3"/>
                <a:gd name="f12" fmla="val 21"/>
                <a:gd name="f13" fmla="val 1"/>
                <a:gd name="f14" fmla="val 26"/>
                <a:gd name="f15" fmla="+- 0 0 -90"/>
                <a:gd name="f16" fmla="*/ f3 1 47"/>
                <a:gd name="f17" fmla="*/ f4 1 4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7"/>
                <a:gd name="f26" fmla="*/ f22 1 48"/>
                <a:gd name="f27" fmla="*/ 44 f23 1"/>
                <a:gd name="f28" fmla="*/ 25 f22 1"/>
                <a:gd name="f29" fmla="*/ 22 f23 1"/>
                <a:gd name="f30" fmla="*/ 44 f22 1"/>
                <a:gd name="f31" fmla="*/ 3 f23 1"/>
                <a:gd name="f32" fmla="*/ 21 f22 1"/>
                <a:gd name="f33" fmla="*/ 26 f23 1"/>
                <a:gd name="f34" fmla="*/ 3 f22 1"/>
                <a:gd name="f35" fmla="+- f24 0 f1"/>
                <a:gd name="f36" fmla="*/ f27 1 47"/>
                <a:gd name="f37" fmla="*/ f28 1 48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47" h="48">
                  <a:moveTo>
                    <a:pt x="f8" y="f9"/>
                  </a:moveTo>
                  <a:cubicBezTo>
                    <a:pt x="f8" y="f7"/>
                    <a:pt x="f6" y="f8"/>
                    <a:pt x="f10" y="f8"/>
                  </a:cubicBezTo>
                  <a:cubicBezTo>
                    <a:pt x="f5" y="f8"/>
                    <a:pt x="f11" y="f6"/>
                    <a:pt x="f11" y="f12"/>
                  </a:cubicBezTo>
                  <a:cubicBezTo>
                    <a:pt x="f11" y="f5"/>
                    <a:pt x="f13" y="f11"/>
                    <a:pt x="f14" y="f11"/>
                  </a:cubicBezTo>
                  <a:cubicBezTo>
                    <a:pt x="f6" y="f11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B8E52CAF-3E2F-8897-BA9A-A47257F6E1E9}"/>
                </a:ext>
              </a:extLst>
            </p:cNvPr>
            <p:cNvSpPr/>
            <p:nvPr/>
          </p:nvSpPr>
          <p:spPr>
            <a:xfrm>
              <a:off x="9890122" y="3051179"/>
              <a:ext cx="134938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4"/>
                <a:gd name="f8" fmla="val 24"/>
                <a:gd name="f9" fmla="val 23"/>
                <a:gd name="f10" fmla="val 3"/>
                <a:gd name="f11" fmla="val 22"/>
                <a:gd name="f12" fmla="val 27"/>
                <a:gd name="f13" fmla="val 1"/>
                <a:gd name="f14" fmla="+- 0 0 -90"/>
                <a:gd name="f15" fmla="*/ f3 1 47"/>
                <a:gd name="f16" fmla="*/ f4 1 47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47"/>
                <a:gd name="f23" fmla="*/ 44 f20 1"/>
                <a:gd name="f24" fmla="*/ 24 f20 1"/>
                <a:gd name="f25" fmla="*/ 23 f20 1"/>
                <a:gd name="f26" fmla="*/ 3 f20 1"/>
                <a:gd name="f27" fmla="*/ 22 f20 1"/>
                <a:gd name="f28" fmla="*/ 27 f20 1"/>
                <a:gd name="f29" fmla="+- f21 0 f1"/>
                <a:gd name="f30" fmla="*/ f23 1 47"/>
                <a:gd name="f31" fmla="*/ f24 1 47"/>
                <a:gd name="f32" fmla="*/ f25 1 47"/>
                <a:gd name="f33" fmla="*/ f26 1 47"/>
                <a:gd name="f34" fmla="*/ f27 1 47"/>
                <a:gd name="f35" fmla="*/ f28 1 47"/>
                <a:gd name="f36" fmla="*/ 0 1 f22"/>
                <a:gd name="f37" fmla="*/ f18 1 f22"/>
                <a:gd name="f38" fmla="*/ f30 1 f22"/>
                <a:gd name="f39" fmla="*/ f31 1 f22"/>
                <a:gd name="f40" fmla="*/ f32 1 f22"/>
                <a:gd name="f41" fmla="*/ f33 1 f22"/>
                <a:gd name="f42" fmla="*/ f34 1 f22"/>
                <a:gd name="f43" fmla="*/ f35 1 f22"/>
                <a:gd name="f44" fmla="*/ f36 f15 1"/>
                <a:gd name="f45" fmla="*/ f37 f15 1"/>
                <a:gd name="f46" fmla="*/ f37 f16 1"/>
                <a:gd name="f47" fmla="*/ f36 f16 1"/>
                <a:gd name="f48" fmla="*/ f38 f15 1"/>
                <a:gd name="f49" fmla="*/ f39 f16 1"/>
                <a:gd name="f50" fmla="*/ f40 f15 1"/>
                <a:gd name="f51" fmla="*/ f38 f16 1"/>
                <a:gd name="f52" fmla="*/ f41 f15 1"/>
                <a:gd name="f53" fmla="*/ f42 f16 1"/>
                <a:gd name="f54" fmla="*/ f43 f15 1"/>
                <a:gd name="f55" fmla="*/ f4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5"/>
                </a:cxn>
                <a:cxn ang="f29">
                  <a:pos x="f48" y="f49"/>
                </a:cxn>
              </a:cxnLst>
              <a:rect l="f44" t="f47" r="f45" b="f46"/>
              <a:pathLst>
                <a:path w="47" h="47">
                  <a:moveTo>
                    <a:pt x="f7" y="f8"/>
                  </a:moveTo>
                  <a:cubicBezTo>
                    <a:pt x="f7" y="f6"/>
                    <a:pt x="f6" y="f7"/>
                    <a:pt x="f9" y="f7"/>
                  </a:cubicBezTo>
                  <a:cubicBezTo>
                    <a:pt x="f5" y="f7"/>
                    <a:pt x="f10" y="f6"/>
                    <a:pt x="f10" y="f11"/>
                  </a:cubicBezTo>
                  <a:cubicBezTo>
                    <a:pt x="f10" y="f5"/>
                    <a:pt x="f5" y="f10"/>
                    <a:pt x="f12" y="f10"/>
                  </a:cubicBezTo>
                  <a:cubicBezTo>
                    <a:pt x="f6" y="f10"/>
                    <a:pt x="f7" y="f13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B88F95E1-5F7C-01A0-5FE3-8809808446F6}"/>
                </a:ext>
              </a:extLst>
            </p:cNvPr>
            <p:cNvSpPr/>
            <p:nvPr/>
          </p:nvSpPr>
          <p:spPr>
            <a:xfrm>
              <a:off x="8223254" y="3051179"/>
              <a:ext cx="134938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5"/>
                <a:gd name="f8" fmla="val 24"/>
                <a:gd name="f9" fmla="val 44"/>
                <a:gd name="f10" fmla="val 23"/>
                <a:gd name="f11" fmla="val 3"/>
                <a:gd name="f12" fmla="val 22"/>
                <a:gd name="f13" fmla="val 1"/>
                <a:gd name="f14" fmla="val 27"/>
                <a:gd name="f15" fmla="+- 0 0 -90"/>
                <a:gd name="f16" fmla="*/ f3 1 47"/>
                <a:gd name="f17" fmla="*/ f4 1 4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47"/>
                <a:gd name="f24" fmla="*/ 45 f21 1"/>
                <a:gd name="f25" fmla="*/ 24 f21 1"/>
                <a:gd name="f26" fmla="*/ 23 f21 1"/>
                <a:gd name="f27" fmla="*/ 44 f21 1"/>
                <a:gd name="f28" fmla="*/ 3 f21 1"/>
                <a:gd name="f29" fmla="*/ 22 f21 1"/>
                <a:gd name="f30" fmla="*/ 27 f21 1"/>
                <a:gd name="f31" fmla="+- f22 0 f1"/>
                <a:gd name="f32" fmla="*/ f24 1 47"/>
                <a:gd name="f33" fmla="*/ f25 1 47"/>
                <a:gd name="f34" fmla="*/ f26 1 47"/>
                <a:gd name="f35" fmla="*/ f27 1 47"/>
                <a:gd name="f36" fmla="*/ f28 1 47"/>
                <a:gd name="f37" fmla="*/ f29 1 47"/>
                <a:gd name="f38" fmla="*/ f30 1 47"/>
                <a:gd name="f39" fmla="*/ 0 1 f23"/>
                <a:gd name="f40" fmla="*/ f19 1 f23"/>
                <a:gd name="f41" fmla="*/ f32 1 f23"/>
                <a:gd name="f42" fmla="*/ f33 1 f23"/>
                <a:gd name="f43" fmla="*/ f34 1 f23"/>
                <a:gd name="f44" fmla="*/ f35 1 f23"/>
                <a:gd name="f45" fmla="*/ f36 1 f23"/>
                <a:gd name="f46" fmla="*/ f37 1 f23"/>
                <a:gd name="f47" fmla="*/ f38 1 f23"/>
                <a:gd name="f48" fmla="*/ f39 f16 1"/>
                <a:gd name="f49" fmla="*/ f40 f16 1"/>
                <a:gd name="f50" fmla="*/ f40 f17 1"/>
                <a:gd name="f51" fmla="*/ f39 f17 1"/>
                <a:gd name="f52" fmla="*/ f41 f16 1"/>
                <a:gd name="f53" fmla="*/ f42 f17 1"/>
                <a:gd name="f54" fmla="*/ f43 f16 1"/>
                <a:gd name="f55" fmla="*/ f44 f17 1"/>
                <a:gd name="f56" fmla="*/ f45 f16 1"/>
                <a:gd name="f57" fmla="*/ f46 f17 1"/>
                <a:gd name="f58" fmla="*/ f47 f16 1"/>
                <a:gd name="f59" fmla="*/ f4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8" y="f59"/>
                </a:cxn>
                <a:cxn ang="f31">
                  <a:pos x="f52" y="f53"/>
                </a:cxn>
              </a:cxnLst>
              <a:rect l="f48" t="f51" r="f49" b="f50"/>
              <a:pathLst>
                <a:path w="47" h="47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6"/>
                    <a:pt x="f11" y="f12"/>
                  </a:cubicBezTo>
                  <a:cubicBezTo>
                    <a:pt x="f11" y="f5"/>
                    <a:pt x="f13" y="f11"/>
                    <a:pt x="f14" y="f11"/>
                  </a:cubicBezTo>
                  <a:cubicBezTo>
                    <a:pt x="f6" y="f11"/>
                    <a:pt x="f9" y="f13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CA370E0D-4C2A-507C-960A-4B7C43BB01EE}"/>
                </a:ext>
              </a:extLst>
            </p:cNvPr>
            <p:cNvSpPr/>
            <p:nvPr/>
          </p:nvSpPr>
          <p:spPr>
            <a:xfrm>
              <a:off x="8223254" y="2574922"/>
              <a:ext cx="134938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8"/>
                <a:gd name="f8" fmla="val 45"/>
                <a:gd name="f9" fmla="val 24"/>
                <a:gd name="f10" fmla="val 44"/>
                <a:gd name="f11" fmla="val 23"/>
                <a:gd name="f12" fmla="val 3"/>
                <a:gd name="f13" fmla="val 22"/>
                <a:gd name="f14" fmla="val 1"/>
                <a:gd name="f15" fmla="val 27"/>
                <a:gd name="f16" fmla="val 2"/>
                <a:gd name="f17" fmla="+- 0 0 -90"/>
                <a:gd name="f18" fmla="*/ f3 1 47"/>
                <a:gd name="f19" fmla="*/ f4 1 4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48"/>
                <a:gd name="f29" fmla="*/ 45 f25 1"/>
                <a:gd name="f30" fmla="*/ 24 f24 1"/>
                <a:gd name="f31" fmla="*/ 23 f25 1"/>
                <a:gd name="f32" fmla="*/ 44 f24 1"/>
                <a:gd name="f33" fmla="*/ 3 f25 1"/>
                <a:gd name="f34" fmla="*/ 22 f24 1"/>
                <a:gd name="f35" fmla="*/ 27 f25 1"/>
                <a:gd name="f36" fmla="*/ 3 f24 1"/>
                <a:gd name="f37" fmla="+- f26 0 f1"/>
                <a:gd name="f38" fmla="*/ f29 1 47"/>
                <a:gd name="f39" fmla="*/ f30 1 48"/>
                <a:gd name="f40" fmla="*/ f31 1 47"/>
                <a:gd name="f41" fmla="*/ f32 1 48"/>
                <a:gd name="f42" fmla="*/ f33 1 47"/>
                <a:gd name="f43" fmla="*/ f34 1 48"/>
                <a:gd name="f44" fmla="*/ f35 1 47"/>
                <a:gd name="f45" fmla="*/ f36 1 48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7" h="48">
                  <a:moveTo>
                    <a:pt x="f8" y="f9"/>
                  </a:moveTo>
                  <a:cubicBezTo>
                    <a:pt x="f10" y="f7"/>
                    <a:pt x="f6" y="f10"/>
                    <a:pt x="f11" y="f10"/>
                  </a:cubicBezTo>
                  <a:cubicBezTo>
                    <a:pt x="f5" y="f10"/>
                    <a:pt x="f12" y="f6"/>
                    <a:pt x="f12" y="f13"/>
                  </a:cubicBezTo>
                  <a:cubicBezTo>
                    <a:pt x="f12" y="f5"/>
                    <a:pt x="f14" y="f12"/>
                    <a:pt x="f15" y="f12"/>
                  </a:cubicBezTo>
                  <a:cubicBezTo>
                    <a:pt x="f6" y="f12"/>
                    <a:pt x="f10" y="f16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5B4410F0-F313-7F2F-4C9F-F75137353A01}"/>
                </a:ext>
              </a:extLst>
            </p:cNvPr>
            <p:cNvSpPr/>
            <p:nvPr/>
          </p:nvSpPr>
          <p:spPr>
            <a:xfrm>
              <a:off x="8461372" y="2574922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5"/>
                <a:gd name="f8" fmla="val 24"/>
                <a:gd name="f9" fmla="val 44"/>
                <a:gd name="f10" fmla="val 22"/>
                <a:gd name="f11" fmla="val 3"/>
                <a:gd name="f12" fmla="val 47"/>
                <a:gd name="f13" fmla="val 21"/>
                <a:gd name="f14" fmla="val 1"/>
                <a:gd name="f15" fmla="val 27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45 f22 1"/>
                <a:gd name="f26" fmla="*/ 24 f22 1"/>
                <a:gd name="f27" fmla="*/ 22 f22 1"/>
                <a:gd name="f28" fmla="*/ 44 f22 1"/>
                <a:gd name="f29" fmla="*/ 3 f22 1"/>
                <a:gd name="f30" fmla="*/ 21 f22 1"/>
                <a:gd name="f31" fmla="*/ 27 f22 1"/>
                <a:gd name="f32" fmla="+- f23 0 f1"/>
                <a:gd name="f33" fmla="*/ f25 1 48"/>
                <a:gd name="f34" fmla="*/ f26 1 48"/>
                <a:gd name="f35" fmla="*/ f27 1 48"/>
                <a:gd name="f36" fmla="*/ f28 1 48"/>
                <a:gd name="f37" fmla="*/ f29 1 48"/>
                <a:gd name="f38" fmla="*/ f30 1 48"/>
                <a:gd name="f39" fmla="*/ f31 1 48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48" h="48">
                  <a:moveTo>
                    <a:pt x="f7" y="f8"/>
                  </a:moveTo>
                  <a:cubicBezTo>
                    <a:pt x="f9" y="f6"/>
                    <a:pt x="f6" y="f9"/>
                    <a:pt x="f10" y="f9"/>
                  </a:cubicBezTo>
                  <a:cubicBezTo>
                    <a:pt x="f5" y="f9"/>
                    <a:pt x="f11" y="f12"/>
                    <a:pt x="f11" y="f13"/>
                  </a:cubicBezTo>
                  <a:cubicBezTo>
                    <a:pt x="f11" y="f5"/>
                    <a:pt x="f14" y="f11"/>
                    <a:pt x="f15" y="f11"/>
                  </a:cubicBezTo>
                  <a:cubicBezTo>
                    <a:pt x="f12" y="f11"/>
                    <a:pt x="f9" y="f14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F0516797-A06A-FF61-291A-758DDEA22167}"/>
                </a:ext>
              </a:extLst>
            </p:cNvPr>
            <p:cNvSpPr/>
            <p:nvPr/>
          </p:nvSpPr>
          <p:spPr>
            <a:xfrm>
              <a:off x="9890122" y="2574922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"/>
                <a:gd name="f8" fmla="val 23"/>
                <a:gd name="f9" fmla="val 26"/>
                <a:gd name="f10" fmla="val 44"/>
                <a:gd name="f11" fmla="val 1"/>
                <a:gd name="f12" fmla="val 27"/>
                <a:gd name="f13" fmla="val 46"/>
                <a:gd name="f14" fmla="val 21"/>
                <a:gd name="f15" fmla="val 45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3 f22 1"/>
                <a:gd name="f26" fmla="*/ 23 f22 1"/>
                <a:gd name="f27" fmla="*/ 26 f22 1"/>
                <a:gd name="f28" fmla="*/ 44 f22 1"/>
                <a:gd name="f29" fmla="*/ 27 f22 1"/>
                <a:gd name="f30" fmla="*/ 21 f22 1"/>
                <a:gd name="f31" fmla="+- f23 0 f1"/>
                <a:gd name="f32" fmla="*/ f25 1 48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0 f18 1"/>
                <a:gd name="f54" fmla="*/ f43 f17 1"/>
                <a:gd name="f55" fmla="*/ f44 f18 1"/>
                <a:gd name="f56" fmla="*/ f45 f17 1"/>
                <a:gd name="f57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0" y="f51"/>
                </a:cxn>
              </a:cxnLst>
              <a:rect l="f46" t="f49" r="f47" b="f48"/>
              <a:pathLst>
                <a:path w="48" h="48">
                  <a:moveTo>
                    <a:pt x="f7" y="f8"/>
                  </a:moveTo>
                  <a:cubicBezTo>
                    <a:pt x="f7" y="f5"/>
                    <a:pt x="f5" y="f7"/>
                    <a:pt x="f9" y="f7"/>
                  </a:cubicBezTo>
                  <a:cubicBezTo>
                    <a:pt x="f6" y="f7"/>
                    <a:pt x="f10" y="f11"/>
                    <a:pt x="f10" y="f12"/>
                  </a:cubicBezTo>
                  <a:cubicBezTo>
                    <a:pt x="f10" y="f6"/>
                    <a:pt x="f13" y="f10"/>
                    <a:pt x="f14" y="f10"/>
                  </a:cubicBezTo>
                  <a:cubicBezTo>
                    <a:pt x="f5" y="f15"/>
                    <a:pt x="f7" y="f13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7EDCAD4B-9192-8264-D42D-40B4F89FE0F9}"/>
                </a:ext>
              </a:extLst>
            </p:cNvPr>
            <p:cNvSpPr/>
            <p:nvPr/>
          </p:nvSpPr>
          <p:spPr>
            <a:xfrm>
              <a:off x="8699501" y="2574922"/>
              <a:ext cx="138110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7"/>
                <a:gd name="f8" fmla="val 24"/>
                <a:gd name="f9" fmla="val 44"/>
                <a:gd name="f10" fmla="val 3"/>
                <a:gd name="f11" fmla="val 23"/>
                <a:gd name="f12" fmla="val 1"/>
                <a:gd name="f13" fmla="val 26"/>
                <a:gd name="f14" fmla="val 45"/>
                <a:gd name="f15" fmla="val 27"/>
                <a:gd name="f16" fmla="val 46"/>
                <a:gd name="f17" fmla="+- 0 0 -90"/>
                <a:gd name="f18" fmla="*/ f3 1 48"/>
                <a:gd name="f19" fmla="*/ f4 1 4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8"/>
                <a:gd name="f28" fmla="*/ f24 1 47"/>
                <a:gd name="f29" fmla="*/ 24 f25 1"/>
                <a:gd name="f30" fmla="*/ 44 f24 1"/>
                <a:gd name="f31" fmla="*/ 3 f25 1"/>
                <a:gd name="f32" fmla="*/ 23 f24 1"/>
                <a:gd name="f33" fmla="*/ 26 f25 1"/>
                <a:gd name="f34" fmla="*/ 3 f24 1"/>
                <a:gd name="f35" fmla="*/ 45 f25 1"/>
                <a:gd name="f36" fmla="*/ 27 f24 1"/>
                <a:gd name="f37" fmla="+- f26 0 f1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f35 1 48"/>
                <a:gd name="f45" fmla="*/ f36 1 47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8" h="47">
                  <a:moveTo>
                    <a:pt x="f8" y="f9"/>
                  </a:moveTo>
                  <a:cubicBezTo>
                    <a:pt x="f5" y="f9"/>
                    <a:pt x="f10" y="f7"/>
                    <a:pt x="f10" y="f11"/>
                  </a:cubicBezTo>
                  <a:cubicBezTo>
                    <a:pt x="f10" y="f5"/>
                    <a:pt x="f12" y="f10"/>
                    <a:pt x="f13" y="f10"/>
                  </a:cubicBezTo>
                  <a:cubicBezTo>
                    <a:pt x="f6" y="f10"/>
                    <a:pt x="f9" y="f12"/>
                    <a:pt x="f14" y="f15"/>
                  </a:cubicBezTo>
                  <a:cubicBezTo>
                    <a:pt x="f14" y="f7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FDF85682-3421-B015-BAE6-82D917C39B0B}"/>
                </a:ext>
              </a:extLst>
            </p:cNvPr>
            <p:cNvSpPr/>
            <p:nvPr/>
          </p:nvSpPr>
          <p:spPr>
            <a:xfrm>
              <a:off x="9652004" y="2574922"/>
              <a:ext cx="138110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4"/>
                <a:gd name="f8" fmla="val 3"/>
                <a:gd name="f9" fmla="val 44"/>
                <a:gd name="f10" fmla="val 26"/>
                <a:gd name="f11" fmla="val 47"/>
                <a:gd name="f12" fmla="val 20"/>
                <a:gd name="f13" fmla="val 45"/>
                <a:gd name="f14" fmla="val 46"/>
                <a:gd name="f15" fmla="val 21"/>
                <a:gd name="f16" fmla="val 1"/>
                <a:gd name="f17" fmla="+- 0 0 -90"/>
                <a:gd name="f18" fmla="*/ f3 1 48"/>
                <a:gd name="f19" fmla="*/ f4 1 48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8"/>
                <a:gd name="f26" fmla="*/ 24 f23 1"/>
                <a:gd name="f27" fmla="*/ 3 f23 1"/>
                <a:gd name="f28" fmla="*/ 44 f23 1"/>
                <a:gd name="f29" fmla="*/ 26 f23 1"/>
                <a:gd name="f30" fmla="*/ 20 f23 1"/>
                <a:gd name="f31" fmla="*/ 21 f23 1"/>
                <a:gd name="f32" fmla="+- f24 0 f1"/>
                <a:gd name="f33" fmla="*/ f26 1 48"/>
                <a:gd name="f34" fmla="*/ f27 1 48"/>
                <a:gd name="f35" fmla="*/ f28 1 48"/>
                <a:gd name="f36" fmla="*/ f29 1 48"/>
                <a:gd name="f37" fmla="*/ f30 1 48"/>
                <a:gd name="f38" fmla="*/ f31 1 48"/>
                <a:gd name="f39" fmla="*/ 0 1 f25"/>
                <a:gd name="f40" fmla="*/ f21 1 f25"/>
                <a:gd name="f41" fmla="*/ f33 1 f25"/>
                <a:gd name="f42" fmla="*/ f34 1 f25"/>
                <a:gd name="f43" fmla="*/ f35 1 f25"/>
                <a:gd name="f44" fmla="*/ f36 1 f25"/>
                <a:gd name="f45" fmla="*/ f37 1 f25"/>
                <a:gd name="f46" fmla="*/ f38 1 f25"/>
                <a:gd name="f47" fmla="*/ f39 f18 1"/>
                <a:gd name="f48" fmla="*/ f40 f18 1"/>
                <a:gd name="f49" fmla="*/ f40 f19 1"/>
                <a:gd name="f50" fmla="*/ f39 f19 1"/>
                <a:gd name="f51" fmla="*/ f41 f18 1"/>
                <a:gd name="f52" fmla="*/ f42 f19 1"/>
                <a:gd name="f53" fmla="*/ f43 f18 1"/>
                <a:gd name="f54" fmla="*/ f44 f19 1"/>
                <a:gd name="f55" fmla="*/ f45 f18 1"/>
                <a:gd name="f56" fmla="*/ f43 f19 1"/>
                <a:gd name="f57" fmla="*/ f42 f18 1"/>
                <a:gd name="f58" fmla="*/ f4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1" y="f52"/>
                </a:cxn>
              </a:cxnLst>
              <a:rect l="f47" t="f50" r="f48" b="f49"/>
              <a:pathLst>
                <a:path w="48" h="48">
                  <a:moveTo>
                    <a:pt x="f7" y="f8"/>
                  </a:moveTo>
                  <a:cubicBezTo>
                    <a:pt x="f6" y="f8"/>
                    <a:pt x="f9" y="f5"/>
                    <a:pt x="f9" y="f10"/>
                  </a:cubicBezTo>
                  <a:cubicBezTo>
                    <a:pt x="f9" y="f6"/>
                    <a:pt x="f11" y="f9"/>
                    <a:pt x="f12" y="f9"/>
                  </a:cubicBezTo>
                  <a:cubicBezTo>
                    <a:pt x="f5" y="f13"/>
                    <a:pt x="f8" y="f14"/>
                    <a:pt x="f8" y="f15"/>
                  </a:cubicBezTo>
                  <a:cubicBezTo>
                    <a:pt x="f8" y="f5"/>
                    <a:pt x="f16" y="f8"/>
                    <a:pt x="f7" y="f8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4822769F-AD14-92E9-050C-EBE498E10414}"/>
                </a:ext>
              </a:extLst>
            </p:cNvPr>
            <p:cNvSpPr/>
            <p:nvPr/>
          </p:nvSpPr>
          <p:spPr>
            <a:xfrm>
              <a:off x="9413876" y="2574922"/>
              <a:ext cx="138110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7"/>
                <a:gd name="f8" fmla="val 24"/>
                <a:gd name="f9" fmla="val 44"/>
                <a:gd name="f10" fmla="val 3"/>
                <a:gd name="f11" fmla="val 22"/>
                <a:gd name="f12" fmla="val 1"/>
                <a:gd name="f13" fmla="val 26"/>
                <a:gd name="f14" fmla="val 46"/>
                <a:gd name="f15" fmla="+- 0 0 -90"/>
                <a:gd name="f16" fmla="*/ f3 1 48"/>
                <a:gd name="f17" fmla="*/ f4 1 4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8"/>
                <a:gd name="f26" fmla="*/ f22 1 47"/>
                <a:gd name="f27" fmla="*/ 24 f23 1"/>
                <a:gd name="f28" fmla="*/ 44 f22 1"/>
                <a:gd name="f29" fmla="*/ 3 f23 1"/>
                <a:gd name="f30" fmla="*/ 22 f22 1"/>
                <a:gd name="f31" fmla="*/ 26 f23 1"/>
                <a:gd name="f32" fmla="*/ 3 f22 1"/>
                <a:gd name="f33" fmla="*/ 44 f23 1"/>
                <a:gd name="f34" fmla="*/ 26 f22 1"/>
                <a:gd name="f35" fmla="+- f24 0 f1"/>
                <a:gd name="f36" fmla="*/ f27 1 48"/>
                <a:gd name="f37" fmla="*/ f28 1 47"/>
                <a:gd name="f38" fmla="*/ f29 1 48"/>
                <a:gd name="f39" fmla="*/ f30 1 47"/>
                <a:gd name="f40" fmla="*/ f31 1 48"/>
                <a:gd name="f41" fmla="*/ f32 1 47"/>
                <a:gd name="f42" fmla="*/ f33 1 48"/>
                <a:gd name="f43" fmla="*/ f34 1 47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48" h="47">
                  <a:moveTo>
                    <a:pt x="f8" y="f9"/>
                  </a:moveTo>
                  <a:cubicBezTo>
                    <a:pt x="f5" y="f9"/>
                    <a:pt x="f10" y="f7"/>
                    <a:pt x="f10" y="f11"/>
                  </a:cubicBezTo>
                  <a:cubicBezTo>
                    <a:pt x="f10" y="f5"/>
                    <a:pt x="f12" y="f10"/>
                    <a:pt x="f13" y="f10"/>
                  </a:cubicBezTo>
                  <a:cubicBezTo>
                    <a:pt x="f6" y="f10"/>
                    <a:pt x="f9" y="f12"/>
                    <a:pt x="f9" y="f13"/>
                  </a:cubicBezTo>
                  <a:cubicBezTo>
                    <a:pt x="f9" y="f7"/>
                    <a:pt x="f14" y="f9"/>
                    <a:pt x="f8" y="f9"/>
                  </a:cubicBezTo>
                  <a:close/>
                </a:path>
              </a:pathLst>
            </a:custGeom>
            <a:solidFill>
              <a:srgbClr val="B3B2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3;p52">
            <a:extLst>
              <a:ext uri="{FF2B5EF4-FFF2-40B4-BE49-F238E27FC236}">
                <a16:creationId xmlns:a16="http://schemas.microsoft.com/office/drawing/2014/main" id="{EEC72E64-D410-9C69-021F-3275B2E6C2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sz="5400" dirty="0">
                <a:solidFill>
                  <a:srgbClr val="FFFFFF"/>
                </a:solidFill>
                <a:cs typeface="B Nazanin" panose="00000400000000000000" pitchFamily="2" charset="-78"/>
              </a:rPr>
              <a:t>اهداف</a:t>
            </a:r>
            <a:endParaRPr lang="en-US" sz="54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724;p52">
            <a:extLst>
              <a:ext uri="{FF2B5EF4-FFF2-40B4-BE49-F238E27FC236}">
                <a16:creationId xmlns:a16="http://schemas.microsoft.com/office/drawing/2014/main" id="{44D7FA54-A0AB-3287-4A32-84D367E3DF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13749" y="2122020"/>
            <a:ext cx="1491898" cy="6902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726;p52">
            <a:extLst>
              <a:ext uri="{FF2B5EF4-FFF2-40B4-BE49-F238E27FC236}">
                <a16:creationId xmlns:a16="http://schemas.microsoft.com/office/drawing/2014/main" id="{26A064D4-C265-69C4-A46A-CBF772232F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13749" y="1748817"/>
            <a:ext cx="1491898" cy="3732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هدف</a:t>
            </a:r>
            <a:r>
              <a:rPr lang="en-US" sz="1800" b="1" dirty="0">
                <a:cs typeface="B Nazanin" panose="00000400000000000000" pitchFamily="2" charset="-78"/>
              </a:rPr>
              <a:t> 1</a:t>
            </a:r>
          </a:p>
        </p:txBody>
      </p:sp>
      <p:sp>
        <p:nvSpPr>
          <p:cNvPr id="5" name="Google Shape;728;p52">
            <a:extLst>
              <a:ext uri="{FF2B5EF4-FFF2-40B4-BE49-F238E27FC236}">
                <a16:creationId xmlns:a16="http://schemas.microsoft.com/office/drawing/2014/main" id="{346D08DB-82C0-53F4-1E8D-58737D82E20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47135" y="1748817"/>
            <a:ext cx="1491898" cy="3732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هدف</a:t>
            </a:r>
            <a:r>
              <a:rPr lang="en-US" sz="1800" b="1" dirty="0"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6" name="Google Shape;729;p52">
            <a:extLst>
              <a:ext uri="{FF2B5EF4-FFF2-40B4-BE49-F238E27FC236}">
                <a16:creationId xmlns:a16="http://schemas.microsoft.com/office/drawing/2014/main" id="{3E1A0FC8-FFD2-0A6B-7821-F7B03233F7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47153" y="2122020"/>
            <a:ext cx="1491898" cy="6902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732;p52">
            <a:extLst>
              <a:ext uri="{FF2B5EF4-FFF2-40B4-BE49-F238E27FC236}">
                <a16:creationId xmlns:a16="http://schemas.microsoft.com/office/drawing/2014/main" id="{D2666299-DF61-F9CD-F01E-D2CA1DC92B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28897" y="3552590"/>
            <a:ext cx="1491898" cy="3732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هدف</a:t>
            </a:r>
            <a:r>
              <a:rPr lang="en-US" sz="1800" b="1" dirty="0">
                <a:cs typeface="B Nazanin" panose="00000400000000000000" pitchFamily="2" charset="-78"/>
              </a:rPr>
              <a:t> 5</a:t>
            </a:r>
          </a:p>
        </p:txBody>
      </p:sp>
      <p:sp>
        <p:nvSpPr>
          <p:cNvPr id="8" name="Google Shape;733;p52">
            <a:extLst>
              <a:ext uri="{FF2B5EF4-FFF2-40B4-BE49-F238E27FC236}">
                <a16:creationId xmlns:a16="http://schemas.microsoft.com/office/drawing/2014/main" id="{209871DD-1243-3CAC-DEDC-F137201EE6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28897" y="3925802"/>
            <a:ext cx="1491898" cy="6902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Google Shape;734;p52">
            <a:extLst>
              <a:ext uri="{FF2B5EF4-FFF2-40B4-BE49-F238E27FC236}">
                <a16:creationId xmlns:a16="http://schemas.microsoft.com/office/drawing/2014/main" id="{19C55CBF-E301-93D0-A141-98D76FE5C5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95493" y="3552590"/>
            <a:ext cx="1491898" cy="3732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هدف</a:t>
            </a:r>
            <a:r>
              <a:rPr lang="en-US" sz="1800" b="1" dirty="0">
                <a:cs typeface="B Nazanin" panose="00000400000000000000" pitchFamily="2" charset="-78"/>
              </a:rPr>
              <a:t> 4</a:t>
            </a:r>
          </a:p>
        </p:txBody>
      </p:sp>
      <p:sp>
        <p:nvSpPr>
          <p:cNvPr id="10" name="Google Shape;735;p52">
            <a:extLst>
              <a:ext uri="{FF2B5EF4-FFF2-40B4-BE49-F238E27FC236}">
                <a16:creationId xmlns:a16="http://schemas.microsoft.com/office/drawing/2014/main" id="{9C4E755F-063A-D6EE-40AE-214B036CAA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95493" y="3925802"/>
            <a:ext cx="1491898" cy="6902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Google Shape;736;p52">
            <a:extLst>
              <a:ext uri="{FF2B5EF4-FFF2-40B4-BE49-F238E27FC236}">
                <a16:creationId xmlns:a16="http://schemas.microsoft.com/office/drawing/2014/main" id="{B081766C-39A0-FA7B-2BF9-A327A6E0F7F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1748826"/>
            <a:ext cx="1243501" cy="1089297"/>
          </a:xfrm>
          <a:solidFill>
            <a:srgbClr val="FFFFFF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fa-IR" sz="2400" b="1" dirty="0">
                <a:solidFill>
                  <a:srgbClr val="FF1654"/>
                </a:solidFill>
                <a:cs typeface="B Nazanin" panose="00000400000000000000" pitchFamily="2" charset="-78"/>
              </a:rPr>
              <a:t>کوتاه</a:t>
            </a:r>
          </a:p>
          <a:p>
            <a:pPr marL="0" lvl="0" indent="0" algn="ctr">
              <a:buNone/>
            </a:pPr>
            <a:r>
              <a:rPr lang="fa-IR" sz="2400" b="1" dirty="0">
                <a:solidFill>
                  <a:srgbClr val="FF1654"/>
                </a:solidFill>
                <a:cs typeface="B Nazanin" panose="00000400000000000000" pitchFamily="2" charset="-78"/>
              </a:rPr>
              <a:t>مدت، اصطلاح</a:t>
            </a:r>
            <a:endParaRPr lang="en-US" sz="2400" b="1" dirty="0">
              <a:solidFill>
                <a:srgbClr val="FF1654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Google Shape;737;p52">
            <a:extLst>
              <a:ext uri="{FF2B5EF4-FFF2-40B4-BE49-F238E27FC236}">
                <a16:creationId xmlns:a16="http://schemas.microsoft.com/office/drawing/2014/main" id="{4655DFCF-46BD-845C-B438-FB3BC76B9C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29100" y="3526804"/>
            <a:ext cx="1243501" cy="1089297"/>
          </a:xfrm>
          <a:solidFill>
            <a:srgbClr val="FFFFFF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fa-IR" sz="2400" b="1" dirty="0">
                <a:cs typeface="B Nazanin" panose="00000400000000000000" pitchFamily="2" charset="-78"/>
              </a:rPr>
              <a:t>بلند</a:t>
            </a:r>
          </a:p>
          <a:p>
            <a:pPr marL="0" lvl="0" indent="0" algn="ctr">
              <a:buNone/>
            </a:pPr>
            <a:r>
              <a:rPr lang="fa-IR" sz="2400" b="1" dirty="0">
                <a:cs typeface="B Nazanin" panose="00000400000000000000" pitchFamily="2" charset="-78"/>
              </a:rPr>
              <a:t>مدت، اصطلاح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grpSp>
        <p:nvGrpSpPr>
          <p:cNvPr id="13" name="Grupo 17">
            <a:extLst>
              <a:ext uri="{FF2B5EF4-FFF2-40B4-BE49-F238E27FC236}">
                <a16:creationId xmlns:a16="http://schemas.microsoft.com/office/drawing/2014/main" id="{A095AAA8-49C0-DDD9-6D45-63C70D98571A}"/>
              </a:ext>
            </a:extLst>
          </p:cNvPr>
          <p:cNvGrpSpPr/>
          <p:nvPr/>
        </p:nvGrpSpPr>
        <p:grpSpPr>
          <a:xfrm>
            <a:off x="862617" y="3353104"/>
            <a:ext cx="1108079" cy="1436686"/>
            <a:chOff x="862617" y="3353104"/>
            <a:chExt cx="1108079" cy="143668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F9DBD46-BB70-9431-96A5-F16FF79B5985}"/>
                </a:ext>
              </a:extLst>
            </p:cNvPr>
            <p:cNvSpPr/>
            <p:nvPr/>
          </p:nvSpPr>
          <p:spPr>
            <a:xfrm>
              <a:off x="946760" y="3705532"/>
              <a:ext cx="912808" cy="1084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0"/>
                <a:gd name="f7" fmla="val 286"/>
                <a:gd name="f8" fmla="val 138"/>
                <a:gd name="f9" fmla="val 31"/>
                <a:gd name="f10" fmla="val 84"/>
                <a:gd name="f11" fmla="val 137"/>
                <a:gd name="f12" fmla="val 135"/>
                <a:gd name="f13" fmla="val 186"/>
                <a:gd name="f14" fmla="val 139"/>
                <a:gd name="f15" fmla="val 207"/>
                <a:gd name="f16" fmla="val 147"/>
                <a:gd name="f17" fmla="val 214"/>
                <a:gd name="f18" fmla="val 167"/>
                <a:gd name="f19" fmla="val 208"/>
                <a:gd name="f20" fmla="val 183"/>
                <a:gd name="f21" fmla="val 204"/>
                <a:gd name="f22" fmla="val 198"/>
                <a:gd name="f23" fmla="val 194"/>
                <a:gd name="f24" fmla="val 215"/>
                <a:gd name="f25" fmla="val 187"/>
                <a:gd name="f26" fmla="val 220"/>
                <a:gd name="f27" fmla="val 185"/>
                <a:gd name="f28" fmla="val 226"/>
                <a:gd name="f29" fmla="val 184"/>
                <a:gd name="f30" fmla="val 232"/>
                <a:gd name="f31" fmla="val 182"/>
                <a:gd name="f32" fmla="val 234"/>
                <a:gd name="f33" fmla="val 191"/>
                <a:gd name="f34" fmla="val 203"/>
                <a:gd name="f35" fmla="val 237"/>
                <a:gd name="f36" fmla="val 206"/>
                <a:gd name="f37" fmla="val 221"/>
                <a:gd name="f38" fmla="val 223"/>
                <a:gd name="f39" fmla="val 239"/>
                <a:gd name="f40" fmla="val 252"/>
                <a:gd name="f41" fmla="val 164"/>
                <a:gd name="f42" fmla="val 265"/>
                <a:gd name="f43" fmla="val 143"/>
                <a:gd name="f44" fmla="val 275"/>
                <a:gd name="f45" fmla="val 122"/>
                <a:gd name="f46" fmla="val 97"/>
                <a:gd name="f47" fmla="val 272"/>
                <a:gd name="f48" fmla="val 70"/>
                <a:gd name="f49" fmla="val 259"/>
                <a:gd name="f50" fmla="val 44"/>
                <a:gd name="f51" fmla="val 243"/>
                <a:gd name="f52" fmla="val 235"/>
                <a:gd name="f53" fmla="val 21"/>
                <a:gd name="f54" fmla="val 10"/>
                <a:gd name="f55" fmla="val 212"/>
                <a:gd name="f56" fmla="val 202"/>
                <a:gd name="f57" fmla="val 3"/>
                <a:gd name="f58" fmla="val 192"/>
                <a:gd name="f59" fmla="val 12"/>
                <a:gd name="f60" fmla="val 23"/>
                <a:gd name="f61" fmla="val 173"/>
                <a:gd name="f62" fmla="val 26"/>
                <a:gd name="f63" fmla="val 33"/>
                <a:gd name="f64" fmla="val 190"/>
                <a:gd name="f65" fmla="val 50"/>
                <a:gd name="f66" fmla="val 197"/>
                <a:gd name="f67" fmla="val 68"/>
                <a:gd name="f68" fmla="val 205"/>
                <a:gd name="f69" fmla="val 86"/>
                <a:gd name="f70" fmla="val 209"/>
                <a:gd name="f71" fmla="val 91"/>
                <a:gd name="f72" fmla="val 210"/>
                <a:gd name="f73" fmla="val 104"/>
                <a:gd name="f74" fmla="val 200"/>
                <a:gd name="f75" fmla="val 105"/>
                <a:gd name="f76" fmla="val 112"/>
                <a:gd name="f77" fmla="val 140"/>
                <a:gd name="f78" fmla="val 110"/>
                <a:gd name="f79" fmla="val 87"/>
                <a:gd name="f80" fmla="val 103"/>
                <a:gd name="f81" fmla="val 78"/>
                <a:gd name="f82" fmla="val 55"/>
                <a:gd name="f83" fmla="val 32"/>
                <a:gd name="f84" fmla="val 25"/>
                <a:gd name="f85" fmla="val 17"/>
                <a:gd name="f86" fmla="val 29"/>
                <a:gd name="f87" fmla="val 13"/>
                <a:gd name="f88" fmla="val 24"/>
                <a:gd name="f89" fmla="val 7"/>
                <a:gd name="f90" fmla="val 2"/>
                <a:gd name="f91" fmla="val 1"/>
                <a:gd name="f92" fmla="val 56"/>
                <a:gd name="f93" fmla="val 80"/>
                <a:gd name="f94" fmla="val 116"/>
                <a:gd name="f95" fmla="val 128"/>
                <a:gd name="f96" fmla="val 163"/>
                <a:gd name="f97" fmla="val 216"/>
                <a:gd name="f98" fmla="val 224"/>
                <a:gd name="f99" fmla="val 229"/>
                <a:gd name="f100" fmla="val 6"/>
                <a:gd name="f101" fmla="val 9"/>
                <a:gd name="f102" fmla="val 233"/>
                <a:gd name="f103" fmla="val 19"/>
                <a:gd name="f104" fmla="val 230"/>
                <a:gd name="f105" fmla="val 22"/>
                <a:gd name="f106" fmla="val 225"/>
                <a:gd name="f107" fmla="val 27"/>
                <a:gd name="f108" fmla="val 217"/>
                <a:gd name="f109" fmla="val 30"/>
                <a:gd name="f110" fmla="val 211"/>
                <a:gd name="f111" fmla="val 188"/>
                <a:gd name="f112" fmla="val 166"/>
                <a:gd name="f113" fmla="+- 0 0 -90"/>
                <a:gd name="f114" fmla="*/ f3 1 240"/>
                <a:gd name="f115" fmla="*/ f4 1 286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240"/>
                <a:gd name="f124" fmla="*/ f120 1 286"/>
                <a:gd name="f125" fmla="*/ 138 f121 1"/>
                <a:gd name="f126" fmla="*/ 31 f120 1"/>
                <a:gd name="f127" fmla="*/ 186 f120 1"/>
                <a:gd name="f128" fmla="*/ 167 f121 1"/>
                <a:gd name="f129" fmla="*/ 208 f120 1"/>
                <a:gd name="f130" fmla="*/ 215 f121 1"/>
                <a:gd name="f131" fmla="*/ 187 f120 1"/>
                <a:gd name="f132" fmla="*/ 232 f121 1"/>
                <a:gd name="f133" fmla="*/ 182 f120 1"/>
                <a:gd name="f134" fmla="*/ 237 f121 1"/>
                <a:gd name="f135" fmla="*/ 206 f120 1"/>
                <a:gd name="f136" fmla="*/ 183 f121 1"/>
                <a:gd name="f137" fmla="*/ 252 f120 1"/>
                <a:gd name="f138" fmla="*/ 122 f121 1"/>
                <a:gd name="f139" fmla="*/ 286 f120 1"/>
                <a:gd name="f140" fmla="*/ 44 f121 1"/>
                <a:gd name="f141" fmla="*/ 243 f120 1"/>
                <a:gd name="f142" fmla="*/ 10 f121 1"/>
                <a:gd name="f143" fmla="*/ 212 f120 1"/>
                <a:gd name="f144" fmla="*/ 12 f121 1"/>
                <a:gd name="f145" fmla="*/ 183 f120 1"/>
                <a:gd name="f146" fmla="*/ 33 f121 1"/>
                <a:gd name="f147" fmla="*/ 190 f120 1"/>
                <a:gd name="f148" fmla="*/ 86 f121 1"/>
                <a:gd name="f149" fmla="*/ 209 f120 1"/>
                <a:gd name="f150" fmla="*/ 105 f121 1"/>
                <a:gd name="f151" fmla="*/ 194 f120 1"/>
                <a:gd name="f152" fmla="*/ 103 f121 1"/>
                <a:gd name="f153" fmla="*/ 32 f121 1"/>
                <a:gd name="f154" fmla="*/ 13 f121 1"/>
                <a:gd name="f155" fmla="*/ 24 f120 1"/>
                <a:gd name="f156" fmla="*/ 7 f120 1"/>
                <a:gd name="f157" fmla="*/ 1 f120 1"/>
                <a:gd name="f158" fmla="*/ 104 f121 1"/>
                <a:gd name="f159" fmla="*/ 140 f121 1"/>
                <a:gd name="f160" fmla="*/ 209 f121 1"/>
                <a:gd name="f161" fmla="*/ 229 f121 1"/>
                <a:gd name="f162" fmla="*/ 6 f120 1"/>
                <a:gd name="f163" fmla="*/ 230 f121 1"/>
                <a:gd name="f164" fmla="*/ 22 f120 1"/>
                <a:gd name="f165" fmla="*/ 211 f121 1"/>
                <a:gd name="f166" fmla="+- f122 0 f1"/>
                <a:gd name="f167" fmla="*/ f125 1 240"/>
                <a:gd name="f168" fmla="*/ f126 1 286"/>
                <a:gd name="f169" fmla="*/ f127 1 286"/>
                <a:gd name="f170" fmla="*/ f128 1 240"/>
                <a:gd name="f171" fmla="*/ f129 1 286"/>
                <a:gd name="f172" fmla="*/ f130 1 240"/>
                <a:gd name="f173" fmla="*/ f131 1 286"/>
                <a:gd name="f174" fmla="*/ f132 1 240"/>
                <a:gd name="f175" fmla="*/ f133 1 286"/>
                <a:gd name="f176" fmla="*/ f134 1 240"/>
                <a:gd name="f177" fmla="*/ f135 1 286"/>
                <a:gd name="f178" fmla="*/ f136 1 240"/>
                <a:gd name="f179" fmla="*/ f137 1 286"/>
                <a:gd name="f180" fmla="*/ f138 1 240"/>
                <a:gd name="f181" fmla="*/ f139 1 286"/>
                <a:gd name="f182" fmla="*/ f140 1 240"/>
                <a:gd name="f183" fmla="*/ f141 1 286"/>
                <a:gd name="f184" fmla="*/ f142 1 240"/>
                <a:gd name="f185" fmla="*/ f143 1 286"/>
                <a:gd name="f186" fmla="*/ f144 1 240"/>
                <a:gd name="f187" fmla="*/ f145 1 286"/>
                <a:gd name="f188" fmla="*/ f146 1 240"/>
                <a:gd name="f189" fmla="*/ f147 1 286"/>
                <a:gd name="f190" fmla="*/ f148 1 240"/>
                <a:gd name="f191" fmla="*/ f149 1 286"/>
                <a:gd name="f192" fmla="*/ f150 1 240"/>
                <a:gd name="f193" fmla="*/ f151 1 286"/>
                <a:gd name="f194" fmla="*/ f152 1 240"/>
                <a:gd name="f195" fmla="*/ f153 1 240"/>
                <a:gd name="f196" fmla="*/ f154 1 240"/>
                <a:gd name="f197" fmla="*/ f155 1 286"/>
                <a:gd name="f198" fmla="*/ f156 1 286"/>
                <a:gd name="f199" fmla="*/ f157 1 286"/>
                <a:gd name="f200" fmla="*/ f158 1 240"/>
                <a:gd name="f201" fmla="*/ f159 1 240"/>
                <a:gd name="f202" fmla="*/ f160 1 240"/>
                <a:gd name="f203" fmla="*/ f161 1 240"/>
                <a:gd name="f204" fmla="*/ f162 1 286"/>
                <a:gd name="f205" fmla="*/ f163 1 240"/>
                <a:gd name="f206" fmla="*/ f164 1 286"/>
                <a:gd name="f207" fmla="*/ f165 1 240"/>
                <a:gd name="f208" fmla="*/ 0 1 f123"/>
                <a:gd name="f209" fmla="*/ f117 1 f123"/>
                <a:gd name="f210" fmla="*/ 0 1 f124"/>
                <a:gd name="f211" fmla="*/ f118 1 f124"/>
                <a:gd name="f212" fmla="*/ f167 1 f123"/>
                <a:gd name="f213" fmla="*/ f168 1 f124"/>
                <a:gd name="f214" fmla="*/ f169 1 f124"/>
                <a:gd name="f215" fmla="*/ f170 1 f123"/>
                <a:gd name="f216" fmla="*/ f171 1 f124"/>
                <a:gd name="f217" fmla="*/ f172 1 f123"/>
                <a:gd name="f218" fmla="*/ f173 1 f124"/>
                <a:gd name="f219" fmla="*/ f174 1 f123"/>
                <a:gd name="f220" fmla="*/ f175 1 f124"/>
                <a:gd name="f221" fmla="*/ f176 1 f123"/>
                <a:gd name="f222" fmla="*/ f177 1 f124"/>
                <a:gd name="f223" fmla="*/ f178 1 f123"/>
                <a:gd name="f224" fmla="*/ f179 1 f124"/>
                <a:gd name="f225" fmla="*/ f180 1 f123"/>
                <a:gd name="f226" fmla="*/ f181 1 f124"/>
                <a:gd name="f227" fmla="*/ f182 1 f123"/>
                <a:gd name="f228" fmla="*/ f183 1 f124"/>
                <a:gd name="f229" fmla="*/ f184 1 f123"/>
                <a:gd name="f230" fmla="*/ f185 1 f124"/>
                <a:gd name="f231" fmla="*/ f186 1 f123"/>
                <a:gd name="f232" fmla="*/ f187 1 f124"/>
                <a:gd name="f233" fmla="*/ f188 1 f123"/>
                <a:gd name="f234" fmla="*/ f189 1 f124"/>
                <a:gd name="f235" fmla="*/ f190 1 f123"/>
                <a:gd name="f236" fmla="*/ f191 1 f124"/>
                <a:gd name="f237" fmla="*/ f192 1 f123"/>
                <a:gd name="f238" fmla="*/ f193 1 f124"/>
                <a:gd name="f239" fmla="*/ f194 1 f123"/>
                <a:gd name="f240" fmla="*/ f195 1 f123"/>
                <a:gd name="f241" fmla="*/ f196 1 f123"/>
                <a:gd name="f242" fmla="*/ f197 1 f124"/>
                <a:gd name="f243" fmla="*/ f198 1 f124"/>
                <a:gd name="f244" fmla="*/ f199 1 f124"/>
                <a:gd name="f245" fmla="*/ f200 1 f123"/>
                <a:gd name="f246" fmla="*/ f201 1 f123"/>
                <a:gd name="f247" fmla="*/ f202 1 f123"/>
                <a:gd name="f248" fmla="*/ f203 1 f123"/>
                <a:gd name="f249" fmla="*/ f204 1 f124"/>
                <a:gd name="f250" fmla="*/ f205 1 f123"/>
                <a:gd name="f251" fmla="*/ f206 1 f124"/>
                <a:gd name="f252" fmla="*/ f207 1 f123"/>
                <a:gd name="f253" fmla="*/ f208 f114 1"/>
                <a:gd name="f254" fmla="*/ f209 f114 1"/>
                <a:gd name="f255" fmla="*/ f211 f115 1"/>
                <a:gd name="f256" fmla="*/ f210 f115 1"/>
                <a:gd name="f257" fmla="*/ f212 f114 1"/>
                <a:gd name="f258" fmla="*/ f213 f115 1"/>
                <a:gd name="f259" fmla="*/ f214 f115 1"/>
                <a:gd name="f260" fmla="*/ f215 f114 1"/>
                <a:gd name="f261" fmla="*/ f216 f115 1"/>
                <a:gd name="f262" fmla="*/ f217 f114 1"/>
                <a:gd name="f263" fmla="*/ f218 f115 1"/>
                <a:gd name="f264" fmla="*/ f219 f114 1"/>
                <a:gd name="f265" fmla="*/ f220 f115 1"/>
                <a:gd name="f266" fmla="*/ f221 f114 1"/>
                <a:gd name="f267" fmla="*/ f222 f115 1"/>
                <a:gd name="f268" fmla="*/ f223 f114 1"/>
                <a:gd name="f269" fmla="*/ f224 f115 1"/>
                <a:gd name="f270" fmla="*/ f225 f114 1"/>
                <a:gd name="f271" fmla="*/ f226 f115 1"/>
                <a:gd name="f272" fmla="*/ f227 f114 1"/>
                <a:gd name="f273" fmla="*/ f228 f115 1"/>
                <a:gd name="f274" fmla="*/ f229 f114 1"/>
                <a:gd name="f275" fmla="*/ f230 f115 1"/>
                <a:gd name="f276" fmla="*/ f231 f114 1"/>
                <a:gd name="f277" fmla="*/ f232 f115 1"/>
                <a:gd name="f278" fmla="*/ f233 f114 1"/>
                <a:gd name="f279" fmla="*/ f234 f115 1"/>
                <a:gd name="f280" fmla="*/ f235 f114 1"/>
                <a:gd name="f281" fmla="*/ f236 f115 1"/>
                <a:gd name="f282" fmla="*/ f237 f114 1"/>
                <a:gd name="f283" fmla="*/ f238 f115 1"/>
                <a:gd name="f284" fmla="*/ f239 f114 1"/>
                <a:gd name="f285" fmla="*/ f240 f114 1"/>
                <a:gd name="f286" fmla="*/ f241 f114 1"/>
                <a:gd name="f287" fmla="*/ f242 f115 1"/>
                <a:gd name="f288" fmla="*/ f243 f115 1"/>
                <a:gd name="f289" fmla="*/ f244 f115 1"/>
                <a:gd name="f290" fmla="*/ f245 f114 1"/>
                <a:gd name="f291" fmla="*/ f246 f114 1"/>
                <a:gd name="f292" fmla="*/ f247 f114 1"/>
                <a:gd name="f293" fmla="*/ f248 f114 1"/>
                <a:gd name="f294" fmla="*/ f249 f115 1"/>
                <a:gd name="f295" fmla="*/ f250 f114 1"/>
                <a:gd name="f296" fmla="*/ f251 f115 1"/>
                <a:gd name="f297" fmla="*/ f252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7" y="f259"/>
                </a:cxn>
                <a:cxn ang="f166">
                  <a:pos x="f260" y="f261"/>
                </a:cxn>
                <a:cxn ang="f166">
                  <a:pos x="f262" y="f263"/>
                </a:cxn>
                <a:cxn ang="f166">
                  <a:pos x="f264" y="f265"/>
                </a:cxn>
                <a:cxn ang="f166">
                  <a:pos x="f266" y="f267"/>
                </a:cxn>
                <a:cxn ang="f166">
                  <a:pos x="f268" y="f269"/>
                </a:cxn>
                <a:cxn ang="f166">
                  <a:pos x="f270" y="f271"/>
                </a:cxn>
                <a:cxn ang="f166">
                  <a:pos x="f272" y="f273"/>
                </a:cxn>
                <a:cxn ang="f166">
                  <a:pos x="f274" y="f275"/>
                </a:cxn>
                <a:cxn ang="f166">
                  <a:pos x="f276" y="f277"/>
                </a:cxn>
                <a:cxn ang="f166">
                  <a:pos x="f278" y="f279"/>
                </a:cxn>
                <a:cxn ang="f166">
                  <a:pos x="f280" y="f281"/>
                </a:cxn>
                <a:cxn ang="f166">
                  <a:pos x="f282" y="f283"/>
                </a:cxn>
                <a:cxn ang="f166">
                  <a:pos x="f284" y="f258"/>
                </a:cxn>
                <a:cxn ang="f166">
                  <a:pos x="f285" y="f258"/>
                </a:cxn>
                <a:cxn ang="f166">
                  <a:pos x="f286" y="f287"/>
                </a:cxn>
                <a:cxn ang="f166">
                  <a:pos x="f286" y="f288"/>
                </a:cxn>
                <a:cxn ang="f166">
                  <a:pos x="f278" y="f289"/>
                </a:cxn>
                <a:cxn ang="f166">
                  <a:pos x="f290" y="f289"/>
                </a:cxn>
                <a:cxn ang="f166">
                  <a:pos x="f291" y="f289"/>
                </a:cxn>
                <a:cxn ang="f166">
                  <a:pos x="f292" y="f289"/>
                </a:cxn>
                <a:cxn ang="f166">
                  <a:pos x="f293" y="f294"/>
                </a:cxn>
                <a:cxn ang="f166">
                  <a:pos x="f295" y="f296"/>
                </a:cxn>
                <a:cxn ang="f166">
                  <a:pos x="f297" y="f258"/>
                </a:cxn>
                <a:cxn ang="f166">
                  <a:pos x="f257" y="f258"/>
                </a:cxn>
              </a:cxnLst>
              <a:rect l="f253" t="f256" r="f254" b="f255"/>
              <a:pathLst>
                <a:path w="240" h="286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5" y="f36"/>
                  </a:cubicBezTo>
                  <a:cubicBezTo>
                    <a:pt x="f37" y="f38"/>
                    <a:pt x="f34" y="f39"/>
                    <a:pt x="f20" y="f40"/>
                  </a:cubicBezTo>
                  <a:cubicBezTo>
                    <a:pt x="f41" y="f42"/>
                    <a:pt x="f43" y="f44"/>
                    <a:pt x="f45" y="f7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9" y="f52"/>
                    <a:pt x="f53" y="f38"/>
                    <a:pt x="f54" y="f55"/>
                  </a:cubicBezTo>
                  <a:cubicBezTo>
                    <a:pt x="f5" y="f56"/>
                    <a:pt x="f57" y="f58"/>
                    <a:pt x="f59" y="f20"/>
                  </a:cubicBezTo>
                  <a:cubicBezTo>
                    <a:pt x="f60" y="f61"/>
                    <a:pt x="f62" y="f25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3"/>
                  </a:cubicBezTo>
                  <a:cubicBezTo>
                    <a:pt x="f76" y="f77"/>
                    <a:pt x="f78" y="f79"/>
                    <a:pt x="f80" y="f9"/>
                  </a:cubicBezTo>
                  <a:cubicBezTo>
                    <a:pt x="f81" y="f9"/>
                    <a:pt x="f82" y="f9"/>
                    <a:pt x="f83" y="f9"/>
                  </a:cubicBezTo>
                  <a:cubicBezTo>
                    <a:pt x="f84" y="f9"/>
                    <a:pt x="f85" y="f86"/>
                    <a:pt x="f87" y="f88"/>
                  </a:cubicBezTo>
                  <a:cubicBezTo>
                    <a:pt x="f54" y="f53"/>
                    <a:pt x="f54" y="f54"/>
                    <a:pt x="f87" y="f89"/>
                  </a:cubicBezTo>
                  <a:cubicBezTo>
                    <a:pt x="f85" y="f90"/>
                    <a:pt x="f62" y="f91"/>
                    <a:pt x="f63" y="f91"/>
                  </a:cubicBezTo>
                  <a:cubicBezTo>
                    <a:pt x="f92" y="f5"/>
                    <a:pt x="f93" y="f91"/>
                    <a:pt x="f73" y="f91"/>
                  </a:cubicBezTo>
                  <a:cubicBezTo>
                    <a:pt x="f94" y="f91"/>
                    <a:pt x="f95" y="f91"/>
                    <a:pt x="f77" y="f91"/>
                  </a:cubicBezTo>
                  <a:cubicBezTo>
                    <a:pt x="f96" y="f91"/>
                    <a:pt x="f13" y="f5"/>
                    <a:pt x="f70" y="f91"/>
                  </a:cubicBezTo>
                  <a:cubicBezTo>
                    <a:pt x="f97" y="f91"/>
                    <a:pt x="f98" y="f90"/>
                    <a:pt x="f99" y="f100"/>
                  </a:cubicBezTo>
                  <a:cubicBezTo>
                    <a:pt x="f3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9"/>
                  </a:cubicBezTo>
                  <a:cubicBezTo>
                    <a:pt x="f111" y="f83"/>
                    <a:pt x="f112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60C6289-309B-8768-073D-2B8A03E500EE}"/>
                </a:ext>
              </a:extLst>
            </p:cNvPr>
            <p:cNvSpPr/>
            <p:nvPr/>
          </p:nvSpPr>
          <p:spPr>
            <a:xfrm>
              <a:off x="1265840" y="3353104"/>
              <a:ext cx="296859" cy="314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83"/>
                <a:gd name="f8" fmla="val 39"/>
                <a:gd name="f9" fmla="val 18"/>
                <a:gd name="f10" fmla="val 64"/>
                <a:gd name="f11" fmla="val 40"/>
                <a:gd name="f12" fmla="val 17"/>
                <a:gd name="f13" fmla="val 16"/>
                <a:gd name="f14" fmla="val 38"/>
                <a:gd name="f15" fmla="val 61"/>
                <a:gd name="f16" fmla="val 77"/>
                <a:gd name="f17" fmla="val 63"/>
                <a:gd name="f18" fmla="val 59"/>
                <a:gd name="f19" fmla="val 25"/>
                <a:gd name="f20" fmla="val 51"/>
                <a:gd name="f21" fmla="val 12"/>
                <a:gd name="f22" fmla="val 13"/>
                <a:gd name="f23" fmla="val 24"/>
                <a:gd name="f24" fmla="val 15"/>
                <a:gd name="f25" fmla="val 23"/>
                <a:gd name="f26" fmla="val 14"/>
                <a:gd name="f27" fmla="val 37"/>
                <a:gd name="f28" fmla="val 52"/>
                <a:gd name="f29" fmla="val 22"/>
                <a:gd name="f30" fmla="val 62"/>
                <a:gd name="f31" fmla="+- 0 0 -90"/>
                <a:gd name="f32" fmla="*/ f3 1 78"/>
                <a:gd name="f33" fmla="*/ f4 1 8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78"/>
                <a:gd name="f42" fmla="*/ f38 1 83"/>
                <a:gd name="f43" fmla="*/ 39 f39 1"/>
                <a:gd name="f44" fmla="*/ 83 f38 1"/>
                <a:gd name="f45" fmla="*/ 0 f39 1"/>
                <a:gd name="f46" fmla="*/ 40 f38 1"/>
                <a:gd name="f47" fmla="*/ 38 f39 1"/>
                <a:gd name="f48" fmla="*/ 0 f38 1"/>
                <a:gd name="f49" fmla="*/ 77 f39 1"/>
                <a:gd name="f50" fmla="*/ 39 f38 1"/>
                <a:gd name="f51" fmla="*/ 63 f39 1"/>
                <a:gd name="f52" fmla="*/ 13 f38 1"/>
                <a:gd name="f53" fmla="*/ 14 f39 1"/>
                <a:gd name="f54" fmla="*/ 37 f38 1"/>
                <a:gd name="f55" fmla="*/ 37 f39 1"/>
                <a:gd name="f56" fmla="*/ 62 f38 1"/>
                <a:gd name="f57" fmla="+- f40 0 f1"/>
                <a:gd name="f58" fmla="*/ f43 1 78"/>
                <a:gd name="f59" fmla="*/ f44 1 83"/>
                <a:gd name="f60" fmla="*/ f45 1 78"/>
                <a:gd name="f61" fmla="*/ f46 1 83"/>
                <a:gd name="f62" fmla="*/ f47 1 78"/>
                <a:gd name="f63" fmla="*/ f48 1 83"/>
                <a:gd name="f64" fmla="*/ f49 1 78"/>
                <a:gd name="f65" fmla="*/ f50 1 83"/>
                <a:gd name="f66" fmla="*/ f51 1 78"/>
                <a:gd name="f67" fmla="*/ f52 1 83"/>
                <a:gd name="f68" fmla="*/ f53 1 78"/>
                <a:gd name="f69" fmla="*/ f54 1 83"/>
                <a:gd name="f70" fmla="*/ f55 1 78"/>
                <a:gd name="f71" fmla="*/ f56 1 83"/>
                <a:gd name="f72" fmla="*/ 0 1 f41"/>
                <a:gd name="f73" fmla="*/ f35 1 f41"/>
                <a:gd name="f74" fmla="*/ 0 1 f42"/>
                <a:gd name="f75" fmla="*/ f36 1 f42"/>
                <a:gd name="f76" fmla="*/ f58 1 f41"/>
                <a:gd name="f77" fmla="*/ f59 1 f42"/>
                <a:gd name="f78" fmla="*/ f60 1 f41"/>
                <a:gd name="f79" fmla="*/ f61 1 f42"/>
                <a:gd name="f80" fmla="*/ f62 1 f41"/>
                <a:gd name="f81" fmla="*/ f63 1 f42"/>
                <a:gd name="f82" fmla="*/ f64 1 f41"/>
                <a:gd name="f83" fmla="*/ f65 1 f42"/>
                <a:gd name="f84" fmla="*/ f66 1 f41"/>
                <a:gd name="f85" fmla="*/ f67 1 f42"/>
                <a:gd name="f86" fmla="*/ f68 1 f41"/>
                <a:gd name="f87" fmla="*/ f69 1 f42"/>
                <a:gd name="f88" fmla="*/ f70 1 f41"/>
                <a:gd name="f89" fmla="*/ f71 1 f42"/>
                <a:gd name="f90" fmla="*/ f72 f32 1"/>
                <a:gd name="f91" fmla="*/ f73 f32 1"/>
                <a:gd name="f92" fmla="*/ f75 f33 1"/>
                <a:gd name="f93" fmla="*/ f74 f33 1"/>
                <a:gd name="f94" fmla="*/ f76 f32 1"/>
                <a:gd name="f95" fmla="*/ f77 f33 1"/>
                <a:gd name="f96" fmla="*/ f78 f32 1"/>
                <a:gd name="f97" fmla="*/ f79 f33 1"/>
                <a:gd name="f98" fmla="*/ f80 f32 1"/>
                <a:gd name="f99" fmla="*/ f81 f33 1"/>
                <a:gd name="f100" fmla="*/ f82 f32 1"/>
                <a:gd name="f101" fmla="*/ f83 f33 1"/>
                <a:gd name="f102" fmla="*/ f84 f32 1"/>
                <a:gd name="f103" fmla="*/ f85 f33 1"/>
                <a:gd name="f104" fmla="*/ f86 f32 1"/>
                <a:gd name="f105" fmla="*/ f87 f33 1"/>
                <a:gd name="f106" fmla="*/ f88 f32 1"/>
                <a:gd name="f107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4" y="f95"/>
                </a:cxn>
                <a:cxn ang="f57">
                  <a:pos x="f102" y="f101"/>
                </a:cxn>
                <a:cxn ang="f57">
                  <a:pos x="f98" y="f103"/>
                </a:cxn>
                <a:cxn ang="f57">
                  <a:pos x="f104" y="f105"/>
                </a:cxn>
                <a:cxn ang="f57">
                  <a:pos x="f106" y="f107"/>
                </a:cxn>
                <a:cxn ang="f57">
                  <a:pos x="f102" y="f101"/>
                </a:cxn>
              </a:cxnLst>
              <a:rect l="f90" t="f93" r="f91" b="f92"/>
              <a:pathLst>
                <a:path w="78" h="83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5"/>
                    <a:pt x="f14" y="f5"/>
                  </a:cubicBezTo>
                  <a:cubicBezTo>
                    <a:pt x="f15" y="f5"/>
                    <a:pt x="f6" y="f12"/>
                    <a:pt x="f16" y="f8"/>
                  </a:cubicBezTo>
                  <a:cubicBezTo>
                    <a:pt x="f16" y="f17"/>
                    <a:pt x="f18" y="f7"/>
                    <a:pt x="f8" y="f7"/>
                  </a:cubicBezTo>
                  <a:close/>
                  <a:moveTo>
                    <a:pt x="f17" y="f8"/>
                  </a:moveTo>
                  <a:cubicBezTo>
                    <a:pt x="f17" y="f19"/>
                    <a:pt x="f20" y="f21"/>
                    <a:pt x="f14" y="f22"/>
                  </a:cubicBezTo>
                  <a:cubicBezTo>
                    <a:pt x="f23" y="f24"/>
                    <a:pt x="f24" y="f25"/>
                    <a:pt x="f26" y="f27"/>
                  </a:cubicBezTo>
                  <a:cubicBezTo>
                    <a:pt x="f26" y="f28"/>
                    <a:pt x="f29" y="f15"/>
                    <a:pt x="f27" y="f30"/>
                  </a:cubicBezTo>
                  <a:cubicBezTo>
                    <a:pt x="f20" y="f10"/>
                    <a:pt x="f17" y="f28"/>
                    <a:pt x="f17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5142DED-7663-795B-C337-7E31CA49E3B2}"/>
                </a:ext>
              </a:extLst>
            </p:cNvPr>
            <p:cNvSpPr/>
            <p:nvPr/>
          </p:nvSpPr>
          <p:spPr>
            <a:xfrm>
              <a:off x="862617" y="4115101"/>
              <a:ext cx="190496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3"/>
                <a:gd name="f8" fmla="val 6"/>
                <a:gd name="f9" fmla="val 21"/>
                <a:gd name="f10" fmla="val 20"/>
                <a:gd name="f11" fmla="val 37"/>
                <a:gd name="f12" fmla="val 40"/>
                <a:gd name="f13" fmla="val 57"/>
                <a:gd name="f14" fmla="val 39"/>
                <a:gd name="f15" fmla="val 68"/>
                <a:gd name="f16" fmla="val 27"/>
                <a:gd name="f17" fmla="val 79"/>
                <a:gd name="f18" fmla="val 11"/>
                <a:gd name="f19" fmla="val 7"/>
                <a:gd name="f20" fmla="val 63"/>
                <a:gd name="f21" fmla="val 3"/>
                <a:gd name="f22" fmla="val 31"/>
                <a:gd name="f23" fmla="val 2"/>
                <a:gd name="f24" fmla="val 4"/>
                <a:gd name="f25" fmla="+- 0 0 -90"/>
                <a:gd name="f26" fmla="*/ f3 1 50"/>
                <a:gd name="f27" fmla="*/ f4 1 9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0"/>
                <a:gd name="f36" fmla="*/ f32 1 93"/>
                <a:gd name="f37" fmla="*/ 6 f33 1"/>
                <a:gd name="f38" fmla="*/ 0 f32 1"/>
                <a:gd name="f39" fmla="*/ 50 f33 1"/>
                <a:gd name="f40" fmla="*/ 57 f32 1"/>
                <a:gd name="f41" fmla="*/ 11 f33 1"/>
                <a:gd name="f42" fmla="*/ 93 f32 1"/>
                <a:gd name="f43" fmla="*/ 0 f33 1"/>
                <a:gd name="f44" fmla="+- f34 0 f1"/>
                <a:gd name="f45" fmla="*/ f37 1 50"/>
                <a:gd name="f46" fmla="*/ f38 1 93"/>
                <a:gd name="f47" fmla="*/ f39 1 50"/>
                <a:gd name="f48" fmla="*/ f40 1 93"/>
                <a:gd name="f49" fmla="*/ f41 1 50"/>
                <a:gd name="f50" fmla="*/ f42 1 93"/>
                <a:gd name="f51" fmla="*/ f43 1 50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68"/>
                </a:cxn>
                <a:cxn ang="f44">
                  <a:pos x="f67" y="f68"/>
                </a:cxn>
              </a:cxnLst>
              <a:rect l="f63" t="f66" r="f64" b="f65"/>
              <a:pathLst>
                <a:path w="50" h="93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5" y="f5"/>
                  </a:cubicBezTo>
                  <a:cubicBezTo>
                    <a:pt x="f23" y="f5"/>
                    <a:pt x="f24" y="f5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EC47A8B-1B8A-95C3-5164-4E816311B1E5}"/>
                </a:ext>
              </a:extLst>
            </p:cNvPr>
            <p:cNvSpPr/>
            <p:nvPr/>
          </p:nvSpPr>
          <p:spPr>
            <a:xfrm>
              <a:off x="1769080" y="4111928"/>
              <a:ext cx="201616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91"/>
                <a:gd name="f8" fmla="val 37"/>
                <a:gd name="f9" fmla="val 24"/>
                <a:gd name="f10" fmla="val 79"/>
                <a:gd name="f11" fmla="val 11"/>
                <a:gd name="f12" fmla="val 68"/>
                <a:gd name="f13" fmla="val 58"/>
                <a:gd name="f14" fmla="val 14"/>
                <a:gd name="f15" fmla="val 41"/>
                <a:gd name="f16" fmla="val 29"/>
                <a:gd name="f17" fmla="val 21"/>
                <a:gd name="f18" fmla="val 45"/>
                <a:gd name="f19" fmla="val 33"/>
                <a:gd name="f20" fmla="val 46"/>
                <a:gd name="f21" fmla="val 63"/>
                <a:gd name="f22" fmla="+- 0 0 -90"/>
                <a:gd name="f23" fmla="*/ f3 1 53"/>
                <a:gd name="f24" fmla="*/ f4 1 9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53"/>
                <a:gd name="f33" fmla="*/ f29 1 91"/>
                <a:gd name="f34" fmla="*/ 37 f30 1"/>
                <a:gd name="f35" fmla="*/ 91 f29 1"/>
                <a:gd name="f36" fmla="*/ 0 f30 1"/>
                <a:gd name="f37" fmla="*/ 58 f29 1"/>
                <a:gd name="f38" fmla="*/ 45 f30 1"/>
                <a:gd name="f39" fmla="*/ 0 f29 1"/>
                <a:gd name="f40" fmla="+- f31 0 f1"/>
                <a:gd name="f41" fmla="*/ f34 1 53"/>
                <a:gd name="f42" fmla="*/ f35 1 91"/>
                <a:gd name="f43" fmla="*/ f36 1 53"/>
                <a:gd name="f44" fmla="*/ f37 1 91"/>
                <a:gd name="f45" fmla="*/ f38 1 53"/>
                <a:gd name="f46" fmla="*/ f39 1 91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1" y="f62"/>
                </a:cxn>
              </a:cxnLst>
              <a:rect l="f57" t="f60" r="f58" b="f59"/>
              <a:pathLst>
                <a:path w="53" h="9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6" y="f19"/>
                    <a:pt x="f20" y="f21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upo 34">
            <a:extLst>
              <a:ext uri="{FF2B5EF4-FFF2-40B4-BE49-F238E27FC236}">
                <a16:creationId xmlns:a16="http://schemas.microsoft.com/office/drawing/2014/main" id="{8DC077BE-1822-0935-F25A-0C35BECE7C15}"/>
              </a:ext>
            </a:extLst>
          </p:cNvPr>
          <p:cNvGrpSpPr/>
          <p:nvPr/>
        </p:nvGrpSpPr>
        <p:grpSpPr>
          <a:xfrm>
            <a:off x="7554909" y="1543050"/>
            <a:ext cx="1108079" cy="1436686"/>
            <a:chOff x="7554909" y="1543050"/>
            <a:chExt cx="1108079" cy="143668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DEDF398-37A3-9184-157B-74E673576798}"/>
                </a:ext>
              </a:extLst>
            </p:cNvPr>
            <p:cNvSpPr/>
            <p:nvPr/>
          </p:nvSpPr>
          <p:spPr>
            <a:xfrm>
              <a:off x="7639053" y="1895478"/>
              <a:ext cx="912808" cy="1084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0"/>
                <a:gd name="f7" fmla="val 286"/>
                <a:gd name="f8" fmla="val 138"/>
                <a:gd name="f9" fmla="val 31"/>
                <a:gd name="f10" fmla="val 84"/>
                <a:gd name="f11" fmla="val 137"/>
                <a:gd name="f12" fmla="val 135"/>
                <a:gd name="f13" fmla="val 186"/>
                <a:gd name="f14" fmla="val 139"/>
                <a:gd name="f15" fmla="val 207"/>
                <a:gd name="f16" fmla="val 147"/>
                <a:gd name="f17" fmla="val 214"/>
                <a:gd name="f18" fmla="val 167"/>
                <a:gd name="f19" fmla="val 208"/>
                <a:gd name="f20" fmla="val 183"/>
                <a:gd name="f21" fmla="val 204"/>
                <a:gd name="f22" fmla="val 198"/>
                <a:gd name="f23" fmla="val 194"/>
                <a:gd name="f24" fmla="val 215"/>
                <a:gd name="f25" fmla="val 187"/>
                <a:gd name="f26" fmla="val 220"/>
                <a:gd name="f27" fmla="val 185"/>
                <a:gd name="f28" fmla="val 226"/>
                <a:gd name="f29" fmla="val 184"/>
                <a:gd name="f30" fmla="val 232"/>
                <a:gd name="f31" fmla="val 182"/>
                <a:gd name="f32" fmla="val 234"/>
                <a:gd name="f33" fmla="val 191"/>
                <a:gd name="f34" fmla="val 203"/>
                <a:gd name="f35" fmla="val 237"/>
                <a:gd name="f36" fmla="val 206"/>
                <a:gd name="f37" fmla="val 221"/>
                <a:gd name="f38" fmla="val 223"/>
                <a:gd name="f39" fmla="val 239"/>
                <a:gd name="f40" fmla="val 252"/>
                <a:gd name="f41" fmla="val 164"/>
                <a:gd name="f42" fmla="val 265"/>
                <a:gd name="f43" fmla="val 143"/>
                <a:gd name="f44" fmla="val 275"/>
                <a:gd name="f45" fmla="val 122"/>
                <a:gd name="f46" fmla="val 97"/>
                <a:gd name="f47" fmla="val 272"/>
                <a:gd name="f48" fmla="val 70"/>
                <a:gd name="f49" fmla="val 259"/>
                <a:gd name="f50" fmla="val 44"/>
                <a:gd name="f51" fmla="val 243"/>
                <a:gd name="f52" fmla="val 235"/>
                <a:gd name="f53" fmla="val 21"/>
                <a:gd name="f54" fmla="val 10"/>
                <a:gd name="f55" fmla="val 212"/>
                <a:gd name="f56" fmla="val 202"/>
                <a:gd name="f57" fmla="val 3"/>
                <a:gd name="f58" fmla="val 192"/>
                <a:gd name="f59" fmla="val 12"/>
                <a:gd name="f60" fmla="val 23"/>
                <a:gd name="f61" fmla="val 173"/>
                <a:gd name="f62" fmla="val 26"/>
                <a:gd name="f63" fmla="val 33"/>
                <a:gd name="f64" fmla="val 190"/>
                <a:gd name="f65" fmla="val 50"/>
                <a:gd name="f66" fmla="val 197"/>
                <a:gd name="f67" fmla="val 68"/>
                <a:gd name="f68" fmla="val 205"/>
                <a:gd name="f69" fmla="val 86"/>
                <a:gd name="f70" fmla="val 209"/>
                <a:gd name="f71" fmla="val 91"/>
                <a:gd name="f72" fmla="val 210"/>
                <a:gd name="f73" fmla="val 104"/>
                <a:gd name="f74" fmla="val 200"/>
                <a:gd name="f75" fmla="val 105"/>
                <a:gd name="f76" fmla="val 112"/>
                <a:gd name="f77" fmla="val 140"/>
                <a:gd name="f78" fmla="val 110"/>
                <a:gd name="f79" fmla="val 87"/>
                <a:gd name="f80" fmla="val 103"/>
                <a:gd name="f81" fmla="val 78"/>
                <a:gd name="f82" fmla="val 55"/>
                <a:gd name="f83" fmla="val 32"/>
                <a:gd name="f84" fmla="val 25"/>
                <a:gd name="f85" fmla="val 17"/>
                <a:gd name="f86" fmla="val 29"/>
                <a:gd name="f87" fmla="val 13"/>
                <a:gd name="f88" fmla="val 24"/>
                <a:gd name="f89" fmla="val 7"/>
                <a:gd name="f90" fmla="val 2"/>
                <a:gd name="f91" fmla="val 1"/>
                <a:gd name="f92" fmla="val 56"/>
                <a:gd name="f93" fmla="val 80"/>
                <a:gd name="f94" fmla="val 116"/>
                <a:gd name="f95" fmla="val 128"/>
                <a:gd name="f96" fmla="val 163"/>
                <a:gd name="f97" fmla="val 216"/>
                <a:gd name="f98" fmla="val 224"/>
                <a:gd name="f99" fmla="val 229"/>
                <a:gd name="f100" fmla="val 6"/>
                <a:gd name="f101" fmla="val 9"/>
                <a:gd name="f102" fmla="val 233"/>
                <a:gd name="f103" fmla="val 19"/>
                <a:gd name="f104" fmla="val 230"/>
                <a:gd name="f105" fmla="val 22"/>
                <a:gd name="f106" fmla="val 225"/>
                <a:gd name="f107" fmla="val 27"/>
                <a:gd name="f108" fmla="val 217"/>
                <a:gd name="f109" fmla="val 30"/>
                <a:gd name="f110" fmla="val 211"/>
                <a:gd name="f111" fmla="val 188"/>
                <a:gd name="f112" fmla="val 166"/>
                <a:gd name="f113" fmla="+- 0 0 -90"/>
                <a:gd name="f114" fmla="*/ f3 1 240"/>
                <a:gd name="f115" fmla="*/ f4 1 286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240"/>
                <a:gd name="f124" fmla="*/ f120 1 286"/>
                <a:gd name="f125" fmla="*/ 138 f121 1"/>
                <a:gd name="f126" fmla="*/ 31 f120 1"/>
                <a:gd name="f127" fmla="*/ 186 f120 1"/>
                <a:gd name="f128" fmla="*/ 167 f121 1"/>
                <a:gd name="f129" fmla="*/ 208 f120 1"/>
                <a:gd name="f130" fmla="*/ 215 f121 1"/>
                <a:gd name="f131" fmla="*/ 187 f120 1"/>
                <a:gd name="f132" fmla="*/ 232 f121 1"/>
                <a:gd name="f133" fmla="*/ 182 f120 1"/>
                <a:gd name="f134" fmla="*/ 237 f121 1"/>
                <a:gd name="f135" fmla="*/ 206 f120 1"/>
                <a:gd name="f136" fmla="*/ 183 f121 1"/>
                <a:gd name="f137" fmla="*/ 252 f120 1"/>
                <a:gd name="f138" fmla="*/ 122 f121 1"/>
                <a:gd name="f139" fmla="*/ 286 f120 1"/>
                <a:gd name="f140" fmla="*/ 44 f121 1"/>
                <a:gd name="f141" fmla="*/ 243 f120 1"/>
                <a:gd name="f142" fmla="*/ 10 f121 1"/>
                <a:gd name="f143" fmla="*/ 212 f120 1"/>
                <a:gd name="f144" fmla="*/ 12 f121 1"/>
                <a:gd name="f145" fmla="*/ 183 f120 1"/>
                <a:gd name="f146" fmla="*/ 33 f121 1"/>
                <a:gd name="f147" fmla="*/ 190 f120 1"/>
                <a:gd name="f148" fmla="*/ 86 f121 1"/>
                <a:gd name="f149" fmla="*/ 209 f120 1"/>
                <a:gd name="f150" fmla="*/ 105 f121 1"/>
                <a:gd name="f151" fmla="*/ 194 f120 1"/>
                <a:gd name="f152" fmla="*/ 103 f121 1"/>
                <a:gd name="f153" fmla="*/ 32 f121 1"/>
                <a:gd name="f154" fmla="*/ 13 f121 1"/>
                <a:gd name="f155" fmla="*/ 24 f120 1"/>
                <a:gd name="f156" fmla="*/ 7 f120 1"/>
                <a:gd name="f157" fmla="*/ 1 f120 1"/>
                <a:gd name="f158" fmla="*/ 104 f121 1"/>
                <a:gd name="f159" fmla="*/ 140 f121 1"/>
                <a:gd name="f160" fmla="*/ 209 f121 1"/>
                <a:gd name="f161" fmla="*/ 229 f121 1"/>
                <a:gd name="f162" fmla="*/ 6 f120 1"/>
                <a:gd name="f163" fmla="*/ 230 f121 1"/>
                <a:gd name="f164" fmla="*/ 22 f120 1"/>
                <a:gd name="f165" fmla="*/ 211 f121 1"/>
                <a:gd name="f166" fmla="+- f122 0 f1"/>
                <a:gd name="f167" fmla="*/ f125 1 240"/>
                <a:gd name="f168" fmla="*/ f126 1 286"/>
                <a:gd name="f169" fmla="*/ f127 1 286"/>
                <a:gd name="f170" fmla="*/ f128 1 240"/>
                <a:gd name="f171" fmla="*/ f129 1 286"/>
                <a:gd name="f172" fmla="*/ f130 1 240"/>
                <a:gd name="f173" fmla="*/ f131 1 286"/>
                <a:gd name="f174" fmla="*/ f132 1 240"/>
                <a:gd name="f175" fmla="*/ f133 1 286"/>
                <a:gd name="f176" fmla="*/ f134 1 240"/>
                <a:gd name="f177" fmla="*/ f135 1 286"/>
                <a:gd name="f178" fmla="*/ f136 1 240"/>
                <a:gd name="f179" fmla="*/ f137 1 286"/>
                <a:gd name="f180" fmla="*/ f138 1 240"/>
                <a:gd name="f181" fmla="*/ f139 1 286"/>
                <a:gd name="f182" fmla="*/ f140 1 240"/>
                <a:gd name="f183" fmla="*/ f141 1 286"/>
                <a:gd name="f184" fmla="*/ f142 1 240"/>
                <a:gd name="f185" fmla="*/ f143 1 286"/>
                <a:gd name="f186" fmla="*/ f144 1 240"/>
                <a:gd name="f187" fmla="*/ f145 1 286"/>
                <a:gd name="f188" fmla="*/ f146 1 240"/>
                <a:gd name="f189" fmla="*/ f147 1 286"/>
                <a:gd name="f190" fmla="*/ f148 1 240"/>
                <a:gd name="f191" fmla="*/ f149 1 286"/>
                <a:gd name="f192" fmla="*/ f150 1 240"/>
                <a:gd name="f193" fmla="*/ f151 1 286"/>
                <a:gd name="f194" fmla="*/ f152 1 240"/>
                <a:gd name="f195" fmla="*/ f153 1 240"/>
                <a:gd name="f196" fmla="*/ f154 1 240"/>
                <a:gd name="f197" fmla="*/ f155 1 286"/>
                <a:gd name="f198" fmla="*/ f156 1 286"/>
                <a:gd name="f199" fmla="*/ f157 1 286"/>
                <a:gd name="f200" fmla="*/ f158 1 240"/>
                <a:gd name="f201" fmla="*/ f159 1 240"/>
                <a:gd name="f202" fmla="*/ f160 1 240"/>
                <a:gd name="f203" fmla="*/ f161 1 240"/>
                <a:gd name="f204" fmla="*/ f162 1 286"/>
                <a:gd name="f205" fmla="*/ f163 1 240"/>
                <a:gd name="f206" fmla="*/ f164 1 286"/>
                <a:gd name="f207" fmla="*/ f165 1 240"/>
                <a:gd name="f208" fmla="*/ 0 1 f123"/>
                <a:gd name="f209" fmla="*/ f117 1 f123"/>
                <a:gd name="f210" fmla="*/ 0 1 f124"/>
                <a:gd name="f211" fmla="*/ f118 1 f124"/>
                <a:gd name="f212" fmla="*/ f167 1 f123"/>
                <a:gd name="f213" fmla="*/ f168 1 f124"/>
                <a:gd name="f214" fmla="*/ f169 1 f124"/>
                <a:gd name="f215" fmla="*/ f170 1 f123"/>
                <a:gd name="f216" fmla="*/ f171 1 f124"/>
                <a:gd name="f217" fmla="*/ f172 1 f123"/>
                <a:gd name="f218" fmla="*/ f173 1 f124"/>
                <a:gd name="f219" fmla="*/ f174 1 f123"/>
                <a:gd name="f220" fmla="*/ f175 1 f124"/>
                <a:gd name="f221" fmla="*/ f176 1 f123"/>
                <a:gd name="f222" fmla="*/ f177 1 f124"/>
                <a:gd name="f223" fmla="*/ f178 1 f123"/>
                <a:gd name="f224" fmla="*/ f179 1 f124"/>
                <a:gd name="f225" fmla="*/ f180 1 f123"/>
                <a:gd name="f226" fmla="*/ f181 1 f124"/>
                <a:gd name="f227" fmla="*/ f182 1 f123"/>
                <a:gd name="f228" fmla="*/ f183 1 f124"/>
                <a:gd name="f229" fmla="*/ f184 1 f123"/>
                <a:gd name="f230" fmla="*/ f185 1 f124"/>
                <a:gd name="f231" fmla="*/ f186 1 f123"/>
                <a:gd name="f232" fmla="*/ f187 1 f124"/>
                <a:gd name="f233" fmla="*/ f188 1 f123"/>
                <a:gd name="f234" fmla="*/ f189 1 f124"/>
                <a:gd name="f235" fmla="*/ f190 1 f123"/>
                <a:gd name="f236" fmla="*/ f191 1 f124"/>
                <a:gd name="f237" fmla="*/ f192 1 f123"/>
                <a:gd name="f238" fmla="*/ f193 1 f124"/>
                <a:gd name="f239" fmla="*/ f194 1 f123"/>
                <a:gd name="f240" fmla="*/ f195 1 f123"/>
                <a:gd name="f241" fmla="*/ f196 1 f123"/>
                <a:gd name="f242" fmla="*/ f197 1 f124"/>
                <a:gd name="f243" fmla="*/ f198 1 f124"/>
                <a:gd name="f244" fmla="*/ f199 1 f124"/>
                <a:gd name="f245" fmla="*/ f200 1 f123"/>
                <a:gd name="f246" fmla="*/ f201 1 f123"/>
                <a:gd name="f247" fmla="*/ f202 1 f123"/>
                <a:gd name="f248" fmla="*/ f203 1 f123"/>
                <a:gd name="f249" fmla="*/ f204 1 f124"/>
                <a:gd name="f250" fmla="*/ f205 1 f123"/>
                <a:gd name="f251" fmla="*/ f206 1 f124"/>
                <a:gd name="f252" fmla="*/ f207 1 f123"/>
                <a:gd name="f253" fmla="*/ f208 f114 1"/>
                <a:gd name="f254" fmla="*/ f209 f114 1"/>
                <a:gd name="f255" fmla="*/ f211 f115 1"/>
                <a:gd name="f256" fmla="*/ f210 f115 1"/>
                <a:gd name="f257" fmla="*/ f212 f114 1"/>
                <a:gd name="f258" fmla="*/ f213 f115 1"/>
                <a:gd name="f259" fmla="*/ f214 f115 1"/>
                <a:gd name="f260" fmla="*/ f215 f114 1"/>
                <a:gd name="f261" fmla="*/ f216 f115 1"/>
                <a:gd name="f262" fmla="*/ f217 f114 1"/>
                <a:gd name="f263" fmla="*/ f218 f115 1"/>
                <a:gd name="f264" fmla="*/ f219 f114 1"/>
                <a:gd name="f265" fmla="*/ f220 f115 1"/>
                <a:gd name="f266" fmla="*/ f221 f114 1"/>
                <a:gd name="f267" fmla="*/ f222 f115 1"/>
                <a:gd name="f268" fmla="*/ f223 f114 1"/>
                <a:gd name="f269" fmla="*/ f224 f115 1"/>
                <a:gd name="f270" fmla="*/ f225 f114 1"/>
                <a:gd name="f271" fmla="*/ f226 f115 1"/>
                <a:gd name="f272" fmla="*/ f227 f114 1"/>
                <a:gd name="f273" fmla="*/ f228 f115 1"/>
                <a:gd name="f274" fmla="*/ f229 f114 1"/>
                <a:gd name="f275" fmla="*/ f230 f115 1"/>
                <a:gd name="f276" fmla="*/ f231 f114 1"/>
                <a:gd name="f277" fmla="*/ f232 f115 1"/>
                <a:gd name="f278" fmla="*/ f233 f114 1"/>
                <a:gd name="f279" fmla="*/ f234 f115 1"/>
                <a:gd name="f280" fmla="*/ f235 f114 1"/>
                <a:gd name="f281" fmla="*/ f236 f115 1"/>
                <a:gd name="f282" fmla="*/ f237 f114 1"/>
                <a:gd name="f283" fmla="*/ f238 f115 1"/>
                <a:gd name="f284" fmla="*/ f239 f114 1"/>
                <a:gd name="f285" fmla="*/ f240 f114 1"/>
                <a:gd name="f286" fmla="*/ f241 f114 1"/>
                <a:gd name="f287" fmla="*/ f242 f115 1"/>
                <a:gd name="f288" fmla="*/ f243 f115 1"/>
                <a:gd name="f289" fmla="*/ f244 f115 1"/>
                <a:gd name="f290" fmla="*/ f245 f114 1"/>
                <a:gd name="f291" fmla="*/ f246 f114 1"/>
                <a:gd name="f292" fmla="*/ f247 f114 1"/>
                <a:gd name="f293" fmla="*/ f248 f114 1"/>
                <a:gd name="f294" fmla="*/ f249 f115 1"/>
                <a:gd name="f295" fmla="*/ f250 f114 1"/>
                <a:gd name="f296" fmla="*/ f251 f115 1"/>
                <a:gd name="f297" fmla="*/ f252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7" y="f259"/>
                </a:cxn>
                <a:cxn ang="f166">
                  <a:pos x="f260" y="f261"/>
                </a:cxn>
                <a:cxn ang="f166">
                  <a:pos x="f262" y="f263"/>
                </a:cxn>
                <a:cxn ang="f166">
                  <a:pos x="f264" y="f265"/>
                </a:cxn>
                <a:cxn ang="f166">
                  <a:pos x="f266" y="f267"/>
                </a:cxn>
                <a:cxn ang="f166">
                  <a:pos x="f268" y="f269"/>
                </a:cxn>
                <a:cxn ang="f166">
                  <a:pos x="f270" y="f271"/>
                </a:cxn>
                <a:cxn ang="f166">
                  <a:pos x="f272" y="f273"/>
                </a:cxn>
                <a:cxn ang="f166">
                  <a:pos x="f274" y="f275"/>
                </a:cxn>
                <a:cxn ang="f166">
                  <a:pos x="f276" y="f277"/>
                </a:cxn>
                <a:cxn ang="f166">
                  <a:pos x="f278" y="f279"/>
                </a:cxn>
                <a:cxn ang="f166">
                  <a:pos x="f280" y="f281"/>
                </a:cxn>
                <a:cxn ang="f166">
                  <a:pos x="f282" y="f283"/>
                </a:cxn>
                <a:cxn ang="f166">
                  <a:pos x="f284" y="f258"/>
                </a:cxn>
                <a:cxn ang="f166">
                  <a:pos x="f285" y="f258"/>
                </a:cxn>
                <a:cxn ang="f166">
                  <a:pos x="f286" y="f287"/>
                </a:cxn>
                <a:cxn ang="f166">
                  <a:pos x="f286" y="f288"/>
                </a:cxn>
                <a:cxn ang="f166">
                  <a:pos x="f278" y="f289"/>
                </a:cxn>
                <a:cxn ang="f166">
                  <a:pos x="f290" y="f289"/>
                </a:cxn>
                <a:cxn ang="f166">
                  <a:pos x="f291" y="f289"/>
                </a:cxn>
                <a:cxn ang="f166">
                  <a:pos x="f292" y="f289"/>
                </a:cxn>
                <a:cxn ang="f166">
                  <a:pos x="f293" y="f294"/>
                </a:cxn>
                <a:cxn ang="f166">
                  <a:pos x="f295" y="f296"/>
                </a:cxn>
                <a:cxn ang="f166">
                  <a:pos x="f297" y="f258"/>
                </a:cxn>
                <a:cxn ang="f166">
                  <a:pos x="f257" y="f258"/>
                </a:cxn>
              </a:cxnLst>
              <a:rect l="f253" t="f256" r="f254" b="f255"/>
              <a:pathLst>
                <a:path w="240" h="286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5" y="f36"/>
                  </a:cubicBezTo>
                  <a:cubicBezTo>
                    <a:pt x="f37" y="f38"/>
                    <a:pt x="f34" y="f39"/>
                    <a:pt x="f20" y="f40"/>
                  </a:cubicBezTo>
                  <a:cubicBezTo>
                    <a:pt x="f41" y="f42"/>
                    <a:pt x="f43" y="f44"/>
                    <a:pt x="f45" y="f7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9" y="f52"/>
                    <a:pt x="f53" y="f38"/>
                    <a:pt x="f54" y="f55"/>
                  </a:cubicBezTo>
                  <a:cubicBezTo>
                    <a:pt x="f5" y="f56"/>
                    <a:pt x="f57" y="f58"/>
                    <a:pt x="f59" y="f20"/>
                  </a:cubicBezTo>
                  <a:cubicBezTo>
                    <a:pt x="f60" y="f61"/>
                    <a:pt x="f62" y="f25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3"/>
                  </a:cubicBezTo>
                  <a:cubicBezTo>
                    <a:pt x="f76" y="f77"/>
                    <a:pt x="f78" y="f79"/>
                    <a:pt x="f80" y="f9"/>
                  </a:cubicBezTo>
                  <a:cubicBezTo>
                    <a:pt x="f81" y="f9"/>
                    <a:pt x="f82" y="f9"/>
                    <a:pt x="f83" y="f9"/>
                  </a:cubicBezTo>
                  <a:cubicBezTo>
                    <a:pt x="f84" y="f9"/>
                    <a:pt x="f85" y="f86"/>
                    <a:pt x="f87" y="f88"/>
                  </a:cubicBezTo>
                  <a:cubicBezTo>
                    <a:pt x="f54" y="f53"/>
                    <a:pt x="f54" y="f54"/>
                    <a:pt x="f87" y="f89"/>
                  </a:cubicBezTo>
                  <a:cubicBezTo>
                    <a:pt x="f85" y="f90"/>
                    <a:pt x="f62" y="f91"/>
                    <a:pt x="f63" y="f91"/>
                  </a:cubicBezTo>
                  <a:cubicBezTo>
                    <a:pt x="f92" y="f5"/>
                    <a:pt x="f93" y="f91"/>
                    <a:pt x="f73" y="f91"/>
                  </a:cubicBezTo>
                  <a:cubicBezTo>
                    <a:pt x="f94" y="f91"/>
                    <a:pt x="f95" y="f91"/>
                    <a:pt x="f77" y="f91"/>
                  </a:cubicBezTo>
                  <a:cubicBezTo>
                    <a:pt x="f96" y="f91"/>
                    <a:pt x="f13" y="f5"/>
                    <a:pt x="f70" y="f91"/>
                  </a:cubicBezTo>
                  <a:cubicBezTo>
                    <a:pt x="f97" y="f91"/>
                    <a:pt x="f98" y="f90"/>
                    <a:pt x="f99" y="f100"/>
                  </a:cubicBezTo>
                  <a:cubicBezTo>
                    <a:pt x="f3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9"/>
                  </a:cubicBezTo>
                  <a:cubicBezTo>
                    <a:pt x="f111" y="f83"/>
                    <a:pt x="f112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480D855-43A0-D2C0-CDC4-9208E310F812}"/>
                </a:ext>
              </a:extLst>
            </p:cNvPr>
            <p:cNvSpPr/>
            <p:nvPr/>
          </p:nvSpPr>
          <p:spPr>
            <a:xfrm>
              <a:off x="7958142" y="1543050"/>
              <a:ext cx="296859" cy="314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83"/>
                <a:gd name="f8" fmla="val 39"/>
                <a:gd name="f9" fmla="val 18"/>
                <a:gd name="f10" fmla="val 64"/>
                <a:gd name="f11" fmla="val 40"/>
                <a:gd name="f12" fmla="val 17"/>
                <a:gd name="f13" fmla="val 16"/>
                <a:gd name="f14" fmla="val 38"/>
                <a:gd name="f15" fmla="val 61"/>
                <a:gd name="f16" fmla="val 77"/>
                <a:gd name="f17" fmla="val 63"/>
                <a:gd name="f18" fmla="val 59"/>
                <a:gd name="f19" fmla="val 25"/>
                <a:gd name="f20" fmla="val 51"/>
                <a:gd name="f21" fmla="val 12"/>
                <a:gd name="f22" fmla="val 13"/>
                <a:gd name="f23" fmla="val 24"/>
                <a:gd name="f24" fmla="val 15"/>
                <a:gd name="f25" fmla="val 23"/>
                <a:gd name="f26" fmla="val 14"/>
                <a:gd name="f27" fmla="val 37"/>
                <a:gd name="f28" fmla="val 52"/>
                <a:gd name="f29" fmla="val 22"/>
                <a:gd name="f30" fmla="val 62"/>
                <a:gd name="f31" fmla="+- 0 0 -90"/>
                <a:gd name="f32" fmla="*/ f3 1 78"/>
                <a:gd name="f33" fmla="*/ f4 1 8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78"/>
                <a:gd name="f42" fmla="*/ f38 1 83"/>
                <a:gd name="f43" fmla="*/ 39 f39 1"/>
                <a:gd name="f44" fmla="*/ 83 f38 1"/>
                <a:gd name="f45" fmla="*/ 0 f39 1"/>
                <a:gd name="f46" fmla="*/ 40 f38 1"/>
                <a:gd name="f47" fmla="*/ 38 f39 1"/>
                <a:gd name="f48" fmla="*/ 0 f38 1"/>
                <a:gd name="f49" fmla="*/ 77 f39 1"/>
                <a:gd name="f50" fmla="*/ 39 f38 1"/>
                <a:gd name="f51" fmla="*/ 63 f39 1"/>
                <a:gd name="f52" fmla="*/ 13 f38 1"/>
                <a:gd name="f53" fmla="*/ 14 f39 1"/>
                <a:gd name="f54" fmla="*/ 37 f38 1"/>
                <a:gd name="f55" fmla="*/ 37 f39 1"/>
                <a:gd name="f56" fmla="*/ 62 f38 1"/>
                <a:gd name="f57" fmla="+- f40 0 f1"/>
                <a:gd name="f58" fmla="*/ f43 1 78"/>
                <a:gd name="f59" fmla="*/ f44 1 83"/>
                <a:gd name="f60" fmla="*/ f45 1 78"/>
                <a:gd name="f61" fmla="*/ f46 1 83"/>
                <a:gd name="f62" fmla="*/ f47 1 78"/>
                <a:gd name="f63" fmla="*/ f48 1 83"/>
                <a:gd name="f64" fmla="*/ f49 1 78"/>
                <a:gd name="f65" fmla="*/ f50 1 83"/>
                <a:gd name="f66" fmla="*/ f51 1 78"/>
                <a:gd name="f67" fmla="*/ f52 1 83"/>
                <a:gd name="f68" fmla="*/ f53 1 78"/>
                <a:gd name="f69" fmla="*/ f54 1 83"/>
                <a:gd name="f70" fmla="*/ f55 1 78"/>
                <a:gd name="f71" fmla="*/ f56 1 83"/>
                <a:gd name="f72" fmla="*/ 0 1 f41"/>
                <a:gd name="f73" fmla="*/ f35 1 f41"/>
                <a:gd name="f74" fmla="*/ 0 1 f42"/>
                <a:gd name="f75" fmla="*/ f36 1 f42"/>
                <a:gd name="f76" fmla="*/ f58 1 f41"/>
                <a:gd name="f77" fmla="*/ f59 1 f42"/>
                <a:gd name="f78" fmla="*/ f60 1 f41"/>
                <a:gd name="f79" fmla="*/ f61 1 f42"/>
                <a:gd name="f80" fmla="*/ f62 1 f41"/>
                <a:gd name="f81" fmla="*/ f63 1 f42"/>
                <a:gd name="f82" fmla="*/ f64 1 f41"/>
                <a:gd name="f83" fmla="*/ f65 1 f42"/>
                <a:gd name="f84" fmla="*/ f66 1 f41"/>
                <a:gd name="f85" fmla="*/ f67 1 f42"/>
                <a:gd name="f86" fmla="*/ f68 1 f41"/>
                <a:gd name="f87" fmla="*/ f69 1 f42"/>
                <a:gd name="f88" fmla="*/ f70 1 f41"/>
                <a:gd name="f89" fmla="*/ f71 1 f42"/>
                <a:gd name="f90" fmla="*/ f72 f32 1"/>
                <a:gd name="f91" fmla="*/ f73 f32 1"/>
                <a:gd name="f92" fmla="*/ f75 f33 1"/>
                <a:gd name="f93" fmla="*/ f74 f33 1"/>
                <a:gd name="f94" fmla="*/ f76 f32 1"/>
                <a:gd name="f95" fmla="*/ f77 f33 1"/>
                <a:gd name="f96" fmla="*/ f78 f32 1"/>
                <a:gd name="f97" fmla="*/ f79 f33 1"/>
                <a:gd name="f98" fmla="*/ f80 f32 1"/>
                <a:gd name="f99" fmla="*/ f81 f33 1"/>
                <a:gd name="f100" fmla="*/ f82 f32 1"/>
                <a:gd name="f101" fmla="*/ f83 f33 1"/>
                <a:gd name="f102" fmla="*/ f84 f32 1"/>
                <a:gd name="f103" fmla="*/ f85 f33 1"/>
                <a:gd name="f104" fmla="*/ f86 f32 1"/>
                <a:gd name="f105" fmla="*/ f87 f33 1"/>
                <a:gd name="f106" fmla="*/ f88 f32 1"/>
                <a:gd name="f107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4" y="f95"/>
                </a:cxn>
                <a:cxn ang="f57">
                  <a:pos x="f102" y="f101"/>
                </a:cxn>
                <a:cxn ang="f57">
                  <a:pos x="f98" y="f103"/>
                </a:cxn>
                <a:cxn ang="f57">
                  <a:pos x="f104" y="f105"/>
                </a:cxn>
                <a:cxn ang="f57">
                  <a:pos x="f106" y="f107"/>
                </a:cxn>
                <a:cxn ang="f57">
                  <a:pos x="f102" y="f101"/>
                </a:cxn>
              </a:cxnLst>
              <a:rect l="f90" t="f93" r="f91" b="f92"/>
              <a:pathLst>
                <a:path w="78" h="83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5"/>
                    <a:pt x="f14" y="f5"/>
                  </a:cubicBezTo>
                  <a:cubicBezTo>
                    <a:pt x="f15" y="f5"/>
                    <a:pt x="f6" y="f12"/>
                    <a:pt x="f16" y="f8"/>
                  </a:cubicBezTo>
                  <a:cubicBezTo>
                    <a:pt x="f16" y="f17"/>
                    <a:pt x="f18" y="f7"/>
                    <a:pt x="f8" y="f7"/>
                  </a:cubicBezTo>
                  <a:close/>
                  <a:moveTo>
                    <a:pt x="f17" y="f8"/>
                  </a:moveTo>
                  <a:cubicBezTo>
                    <a:pt x="f17" y="f19"/>
                    <a:pt x="f20" y="f21"/>
                    <a:pt x="f14" y="f22"/>
                  </a:cubicBezTo>
                  <a:cubicBezTo>
                    <a:pt x="f23" y="f24"/>
                    <a:pt x="f24" y="f25"/>
                    <a:pt x="f26" y="f27"/>
                  </a:cubicBezTo>
                  <a:cubicBezTo>
                    <a:pt x="f26" y="f28"/>
                    <a:pt x="f29" y="f15"/>
                    <a:pt x="f27" y="f30"/>
                  </a:cubicBezTo>
                  <a:cubicBezTo>
                    <a:pt x="f20" y="f10"/>
                    <a:pt x="f17" y="f28"/>
                    <a:pt x="f17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DBF2A55C-3B6C-CA28-39C3-BD896A1E8709}"/>
                </a:ext>
              </a:extLst>
            </p:cNvPr>
            <p:cNvSpPr/>
            <p:nvPr/>
          </p:nvSpPr>
          <p:spPr>
            <a:xfrm>
              <a:off x="7554909" y="2305046"/>
              <a:ext cx="190496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3"/>
                <a:gd name="f8" fmla="val 6"/>
                <a:gd name="f9" fmla="val 21"/>
                <a:gd name="f10" fmla="val 20"/>
                <a:gd name="f11" fmla="val 37"/>
                <a:gd name="f12" fmla="val 40"/>
                <a:gd name="f13" fmla="val 57"/>
                <a:gd name="f14" fmla="val 39"/>
                <a:gd name="f15" fmla="val 68"/>
                <a:gd name="f16" fmla="val 27"/>
                <a:gd name="f17" fmla="val 79"/>
                <a:gd name="f18" fmla="val 11"/>
                <a:gd name="f19" fmla="val 7"/>
                <a:gd name="f20" fmla="val 63"/>
                <a:gd name="f21" fmla="val 3"/>
                <a:gd name="f22" fmla="val 31"/>
                <a:gd name="f23" fmla="val 2"/>
                <a:gd name="f24" fmla="val 4"/>
                <a:gd name="f25" fmla="+- 0 0 -90"/>
                <a:gd name="f26" fmla="*/ f3 1 50"/>
                <a:gd name="f27" fmla="*/ f4 1 9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0"/>
                <a:gd name="f36" fmla="*/ f32 1 93"/>
                <a:gd name="f37" fmla="*/ 6 f33 1"/>
                <a:gd name="f38" fmla="*/ 0 f32 1"/>
                <a:gd name="f39" fmla="*/ 50 f33 1"/>
                <a:gd name="f40" fmla="*/ 57 f32 1"/>
                <a:gd name="f41" fmla="*/ 11 f33 1"/>
                <a:gd name="f42" fmla="*/ 93 f32 1"/>
                <a:gd name="f43" fmla="*/ 0 f33 1"/>
                <a:gd name="f44" fmla="+- f34 0 f1"/>
                <a:gd name="f45" fmla="*/ f37 1 50"/>
                <a:gd name="f46" fmla="*/ f38 1 93"/>
                <a:gd name="f47" fmla="*/ f39 1 50"/>
                <a:gd name="f48" fmla="*/ f40 1 93"/>
                <a:gd name="f49" fmla="*/ f41 1 50"/>
                <a:gd name="f50" fmla="*/ f42 1 93"/>
                <a:gd name="f51" fmla="*/ f43 1 50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68"/>
                </a:cxn>
                <a:cxn ang="f44">
                  <a:pos x="f67" y="f68"/>
                </a:cxn>
              </a:cxnLst>
              <a:rect l="f63" t="f66" r="f64" b="f65"/>
              <a:pathLst>
                <a:path w="50" h="93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5" y="f5"/>
                  </a:cubicBezTo>
                  <a:cubicBezTo>
                    <a:pt x="f23" y="f5"/>
                    <a:pt x="f24" y="f5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3EB36A7-1567-BB09-2873-F7A19F5EC6E2}"/>
                </a:ext>
              </a:extLst>
            </p:cNvPr>
            <p:cNvSpPr/>
            <p:nvPr/>
          </p:nvSpPr>
          <p:spPr>
            <a:xfrm>
              <a:off x="8461372" y="2301873"/>
              <a:ext cx="201616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91"/>
                <a:gd name="f8" fmla="val 37"/>
                <a:gd name="f9" fmla="val 24"/>
                <a:gd name="f10" fmla="val 79"/>
                <a:gd name="f11" fmla="val 11"/>
                <a:gd name="f12" fmla="val 68"/>
                <a:gd name="f13" fmla="val 58"/>
                <a:gd name="f14" fmla="val 14"/>
                <a:gd name="f15" fmla="val 41"/>
                <a:gd name="f16" fmla="val 29"/>
                <a:gd name="f17" fmla="val 21"/>
                <a:gd name="f18" fmla="val 45"/>
                <a:gd name="f19" fmla="val 33"/>
                <a:gd name="f20" fmla="val 46"/>
                <a:gd name="f21" fmla="val 63"/>
                <a:gd name="f22" fmla="+- 0 0 -90"/>
                <a:gd name="f23" fmla="*/ f3 1 53"/>
                <a:gd name="f24" fmla="*/ f4 1 9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53"/>
                <a:gd name="f33" fmla="*/ f29 1 91"/>
                <a:gd name="f34" fmla="*/ 37 f30 1"/>
                <a:gd name="f35" fmla="*/ 91 f29 1"/>
                <a:gd name="f36" fmla="*/ 0 f30 1"/>
                <a:gd name="f37" fmla="*/ 58 f29 1"/>
                <a:gd name="f38" fmla="*/ 45 f30 1"/>
                <a:gd name="f39" fmla="*/ 0 f29 1"/>
                <a:gd name="f40" fmla="+- f31 0 f1"/>
                <a:gd name="f41" fmla="*/ f34 1 53"/>
                <a:gd name="f42" fmla="*/ f35 1 91"/>
                <a:gd name="f43" fmla="*/ f36 1 53"/>
                <a:gd name="f44" fmla="*/ f37 1 91"/>
                <a:gd name="f45" fmla="*/ f38 1 53"/>
                <a:gd name="f46" fmla="*/ f39 1 91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1" y="f62"/>
                </a:cxn>
              </a:cxnLst>
              <a:rect l="f57" t="f60" r="f58" b="f59"/>
              <a:pathLst>
                <a:path w="53" h="9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6" y="f19"/>
                    <a:pt x="f20" y="f21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3">
            <a:extLst>
              <a:ext uri="{FF2B5EF4-FFF2-40B4-BE49-F238E27FC236}">
                <a16:creationId xmlns:a16="http://schemas.microsoft.com/office/drawing/2014/main" id="{FBF02C66-FDDB-E8D4-134F-57AEB575B986}"/>
              </a:ext>
            </a:extLst>
          </p:cNvPr>
          <p:cNvGrpSpPr/>
          <p:nvPr/>
        </p:nvGrpSpPr>
        <p:grpSpPr>
          <a:xfrm>
            <a:off x="0" y="4091327"/>
            <a:ext cx="9144045" cy="930547"/>
            <a:chOff x="0" y="4091327"/>
            <a:chExt cx="9144045" cy="930547"/>
          </a:xfrm>
        </p:grpSpPr>
        <p:sp>
          <p:nvSpPr>
            <p:cNvPr id="3" name="Google Shape;294;p35">
              <a:extLst>
                <a:ext uri="{FF2B5EF4-FFF2-40B4-BE49-F238E27FC236}">
                  <a16:creationId xmlns:a16="http://schemas.microsoft.com/office/drawing/2014/main" id="{4BAB6E4A-8E94-3179-ADD7-550479F98130}"/>
                </a:ext>
              </a:extLst>
            </p:cNvPr>
            <p:cNvSpPr/>
            <p:nvPr/>
          </p:nvSpPr>
          <p:spPr>
            <a:xfrm>
              <a:off x="0" y="4091327"/>
              <a:ext cx="9144045" cy="669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6;p35">
              <a:extLst>
                <a:ext uri="{FF2B5EF4-FFF2-40B4-BE49-F238E27FC236}">
                  <a16:creationId xmlns:a16="http://schemas.microsoft.com/office/drawing/2014/main" id="{0A31BC42-F12E-A951-F71E-E5E1EB2B44BC}"/>
                </a:ext>
              </a:extLst>
            </p:cNvPr>
            <p:cNvSpPr/>
            <p:nvPr/>
          </p:nvSpPr>
          <p:spPr>
            <a:xfrm>
              <a:off x="0" y="4284960"/>
              <a:ext cx="9144045" cy="736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" name="Google Shape;743;p53">
            <a:extLst>
              <a:ext uri="{FF2B5EF4-FFF2-40B4-BE49-F238E27FC236}">
                <a16:creationId xmlns:a16="http://schemas.microsoft.com/office/drawing/2014/main" id="{9F99DE95-AE2F-64AA-57E7-8298F5D8EF6B}"/>
              </a:ext>
            </a:extLst>
          </p:cNvPr>
          <p:cNvGrpSpPr/>
          <p:nvPr/>
        </p:nvGrpSpPr>
        <p:grpSpPr>
          <a:xfrm>
            <a:off x="2906036" y="1958425"/>
            <a:ext cx="6112224" cy="2326534"/>
            <a:chOff x="2906036" y="1958425"/>
            <a:chExt cx="6112224" cy="2326534"/>
          </a:xfrm>
        </p:grpSpPr>
        <p:sp>
          <p:nvSpPr>
            <p:cNvPr id="6" name="Google Shape;744;p53">
              <a:extLst>
                <a:ext uri="{FF2B5EF4-FFF2-40B4-BE49-F238E27FC236}">
                  <a16:creationId xmlns:a16="http://schemas.microsoft.com/office/drawing/2014/main" id="{F4352803-7657-7840-AB14-719B4B04D0F4}"/>
                </a:ext>
              </a:extLst>
            </p:cNvPr>
            <p:cNvSpPr/>
            <p:nvPr/>
          </p:nvSpPr>
          <p:spPr>
            <a:xfrm>
              <a:off x="2906036" y="3429054"/>
              <a:ext cx="6112224" cy="854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599"/>
                <a:gd name="f4" fmla="val 12213"/>
                <a:gd name="f5" fmla="val 1"/>
                <a:gd name="f6" fmla="val 8674"/>
                <a:gd name="f7" fmla="val 5730"/>
                <a:gd name="f8" fmla="val 10934"/>
                <a:gd name="f9" fmla="val 12212"/>
                <a:gd name="f10" fmla="val 28167"/>
                <a:gd name="f11" fmla="val 12098"/>
                <a:gd name="f12" fmla="val 46016"/>
                <a:gd name="f13" fmla="val 12030"/>
                <a:gd name="f14" fmla="val 64299"/>
                <a:gd name="f15" fmla="val 81966"/>
                <a:gd name="f16" fmla="val 99245"/>
                <a:gd name="f17" fmla="val 12075"/>
                <a:gd name="f18" fmla="val 115930"/>
                <a:gd name="f19" fmla="val 12189"/>
                <a:gd name="f20" fmla="val 120792"/>
                <a:gd name="f21" fmla="val 9633"/>
                <a:gd name="f22" fmla="val 126841"/>
                <a:gd name="f23" fmla="val 5456"/>
                <a:gd name="f24" fmla="val 128598"/>
                <a:gd name="f25" fmla="*/ f0 1 128599"/>
                <a:gd name="f26" fmla="*/ f1 1 1221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8599"/>
                <a:gd name="f33" fmla="*/ f30 1 1221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8599" h="12213">
                  <a:moveTo>
                    <a:pt x="f2" y="f5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5"/>
                  </a:cubicBezTo>
                  <a:close/>
                </a:path>
              </a:pathLst>
            </a:cu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45;p53">
              <a:extLst>
                <a:ext uri="{FF2B5EF4-FFF2-40B4-BE49-F238E27FC236}">
                  <a16:creationId xmlns:a16="http://schemas.microsoft.com/office/drawing/2014/main" id="{727D6CE0-3E00-FE55-882F-43E0FA981FCE}"/>
                </a:ext>
              </a:extLst>
            </p:cNvPr>
            <p:cNvSpPr/>
            <p:nvPr/>
          </p:nvSpPr>
          <p:spPr>
            <a:xfrm>
              <a:off x="2906036" y="3429054"/>
              <a:ext cx="6112224" cy="1932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599"/>
                <a:gd name="f4" fmla="val 2763"/>
                <a:gd name="f5" fmla="val 1"/>
                <a:gd name="f6" fmla="val 1598"/>
                <a:gd name="f7" fmla="val 1051"/>
                <a:gd name="f8" fmla="val 3584"/>
                <a:gd name="f9" fmla="val 2762"/>
                <a:gd name="f10" fmla="val 127297"/>
                <a:gd name="f11" fmla="val 127845"/>
                <a:gd name="f12" fmla="val 1872"/>
                <a:gd name="f13" fmla="val 128278"/>
                <a:gd name="f14" fmla="val 959"/>
                <a:gd name="f15" fmla="val 128598"/>
                <a:gd name="f16" fmla="*/ f0 1 128599"/>
                <a:gd name="f17" fmla="*/ f1 1 276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28599"/>
                <a:gd name="f24" fmla="*/ f21 1 276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8599" h="2763">
                  <a:moveTo>
                    <a:pt x="f2" y="f5"/>
                  </a:moveTo>
                  <a:cubicBezTo>
                    <a:pt x="f2" y="f5"/>
                    <a:pt x="f6" y="f7"/>
                    <a:pt x="f8" y="f9"/>
                  </a:cubicBezTo>
                  <a:lnTo>
                    <a:pt x="f10" y="f9"/>
                  </a:lnTo>
                  <a:cubicBezTo>
                    <a:pt x="f11" y="f12"/>
                    <a:pt x="f13" y="f14"/>
                    <a:pt x="f15" y="f5"/>
                  </a:cubicBez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46;p53">
              <a:extLst>
                <a:ext uri="{FF2B5EF4-FFF2-40B4-BE49-F238E27FC236}">
                  <a16:creationId xmlns:a16="http://schemas.microsoft.com/office/drawing/2014/main" id="{6FE8FC74-0424-F991-B3FE-68FE5B824645}"/>
                </a:ext>
              </a:extLst>
            </p:cNvPr>
            <p:cNvSpPr/>
            <p:nvPr/>
          </p:nvSpPr>
          <p:spPr>
            <a:xfrm>
              <a:off x="8416302" y="3960796"/>
              <a:ext cx="333088" cy="324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08"/>
                <a:gd name="f4" fmla="val 4634"/>
                <a:gd name="f5" fmla="val 7007"/>
                <a:gd name="f6" fmla="val 4793"/>
                <a:gd name="f7" fmla="val 1849"/>
                <a:gd name="f8" fmla="val 2260"/>
                <a:gd name="f9" fmla="val 3401"/>
                <a:gd name="f10" fmla="val 4588"/>
                <a:gd name="f11" fmla="val 1940"/>
                <a:gd name="f12" fmla="val 4611"/>
                <a:gd name="f13" fmla="val 3880"/>
                <a:gd name="f14" fmla="val 5820"/>
                <a:gd name="f15" fmla="val 5569"/>
                <a:gd name="f16" fmla="val 2055"/>
                <a:gd name="f17" fmla="val 6870"/>
                <a:gd name="f18" fmla="val 206"/>
                <a:gd name="f19" fmla="*/ f0 1 7008"/>
                <a:gd name="f20" fmla="*/ f1 1 463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7008"/>
                <a:gd name="f27" fmla="*/ f24 1 463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7008" h="463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E0E0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47;p53">
              <a:extLst>
                <a:ext uri="{FF2B5EF4-FFF2-40B4-BE49-F238E27FC236}">
                  <a16:creationId xmlns:a16="http://schemas.microsoft.com/office/drawing/2014/main" id="{F3B25845-1C16-6C79-23C1-531FAEA66DC6}"/>
                </a:ext>
              </a:extLst>
            </p:cNvPr>
            <p:cNvSpPr/>
            <p:nvPr/>
          </p:nvSpPr>
          <p:spPr>
            <a:xfrm>
              <a:off x="3517907" y="2333667"/>
              <a:ext cx="4033628" cy="10954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866"/>
                <a:gd name="f4" fmla="val 15659"/>
                <a:gd name="f5" fmla="val 18809"/>
                <a:gd name="f6" fmla="val 1"/>
                <a:gd name="f7" fmla="val 84865"/>
                <a:gd name="f8" fmla="val 70919"/>
                <a:gd name="f9" fmla="*/ f0 1 84866"/>
                <a:gd name="f10" fmla="*/ f1 1 1565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866"/>
                <a:gd name="f17" fmla="*/ f14 1 1565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866" h="15659">
                  <a:moveTo>
                    <a:pt x="f5" y="f6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48;p53">
              <a:extLst>
                <a:ext uri="{FF2B5EF4-FFF2-40B4-BE49-F238E27FC236}">
                  <a16:creationId xmlns:a16="http://schemas.microsoft.com/office/drawing/2014/main" id="{9E0EB9B5-C9DD-BE54-C98E-EE207F57D2A9}"/>
                </a:ext>
              </a:extLst>
            </p:cNvPr>
            <p:cNvSpPr/>
            <p:nvPr/>
          </p:nvSpPr>
          <p:spPr>
            <a:xfrm>
              <a:off x="7082914" y="2656240"/>
              <a:ext cx="592403" cy="517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64"/>
                <a:gd name="f4" fmla="val 7396"/>
                <a:gd name="f5" fmla="val 1"/>
                <a:gd name="f6" fmla="val 6597"/>
                <a:gd name="f7" fmla="val 12463"/>
                <a:gd name="f8" fmla="val 1895"/>
                <a:gd name="f9" fmla="val 845"/>
                <a:gd name="f10" fmla="val 11619"/>
                <a:gd name="f11" fmla="val 10569"/>
                <a:gd name="f12" fmla="*/ f0 1 12464"/>
                <a:gd name="f13" fmla="*/ f1 1 73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464"/>
                <a:gd name="f20" fmla="*/ f17 1 73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464" h="7396">
                  <a:moveTo>
                    <a:pt x="f5" y="f2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7" y="f8"/>
                  </a:lnTo>
                  <a:cubicBezTo>
                    <a:pt x="f7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F5F5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49;p53">
              <a:extLst>
                <a:ext uri="{FF2B5EF4-FFF2-40B4-BE49-F238E27FC236}">
                  <a16:creationId xmlns:a16="http://schemas.microsoft.com/office/drawing/2014/main" id="{77868F15-32EE-E340-0F32-BB0D93473877}"/>
                </a:ext>
              </a:extLst>
            </p:cNvPr>
            <p:cNvSpPr/>
            <p:nvPr/>
          </p:nvSpPr>
          <p:spPr>
            <a:xfrm>
              <a:off x="6618582" y="1958425"/>
              <a:ext cx="387367" cy="375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50"/>
                <a:gd name="f4" fmla="val 5365"/>
                <a:gd name="f5" fmla="val 4337"/>
                <a:gd name="f6" fmla="val 1"/>
                <a:gd name="f7" fmla="val 5684"/>
                <a:gd name="f8" fmla="val 8149"/>
                <a:gd name="f9" fmla="*/ f0 1 8150"/>
                <a:gd name="f10" fmla="*/ f1 1 536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150"/>
                <a:gd name="f17" fmla="*/ f14 1 536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150" h="536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50;p53">
              <a:extLst>
                <a:ext uri="{FF2B5EF4-FFF2-40B4-BE49-F238E27FC236}">
                  <a16:creationId xmlns:a16="http://schemas.microsoft.com/office/drawing/2014/main" id="{A2AB8BB3-48E2-BCAD-12D5-B0A41E07A18D}"/>
                </a:ext>
              </a:extLst>
            </p:cNvPr>
            <p:cNvSpPr/>
            <p:nvPr/>
          </p:nvSpPr>
          <p:spPr>
            <a:xfrm>
              <a:off x="6685836" y="2081412"/>
              <a:ext cx="282138" cy="129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36"/>
                <a:gd name="f4" fmla="val 1849"/>
                <a:gd name="f5" fmla="val 1507"/>
                <a:gd name="f6" fmla="val 1"/>
                <a:gd name="f7" fmla="val 5068"/>
                <a:gd name="f8" fmla="val 5935"/>
                <a:gd name="f9" fmla="*/ f0 1 5936"/>
                <a:gd name="f10" fmla="*/ f1 1 184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36"/>
                <a:gd name="f17" fmla="*/ f14 1 184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36" h="1849">
                  <a:moveTo>
                    <a:pt x="f5" y="f2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51;p53">
              <a:extLst>
                <a:ext uri="{FF2B5EF4-FFF2-40B4-BE49-F238E27FC236}">
                  <a16:creationId xmlns:a16="http://schemas.microsoft.com/office/drawing/2014/main" id="{C5627852-6A34-B186-E482-89DD425D4C65}"/>
                </a:ext>
              </a:extLst>
            </p:cNvPr>
            <p:cNvSpPr/>
            <p:nvPr/>
          </p:nvSpPr>
          <p:spPr>
            <a:xfrm>
              <a:off x="7843458" y="3082561"/>
              <a:ext cx="470870" cy="91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07"/>
                <a:gd name="f4" fmla="val 1302"/>
                <a:gd name="f5" fmla="val 708"/>
                <a:gd name="f6" fmla="val 1"/>
                <a:gd name="f7" fmla="val 320"/>
                <a:gd name="f8" fmla="val 9906"/>
                <a:gd name="f9" fmla="val 9587"/>
                <a:gd name="f10" fmla="val 9199"/>
                <a:gd name="f11" fmla="*/ f0 1 9907"/>
                <a:gd name="f12" fmla="*/ f1 1 130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9907"/>
                <a:gd name="f19" fmla="*/ f16 1 130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907" h="1302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lnTo>
                    <a:pt x="f8" y="f4"/>
                  </a:lnTo>
                  <a:lnTo>
                    <a:pt x="f8" y="f5"/>
                  </a:lnTo>
                  <a:cubicBezTo>
                    <a:pt x="f8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5757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52;p53">
              <a:extLst>
                <a:ext uri="{FF2B5EF4-FFF2-40B4-BE49-F238E27FC236}">
                  <a16:creationId xmlns:a16="http://schemas.microsoft.com/office/drawing/2014/main" id="{CBA74A0F-17EC-B795-5A39-C58F1063121C}"/>
                </a:ext>
              </a:extLst>
            </p:cNvPr>
            <p:cNvSpPr/>
            <p:nvPr/>
          </p:nvSpPr>
          <p:spPr>
            <a:xfrm>
              <a:off x="3174019" y="2296945"/>
              <a:ext cx="75950" cy="1132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8"/>
                <a:gd name="f4" fmla="val 16184"/>
                <a:gd name="f5" fmla="val 388"/>
                <a:gd name="f6" fmla="val 1"/>
                <a:gd name="f7" fmla="val 1210"/>
                <a:gd name="f8" fmla="*/ f0 1 1598"/>
                <a:gd name="f9" fmla="*/ f1 1 1618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98"/>
                <a:gd name="f16" fmla="*/ f13 1 1618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98" h="16184">
                  <a:moveTo>
                    <a:pt x="f5" y="f6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53;p53">
              <a:extLst>
                <a:ext uri="{FF2B5EF4-FFF2-40B4-BE49-F238E27FC236}">
                  <a16:creationId xmlns:a16="http://schemas.microsoft.com/office/drawing/2014/main" id="{29343FF8-045D-00DD-36CB-6A12CFDDDBDF}"/>
                </a:ext>
              </a:extLst>
            </p:cNvPr>
            <p:cNvSpPr/>
            <p:nvPr/>
          </p:nvSpPr>
          <p:spPr>
            <a:xfrm>
              <a:off x="8674483" y="2296945"/>
              <a:ext cx="75995" cy="1132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9"/>
                <a:gd name="f4" fmla="val 16184"/>
                <a:gd name="f5" fmla="val 388"/>
                <a:gd name="f6" fmla="val 1"/>
                <a:gd name="f7" fmla="val 1598"/>
                <a:gd name="f8" fmla="val 1210"/>
                <a:gd name="f9" fmla="*/ f0 1 1599"/>
                <a:gd name="f10" fmla="*/ f1 1 1618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99"/>
                <a:gd name="f17" fmla="*/ f14 1 1618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99" h="16184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54;p53">
              <a:extLst>
                <a:ext uri="{FF2B5EF4-FFF2-40B4-BE49-F238E27FC236}">
                  <a16:creationId xmlns:a16="http://schemas.microsoft.com/office/drawing/2014/main" id="{83A4249E-6433-D85D-B55B-93A1648E5FD8}"/>
                </a:ext>
              </a:extLst>
            </p:cNvPr>
            <p:cNvSpPr/>
            <p:nvPr/>
          </p:nvSpPr>
          <p:spPr>
            <a:xfrm>
              <a:off x="5029200" y="1958425"/>
              <a:ext cx="1363708" cy="375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92"/>
                <a:gd name="f4" fmla="val 5365"/>
                <a:gd name="f5" fmla="val 1005"/>
                <a:gd name="f6" fmla="val 1"/>
                <a:gd name="f7" fmla="val 457"/>
                <a:gd name="f8" fmla="val 22255"/>
                <a:gd name="f9" fmla="val 1849"/>
                <a:gd name="f10" fmla="val 15019"/>
                <a:gd name="f11" fmla="val 7647"/>
                <a:gd name="f12" fmla="*/ f0 1 28692"/>
                <a:gd name="f13" fmla="*/ f1 1 53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8692"/>
                <a:gd name="f20" fmla="*/ f17 1 53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8692" h="53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cubicBezTo>
                    <a:pt x="f8" y="f9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55;p53">
              <a:extLst>
                <a:ext uri="{FF2B5EF4-FFF2-40B4-BE49-F238E27FC236}">
                  <a16:creationId xmlns:a16="http://schemas.microsoft.com/office/drawing/2014/main" id="{7C574D76-212D-EA1E-9A9B-CD96826BB923}"/>
                </a:ext>
              </a:extLst>
            </p:cNvPr>
            <p:cNvSpPr/>
            <p:nvPr/>
          </p:nvSpPr>
          <p:spPr>
            <a:xfrm>
              <a:off x="3579738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86"/>
                <a:gd name="f6" fmla="val 1"/>
                <a:gd name="f7" fmla="val 662"/>
                <a:gd name="f8" fmla="val 2329"/>
                <a:gd name="f9" fmla="val 3013"/>
                <a:gd name="f10" fmla="val 2352"/>
                <a:gd name="f11" fmla="*/ f0 1 3014"/>
                <a:gd name="f12" fmla="*/ f1 1 3014"/>
                <a:gd name="f13" fmla="val f2"/>
                <a:gd name="f14" fmla="val f3"/>
                <a:gd name="f15" fmla="+- f14 0 f13"/>
                <a:gd name="f16" fmla="*/ f15 1 3014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14" h="3014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cubicBezTo>
                    <a:pt x="f6" y="f8"/>
                    <a:pt x="f5" y="f9"/>
                    <a:pt x="f4" y="f9"/>
                  </a:cubicBezTo>
                  <a:cubicBezTo>
                    <a:pt x="f10" y="f9"/>
                    <a:pt x="f3" y="f8"/>
                    <a:pt x="f3" y="f4"/>
                  </a:cubicBezTo>
                  <a:cubicBezTo>
                    <a:pt x="f3" y="f7"/>
                    <a:pt x="f10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56;p53">
              <a:extLst>
                <a:ext uri="{FF2B5EF4-FFF2-40B4-BE49-F238E27FC236}">
                  <a16:creationId xmlns:a16="http://schemas.microsoft.com/office/drawing/2014/main" id="{D3D583D6-50E9-E8A3-2EE3-5A939810A3F3}"/>
                </a:ext>
              </a:extLst>
            </p:cNvPr>
            <p:cNvSpPr/>
            <p:nvPr/>
          </p:nvSpPr>
          <p:spPr>
            <a:xfrm>
              <a:off x="3605790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59"/>
                <a:gd name="f5" fmla="val 434"/>
                <a:gd name="f6" fmla="val 1"/>
                <a:gd name="f7" fmla="val 457"/>
                <a:gd name="f8" fmla="val 982"/>
                <a:gd name="f9" fmla="val 1507"/>
                <a:gd name="f10" fmla="val 1940"/>
                <a:gd name="f11" fmla="*/ f0 1 1941"/>
                <a:gd name="f12" fmla="*/ f1 1 1941"/>
                <a:gd name="f13" fmla="val f2"/>
                <a:gd name="f14" fmla="val f3"/>
                <a:gd name="f15" fmla="+- f14 0 f13"/>
                <a:gd name="f16" fmla="*/ f15 1 1941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941" h="1941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5" y="f10"/>
                    <a:pt x="f4" y="f10"/>
                  </a:cubicBezTo>
                  <a:cubicBezTo>
                    <a:pt x="f9" y="f10"/>
                    <a:pt x="f3" y="f9"/>
                    <a:pt x="f3" y="f8"/>
                  </a:cubicBezTo>
                  <a:cubicBezTo>
                    <a:pt x="f3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57;p53">
              <a:extLst>
                <a:ext uri="{FF2B5EF4-FFF2-40B4-BE49-F238E27FC236}">
                  <a16:creationId xmlns:a16="http://schemas.microsoft.com/office/drawing/2014/main" id="{C021C4E6-92F0-5D07-1F20-906A1F758B76}"/>
                </a:ext>
              </a:extLst>
            </p:cNvPr>
            <p:cNvSpPr/>
            <p:nvPr/>
          </p:nvSpPr>
          <p:spPr>
            <a:xfrm>
              <a:off x="3911748" y="3751627"/>
              <a:ext cx="144347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7"/>
                <a:gd name="f4" fmla="val 3014"/>
                <a:gd name="f5" fmla="val 1507"/>
                <a:gd name="f6" fmla="val 685"/>
                <a:gd name="f7" fmla="val 662"/>
                <a:gd name="f8" fmla="val 2329"/>
                <a:gd name="f9" fmla="val 3013"/>
                <a:gd name="f10" fmla="val 2351"/>
                <a:gd name="f11" fmla="val 3036"/>
                <a:gd name="f12" fmla="*/ f0 1 3037"/>
                <a:gd name="f13" fmla="*/ f1 1 301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037"/>
                <a:gd name="f20" fmla="*/ f17 1 301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037" h="3014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5"/>
                  </a:cubicBezTo>
                  <a:cubicBezTo>
                    <a:pt x="f11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58;p53">
              <a:extLst>
                <a:ext uri="{FF2B5EF4-FFF2-40B4-BE49-F238E27FC236}">
                  <a16:creationId xmlns:a16="http://schemas.microsoft.com/office/drawing/2014/main" id="{15D78FFC-3DAB-A504-993F-A979B46D19FF}"/>
                </a:ext>
              </a:extLst>
            </p:cNvPr>
            <p:cNvSpPr/>
            <p:nvPr/>
          </p:nvSpPr>
          <p:spPr>
            <a:xfrm>
              <a:off x="3937790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59"/>
                <a:gd name="f5" fmla="val 434"/>
                <a:gd name="f6" fmla="val 457"/>
                <a:gd name="f7" fmla="val 982"/>
                <a:gd name="f8" fmla="val 1507"/>
                <a:gd name="f9" fmla="val 1940"/>
                <a:gd name="f10" fmla="*/ f0 1 1941"/>
                <a:gd name="f11" fmla="*/ f1 1 1941"/>
                <a:gd name="f12" fmla="val f2"/>
                <a:gd name="f13" fmla="val f3"/>
                <a:gd name="f14" fmla="+- f13 0 f12"/>
                <a:gd name="f15" fmla="*/ f14 1 1941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941" h="1941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59;p53">
              <a:extLst>
                <a:ext uri="{FF2B5EF4-FFF2-40B4-BE49-F238E27FC236}">
                  <a16:creationId xmlns:a16="http://schemas.microsoft.com/office/drawing/2014/main" id="{8276B2BB-0B2D-48BB-4A21-ED9C6C6E13A1}"/>
                </a:ext>
              </a:extLst>
            </p:cNvPr>
            <p:cNvSpPr/>
            <p:nvPr/>
          </p:nvSpPr>
          <p:spPr>
            <a:xfrm>
              <a:off x="4244791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63"/>
                <a:gd name="f6" fmla="val 1"/>
                <a:gd name="f7" fmla="val 662"/>
                <a:gd name="f8" fmla="val 2329"/>
                <a:gd name="f9" fmla="val 3013"/>
                <a:gd name="f10" fmla="*/ f0 1 3014"/>
                <a:gd name="f11" fmla="*/ f1 1 3014"/>
                <a:gd name="f12" fmla="val f2"/>
                <a:gd name="f13" fmla="val f3"/>
                <a:gd name="f14" fmla="+- f13 0 f12"/>
                <a:gd name="f15" fmla="*/ f14 1 3014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14" h="3014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cubicBezTo>
                    <a:pt x="f6" y="f8"/>
                    <a:pt x="f5" y="f9"/>
                    <a:pt x="f4" y="f9"/>
                  </a:cubicBezTo>
                  <a:cubicBezTo>
                    <a:pt x="f8" y="f9"/>
                    <a:pt x="f3" y="f8"/>
                    <a:pt x="f3" y="f4"/>
                  </a:cubicBez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760;p53">
              <a:extLst>
                <a:ext uri="{FF2B5EF4-FFF2-40B4-BE49-F238E27FC236}">
                  <a16:creationId xmlns:a16="http://schemas.microsoft.com/office/drawing/2014/main" id="{F317F2B1-35A7-444C-1D54-149B7819EA9A}"/>
                </a:ext>
              </a:extLst>
            </p:cNvPr>
            <p:cNvSpPr/>
            <p:nvPr/>
          </p:nvSpPr>
          <p:spPr>
            <a:xfrm>
              <a:off x="4269745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82"/>
                <a:gd name="f5" fmla="val 434"/>
                <a:gd name="f6" fmla="val 1"/>
                <a:gd name="f7" fmla="val 457"/>
                <a:gd name="f8" fmla="val 1507"/>
                <a:gd name="f9" fmla="val 1940"/>
                <a:gd name="f10" fmla="*/ f0 1 1941"/>
                <a:gd name="f11" fmla="*/ f1 1 1941"/>
                <a:gd name="f12" fmla="val f2"/>
                <a:gd name="f13" fmla="val f3"/>
                <a:gd name="f14" fmla="+- f13 0 f12"/>
                <a:gd name="f15" fmla="*/ f14 1 1941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941" h="1941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cubicBezTo>
                    <a:pt x="f6" y="f8"/>
                    <a:pt x="f5" y="f9"/>
                    <a:pt x="f4" y="f9"/>
                  </a:cubicBezTo>
                  <a:cubicBezTo>
                    <a:pt x="f8" y="f9"/>
                    <a:pt x="f3" y="f8"/>
                    <a:pt x="f3" y="f4"/>
                  </a:cubicBez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761;p53">
              <a:extLst>
                <a:ext uri="{FF2B5EF4-FFF2-40B4-BE49-F238E27FC236}">
                  <a16:creationId xmlns:a16="http://schemas.microsoft.com/office/drawing/2014/main" id="{28EA8CF4-E4A1-D0B6-1111-B2AC16748371}"/>
                </a:ext>
              </a:extLst>
            </p:cNvPr>
            <p:cNvSpPr/>
            <p:nvPr/>
          </p:nvSpPr>
          <p:spPr>
            <a:xfrm>
              <a:off x="4576800" y="3751627"/>
              <a:ext cx="144347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7"/>
                <a:gd name="f4" fmla="val 3014"/>
                <a:gd name="f5" fmla="val 1507"/>
                <a:gd name="f6" fmla="val 685"/>
                <a:gd name="f7" fmla="val 662"/>
                <a:gd name="f8" fmla="val 2329"/>
                <a:gd name="f9" fmla="val 3013"/>
                <a:gd name="f10" fmla="val 2351"/>
                <a:gd name="f11" fmla="val 3036"/>
                <a:gd name="f12" fmla="*/ f0 1 3037"/>
                <a:gd name="f13" fmla="*/ f1 1 301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037"/>
                <a:gd name="f20" fmla="*/ f17 1 301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037" h="3014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5"/>
                  </a:cubicBezTo>
                  <a:cubicBezTo>
                    <a:pt x="f11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762;p53">
              <a:extLst>
                <a:ext uri="{FF2B5EF4-FFF2-40B4-BE49-F238E27FC236}">
                  <a16:creationId xmlns:a16="http://schemas.microsoft.com/office/drawing/2014/main" id="{9754E20E-A36C-0286-E201-B87486C88110}"/>
                </a:ext>
              </a:extLst>
            </p:cNvPr>
            <p:cNvSpPr/>
            <p:nvPr/>
          </p:nvSpPr>
          <p:spPr>
            <a:xfrm>
              <a:off x="4602842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59"/>
                <a:gd name="f5" fmla="val 434"/>
                <a:gd name="f6" fmla="val 457"/>
                <a:gd name="f7" fmla="val 982"/>
                <a:gd name="f8" fmla="val 1507"/>
                <a:gd name="f9" fmla="val 1940"/>
                <a:gd name="f10" fmla="*/ f0 1 1941"/>
                <a:gd name="f11" fmla="*/ f1 1 1941"/>
                <a:gd name="f12" fmla="val f2"/>
                <a:gd name="f13" fmla="val f3"/>
                <a:gd name="f14" fmla="+- f13 0 f12"/>
                <a:gd name="f15" fmla="*/ f14 1 1941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941" h="1941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763;p53">
              <a:extLst>
                <a:ext uri="{FF2B5EF4-FFF2-40B4-BE49-F238E27FC236}">
                  <a16:creationId xmlns:a16="http://schemas.microsoft.com/office/drawing/2014/main" id="{9B10D020-C2B4-BB1F-266B-04FCF7A3F28C}"/>
                </a:ext>
              </a:extLst>
            </p:cNvPr>
            <p:cNvSpPr/>
            <p:nvPr/>
          </p:nvSpPr>
          <p:spPr>
            <a:xfrm>
              <a:off x="4908755" y="3751627"/>
              <a:ext cx="144347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7"/>
                <a:gd name="f4" fmla="val 3014"/>
                <a:gd name="f5" fmla="val 1530"/>
                <a:gd name="f6" fmla="val 686"/>
                <a:gd name="f7" fmla="val 1"/>
                <a:gd name="f8" fmla="val 662"/>
                <a:gd name="f9" fmla="val 1507"/>
                <a:gd name="f10" fmla="val 2329"/>
                <a:gd name="f11" fmla="val 3013"/>
                <a:gd name="f12" fmla="val 2352"/>
                <a:gd name="f13" fmla="*/ f0 1 3037"/>
                <a:gd name="f14" fmla="*/ f1 1 30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037"/>
                <a:gd name="f21" fmla="*/ f18 1 30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037" h="301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764;p53">
              <a:extLst>
                <a:ext uri="{FF2B5EF4-FFF2-40B4-BE49-F238E27FC236}">
                  <a16:creationId xmlns:a16="http://schemas.microsoft.com/office/drawing/2014/main" id="{1DE400F4-34C7-294F-033B-FAE95AB5E151}"/>
                </a:ext>
              </a:extLst>
            </p:cNvPr>
            <p:cNvSpPr/>
            <p:nvPr/>
          </p:nvSpPr>
          <p:spPr>
            <a:xfrm>
              <a:off x="4934797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82"/>
                <a:gd name="f5" fmla="val 434"/>
                <a:gd name="f6" fmla="val 1"/>
                <a:gd name="f7" fmla="val 457"/>
                <a:gd name="f8" fmla="val 1507"/>
                <a:gd name="f9" fmla="val 1940"/>
                <a:gd name="f10" fmla="*/ f0 1 1941"/>
                <a:gd name="f11" fmla="*/ f1 1 1941"/>
                <a:gd name="f12" fmla="val f2"/>
                <a:gd name="f13" fmla="val f3"/>
                <a:gd name="f14" fmla="+- f13 0 f12"/>
                <a:gd name="f15" fmla="*/ f14 1 1941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941" h="1941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cubicBezTo>
                    <a:pt x="f6" y="f8"/>
                    <a:pt x="f5" y="f9"/>
                    <a:pt x="f4" y="f9"/>
                  </a:cubicBezTo>
                  <a:cubicBezTo>
                    <a:pt x="f8" y="f9"/>
                    <a:pt x="f3" y="f8"/>
                    <a:pt x="f3" y="f4"/>
                  </a:cubicBez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765;p53">
              <a:extLst>
                <a:ext uri="{FF2B5EF4-FFF2-40B4-BE49-F238E27FC236}">
                  <a16:creationId xmlns:a16="http://schemas.microsoft.com/office/drawing/2014/main" id="{BBEC5C0A-C9C2-4019-5D07-31A31075EBAA}"/>
                </a:ext>
              </a:extLst>
            </p:cNvPr>
            <p:cNvSpPr/>
            <p:nvPr/>
          </p:nvSpPr>
          <p:spPr>
            <a:xfrm>
              <a:off x="5241852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85"/>
                <a:gd name="f6" fmla="val 662"/>
                <a:gd name="f7" fmla="val 2329"/>
                <a:gd name="f8" fmla="val 3013"/>
                <a:gd name="f9" fmla="val 2351"/>
                <a:gd name="f10" fmla="*/ f0 1 3014"/>
                <a:gd name="f11" fmla="*/ f1 1 3014"/>
                <a:gd name="f12" fmla="val f2"/>
                <a:gd name="f13" fmla="val f3"/>
                <a:gd name="f14" fmla="+- f13 0 f12"/>
                <a:gd name="f15" fmla="*/ f14 1 3014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14" h="3014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766;p53">
              <a:extLst>
                <a:ext uri="{FF2B5EF4-FFF2-40B4-BE49-F238E27FC236}">
                  <a16:creationId xmlns:a16="http://schemas.microsoft.com/office/drawing/2014/main" id="{B58FD7C2-4B74-58D3-AE10-51479B91D791}"/>
                </a:ext>
              </a:extLst>
            </p:cNvPr>
            <p:cNvSpPr/>
            <p:nvPr/>
          </p:nvSpPr>
          <p:spPr>
            <a:xfrm>
              <a:off x="5267849" y="3788350"/>
              <a:ext cx="92299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2"/>
                <a:gd name="f4" fmla="val 1941"/>
                <a:gd name="f5" fmla="val 960"/>
                <a:gd name="f6" fmla="val 435"/>
                <a:gd name="f7" fmla="val 1"/>
                <a:gd name="f8" fmla="val 457"/>
                <a:gd name="f9" fmla="val 982"/>
                <a:gd name="f10" fmla="val 1507"/>
                <a:gd name="f11" fmla="val 1940"/>
                <a:gd name="f12" fmla="*/ f0 1 1942"/>
                <a:gd name="f13" fmla="*/ f1 1 194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942"/>
                <a:gd name="f20" fmla="*/ f17 1 194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942" h="194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4" y="f10"/>
                    <a:pt x="f4" y="f9"/>
                  </a:cubicBezTo>
                  <a:cubicBezTo>
                    <a:pt x="f4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767;p53">
              <a:extLst>
                <a:ext uri="{FF2B5EF4-FFF2-40B4-BE49-F238E27FC236}">
                  <a16:creationId xmlns:a16="http://schemas.microsoft.com/office/drawing/2014/main" id="{AFACD5A4-7C0E-E4FE-2425-5CE674D3E6EB}"/>
                </a:ext>
              </a:extLst>
            </p:cNvPr>
            <p:cNvSpPr/>
            <p:nvPr/>
          </p:nvSpPr>
          <p:spPr>
            <a:xfrm>
              <a:off x="5573807" y="3751627"/>
              <a:ext cx="144347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7"/>
                <a:gd name="f4" fmla="val 3014"/>
                <a:gd name="f5" fmla="val 1507"/>
                <a:gd name="f6" fmla="val 685"/>
                <a:gd name="f7" fmla="val 1"/>
                <a:gd name="f8" fmla="val 662"/>
                <a:gd name="f9" fmla="val 2329"/>
                <a:gd name="f10" fmla="val 3013"/>
                <a:gd name="f11" fmla="val 2352"/>
                <a:gd name="f12" fmla="val 3036"/>
                <a:gd name="f13" fmla="*/ f0 1 3037"/>
                <a:gd name="f14" fmla="*/ f1 1 30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037"/>
                <a:gd name="f21" fmla="*/ f18 1 30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037" h="3014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768;p53">
              <a:extLst>
                <a:ext uri="{FF2B5EF4-FFF2-40B4-BE49-F238E27FC236}">
                  <a16:creationId xmlns:a16="http://schemas.microsoft.com/office/drawing/2014/main" id="{BF9F351C-EE4B-298E-4FE1-181E10F5C9C3}"/>
                </a:ext>
              </a:extLst>
            </p:cNvPr>
            <p:cNvSpPr/>
            <p:nvPr/>
          </p:nvSpPr>
          <p:spPr>
            <a:xfrm>
              <a:off x="5599858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59"/>
                <a:gd name="f5" fmla="val 434"/>
                <a:gd name="f6" fmla="val 1"/>
                <a:gd name="f7" fmla="val 457"/>
                <a:gd name="f8" fmla="val 982"/>
                <a:gd name="f9" fmla="val 1507"/>
                <a:gd name="f10" fmla="val 1940"/>
                <a:gd name="f11" fmla="*/ f0 1 1941"/>
                <a:gd name="f12" fmla="*/ f1 1 1941"/>
                <a:gd name="f13" fmla="val f2"/>
                <a:gd name="f14" fmla="val f3"/>
                <a:gd name="f15" fmla="+- f14 0 f13"/>
                <a:gd name="f16" fmla="*/ f15 1 1941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941" h="1941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5" y="f10"/>
                    <a:pt x="f4" y="f10"/>
                  </a:cubicBezTo>
                  <a:cubicBezTo>
                    <a:pt x="f9" y="f10"/>
                    <a:pt x="f3" y="f9"/>
                    <a:pt x="f3" y="f8"/>
                  </a:cubicBezTo>
                  <a:cubicBezTo>
                    <a:pt x="f3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769;p53">
              <a:extLst>
                <a:ext uri="{FF2B5EF4-FFF2-40B4-BE49-F238E27FC236}">
                  <a16:creationId xmlns:a16="http://schemas.microsoft.com/office/drawing/2014/main" id="{EFFB59C4-A041-7E4C-64C2-339C6652AE84}"/>
                </a:ext>
              </a:extLst>
            </p:cNvPr>
            <p:cNvSpPr/>
            <p:nvPr/>
          </p:nvSpPr>
          <p:spPr>
            <a:xfrm>
              <a:off x="5906905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62"/>
                <a:gd name="f6" fmla="val 2329"/>
                <a:gd name="f7" fmla="val 3013"/>
                <a:gd name="f8" fmla="val 2328"/>
                <a:gd name="f9" fmla="*/ f0 1 3014"/>
                <a:gd name="f10" fmla="*/ f1 1 3014"/>
                <a:gd name="f11" fmla="val f2"/>
                <a:gd name="f12" fmla="val f3"/>
                <a:gd name="f13" fmla="+- f12 0 f11"/>
                <a:gd name="f14" fmla="*/ f13 1 301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014" h="3014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8" y="f7"/>
                    <a:pt x="f7" y="f6"/>
                    <a:pt x="f7" y="f4"/>
                  </a:cubicBezTo>
                  <a:cubicBezTo>
                    <a:pt x="f7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770;p53">
              <a:extLst>
                <a:ext uri="{FF2B5EF4-FFF2-40B4-BE49-F238E27FC236}">
                  <a16:creationId xmlns:a16="http://schemas.microsoft.com/office/drawing/2014/main" id="{F90D80D3-C65E-2167-12F4-3E30B2968CF8}"/>
                </a:ext>
              </a:extLst>
            </p:cNvPr>
            <p:cNvSpPr/>
            <p:nvPr/>
          </p:nvSpPr>
          <p:spPr>
            <a:xfrm>
              <a:off x="5931859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82"/>
                <a:gd name="f5" fmla="val 434"/>
                <a:gd name="f6" fmla="val 457"/>
                <a:gd name="f7" fmla="val 1507"/>
                <a:gd name="f8" fmla="val 1940"/>
                <a:gd name="f9" fmla="*/ f0 1 1941"/>
                <a:gd name="f10" fmla="*/ f1 1 1941"/>
                <a:gd name="f11" fmla="val f2"/>
                <a:gd name="f12" fmla="val f3"/>
                <a:gd name="f13" fmla="+- f12 0 f11"/>
                <a:gd name="f14" fmla="*/ f13 1 1941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941" h="1941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8"/>
                    <a:pt x="f4" y="f8"/>
                  </a:cubicBezTo>
                  <a:cubicBezTo>
                    <a:pt x="f7" y="f8"/>
                    <a:pt x="f8" y="f7"/>
                    <a:pt x="f8" y="f4"/>
                  </a:cubicBezTo>
                  <a:cubicBezTo>
                    <a:pt x="f8" y="f6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771;p53">
              <a:extLst>
                <a:ext uri="{FF2B5EF4-FFF2-40B4-BE49-F238E27FC236}">
                  <a16:creationId xmlns:a16="http://schemas.microsoft.com/office/drawing/2014/main" id="{1B0A2C70-2B8E-A56F-CE19-AF6226141AA0}"/>
                </a:ext>
              </a:extLst>
            </p:cNvPr>
            <p:cNvSpPr/>
            <p:nvPr/>
          </p:nvSpPr>
          <p:spPr>
            <a:xfrm>
              <a:off x="6238859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85"/>
                <a:gd name="f6" fmla="val 1"/>
                <a:gd name="f7" fmla="val 662"/>
                <a:gd name="f8" fmla="val 2329"/>
                <a:gd name="f9" fmla="val 3013"/>
                <a:gd name="f10" fmla="val 2352"/>
                <a:gd name="f11" fmla="*/ f0 1 3014"/>
                <a:gd name="f12" fmla="*/ f1 1 3014"/>
                <a:gd name="f13" fmla="val f2"/>
                <a:gd name="f14" fmla="val f3"/>
                <a:gd name="f15" fmla="+- f14 0 f13"/>
                <a:gd name="f16" fmla="*/ f15 1 3014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14" h="3014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cubicBezTo>
                    <a:pt x="f6" y="f8"/>
                    <a:pt x="f5" y="f9"/>
                    <a:pt x="f4" y="f9"/>
                  </a:cubicBezTo>
                  <a:cubicBezTo>
                    <a:pt x="f10" y="f9"/>
                    <a:pt x="f3" y="f8"/>
                    <a:pt x="f3" y="f4"/>
                  </a:cubicBezTo>
                  <a:cubicBezTo>
                    <a:pt x="f3" y="f7"/>
                    <a:pt x="f10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772;p53">
              <a:extLst>
                <a:ext uri="{FF2B5EF4-FFF2-40B4-BE49-F238E27FC236}">
                  <a16:creationId xmlns:a16="http://schemas.microsoft.com/office/drawing/2014/main" id="{B469693A-327D-951E-7662-A27FE510887B}"/>
                </a:ext>
              </a:extLst>
            </p:cNvPr>
            <p:cNvSpPr/>
            <p:nvPr/>
          </p:nvSpPr>
          <p:spPr>
            <a:xfrm>
              <a:off x="6264911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59"/>
                <a:gd name="f5" fmla="val 434"/>
                <a:gd name="f6" fmla="val 457"/>
                <a:gd name="f7" fmla="val 982"/>
                <a:gd name="f8" fmla="val 1507"/>
                <a:gd name="f9" fmla="val 1940"/>
                <a:gd name="f10" fmla="*/ f0 1 1941"/>
                <a:gd name="f11" fmla="*/ f1 1 1941"/>
                <a:gd name="f12" fmla="val f2"/>
                <a:gd name="f13" fmla="val f3"/>
                <a:gd name="f14" fmla="+- f13 0 f12"/>
                <a:gd name="f15" fmla="*/ f14 1 1941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941" h="1941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9"/>
                    <a:pt x="f4" y="f9"/>
                  </a:cubicBezTo>
                  <a:cubicBezTo>
                    <a:pt x="f8" y="f9"/>
                    <a:pt x="f3" y="f8"/>
                    <a:pt x="f3" y="f7"/>
                  </a:cubicBezTo>
                  <a:cubicBezTo>
                    <a:pt x="f3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773;p53">
              <a:extLst>
                <a:ext uri="{FF2B5EF4-FFF2-40B4-BE49-F238E27FC236}">
                  <a16:creationId xmlns:a16="http://schemas.microsoft.com/office/drawing/2014/main" id="{978AC908-F7F2-BA4A-98D7-CA010BD499DE}"/>
                </a:ext>
              </a:extLst>
            </p:cNvPr>
            <p:cNvSpPr/>
            <p:nvPr/>
          </p:nvSpPr>
          <p:spPr>
            <a:xfrm>
              <a:off x="6570860" y="3751627"/>
              <a:ext cx="144301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6"/>
                <a:gd name="f4" fmla="val 3014"/>
                <a:gd name="f5" fmla="val 1529"/>
                <a:gd name="f6" fmla="val 685"/>
                <a:gd name="f7" fmla="val 662"/>
                <a:gd name="f8" fmla="val 1507"/>
                <a:gd name="f9" fmla="val 2329"/>
                <a:gd name="f10" fmla="val 3013"/>
                <a:gd name="f11" fmla="val 2351"/>
                <a:gd name="f12" fmla="*/ f0 1 3036"/>
                <a:gd name="f13" fmla="*/ f1 1 301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036"/>
                <a:gd name="f20" fmla="*/ f17 1 301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036" h="301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cubicBezTo>
                    <a:pt x="f3" y="f7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774;p53">
              <a:extLst>
                <a:ext uri="{FF2B5EF4-FFF2-40B4-BE49-F238E27FC236}">
                  <a16:creationId xmlns:a16="http://schemas.microsoft.com/office/drawing/2014/main" id="{FBBE6805-5793-57EA-3549-82C75612FBFD}"/>
                </a:ext>
              </a:extLst>
            </p:cNvPr>
            <p:cNvSpPr/>
            <p:nvPr/>
          </p:nvSpPr>
          <p:spPr>
            <a:xfrm>
              <a:off x="6596865" y="3788350"/>
              <a:ext cx="92299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2"/>
                <a:gd name="f4" fmla="val 1941"/>
                <a:gd name="f5" fmla="val 982"/>
                <a:gd name="f6" fmla="val 435"/>
                <a:gd name="f7" fmla="val 1"/>
                <a:gd name="f8" fmla="val 457"/>
                <a:gd name="f9" fmla="val 1507"/>
                <a:gd name="f10" fmla="val 1940"/>
                <a:gd name="f11" fmla="*/ f0 1 1942"/>
                <a:gd name="f12" fmla="*/ f1 1 194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2"/>
                <a:gd name="f19" fmla="*/ f16 1 194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2" h="1941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9" y="f10"/>
                    <a:pt x="f4" y="f9"/>
                    <a:pt x="f4" y="f5"/>
                  </a:cubicBezTo>
                  <a:cubicBezTo>
                    <a:pt x="f4" y="f8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775;p53">
              <a:extLst>
                <a:ext uri="{FF2B5EF4-FFF2-40B4-BE49-F238E27FC236}">
                  <a16:creationId xmlns:a16="http://schemas.microsoft.com/office/drawing/2014/main" id="{441EE172-F190-4C40-7735-F67DCB0BB101}"/>
                </a:ext>
              </a:extLst>
            </p:cNvPr>
            <p:cNvSpPr/>
            <p:nvPr/>
          </p:nvSpPr>
          <p:spPr>
            <a:xfrm>
              <a:off x="6903912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62"/>
                <a:gd name="f6" fmla="val 1"/>
                <a:gd name="f7" fmla="val 2329"/>
                <a:gd name="f8" fmla="val 3013"/>
                <a:gd name="f9" fmla="*/ f0 1 3014"/>
                <a:gd name="f10" fmla="*/ f1 1 3014"/>
                <a:gd name="f11" fmla="val f2"/>
                <a:gd name="f12" fmla="val f3"/>
                <a:gd name="f13" fmla="+- f12 0 f11"/>
                <a:gd name="f14" fmla="*/ f13 1 301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014" h="3014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8"/>
                    <a:pt x="f4" y="f8"/>
                  </a:cubicBezTo>
                  <a:cubicBezTo>
                    <a:pt x="f7" y="f8"/>
                    <a:pt x="f8" y="f7"/>
                    <a:pt x="f8" y="f4"/>
                  </a:cubicBezTo>
                  <a:cubicBezTo>
                    <a:pt x="f8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776;p53">
              <a:extLst>
                <a:ext uri="{FF2B5EF4-FFF2-40B4-BE49-F238E27FC236}">
                  <a16:creationId xmlns:a16="http://schemas.microsoft.com/office/drawing/2014/main" id="{CA75E83B-E737-8012-75EF-E62472691964}"/>
                </a:ext>
              </a:extLst>
            </p:cNvPr>
            <p:cNvSpPr/>
            <p:nvPr/>
          </p:nvSpPr>
          <p:spPr>
            <a:xfrm>
              <a:off x="6928866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82"/>
                <a:gd name="f5" fmla="val 457"/>
                <a:gd name="f6" fmla="val 1"/>
                <a:gd name="f7" fmla="val 1507"/>
                <a:gd name="f8" fmla="val 1940"/>
                <a:gd name="f9" fmla="*/ f0 1 1941"/>
                <a:gd name="f10" fmla="*/ f1 1 1941"/>
                <a:gd name="f11" fmla="val f2"/>
                <a:gd name="f12" fmla="val f3"/>
                <a:gd name="f13" fmla="+- f12 0 f11"/>
                <a:gd name="f14" fmla="*/ f13 1 1941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941" h="1941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8"/>
                    <a:pt x="f4" y="f8"/>
                  </a:cubicBezTo>
                  <a:cubicBezTo>
                    <a:pt x="f7" y="f8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777;p53">
              <a:extLst>
                <a:ext uri="{FF2B5EF4-FFF2-40B4-BE49-F238E27FC236}">
                  <a16:creationId xmlns:a16="http://schemas.microsoft.com/office/drawing/2014/main" id="{2169BC75-0BEE-8C1C-0A41-04601F87B7EA}"/>
                </a:ext>
              </a:extLst>
            </p:cNvPr>
            <p:cNvSpPr/>
            <p:nvPr/>
          </p:nvSpPr>
          <p:spPr>
            <a:xfrm>
              <a:off x="7235912" y="3751627"/>
              <a:ext cx="144301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6"/>
                <a:gd name="f4" fmla="val 3014"/>
                <a:gd name="f5" fmla="val 1507"/>
                <a:gd name="f6" fmla="val 685"/>
                <a:gd name="f7" fmla="val 662"/>
                <a:gd name="f8" fmla="val 2329"/>
                <a:gd name="f9" fmla="val 3013"/>
                <a:gd name="f10" fmla="val 2351"/>
                <a:gd name="f11" fmla="*/ f0 1 3036"/>
                <a:gd name="f12" fmla="*/ f1 1 301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036"/>
                <a:gd name="f19" fmla="*/ f16 1 301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036" h="3014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778;p53">
              <a:extLst>
                <a:ext uri="{FF2B5EF4-FFF2-40B4-BE49-F238E27FC236}">
                  <a16:creationId xmlns:a16="http://schemas.microsoft.com/office/drawing/2014/main" id="{F8184174-A3EB-C4B1-D542-0AFFBCD3C0E5}"/>
                </a:ext>
              </a:extLst>
            </p:cNvPr>
            <p:cNvSpPr/>
            <p:nvPr/>
          </p:nvSpPr>
          <p:spPr>
            <a:xfrm>
              <a:off x="7261917" y="3788350"/>
              <a:ext cx="92299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2"/>
                <a:gd name="f4" fmla="val 1941"/>
                <a:gd name="f5" fmla="val 960"/>
                <a:gd name="f6" fmla="val 435"/>
                <a:gd name="f7" fmla="val 1"/>
                <a:gd name="f8" fmla="val 457"/>
                <a:gd name="f9" fmla="val 982"/>
                <a:gd name="f10" fmla="val 1507"/>
                <a:gd name="f11" fmla="val 1940"/>
                <a:gd name="f12" fmla="*/ f0 1 1942"/>
                <a:gd name="f13" fmla="*/ f1 1 194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942"/>
                <a:gd name="f20" fmla="*/ f17 1 194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942" h="194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4" y="f10"/>
                    <a:pt x="f4" y="f9"/>
                  </a:cubicBezTo>
                  <a:cubicBezTo>
                    <a:pt x="f4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779;p53">
              <a:extLst>
                <a:ext uri="{FF2B5EF4-FFF2-40B4-BE49-F238E27FC236}">
                  <a16:creationId xmlns:a16="http://schemas.microsoft.com/office/drawing/2014/main" id="{4983DD59-B3D8-4E6C-7A35-919C24288D63}"/>
                </a:ext>
              </a:extLst>
            </p:cNvPr>
            <p:cNvSpPr/>
            <p:nvPr/>
          </p:nvSpPr>
          <p:spPr>
            <a:xfrm>
              <a:off x="7568964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62"/>
                <a:gd name="f6" fmla="val 2329"/>
                <a:gd name="f7" fmla="val 3013"/>
                <a:gd name="f8" fmla="*/ f0 1 3014"/>
                <a:gd name="f9" fmla="*/ f1 1 3014"/>
                <a:gd name="f10" fmla="val f2"/>
                <a:gd name="f11" fmla="val f3"/>
                <a:gd name="f12" fmla="+- f11 0 f10"/>
                <a:gd name="f13" fmla="*/ f12 1 3014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14" h="3014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780;p53">
              <a:extLst>
                <a:ext uri="{FF2B5EF4-FFF2-40B4-BE49-F238E27FC236}">
                  <a16:creationId xmlns:a16="http://schemas.microsoft.com/office/drawing/2014/main" id="{1F5A6856-441F-8A0E-B251-F1CD2B89EFDC}"/>
                </a:ext>
              </a:extLst>
            </p:cNvPr>
            <p:cNvSpPr/>
            <p:nvPr/>
          </p:nvSpPr>
          <p:spPr>
            <a:xfrm>
              <a:off x="7593918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82"/>
                <a:gd name="f5" fmla="val 434"/>
                <a:gd name="f6" fmla="val 457"/>
                <a:gd name="f7" fmla="val 1507"/>
                <a:gd name="f8" fmla="val 1940"/>
                <a:gd name="f9" fmla="*/ f0 1 1941"/>
                <a:gd name="f10" fmla="*/ f1 1 1941"/>
                <a:gd name="f11" fmla="val f2"/>
                <a:gd name="f12" fmla="val f3"/>
                <a:gd name="f13" fmla="+- f12 0 f11"/>
                <a:gd name="f14" fmla="*/ f13 1 1941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941" h="1941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8"/>
                    <a:pt x="f4" y="f8"/>
                  </a:cubicBezTo>
                  <a:cubicBezTo>
                    <a:pt x="f7" y="f8"/>
                    <a:pt x="f3" y="f7"/>
                    <a:pt x="f3" y="f4"/>
                  </a:cubicBezTo>
                  <a:cubicBezTo>
                    <a:pt x="f3" y="f6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781;p53">
              <a:extLst>
                <a:ext uri="{FF2B5EF4-FFF2-40B4-BE49-F238E27FC236}">
                  <a16:creationId xmlns:a16="http://schemas.microsoft.com/office/drawing/2014/main" id="{B6D1BF00-5B82-E10B-DF0C-BBAEFEAA4CFD}"/>
                </a:ext>
              </a:extLst>
            </p:cNvPr>
            <p:cNvSpPr/>
            <p:nvPr/>
          </p:nvSpPr>
          <p:spPr>
            <a:xfrm>
              <a:off x="7900918" y="3751627"/>
              <a:ext cx="143249" cy="210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4"/>
                <a:gd name="f4" fmla="val 1507"/>
                <a:gd name="f5" fmla="val 686"/>
                <a:gd name="f6" fmla="val 1"/>
                <a:gd name="f7" fmla="val 662"/>
                <a:gd name="f8" fmla="val 2329"/>
                <a:gd name="f9" fmla="val 3013"/>
                <a:gd name="f10" fmla="val 2352"/>
                <a:gd name="f11" fmla="*/ f0 1 3014"/>
                <a:gd name="f12" fmla="*/ f1 1 3014"/>
                <a:gd name="f13" fmla="val f2"/>
                <a:gd name="f14" fmla="val f3"/>
                <a:gd name="f15" fmla="+- f14 0 f13"/>
                <a:gd name="f16" fmla="*/ f15 1 3014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14" h="3014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cubicBezTo>
                    <a:pt x="f6" y="f8"/>
                    <a:pt x="f5" y="f9"/>
                    <a:pt x="f4" y="f9"/>
                  </a:cubicBezTo>
                  <a:cubicBezTo>
                    <a:pt x="f10" y="f9"/>
                    <a:pt x="f3" y="f8"/>
                    <a:pt x="f3" y="f4"/>
                  </a:cubicBezTo>
                  <a:cubicBezTo>
                    <a:pt x="f3" y="f7"/>
                    <a:pt x="f10" y="f2"/>
                    <a:pt x="f4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782;p53">
              <a:extLst>
                <a:ext uri="{FF2B5EF4-FFF2-40B4-BE49-F238E27FC236}">
                  <a16:creationId xmlns:a16="http://schemas.microsoft.com/office/drawing/2014/main" id="{6B264CAE-1C32-4A4B-9DD7-9CD957A0C331}"/>
                </a:ext>
              </a:extLst>
            </p:cNvPr>
            <p:cNvSpPr/>
            <p:nvPr/>
          </p:nvSpPr>
          <p:spPr>
            <a:xfrm>
              <a:off x="7926970" y="3788350"/>
              <a:ext cx="92253" cy="13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1"/>
                <a:gd name="f4" fmla="val 959"/>
                <a:gd name="f5" fmla="val 434"/>
                <a:gd name="f6" fmla="val 1"/>
                <a:gd name="f7" fmla="val 457"/>
                <a:gd name="f8" fmla="val 982"/>
                <a:gd name="f9" fmla="val 1507"/>
                <a:gd name="f10" fmla="val 1940"/>
                <a:gd name="f11" fmla="*/ f0 1 1941"/>
                <a:gd name="f12" fmla="*/ f1 1 1941"/>
                <a:gd name="f13" fmla="val f2"/>
                <a:gd name="f14" fmla="val f3"/>
                <a:gd name="f15" fmla="+- f14 0 f13"/>
                <a:gd name="f16" fmla="*/ f15 1 1941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941" h="1941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5" y="f10"/>
                    <a:pt x="f4" y="f10"/>
                  </a:cubicBezTo>
                  <a:cubicBezTo>
                    <a:pt x="f9" y="f10"/>
                    <a:pt x="f3" y="f9"/>
                    <a:pt x="f3" y="f8"/>
                  </a:cubicBezTo>
                  <a:cubicBezTo>
                    <a:pt x="f3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B2DB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783;p53">
              <a:extLst>
                <a:ext uri="{FF2B5EF4-FFF2-40B4-BE49-F238E27FC236}">
                  <a16:creationId xmlns:a16="http://schemas.microsoft.com/office/drawing/2014/main" id="{02DFA950-B5CE-9A14-E088-95C06E33E984}"/>
                </a:ext>
              </a:extLst>
            </p:cNvPr>
            <p:cNvSpPr/>
            <p:nvPr/>
          </p:nvSpPr>
          <p:spPr>
            <a:xfrm>
              <a:off x="3651372" y="3138458"/>
              <a:ext cx="2801191" cy="126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36"/>
                <a:gd name="f4" fmla="val 1804"/>
                <a:gd name="f5" fmla="val 2169"/>
                <a:gd name="f6" fmla="val 58502"/>
                <a:gd name="f7" fmla="val 58753"/>
                <a:gd name="f8" fmla="val 58935"/>
                <a:gd name="f9" fmla="val 1621"/>
                <a:gd name="f10" fmla="val 1370"/>
                <a:gd name="f11" fmla="val 434"/>
                <a:gd name="f12" fmla="val 206"/>
                <a:gd name="f13" fmla="*/ f0 1 58936"/>
                <a:gd name="f14" fmla="*/ f1 1 18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8936"/>
                <a:gd name="f21" fmla="*/ f18 1 18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8936" h="1804">
                  <a:moveTo>
                    <a:pt x="f5" y="f2"/>
                  </a:moveTo>
                  <a:lnTo>
                    <a:pt x="f2" y="f4"/>
                  </a:lnTo>
                  <a:lnTo>
                    <a:pt x="f6" y="f4"/>
                  </a:lnTo>
                  <a:cubicBezTo>
                    <a:pt x="f7" y="f4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784;p53">
              <a:extLst>
                <a:ext uri="{FF2B5EF4-FFF2-40B4-BE49-F238E27FC236}">
                  <a16:creationId xmlns:a16="http://schemas.microsoft.com/office/drawing/2014/main" id="{CFFB8F07-7CF3-F6A3-2F64-C3E1D81E7C3E}"/>
                </a:ext>
              </a:extLst>
            </p:cNvPr>
            <p:cNvSpPr/>
            <p:nvPr/>
          </p:nvSpPr>
          <p:spPr>
            <a:xfrm>
              <a:off x="3833603" y="2916478"/>
              <a:ext cx="2743730" cy="126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727"/>
                <a:gd name="f4" fmla="val 1804"/>
                <a:gd name="f5" fmla="val 2169"/>
                <a:gd name="f6" fmla="val 1"/>
                <a:gd name="f7" fmla="val 57292"/>
                <a:gd name="f8" fmla="val 57544"/>
                <a:gd name="f9" fmla="val 57726"/>
                <a:gd name="f10" fmla="val 1621"/>
                <a:gd name="f11" fmla="val 1370"/>
                <a:gd name="f12" fmla="val 434"/>
                <a:gd name="f13" fmla="val 183"/>
                <a:gd name="f14" fmla="*/ f0 1 57727"/>
                <a:gd name="f15" fmla="*/ f1 1 18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7727"/>
                <a:gd name="f22" fmla="*/ f19 1 18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7727" h="1804">
                  <a:moveTo>
                    <a:pt x="f5" y="f6"/>
                  </a:moveTo>
                  <a:lnTo>
                    <a:pt x="f6" y="f4"/>
                  </a:lnTo>
                  <a:lnTo>
                    <a:pt x="f7" y="f4"/>
                  </a:lnTo>
                  <a:cubicBezTo>
                    <a:pt x="f8" y="f4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6"/>
                    <a:pt x="f7" y="f6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785;p53">
              <a:extLst>
                <a:ext uri="{FF2B5EF4-FFF2-40B4-BE49-F238E27FC236}">
                  <a16:creationId xmlns:a16="http://schemas.microsoft.com/office/drawing/2014/main" id="{2591CFF7-8C1F-95CD-BEA9-8C8B4BCDC3BA}"/>
                </a:ext>
              </a:extLst>
            </p:cNvPr>
            <p:cNvSpPr/>
            <p:nvPr/>
          </p:nvSpPr>
          <p:spPr>
            <a:xfrm>
              <a:off x="4014792" y="2694581"/>
              <a:ext cx="2687311" cy="126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540"/>
                <a:gd name="f4" fmla="val 1804"/>
                <a:gd name="f5" fmla="val 2169"/>
                <a:gd name="f6" fmla="val 1"/>
                <a:gd name="f7" fmla="val 1803"/>
                <a:gd name="f8" fmla="val 56105"/>
                <a:gd name="f9" fmla="val 56334"/>
                <a:gd name="f10" fmla="val 56539"/>
                <a:gd name="f11" fmla="val 1598"/>
                <a:gd name="f12" fmla="val 1370"/>
                <a:gd name="f13" fmla="val 434"/>
                <a:gd name="f14" fmla="val 183"/>
                <a:gd name="f15" fmla="*/ f0 1 56540"/>
                <a:gd name="f16" fmla="*/ f1 1 180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56540"/>
                <a:gd name="f23" fmla="*/ f20 1 180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6540" h="1804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10" y="f11"/>
                    <a:pt x="f10" y="f12"/>
                  </a:cubicBezTo>
                  <a:lnTo>
                    <a:pt x="f10" y="f13"/>
                  </a:lnTo>
                  <a:cubicBezTo>
                    <a:pt x="f10" y="f14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786;p53">
              <a:extLst>
                <a:ext uri="{FF2B5EF4-FFF2-40B4-BE49-F238E27FC236}">
                  <a16:creationId xmlns:a16="http://schemas.microsoft.com/office/drawing/2014/main" id="{B594F0FB-EBCA-FB1D-D36F-EEEEFC7BDDDA}"/>
                </a:ext>
              </a:extLst>
            </p:cNvPr>
            <p:cNvSpPr/>
            <p:nvPr/>
          </p:nvSpPr>
          <p:spPr>
            <a:xfrm>
              <a:off x="4197068" y="2470992"/>
              <a:ext cx="2629750" cy="126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29"/>
                <a:gd name="f4" fmla="val 1804"/>
                <a:gd name="f5" fmla="val 2169"/>
                <a:gd name="f6" fmla="val 54895"/>
                <a:gd name="f7" fmla="val 55124"/>
                <a:gd name="f8" fmla="val 1621"/>
                <a:gd name="f9" fmla="val 1370"/>
                <a:gd name="f10" fmla="val 434"/>
                <a:gd name="f11" fmla="val 206"/>
                <a:gd name="f12" fmla="*/ f0 1 55329"/>
                <a:gd name="f13" fmla="*/ f1 1 180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5329"/>
                <a:gd name="f20" fmla="*/ f17 1 180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5329" h="1804">
                  <a:moveTo>
                    <a:pt x="f5" y="f2"/>
                  </a:moveTo>
                  <a:lnTo>
                    <a:pt x="f2" y="f4"/>
                  </a:lnTo>
                  <a:lnTo>
                    <a:pt x="f6" y="f4"/>
                  </a:lnTo>
                  <a:cubicBezTo>
                    <a:pt x="f7" y="f4"/>
                    <a:pt x="f3" y="f8"/>
                    <a:pt x="f3" y="f9"/>
                  </a:cubicBezTo>
                  <a:lnTo>
                    <a:pt x="f3" y="f10"/>
                  </a:lnTo>
                  <a:cubicBezTo>
                    <a:pt x="f3" y="f11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787;p53">
              <a:extLst>
                <a:ext uri="{FF2B5EF4-FFF2-40B4-BE49-F238E27FC236}">
                  <a16:creationId xmlns:a16="http://schemas.microsoft.com/office/drawing/2014/main" id="{1DA8A922-E9C6-9BBF-10E1-BEE3DA64E3D3}"/>
                </a:ext>
              </a:extLst>
            </p:cNvPr>
            <p:cNvSpPr/>
            <p:nvPr/>
          </p:nvSpPr>
          <p:spPr>
            <a:xfrm>
              <a:off x="5029200" y="2081412"/>
              <a:ext cx="697632" cy="151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678"/>
                <a:gd name="f4" fmla="val 2169"/>
                <a:gd name="f5" fmla="val 14677"/>
                <a:gd name="f6" fmla="val 12965"/>
                <a:gd name="f7" fmla="val 776"/>
                <a:gd name="f8" fmla="val 10842"/>
                <a:gd name="f9" fmla="val 8651"/>
                <a:gd name="f10" fmla="*/ f0 1 14678"/>
                <a:gd name="f11" fmla="*/ f1 1 216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678"/>
                <a:gd name="f18" fmla="*/ f15 1 2169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678" h="2169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cubicBezTo>
                    <a:pt x="f6" y="f7"/>
                    <a:pt x="f8" y="f2"/>
                    <a:pt x="f9" y="f2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788;p53">
              <a:extLst>
                <a:ext uri="{FF2B5EF4-FFF2-40B4-BE49-F238E27FC236}">
                  <a16:creationId xmlns:a16="http://schemas.microsoft.com/office/drawing/2014/main" id="{67EE38A6-A313-5F70-E0B8-C3993E3F615F}"/>
                </a:ext>
              </a:extLst>
            </p:cNvPr>
            <p:cNvSpPr/>
            <p:nvPr/>
          </p:nvSpPr>
          <p:spPr>
            <a:xfrm>
              <a:off x="7338965" y="2763207"/>
              <a:ext cx="80320" cy="118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0"/>
                <a:gd name="f4" fmla="val 1"/>
                <a:gd name="f5" fmla="*/ f0 1 1690"/>
                <a:gd name="f6" fmla="*/ f1 1 1690"/>
                <a:gd name="f7" fmla="val f2"/>
                <a:gd name="f8" fmla="val f3"/>
                <a:gd name="f9" fmla="+- f8 0 f7"/>
                <a:gd name="f10" fmla="*/ f9 1 1690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1690" h="1690">
                  <a:moveTo>
                    <a:pt x="f2" y="f4"/>
                  </a:moveTo>
                  <a:lnTo>
                    <a:pt x="f2" y="f3"/>
                  </a:lnTo>
                  <a:lnTo>
                    <a:pt x="f3" y="f3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789;p53">
              <a:extLst>
                <a:ext uri="{FF2B5EF4-FFF2-40B4-BE49-F238E27FC236}">
                  <a16:creationId xmlns:a16="http://schemas.microsoft.com/office/drawing/2014/main" id="{5A2F0A77-6E47-53E7-8D09-2F68A562DA9D}"/>
                </a:ext>
              </a:extLst>
            </p:cNvPr>
            <p:cNvSpPr/>
            <p:nvPr/>
          </p:nvSpPr>
          <p:spPr>
            <a:xfrm>
              <a:off x="7500612" y="2763207"/>
              <a:ext cx="80320" cy="118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0"/>
                <a:gd name="f4" fmla="val 1"/>
                <a:gd name="f5" fmla="*/ f0 1 1690"/>
                <a:gd name="f6" fmla="*/ f1 1 1690"/>
                <a:gd name="f7" fmla="val f2"/>
                <a:gd name="f8" fmla="val f3"/>
                <a:gd name="f9" fmla="+- f8 0 f7"/>
                <a:gd name="f10" fmla="*/ f9 1 1690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1690" h="1690">
                  <a:moveTo>
                    <a:pt x="f2" y="f4"/>
                  </a:moveTo>
                  <a:lnTo>
                    <a:pt x="f2" y="f3"/>
                  </a:lnTo>
                  <a:lnTo>
                    <a:pt x="f3" y="f3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790;p53">
              <a:extLst>
                <a:ext uri="{FF2B5EF4-FFF2-40B4-BE49-F238E27FC236}">
                  <a16:creationId xmlns:a16="http://schemas.microsoft.com/office/drawing/2014/main" id="{21E4DA28-C0D9-680B-EF7F-2FCDF0639586}"/>
                </a:ext>
              </a:extLst>
            </p:cNvPr>
            <p:cNvSpPr/>
            <p:nvPr/>
          </p:nvSpPr>
          <p:spPr>
            <a:xfrm>
              <a:off x="7500612" y="2964402"/>
              <a:ext cx="80320" cy="118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0"/>
                <a:gd name="f4" fmla="*/ f0 1 1690"/>
                <a:gd name="f5" fmla="*/ f1 1 1690"/>
                <a:gd name="f6" fmla="val f2"/>
                <a:gd name="f7" fmla="val f3"/>
                <a:gd name="f8" fmla="+- f7 0 f6"/>
                <a:gd name="f9" fmla="*/ f8 1 169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690" h="1690">
                  <a:moveTo>
                    <a:pt x="f2" y="f2"/>
                  </a:moveTo>
                  <a:lnTo>
                    <a:pt x="f2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165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791;p53">
              <a:extLst>
                <a:ext uri="{FF2B5EF4-FFF2-40B4-BE49-F238E27FC236}">
                  <a16:creationId xmlns:a16="http://schemas.microsoft.com/office/drawing/2014/main" id="{76B13C8E-49ED-7073-EC10-011AC061AFF3}"/>
                </a:ext>
              </a:extLst>
            </p:cNvPr>
            <p:cNvSpPr/>
            <p:nvPr/>
          </p:nvSpPr>
          <p:spPr>
            <a:xfrm>
              <a:off x="7396471" y="3173571"/>
              <a:ext cx="1126111" cy="255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693"/>
                <a:gd name="f4" fmla="val 3653"/>
                <a:gd name="f5" fmla="val 1"/>
                <a:gd name="f6" fmla="val 3264"/>
                <a:gd name="f7" fmla="val 1895"/>
                <a:gd name="f8" fmla="val 845"/>
                <a:gd name="f9" fmla="val 22848"/>
                <a:gd name="f10" fmla="val 21798"/>
                <a:gd name="f11" fmla="*/ f0 1 23693"/>
                <a:gd name="f12" fmla="*/ f1 1 365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693"/>
                <a:gd name="f19" fmla="*/ f16 1 365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693" h="3653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3" y="f7"/>
                  </a:lnTo>
                  <a:cubicBezTo>
                    <a:pt x="f3" y="f8"/>
                    <a:pt x="f9" y="f5"/>
                    <a:pt x="f10" y="f5"/>
                  </a:cubicBezTo>
                  <a:close/>
                </a:path>
              </a:pathLst>
            </a:custGeom>
            <a:solidFill>
              <a:srgbClr val="E0E0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4" name="Google Shape;793;p53">
            <a:extLst>
              <a:ext uri="{FF2B5EF4-FFF2-40B4-BE49-F238E27FC236}">
                <a16:creationId xmlns:a16="http://schemas.microsoft.com/office/drawing/2014/main" id="{9F42DB34-FD68-785C-6A4F-CE2137D42D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1711" y="271572"/>
            <a:ext cx="3096329" cy="2238597"/>
          </a:xfrm>
        </p:spPr>
        <p:txBody>
          <a:bodyPr/>
          <a:lstStyle/>
          <a:p>
            <a:pPr lvl="0" algn="r" rtl="1"/>
            <a:r>
              <a:rPr lang="fa-IR" dirty="0">
                <a:solidFill>
                  <a:srgbClr val="00E2CB"/>
                </a:solidFill>
                <a:cs typeface="B Nazanin" panose="00000400000000000000" pitchFamily="2" charset="-78"/>
              </a:rPr>
              <a:t>کلمات</a:t>
            </a:r>
            <a:br>
              <a:rPr lang="fa-IR" dirty="0">
                <a:solidFill>
                  <a:srgbClr val="00E2CB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rgbClr val="00E2CB"/>
                </a:solidFill>
                <a:cs typeface="B Nazanin" panose="00000400000000000000" pitchFamily="2" charset="-78"/>
              </a:rPr>
              <a:t> عالی</a:t>
            </a:r>
            <a:endParaRPr lang="en-US" dirty="0">
              <a:solidFill>
                <a:srgbClr val="00E2CB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9;p54">
            <a:extLst>
              <a:ext uri="{FF2B5EF4-FFF2-40B4-BE49-F238E27FC236}">
                <a16:creationId xmlns:a16="http://schemas.microsoft.com/office/drawing/2014/main" id="{59D9E548-7370-6ABE-2A7F-B9CC6D1D5D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استراتژی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800;p54">
            <a:extLst>
              <a:ext uri="{FF2B5EF4-FFF2-40B4-BE49-F238E27FC236}">
                <a16:creationId xmlns:a16="http://schemas.microsoft.com/office/drawing/2014/main" id="{2CE599DA-F739-0F2C-3A11-7708738D958F}"/>
              </a:ext>
            </a:extLst>
          </p:cNvPr>
          <p:cNvSpPr/>
          <p:nvPr/>
        </p:nvSpPr>
        <p:spPr>
          <a:xfrm>
            <a:off x="6577078" y="2442600"/>
            <a:ext cx="1123495" cy="112349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Google Shape;801;p54">
            <a:extLst>
              <a:ext uri="{FF2B5EF4-FFF2-40B4-BE49-F238E27FC236}">
                <a16:creationId xmlns:a16="http://schemas.microsoft.com/office/drawing/2014/main" id="{827A64E5-AB25-9A8C-C60B-C756622E7FD9}"/>
              </a:ext>
            </a:extLst>
          </p:cNvPr>
          <p:cNvSpPr txBox="1"/>
          <p:nvPr/>
        </p:nvSpPr>
        <p:spPr>
          <a:xfrm>
            <a:off x="3694102" y="2695047"/>
            <a:ext cx="1776002" cy="618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FFFFFF"/>
                </a:solidFill>
                <a:uFillTx/>
                <a:latin typeface="Barlow Condensed"/>
                <a:ea typeface="Barlow Condensed"/>
                <a:cs typeface="B Nazanin" panose="00000400000000000000" pitchFamily="2" charset="-78"/>
              </a:rPr>
              <a:t>GOAL</a:t>
            </a:r>
          </a:p>
        </p:txBody>
      </p:sp>
      <p:sp>
        <p:nvSpPr>
          <p:cNvPr id="5" name="Google Shape;802;p54">
            <a:extLst>
              <a:ext uri="{FF2B5EF4-FFF2-40B4-BE49-F238E27FC236}">
                <a16:creationId xmlns:a16="http://schemas.microsoft.com/office/drawing/2014/main" id="{DC9E02F4-8F3D-343B-8C6B-28E321C33AF7}"/>
              </a:ext>
            </a:extLst>
          </p:cNvPr>
          <p:cNvSpPr txBox="1"/>
          <p:nvPr/>
        </p:nvSpPr>
        <p:spPr>
          <a:xfrm>
            <a:off x="1135703" y="3744147"/>
            <a:ext cx="1776002" cy="35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FF1654"/>
                </a:solidFill>
                <a:latin typeface="Barlow"/>
                <a:ea typeface="Barlow"/>
                <a:cs typeface="B Nazanin" panose="00000400000000000000" pitchFamily="2" charset="-78"/>
              </a:rPr>
              <a:t>عنوان در اینجا</a:t>
            </a:r>
            <a:endParaRPr lang="en-US" sz="1800" b="1" i="0" u="none" strike="noStrike" kern="0" cap="none" spc="0" baseline="0" dirty="0">
              <a:solidFill>
                <a:srgbClr val="FF1654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6" name="Google Shape;803;p54">
            <a:extLst>
              <a:ext uri="{FF2B5EF4-FFF2-40B4-BE49-F238E27FC236}">
                <a16:creationId xmlns:a16="http://schemas.microsoft.com/office/drawing/2014/main" id="{94A8459A-0CCA-88CC-3936-5A7C8A784E3A}"/>
              </a:ext>
            </a:extLst>
          </p:cNvPr>
          <p:cNvSpPr txBox="1"/>
          <p:nvPr/>
        </p:nvSpPr>
        <p:spPr>
          <a:xfrm>
            <a:off x="1135739" y="4101148"/>
            <a:ext cx="1776002" cy="500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247BA0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sz="1400" b="0" i="0" u="none" strike="noStrike" kern="0" cap="none" spc="0" baseline="0" dirty="0">
              <a:solidFill>
                <a:srgbClr val="247BA0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7" name="Google Shape;804;p54">
            <a:extLst>
              <a:ext uri="{FF2B5EF4-FFF2-40B4-BE49-F238E27FC236}">
                <a16:creationId xmlns:a16="http://schemas.microsoft.com/office/drawing/2014/main" id="{8422C07B-96EF-F6C1-266B-24B430FC9866}"/>
              </a:ext>
            </a:extLst>
          </p:cNvPr>
          <p:cNvSpPr/>
          <p:nvPr/>
        </p:nvSpPr>
        <p:spPr>
          <a:xfrm>
            <a:off x="1450128" y="2435797"/>
            <a:ext cx="1137001" cy="11370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Google Shape;805;p54">
            <a:extLst>
              <a:ext uri="{FF2B5EF4-FFF2-40B4-BE49-F238E27FC236}">
                <a16:creationId xmlns:a16="http://schemas.microsoft.com/office/drawing/2014/main" id="{B1443DFC-33AB-0D37-9DEB-A78B928313AB}"/>
              </a:ext>
            </a:extLst>
          </p:cNvPr>
          <p:cNvSpPr txBox="1"/>
          <p:nvPr/>
        </p:nvSpPr>
        <p:spPr>
          <a:xfrm>
            <a:off x="1483879" y="2602848"/>
            <a:ext cx="1109999" cy="795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C4FFF9"/>
                </a:solidFill>
                <a:uFillTx/>
                <a:latin typeface="Barlow"/>
                <a:ea typeface="Barlow"/>
                <a:cs typeface="B Nazanin" panose="00000400000000000000" pitchFamily="2" charset="-78"/>
              </a:rPr>
              <a:t>KEY ACTION 1</a:t>
            </a:r>
          </a:p>
        </p:txBody>
      </p:sp>
      <p:sp>
        <p:nvSpPr>
          <p:cNvPr id="9" name="Google Shape;806;p54">
            <a:extLst>
              <a:ext uri="{FF2B5EF4-FFF2-40B4-BE49-F238E27FC236}">
                <a16:creationId xmlns:a16="http://schemas.microsoft.com/office/drawing/2014/main" id="{F4070DDD-0D22-AD16-1767-BF65FBC5E63C}"/>
              </a:ext>
            </a:extLst>
          </p:cNvPr>
          <p:cNvSpPr txBox="1"/>
          <p:nvPr/>
        </p:nvSpPr>
        <p:spPr>
          <a:xfrm>
            <a:off x="6252502" y="3744147"/>
            <a:ext cx="1776002" cy="35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FF1654"/>
                </a:solidFill>
                <a:latin typeface="Barlow"/>
                <a:ea typeface="Barlow"/>
                <a:cs typeface="B Nazanin" panose="00000400000000000000" pitchFamily="2" charset="-78"/>
              </a:rPr>
              <a:t>عنوان در اینجا</a:t>
            </a:r>
            <a:endParaRPr lang="en-US" sz="1800" b="1" i="0" u="none" strike="noStrike" kern="0" cap="none" spc="0" baseline="0" dirty="0">
              <a:solidFill>
                <a:srgbClr val="FF1654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10" name="Google Shape;807;p54">
            <a:extLst>
              <a:ext uri="{FF2B5EF4-FFF2-40B4-BE49-F238E27FC236}">
                <a16:creationId xmlns:a16="http://schemas.microsoft.com/office/drawing/2014/main" id="{9B02F3CE-4980-49A1-6EE9-E0F3D8A6196D}"/>
              </a:ext>
            </a:extLst>
          </p:cNvPr>
          <p:cNvSpPr txBox="1"/>
          <p:nvPr/>
        </p:nvSpPr>
        <p:spPr>
          <a:xfrm>
            <a:off x="6252502" y="4101148"/>
            <a:ext cx="1776002" cy="500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247BA0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sz="1400" b="0" i="0" u="none" strike="noStrike" kern="0" cap="none" spc="0" baseline="0" dirty="0">
              <a:solidFill>
                <a:srgbClr val="247BA0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11" name="Google Shape;808;p54">
            <a:extLst>
              <a:ext uri="{FF2B5EF4-FFF2-40B4-BE49-F238E27FC236}">
                <a16:creationId xmlns:a16="http://schemas.microsoft.com/office/drawing/2014/main" id="{000BBAE1-502B-0FD1-363D-B4B31F89EB09}"/>
              </a:ext>
            </a:extLst>
          </p:cNvPr>
          <p:cNvSpPr txBox="1"/>
          <p:nvPr/>
        </p:nvSpPr>
        <p:spPr>
          <a:xfrm>
            <a:off x="1130628" y="1407042"/>
            <a:ext cx="1776002" cy="35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4A9EAA"/>
                </a:solidFill>
                <a:latin typeface="Barlow"/>
                <a:ea typeface="Barlow"/>
                <a:cs typeface="B Nazanin" panose="00000400000000000000" pitchFamily="2" charset="-78"/>
              </a:rPr>
              <a:t>عنوان در اینجا</a:t>
            </a:r>
            <a:endParaRPr lang="en-US" sz="1800" b="1" i="0" u="none" strike="noStrike" kern="0" cap="none" spc="0" baseline="0" dirty="0">
              <a:solidFill>
                <a:srgbClr val="4A9EAA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12" name="Google Shape;809;p54">
            <a:extLst>
              <a:ext uri="{FF2B5EF4-FFF2-40B4-BE49-F238E27FC236}">
                <a16:creationId xmlns:a16="http://schemas.microsoft.com/office/drawing/2014/main" id="{F215A1DD-4AC6-1B65-10DC-8081ABE40EF1}"/>
              </a:ext>
            </a:extLst>
          </p:cNvPr>
          <p:cNvSpPr txBox="1"/>
          <p:nvPr/>
        </p:nvSpPr>
        <p:spPr>
          <a:xfrm>
            <a:off x="1130673" y="1764051"/>
            <a:ext cx="1776002" cy="500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247BA0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sz="1400" b="0" i="0" u="none" strike="noStrike" kern="0" cap="none" spc="0" baseline="0" dirty="0">
              <a:solidFill>
                <a:srgbClr val="247BA0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13" name="Google Shape;810;p54">
            <a:extLst>
              <a:ext uri="{FF2B5EF4-FFF2-40B4-BE49-F238E27FC236}">
                <a16:creationId xmlns:a16="http://schemas.microsoft.com/office/drawing/2014/main" id="{AE496E9C-E144-F3D3-4730-B12E6376B764}"/>
              </a:ext>
            </a:extLst>
          </p:cNvPr>
          <p:cNvSpPr txBox="1"/>
          <p:nvPr/>
        </p:nvSpPr>
        <p:spPr>
          <a:xfrm>
            <a:off x="6237296" y="1407042"/>
            <a:ext cx="1776002" cy="357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4A9EAA"/>
                </a:solidFill>
                <a:latin typeface="Barlow"/>
                <a:ea typeface="Barlow"/>
                <a:cs typeface="B Nazanin" panose="00000400000000000000" pitchFamily="2" charset="-78"/>
              </a:rPr>
              <a:t>عنوان در اینجا</a:t>
            </a:r>
            <a:endParaRPr lang="en-US" sz="1800" b="1" i="0" u="none" strike="noStrike" kern="0" cap="none" spc="0" baseline="0" dirty="0">
              <a:solidFill>
                <a:srgbClr val="4A9EAA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14" name="Google Shape;811;p54">
            <a:extLst>
              <a:ext uri="{FF2B5EF4-FFF2-40B4-BE49-F238E27FC236}">
                <a16:creationId xmlns:a16="http://schemas.microsoft.com/office/drawing/2014/main" id="{28C046BF-5201-7809-C368-34262A257AE0}"/>
              </a:ext>
            </a:extLst>
          </p:cNvPr>
          <p:cNvSpPr txBox="1"/>
          <p:nvPr/>
        </p:nvSpPr>
        <p:spPr>
          <a:xfrm>
            <a:off x="6237351" y="1764051"/>
            <a:ext cx="1776002" cy="500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247BA0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sz="1400" b="0" i="0" u="none" strike="noStrike" kern="0" cap="none" spc="0" baseline="0" dirty="0">
              <a:solidFill>
                <a:srgbClr val="247BA0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15" name="Google Shape;812;p54">
            <a:extLst>
              <a:ext uri="{FF2B5EF4-FFF2-40B4-BE49-F238E27FC236}">
                <a16:creationId xmlns:a16="http://schemas.microsoft.com/office/drawing/2014/main" id="{0C0A5507-6583-6A00-340F-AEC5AD86B81F}"/>
              </a:ext>
            </a:extLst>
          </p:cNvPr>
          <p:cNvSpPr txBox="1"/>
          <p:nvPr/>
        </p:nvSpPr>
        <p:spPr>
          <a:xfrm>
            <a:off x="6590574" y="2613775"/>
            <a:ext cx="1109999" cy="795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C4FFF9"/>
                </a:solidFill>
                <a:uFillTx/>
                <a:latin typeface="Barlow"/>
                <a:ea typeface="Barlow"/>
                <a:cs typeface="B Nazanin" panose="00000400000000000000" pitchFamily="2" charset="-78"/>
              </a:rPr>
              <a:t>KEY ACTION 2</a:t>
            </a:r>
          </a:p>
        </p:txBody>
      </p:sp>
      <p:cxnSp>
        <p:nvCxnSpPr>
          <p:cNvPr id="16" name="Google Shape;813;p54">
            <a:extLst>
              <a:ext uri="{FF2B5EF4-FFF2-40B4-BE49-F238E27FC236}">
                <a16:creationId xmlns:a16="http://schemas.microsoft.com/office/drawing/2014/main" id="{BE385DEE-80A7-997A-8014-694D0B988A04}"/>
              </a:ext>
            </a:extLst>
          </p:cNvPr>
          <p:cNvCxnSpPr/>
          <p:nvPr/>
        </p:nvCxnSpPr>
        <p:spPr>
          <a:xfrm flipH="1" flipV="1">
            <a:off x="2731705" y="1641686"/>
            <a:ext cx="702991" cy="465859"/>
          </a:xfrm>
          <a:prstGeom prst="straightConnector1">
            <a:avLst/>
          </a:prstGeom>
          <a:noFill/>
          <a:ln w="19046" cap="flat">
            <a:solidFill>
              <a:srgbClr val="4A9EAA"/>
            </a:solidFill>
            <a:prstDash val="solid"/>
            <a:round/>
            <a:tailEnd type="arrow"/>
          </a:ln>
        </p:spPr>
      </p:cxnSp>
      <p:cxnSp>
        <p:nvCxnSpPr>
          <p:cNvPr id="17" name="Google Shape;814;p54">
            <a:extLst>
              <a:ext uri="{FF2B5EF4-FFF2-40B4-BE49-F238E27FC236}">
                <a16:creationId xmlns:a16="http://schemas.microsoft.com/office/drawing/2014/main" id="{6E9228FE-4A01-0ADC-49AB-1E80D23B70EA}"/>
              </a:ext>
            </a:extLst>
          </p:cNvPr>
          <p:cNvCxnSpPr/>
          <p:nvPr/>
        </p:nvCxnSpPr>
        <p:spPr>
          <a:xfrm flipH="1">
            <a:off x="5739405" y="1559646"/>
            <a:ext cx="699836" cy="458645"/>
          </a:xfrm>
          <a:prstGeom prst="straightConnector1">
            <a:avLst/>
          </a:prstGeom>
          <a:noFill/>
          <a:ln w="19046" cap="flat">
            <a:solidFill>
              <a:srgbClr val="4A9EAA"/>
            </a:solidFill>
            <a:prstDash val="solid"/>
            <a:round/>
            <a:headEnd type="arrow"/>
          </a:ln>
        </p:spPr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94A0F385-56DD-9AAC-DA48-8B9A72C10B4B}"/>
              </a:ext>
            </a:extLst>
          </p:cNvPr>
          <p:cNvSpPr/>
          <p:nvPr/>
        </p:nvSpPr>
        <p:spPr>
          <a:xfrm>
            <a:off x="0" y="4675985"/>
            <a:ext cx="9144000" cy="4711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9" name="Grupo 9">
            <a:extLst>
              <a:ext uri="{FF2B5EF4-FFF2-40B4-BE49-F238E27FC236}">
                <a16:creationId xmlns:a16="http://schemas.microsoft.com/office/drawing/2014/main" id="{CAC7E9A9-57CC-6C63-17C3-D215B7BFD3CE}"/>
              </a:ext>
            </a:extLst>
          </p:cNvPr>
          <p:cNvGrpSpPr/>
          <p:nvPr/>
        </p:nvGrpSpPr>
        <p:grpSpPr>
          <a:xfrm>
            <a:off x="2731705" y="1981879"/>
            <a:ext cx="3707536" cy="1846567"/>
            <a:chOff x="2731705" y="1981879"/>
            <a:chExt cx="3707536" cy="184656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49DD41B-F1C8-8496-E0DB-3909FCB176B8}"/>
                </a:ext>
              </a:extLst>
            </p:cNvPr>
            <p:cNvSpPr/>
            <p:nvPr/>
          </p:nvSpPr>
          <p:spPr>
            <a:xfrm>
              <a:off x="2812365" y="1981879"/>
              <a:ext cx="3626876" cy="169388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28"/>
                <a:gd name="f8" fmla="val 245"/>
                <a:gd name="f9" fmla="val 142"/>
                <a:gd name="f10" fmla="val 15"/>
                <a:gd name="f11" fmla="val 24"/>
                <a:gd name="f12" fmla="val 141"/>
                <a:gd name="f13" fmla="val 33"/>
                <a:gd name="f14" fmla="val 45"/>
                <a:gd name="f15" fmla="val 143"/>
                <a:gd name="f16" fmla="val 52"/>
                <a:gd name="f17" fmla="val 139"/>
                <a:gd name="f18" fmla="val 54"/>
                <a:gd name="f19" fmla="val 126"/>
                <a:gd name="f20" fmla="val 59"/>
                <a:gd name="f21" fmla="val 99"/>
                <a:gd name="f22" fmla="val 86"/>
                <a:gd name="f23" fmla="val 96"/>
                <a:gd name="f24" fmla="val 87"/>
                <a:gd name="f25" fmla="val 74"/>
                <a:gd name="f26" fmla="val 102"/>
                <a:gd name="f27" fmla="val 65"/>
                <a:gd name="f28" fmla="val 119"/>
                <a:gd name="f29" fmla="val 70"/>
                <a:gd name="f30" fmla="val 47"/>
                <a:gd name="f31" fmla="val 26"/>
                <a:gd name="f32" fmla="val 6"/>
                <a:gd name="f33" fmla="val 1"/>
                <a:gd name="f34" fmla="val 146"/>
                <a:gd name="f35" fmla="val 152"/>
                <a:gd name="f36" fmla="val 21"/>
                <a:gd name="f37" fmla="val 159"/>
                <a:gd name="f38" fmla="val 43"/>
                <a:gd name="f39" fmla="val 171"/>
                <a:gd name="f40" fmla="val 50"/>
                <a:gd name="f41" fmla="val 193"/>
                <a:gd name="f42" fmla="val 48"/>
                <a:gd name="f43" fmla="val 214"/>
                <a:gd name="f44" fmla="val 235"/>
                <a:gd name="f45" fmla="val 257"/>
                <a:gd name="f46" fmla="val 267"/>
                <a:gd name="f47" fmla="val 46"/>
                <a:gd name="f48" fmla="val 275"/>
                <a:gd name="f49" fmla="val 49"/>
                <a:gd name="f50" fmla="val 280"/>
                <a:gd name="f51" fmla="val 58"/>
                <a:gd name="f52" fmla="val 286"/>
                <a:gd name="f53" fmla="val 67"/>
                <a:gd name="f54" fmla="val 295"/>
                <a:gd name="f55" fmla="val 71"/>
                <a:gd name="f56" fmla="val 305"/>
                <a:gd name="f57" fmla="val 69"/>
                <a:gd name="f58" fmla="val 311"/>
                <a:gd name="f59" fmla="val 317"/>
                <a:gd name="f60" fmla="val 322"/>
                <a:gd name="f61" fmla="val 338"/>
                <a:gd name="f62" fmla="val 348"/>
                <a:gd name="f63" fmla="val 352"/>
                <a:gd name="f64" fmla="val 88"/>
                <a:gd name="f65" fmla="val 353"/>
                <a:gd name="f66" fmla="val 97"/>
                <a:gd name="f67" fmla="val 359"/>
                <a:gd name="f68" fmla="val 100"/>
                <a:gd name="f69" fmla="val 367"/>
                <a:gd name="f70" fmla="val 98"/>
                <a:gd name="f71" fmla="val 370"/>
                <a:gd name="f72" fmla="val 373"/>
                <a:gd name="f73" fmla="val 375"/>
                <a:gd name="f74" fmla="val 403"/>
                <a:gd name="f75" fmla="val 94"/>
                <a:gd name="f76" fmla="val 427"/>
                <a:gd name="f77" fmla="val 437"/>
                <a:gd name="f78" fmla="val 130"/>
                <a:gd name="f79" fmla="val 440"/>
                <a:gd name="f80" fmla="val 140"/>
                <a:gd name="f81" fmla="val 449"/>
                <a:gd name="f82" fmla="val 459"/>
                <a:gd name="f83" fmla="val 480"/>
                <a:gd name="f84" fmla="val 502"/>
                <a:gd name="f85" fmla="val 523"/>
                <a:gd name="f86" fmla="val 524"/>
                <a:gd name="f87" fmla="val 525"/>
                <a:gd name="f88" fmla="val 526"/>
                <a:gd name="f89" fmla="val 148"/>
                <a:gd name="f90" fmla="val 153"/>
                <a:gd name="f91" fmla="val 157"/>
                <a:gd name="f92" fmla="val 509"/>
                <a:gd name="f93" fmla="val 496"/>
                <a:gd name="f94" fmla="val 203"/>
                <a:gd name="f95" fmla="val 481"/>
                <a:gd name="f96" fmla="val 225"/>
                <a:gd name="f97" fmla="val 470"/>
                <a:gd name="f98" fmla="val 241"/>
                <a:gd name="f99" fmla="val 453"/>
                <a:gd name="f100" fmla="val 434"/>
                <a:gd name="f101" fmla="val 239"/>
                <a:gd name="f102" fmla="val 428"/>
                <a:gd name="f103" fmla="val 237"/>
                <a:gd name="f104" fmla="val 421"/>
                <a:gd name="f105" fmla="val 238"/>
                <a:gd name="f106" fmla="val 415"/>
                <a:gd name="f107" fmla="val 407"/>
                <a:gd name="f108" fmla="val 398"/>
                <a:gd name="f109" fmla="val 242"/>
                <a:gd name="f110" fmla="val 392"/>
                <a:gd name="f111" fmla="val 240"/>
                <a:gd name="f112" fmla="val 380"/>
                <a:gd name="f113" fmla="val 371"/>
                <a:gd name="f114" fmla="val 339"/>
                <a:gd name="f115" fmla="val 296"/>
                <a:gd name="f116" fmla="val 284"/>
                <a:gd name="f117" fmla="val 272"/>
                <a:gd name="f118" fmla="val 261"/>
                <a:gd name="f119" fmla="val 221"/>
                <a:gd name="f120" fmla="val 201"/>
                <a:gd name="f121" fmla="val 189"/>
                <a:gd name="f122" fmla="val 177"/>
                <a:gd name="f123" fmla="val 165"/>
                <a:gd name="f124" fmla="val 145"/>
                <a:gd name="f125" fmla="val 124"/>
                <a:gd name="f126" fmla="val 103"/>
                <a:gd name="f127" fmla="val 91"/>
                <a:gd name="f128" fmla="val 79"/>
                <a:gd name="f129" fmla="val 66"/>
                <a:gd name="f130" fmla="val 244"/>
                <a:gd name="f131" fmla="val 36"/>
                <a:gd name="f132" fmla="val 29"/>
                <a:gd name="f133" fmla="val 219"/>
                <a:gd name="f134" fmla="val 19"/>
                <a:gd name="f135" fmla="val 195"/>
                <a:gd name="f136" fmla="val 10"/>
                <a:gd name="f137" fmla="val 170"/>
                <a:gd name="f138" fmla="val 341"/>
                <a:gd name="f139" fmla="val 123"/>
                <a:gd name="f140" fmla="val 337"/>
                <a:gd name="f141" fmla="val 117"/>
                <a:gd name="f142" fmla="val 334"/>
                <a:gd name="f143" fmla="val 113"/>
                <a:gd name="f144" fmla="val 333"/>
                <a:gd name="f145" fmla="val 111"/>
                <a:gd name="f146" fmla="val 324"/>
                <a:gd name="f147" fmla="val 112"/>
                <a:gd name="f148" fmla="val 323"/>
                <a:gd name="f149" fmla="val 114"/>
                <a:gd name="f150" fmla="val 320"/>
                <a:gd name="f151" fmla="val 118"/>
                <a:gd name="f152" fmla="val 319"/>
                <a:gd name="f153" fmla="val 327"/>
                <a:gd name="f154" fmla="val 332"/>
                <a:gd name="f155" fmla="val 80"/>
                <a:gd name="f156" fmla="val 318"/>
                <a:gd name="f157" fmla="val 81"/>
                <a:gd name="f158" fmla="val 83"/>
                <a:gd name="f159" fmla="val 315"/>
                <a:gd name="f160" fmla="val 84"/>
                <a:gd name="f161" fmla="val 89"/>
                <a:gd name="f162" fmla="val 101"/>
                <a:gd name="f163" fmla="val 330"/>
                <a:gd name="f164" fmla="val 336"/>
                <a:gd name="f165" fmla="val 335"/>
                <a:gd name="f166" fmla="val 331"/>
                <a:gd name="f167" fmla="val 325"/>
                <a:gd name="f168" fmla="val 82"/>
                <a:gd name="f169" fmla="val 186"/>
                <a:gd name="f170" fmla="val 184"/>
                <a:gd name="f171" fmla="val 183"/>
                <a:gd name="f172" fmla="val 182"/>
                <a:gd name="f173" fmla="val 90"/>
                <a:gd name="f174" fmla="val 190"/>
                <a:gd name="f175" fmla="val 198"/>
                <a:gd name="f176" fmla="val 200"/>
                <a:gd name="f177" fmla="val 85"/>
                <a:gd name="f178" fmla="val 191"/>
                <a:gd name="f179" fmla="val 218"/>
                <a:gd name="f180" fmla="val 216"/>
                <a:gd name="f181" fmla="val 215"/>
                <a:gd name="f182" fmla="val 217"/>
                <a:gd name="f183" fmla="val 220"/>
                <a:gd name="f184" fmla="val 222"/>
                <a:gd name="f185" fmla="val 230"/>
                <a:gd name="f186" fmla="val 233"/>
                <a:gd name="f187" fmla="val 95"/>
                <a:gd name="f188" fmla="val 234"/>
                <a:gd name="f189" fmla="val 229"/>
                <a:gd name="f190" fmla="val 223"/>
                <a:gd name="f191" fmla="val 251"/>
                <a:gd name="f192" fmla="val 250"/>
                <a:gd name="f193" fmla="val 249"/>
                <a:gd name="f194" fmla="val 247"/>
                <a:gd name="f195" fmla="val 254"/>
                <a:gd name="f196" fmla="val 256"/>
                <a:gd name="f197" fmla="val 263"/>
                <a:gd name="f198" fmla="val 266"/>
                <a:gd name="f199" fmla="val 269"/>
                <a:gd name="f200" fmla="val 93"/>
                <a:gd name="f201" fmla="val 290"/>
                <a:gd name="f202" fmla="val 301"/>
                <a:gd name="f203" fmla="val 303"/>
                <a:gd name="f204" fmla="val 297"/>
                <a:gd name="f205" fmla="val 291"/>
                <a:gd name="f206" fmla="val 115"/>
                <a:gd name="f207" fmla="val 120"/>
                <a:gd name="f208" fmla="val 129"/>
                <a:gd name="f209" fmla="val 131"/>
                <a:gd name="f210" fmla="val 133"/>
                <a:gd name="f211" fmla="val 134"/>
                <a:gd name="f212" fmla="val 132"/>
                <a:gd name="f213" fmla="val 127"/>
                <a:gd name="f214" fmla="val 121"/>
                <a:gd name="f215" fmla="val 150"/>
                <a:gd name="f216" fmla="val 149"/>
                <a:gd name="f217" fmla="val 154"/>
                <a:gd name="f218" fmla="val 162"/>
                <a:gd name="f219" fmla="val 164"/>
                <a:gd name="f220" fmla="val 166"/>
                <a:gd name="f221" fmla="val 167"/>
                <a:gd name="f222" fmla="val 156"/>
                <a:gd name="f223" fmla="val 236"/>
                <a:gd name="f224" fmla="val 231"/>
                <a:gd name="f225" fmla="val 228"/>
                <a:gd name="f226" fmla="val 128"/>
                <a:gd name="f227" fmla="val 372"/>
                <a:gd name="f228" fmla="val 354"/>
                <a:gd name="f229" fmla="val 357"/>
                <a:gd name="f230" fmla="val 362"/>
                <a:gd name="f231" fmla="val 125"/>
                <a:gd name="f232" fmla="val 390"/>
                <a:gd name="f233" fmla="val 397"/>
                <a:gd name="f234" fmla="val 401"/>
                <a:gd name="f235" fmla="val 406"/>
                <a:gd name="f236" fmla="val 409"/>
                <a:gd name="f237" fmla="val 110"/>
                <a:gd name="f238" fmla="val 292"/>
                <a:gd name="f239" fmla="val 302"/>
                <a:gd name="f240" fmla="val 306"/>
                <a:gd name="f241" fmla="val 304"/>
                <a:gd name="f242" fmla="val 78"/>
                <a:gd name="f243" fmla="val 122"/>
                <a:gd name="f244" fmla="val 268"/>
                <a:gd name="f245" fmla="val 248"/>
                <a:gd name="f246" fmla="val 253"/>
                <a:gd name="f247" fmla="val 258"/>
                <a:gd name="f248" fmla="val 199"/>
                <a:gd name="f249" fmla="val 188"/>
                <a:gd name="f250" fmla="val 158"/>
                <a:gd name="f251" fmla="val 147"/>
                <a:gd name="f252" fmla="+- 0 0 -90"/>
                <a:gd name="f253" fmla="*/ f4 1 528"/>
                <a:gd name="f254" fmla="*/ f5 1 245"/>
                <a:gd name="f255" fmla="val f6"/>
                <a:gd name="f256" fmla="val f7"/>
                <a:gd name="f257" fmla="val f8"/>
                <a:gd name="f258" fmla="*/ f252 f0 1"/>
                <a:gd name="f259" fmla="+- f257 0 f255"/>
                <a:gd name="f260" fmla="+- f256 0 f255"/>
                <a:gd name="f261" fmla="*/ f258 1 f3"/>
                <a:gd name="f262" fmla="*/ f260 1 528"/>
                <a:gd name="f263" fmla="*/ f259 1 245"/>
                <a:gd name="f264" fmla="*/ 33 f260 1"/>
                <a:gd name="f265" fmla="*/ 142 f259 1"/>
                <a:gd name="f266" fmla="*/ 86 f260 1"/>
                <a:gd name="f267" fmla="*/ 99 f259 1"/>
                <a:gd name="f268" fmla="*/ 119 f260 1"/>
                <a:gd name="f269" fmla="*/ 70 f259 1"/>
                <a:gd name="f270" fmla="*/ 152 f260 1"/>
                <a:gd name="f271" fmla="*/ 21 f259 1"/>
                <a:gd name="f272" fmla="*/ 257 f260 1"/>
                <a:gd name="f273" fmla="*/ 47 f259 1"/>
                <a:gd name="f274" fmla="*/ 305 f260 1"/>
                <a:gd name="f275" fmla="*/ 69 f259 1"/>
                <a:gd name="f276" fmla="*/ 352 f260 1"/>
                <a:gd name="f277" fmla="*/ 88 f259 1"/>
                <a:gd name="f278" fmla="*/ 375 f260 1"/>
                <a:gd name="f279" fmla="*/ 98 f259 1"/>
                <a:gd name="f280" fmla="*/ 459 f260 1"/>
                <a:gd name="f281" fmla="*/ 528 f260 1"/>
                <a:gd name="f282" fmla="*/ 143 f259 1"/>
                <a:gd name="f283" fmla="*/ 481 f260 1"/>
                <a:gd name="f284" fmla="*/ 225 f259 1"/>
                <a:gd name="f285" fmla="*/ 415 f260 1"/>
                <a:gd name="f286" fmla="*/ 238 f259 1"/>
                <a:gd name="f287" fmla="*/ 360 f260 1"/>
                <a:gd name="f288" fmla="*/ 239 f259 1"/>
                <a:gd name="f289" fmla="*/ 261 f260 1"/>
                <a:gd name="f290" fmla="*/ 240 f259 1"/>
                <a:gd name="f291" fmla="*/ 165 f260 1"/>
                <a:gd name="f292" fmla="*/ 66 f260 1"/>
                <a:gd name="f293" fmla="*/ 0 f260 1"/>
                <a:gd name="f294" fmla="*/ 334 f260 1"/>
                <a:gd name="f295" fmla="*/ 113 f259 1"/>
                <a:gd name="f296" fmla="*/ 319 f260 1"/>
                <a:gd name="f297" fmla="*/ 130 f259 1"/>
                <a:gd name="f298" fmla="*/ 80 f259 1"/>
                <a:gd name="f299" fmla="*/ 320 f260 1"/>
                <a:gd name="f300" fmla="*/ 335 f260 1"/>
                <a:gd name="f301" fmla="*/ 86 f259 1"/>
                <a:gd name="f302" fmla="*/ 186 f260 1"/>
                <a:gd name="f303" fmla="*/ 79 f259 1"/>
                <a:gd name="f304" fmla="*/ 190 f260 1"/>
                <a:gd name="f305" fmla="*/ 100 f259 1"/>
                <a:gd name="f306" fmla="*/ 214 f260 1"/>
                <a:gd name="f307" fmla="*/ 85 f259 1"/>
                <a:gd name="f308" fmla="*/ 233 f260 1"/>
                <a:gd name="f309" fmla="*/ 97 f259 1"/>
                <a:gd name="f310" fmla="*/ 218 f260 1"/>
                <a:gd name="f311" fmla="*/ 247 f260 1"/>
                <a:gd name="f312" fmla="*/ 266 f260 1"/>
                <a:gd name="f313" fmla="*/ 251 f260 1"/>
                <a:gd name="f314" fmla="*/ 284 f260 1"/>
                <a:gd name="f315" fmla="*/ 101 f259 1"/>
                <a:gd name="f316" fmla="*/ 301 f260 1"/>
                <a:gd name="f317" fmla="*/ 112 f260 1"/>
                <a:gd name="f318" fmla="*/ 131 f260 1"/>
                <a:gd name="f319" fmla="*/ 146 f260 1"/>
                <a:gd name="f320" fmla="*/ 84 f259 1"/>
                <a:gd name="f321" fmla="*/ 164 f260 1"/>
                <a:gd name="f322" fmla="*/ 150 f260 1"/>
                <a:gd name="f323" fmla="*/ 231 f260 1"/>
                <a:gd name="f324" fmla="*/ 215 f260 1"/>
                <a:gd name="f325" fmla="*/ 111 f259 1"/>
                <a:gd name="f326" fmla="*/ 113 f260 1"/>
                <a:gd name="f327" fmla="*/ 128 f259 1"/>
                <a:gd name="f328" fmla="*/ 357 f260 1"/>
                <a:gd name="f329" fmla="*/ 372 f260 1"/>
                <a:gd name="f330" fmla="*/ 114 f259 1"/>
                <a:gd name="f331" fmla="*/ 406 f260 1"/>
                <a:gd name="f332" fmla="*/ 390 f260 1"/>
                <a:gd name="f333" fmla="*/ 302 f260 1"/>
                <a:gd name="f334" fmla="*/ 286 f260 1"/>
                <a:gd name="f335" fmla="*/ 97 f260 1"/>
                <a:gd name="f336" fmla="*/ 78 f260 1"/>
                <a:gd name="f337" fmla="*/ 79 f260 1"/>
                <a:gd name="f338" fmla="*/ 253 f260 1"/>
                <a:gd name="f339" fmla="*/ 268 f260 1"/>
                <a:gd name="f340" fmla="*/ 198 f260 1"/>
                <a:gd name="f341" fmla="*/ 183 f260 1"/>
                <a:gd name="f342" fmla="*/ 131 f259 1"/>
                <a:gd name="f343" fmla="*/ 112 f259 1"/>
                <a:gd name="f344" fmla="*/ 148 f260 1"/>
                <a:gd name="f345" fmla="+- f261 0 f1"/>
                <a:gd name="f346" fmla="*/ f264 1 528"/>
                <a:gd name="f347" fmla="*/ f265 1 245"/>
                <a:gd name="f348" fmla="*/ f266 1 528"/>
                <a:gd name="f349" fmla="*/ f267 1 245"/>
                <a:gd name="f350" fmla="*/ f268 1 528"/>
                <a:gd name="f351" fmla="*/ f269 1 245"/>
                <a:gd name="f352" fmla="*/ f270 1 528"/>
                <a:gd name="f353" fmla="*/ f271 1 245"/>
                <a:gd name="f354" fmla="*/ f272 1 528"/>
                <a:gd name="f355" fmla="*/ f273 1 245"/>
                <a:gd name="f356" fmla="*/ f274 1 528"/>
                <a:gd name="f357" fmla="*/ f275 1 245"/>
                <a:gd name="f358" fmla="*/ f276 1 528"/>
                <a:gd name="f359" fmla="*/ f277 1 245"/>
                <a:gd name="f360" fmla="*/ f278 1 528"/>
                <a:gd name="f361" fmla="*/ f279 1 245"/>
                <a:gd name="f362" fmla="*/ f280 1 528"/>
                <a:gd name="f363" fmla="*/ f281 1 528"/>
                <a:gd name="f364" fmla="*/ f282 1 245"/>
                <a:gd name="f365" fmla="*/ f283 1 528"/>
                <a:gd name="f366" fmla="*/ f284 1 245"/>
                <a:gd name="f367" fmla="*/ f285 1 528"/>
                <a:gd name="f368" fmla="*/ f286 1 245"/>
                <a:gd name="f369" fmla="*/ f287 1 528"/>
                <a:gd name="f370" fmla="*/ f288 1 245"/>
                <a:gd name="f371" fmla="*/ f289 1 528"/>
                <a:gd name="f372" fmla="*/ f290 1 245"/>
                <a:gd name="f373" fmla="*/ f291 1 528"/>
                <a:gd name="f374" fmla="*/ f292 1 528"/>
                <a:gd name="f375" fmla="*/ f293 1 528"/>
                <a:gd name="f376" fmla="*/ f294 1 528"/>
                <a:gd name="f377" fmla="*/ f295 1 245"/>
                <a:gd name="f378" fmla="*/ f296 1 528"/>
                <a:gd name="f379" fmla="*/ f297 1 245"/>
                <a:gd name="f380" fmla="*/ f298 1 245"/>
                <a:gd name="f381" fmla="*/ f299 1 528"/>
                <a:gd name="f382" fmla="*/ f300 1 528"/>
                <a:gd name="f383" fmla="*/ f301 1 245"/>
                <a:gd name="f384" fmla="*/ f302 1 528"/>
                <a:gd name="f385" fmla="*/ f303 1 245"/>
                <a:gd name="f386" fmla="*/ f304 1 528"/>
                <a:gd name="f387" fmla="*/ f305 1 245"/>
                <a:gd name="f388" fmla="*/ f306 1 528"/>
                <a:gd name="f389" fmla="*/ f307 1 245"/>
                <a:gd name="f390" fmla="*/ f308 1 528"/>
                <a:gd name="f391" fmla="*/ f309 1 245"/>
                <a:gd name="f392" fmla="*/ f310 1 528"/>
                <a:gd name="f393" fmla="*/ f311 1 528"/>
                <a:gd name="f394" fmla="*/ f312 1 528"/>
                <a:gd name="f395" fmla="*/ f313 1 528"/>
                <a:gd name="f396" fmla="*/ f314 1 528"/>
                <a:gd name="f397" fmla="*/ f315 1 245"/>
                <a:gd name="f398" fmla="*/ f316 1 528"/>
                <a:gd name="f399" fmla="*/ f317 1 528"/>
                <a:gd name="f400" fmla="*/ f318 1 528"/>
                <a:gd name="f401" fmla="*/ f319 1 528"/>
                <a:gd name="f402" fmla="*/ f320 1 245"/>
                <a:gd name="f403" fmla="*/ f321 1 528"/>
                <a:gd name="f404" fmla="*/ f322 1 528"/>
                <a:gd name="f405" fmla="*/ f323 1 528"/>
                <a:gd name="f406" fmla="*/ f324 1 528"/>
                <a:gd name="f407" fmla="*/ f325 1 245"/>
                <a:gd name="f408" fmla="*/ f326 1 528"/>
                <a:gd name="f409" fmla="*/ f327 1 245"/>
                <a:gd name="f410" fmla="*/ f328 1 528"/>
                <a:gd name="f411" fmla="*/ f329 1 528"/>
                <a:gd name="f412" fmla="*/ f330 1 245"/>
                <a:gd name="f413" fmla="*/ f331 1 528"/>
                <a:gd name="f414" fmla="*/ f332 1 528"/>
                <a:gd name="f415" fmla="*/ f333 1 528"/>
                <a:gd name="f416" fmla="*/ f334 1 528"/>
                <a:gd name="f417" fmla="*/ f335 1 528"/>
                <a:gd name="f418" fmla="*/ f336 1 528"/>
                <a:gd name="f419" fmla="*/ f337 1 528"/>
                <a:gd name="f420" fmla="*/ f338 1 528"/>
                <a:gd name="f421" fmla="*/ f339 1 528"/>
                <a:gd name="f422" fmla="*/ f340 1 528"/>
                <a:gd name="f423" fmla="*/ f341 1 528"/>
                <a:gd name="f424" fmla="*/ f342 1 245"/>
                <a:gd name="f425" fmla="*/ f343 1 245"/>
                <a:gd name="f426" fmla="*/ f344 1 528"/>
                <a:gd name="f427" fmla="*/ 0 1 f262"/>
                <a:gd name="f428" fmla="*/ f256 1 f262"/>
                <a:gd name="f429" fmla="*/ 0 1 f263"/>
                <a:gd name="f430" fmla="*/ f257 1 f263"/>
                <a:gd name="f431" fmla="*/ f346 1 f262"/>
                <a:gd name="f432" fmla="*/ f347 1 f263"/>
                <a:gd name="f433" fmla="*/ f348 1 f262"/>
                <a:gd name="f434" fmla="*/ f349 1 f263"/>
                <a:gd name="f435" fmla="*/ f350 1 f262"/>
                <a:gd name="f436" fmla="*/ f351 1 f263"/>
                <a:gd name="f437" fmla="*/ f352 1 f262"/>
                <a:gd name="f438" fmla="*/ f353 1 f263"/>
                <a:gd name="f439" fmla="*/ f354 1 f262"/>
                <a:gd name="f440" fmla="*/ f355 1 f263"/>
                <a:gd name="f441" fmla="*/ f356 1 f262"/>
                <a:gd name="f442" fmla="*/ f357 1 f263"/>
                <a:gd name="f443" fmla="*/ f358 1 f262"/>
                <a:gd name="f444" fmla="*/ f359 1 f263"/>
                <a:gd name="f445" fmla="*/ f360 1 f262"/>
                <a:gd name="f446" fmla="*/ f361 1 f263"/>
                <a:gd name="f447" fmla="*/ f362 1 f262"/>
                <a:gd name="f448" fmla="*/ f363 1 f262"/>
                <a:gd name="f449" fmla="*/ f364 1 f263"/>
                <a:gd name="f450" fmla="*/ f365 1 f262"/>
                <a:gd name="f451" fmla="*/ f366 1 f263"/>
                <a:gd name="f452" fmla="*/ f367 1 f262"/>
                <a:gd name="f453" fmla="*/ f368 1 f263"/>
                <a:gd name="f454" fmla="*/ f369 1 f262"/>
                <a:gd name="f455" fmla="*/ f370 1 f263"/>
                <a:gd name="f456" fmla="*/ f371 1 f262"/>
                <a:gd name="f457" fmla="*/ f372 1 f263"/>
                <a:gd name="f458" fmla="*/ f373 1 f262"/>
                <a:gd name="f459" fmla="*/ f374 1 f262"/>
                <a:gd name="f460" fmla="*/ f375 1 f262"/>
                <a:gd name="f461" fmla="*/ f376 1 f262"/>
                <a:gd name="f462" fmla="*/ f377 1 f263"/>
                <a:gd name="f463" fmla="*/ f378 1 f262"/>
                <a:gd name="f464" fmla="*/ f379 1 f263"/>
                <a:gd name="f465" fmla="*/ f380 1 f263"/>
                <a:gd name="f466" fmla="*/ f381 1 f262"/>
                <a:gd name="f467" fmla="*/ f382 1 f262"/>
                <a:gd name="f468" fmla="*/ f383 1 f263"/>
                <a:gd name="f469" fmla="*/ f384 1 f262"/>
                <a:gd name="f470" fmla="*/ f385 1 f263"/>
                <a:gd name="f471" fmla="*/ f386 1 f262"/>
                <a:gd name="f472" fmla="*/ f387 1 f263"/>
                <a:gd name="f473" fmla="*/ f388 1 f262"/>
                <a:gd name="f474" fmla="*/ f389 1 f263"/>
                <a:gd name="f475" fmla="*/ f390 1 f262"/>
                <a:gd name="f476" fmla="*/ f391 1 f263"/>
                <a:gd name="f477" fmla="*/ f392 1 f262"/>
                <a:gd name="f478" fmla="*/ f393 1 f262"/>
                <a:gd name="f479" fmla="*/ f394 1 f262"/>
                <a:gd name="f480" fmla="*/ f395 1 f262"/>
                <a:gd name="f481" fmla="*/ f396 1 f262"/>
                <a:gd name="f482" fmla="*/ f397 1 f263"/>
                <a:gd name="f483" fmla="*/ f398 1 f262"/>
                <a:gd name="f484" fmla="*/ f399 1 f262"/>
                <a:gd name="f485" fmla="*/ f400 1 f262"/>
                <a:gd name="f486" fmla="*/ f401 1 f262"/>
                <a:gd name="f487" fmla="*/ f402 1 f263"/>
                <a:gd name="f488" fmla="*/ f403 1 f262"/>
                <a:gd name="f489" fmla="*/ f404 1 f262"/>
                <a:gd name="f490" fmla="*/ f405 1 f262"/>
                <a:gd name="f491" fmla="*/ f406 1 f262"/>
                <a:gd name="f492" fmla="*/ f407 1 f263"/>
                <a:gd name="f493" fmla="*/ f408 1 f262"/>
                <a:gd name="f494" fmla="*/ f409 1 f263"/>
                <a:gd name="f495" fmla="*/ f410 1 f262"/>
                <a:gd name="f496" fmla="*/ f411 1 f262"/>
                <a:gd name="f497" fmla="*/ f412 1 f263"/>
                <a:gd name="f498" fmla="*/ f413 1 f262"/>
                <a:gd name="f499" fmla="*/ f414 1 f262"/>
                <a:gd name="f500" fmla="*/ f415 1 f262"/>
                <a:gd name="f501" fmla="*/ f416 1 f262"/>
                <a:gd name="f502" fmla="*/ f417 1 f262"/>
                <a:gd name="f503" fmla="*/ f418 1 f262"/>
                <a:gd name="f504" fmla="*/ f419 1 f262"/>
                <a:gd name="f505" fmla="*/ f420 1 f262"/>
                <a:gd name="f506" fmla="*/ f421 1 f262"/>
                <a:gd name="f507" fmla="*/ f422 1 f262"/>
                <a:gd name="f508" fmla="*/ f423 1 f262"/>
                <a:gd name="f509" fmla="*/ f424 1 f263"/>
                <a:gd name="f510" fmla="*/ f425 1 f263"/>
                <a:gd name="f511" fmla="*/ f426 1 f262"/>
                <a:gd name="f512" fmla="*/ f427 f253 1"/>
                <a:gd name="f513" fmla="*/ f428 f253 1"/>
                <a:gd name="f514" fmla="*/ f430 f254 1"/>
                <a:gd name="f515" fmla="*/ f429 f254 1"/>
                <a:gd name="f516" fmla="*/ f431 f253 1"/>
                <a:gd name="f517" fmla="*/ f432 f254 1"/>
                <a:gd name="f518" fmla="*/ f433 f253 1"/>
                <a:gd name="f519" fmla="*/ f434 f254 1"/>
                <a:gd name="f520" fmla="*/ f435 f253 1"/>
                <a:gd name="f521" fmla="*/ f436 f254 1"/>
                <a:gd name="f522" fmla="*/ f437 f253 1"/>
                <a:gd name="f523" fmla="*/ f438 f254 1"/>
                <a:gd name="f524" fmla="*/ f439 f253 1"/>
                <a:gd name="f525" fmla="*/ f440 f254 1"/>
                <a:gd name="f526" fmla="*/ f441 f253 1"/>
                <a:gd name="f527" fmla="*/ f442 f254 1"/>
                <a:gd name="f528" fmla="*/ f443 f253 1"/>
                <a:gd name="f529" fmla="*/ f444 f254 1"/>
                <a:gd name="f530" fmla="*/ f445 f253 1"/>
                <a:gd name="f531" fmla="*/ f446 f254 1"/>
                <a:gd name="f532" fmla="*/ f447 f253 1"/>
                <a:gd name="f533" fmla="*/ f448 f253 1"/>
                <a:gd name="f534" fmla="*/ f449 f254 1"/>
                <a:gd name="f535" fmla="*/ f450 f253 1"/>
                <a:gd name="f536" fmla="*/ f451 f254 1"/>
                <a:gd name="f537" fmla="*/ f452 f253 1"/>
                <a:gd name="f538" fmla="*/ f453 f254 1"/>
                <a:gd name="f539" fmla="*/ f454 f253 1"/>
                <a:gd name="f540" fmla="*/ f455 f254 1"/>
                <a:gd name="f541" fmla="*/ f456 f253 1"/>
                <a:gd name="f542" fmla="*/ f457 f254 1"/>
                <a:gd name="f543" fmla="*/ f458 f253 1"/>
                <a:gd name="f544" fmla="*/ f459 f253 1"/>
                <a:gd name="f545" fmla="*/ f460 f253 1"/>
                <a:gd name="f546" fmla="*/ f461 f253 1"/>
                <a:gd name="f547" fmla="*/ f462 f254 1"/>
                <a:gd name="f548" fmla="*/ f463 f253 1"/>
                <a:gd name="f549" fmla="*/ f464 f254 1"/>
                <a:gd name="f550" fmla="*/ f465 f254 1"/>
                <a:gd name="f551" fmla="*/ f466 f253 1"/>
                <a:gd name="f552" fmla="*/ f467 f253 1"/>
                <a:gd name="f553" fmla="*/ f468 f254 1"/>
                <a:gd name="f554" fmla="*/ f469 f253 1"/>
                <a:gd name="f555" fmla="*/ f470 f254 1"/>
                <a:gd name="f556" fmla="*/ f471 f253 1"/>
                <a:gd name="f557" fmla="*/ f472 f254 1"/>
                <a:gd name="f558" fmla="*/ f473 f253 1"/>
                <a:gd name="f559" fmla="*/ f474 f254 1"/>
                <a:gd name="f560" fmla="*/ f475 f253 1"/>
                <a:gd name="f561" fmla="*/ f476 f254 1"/>
                <a:gd name="f562" fmla="*/ f477 f253 1"/>
                <a:gd name="f563" fmla="*/ f478 f253 1"/>
                <a:gd name="f564" fmla="*/ f479 f253 1"/>
                <a:gd name="f565" fmla="*/ f480 f253 1"/>
                <a:gd name="f566" fmla="*/ f481 f253 1"/>
                <a:gd name="f567" fmla="*/ f482 f254 1"/>
                <a:gd name="f568" fmla="*/ f483 f253 1"/>
                <a:gd name="f569" fmla="*/ f484 f253 1"/>
                <a:gd name="f570" fmla="*/ f485 f253 1"/>
                <a:gd name="f571" fmla="*/ f486 f253 1"/>
                <a:gd name="f572" fmla="*/ f487 f254 1"/>
                <a:gd name="f573" fmla="*/ f488 f253 1"/>
                <a:gd name="f574" fmla="*/ f489 f253 1"/>
                <a:gd name="f575" fmla="*/ f490 f253 1"/>
                <a:gd name="f576" fmla="*/ f491 f253 1"/>
                <a:gd name="f577" fmla="*/ f492 f254 1"/>
                <a:gd name="f578" fmla="*/ f493 f253 1"/>
                <a:gd name="f579" fmla="*/ f494 f254 1"/>
                <a:gd name="f580" fmla="*/ f495 f253 1"/>
                <a:gd name="f581" fmla="*/ f496 f253 1"/>
                <a:gd name="f582" fmla="*/ f497 f254 1"/>
                <a:gd name="f583" fmla="*/ f498 f253 1"/>
                <a:gd name="f584" fmla="*/ f499 f253 1"/>
                <a:gd name="f585" fmla="*/ f500 f253 1"/>
                <a:gd name="f586" fmla="*/ f501 f253 1"/>
                <a:gd name="f587" fmla="*/ f502 f253 1"/>
                <a:gd name="f588" fmla="*/ f503 f253 1"/>
                <a:gd name="f589" fmla="*/ f504 f253 1"/>
                <a:gd name="f590" fmla="*/ f505 f253 1"/>
                <a:gd name="f591" fmla="*/ f506 f253 1"/>
                <a:gd name="f592" fmla="*/ f507 f253 1"/>
                <a:gd name="f593" fmla="*/ f508 f253 1"/>
                <a:gd name="f594" fmla="*/ f509 f254 1"/>
                <a:gd name="f595" fmla="*/ f510 f254 1"/>
                <a:gd name="f596" fmla="*/ f511 f2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5">
                  <a:pos x="f516" y="f517"/>
                </a:cxn>
                <a:cxn ang="f345">
                  <a:pos x="f518" y="f519"/>
                </a:cxn>
                <a:cxn ang="f345">
                  <a:pos x="f520" y="f521"/>
                </a:cxn>
                <a:cxn ang="f345">
                  <a:pos x="f522" y="f523"/>
                </a:cxn>
                <a:cxn ang="f345">
                  <a:pos x="f524" y="f525"/>
                </a:cxn>
                <a:cxn ang="f345">
                  <a:pos x="f526" y="f527"/>
                </a:cxn>
                <a:cxn ang="f345">
                  <a:pos x="f528" y="f529"/>
                </a:cxn>
                <a:cxn ang="f345">
                  <a:pos x="f530" y="f531"/>
                </a:cxn>
                <a:cxn ang="f345">
                  <a:pos x="f532" y="f517"/>
                </a:cxn>
                <a:cxn ang="f345">
                  <a:pos x="f533" y="f534"/>
                </a:cxn>
                <a:cxn ang="f345">
                  <a:pos x="f535" y="f536"/>
                </a:cxn>
                <a:cxn ang="f345">
                  <a:pos x="f537" y="f538"/>
                </a:cxn>
                <a:cxn ang="f345">
                  <a:pos x="f539" y="f540"/>
                </a:cxn>
                <a:cxn ang="f345">
                  <a:pos x="f541" y="f542"/>
                </a:cxn>
                <a:cxn ang="f345">
                  <a:pos x="f543" y="f542"/>
                </a:cxn>
                <a:cxn ang="f345">
                  <a:pos x="f544" y="f542"/>
                </a:cxn>
                <a:cxn ang="f345">
                  <a:pos x="f545" y="f517"/>
                </a:cxn>
                <a:cxn ang="f345">
                  <a:pos x="f546" y="f547"/>
                </a:cxn>
                <a:cxn ang="f345">
                  <a:pos x="f548" y="f549"/>
                </a:cxn>
                <a:cxn ang="f345">
                  <a:pos x="f548" y="f550"/>
                </a:cxn>
                <a:cxn ang="f345">
                  <a:pos x="f551" y="f519"/>
                </a:cxn>
                <a:cxn ang="f345">
                  <a:pos x="f552" y="f553"/>
                </a:cxn>
                <a:cxn ang="f345">
                  <a:pos x="f554" y="f555"/>
                </a:cxn>
                <a:cxn ang="f345">
                  <a:pos x="f556" y="f557"/>
                </a:cxn>
                <a:cxn ang="f345">
                  <a:pos x="f554" y="f555"/>
                </a:cxn>
                <a:cxn ang="f345">
                  <a:pos x="f558" y="f559"/>
                </a:cxn>
                <a:cxn ang="f345">
                  <a:pos x="f560" y="f561"/>
                </a:cxn>
                <a:cxn ang="f345">
                  <a:pos x="f562" y="f550"/>
                </a:cxn>
                <a:cxn ang="f345">
                  <a:pos x="f563" y="f559"/>
                </a:cxn>
                <a:cxn ang="f345">
                  <a:pos x="f564" y="f561"/>
                </a:cxn>
                <a:cxn ang="f345">
                  <a:pos x="f565" y="f550"/>
                </a:cxn>
                <a:cxn ang="f345">
                  <a:pos x="f566" y="f567"/>
                </a:cxn>
                <a:cxn ang="f345">
                  <a:pos x="f568" y="f559"/>
                </a:cxn>
                <a:cxn ang="f345">
                  <a:pos x="f569" y="f550"/>
                </a:cxn>
                <a:cxn ang="f345">
                  <a:pos x="f570" y="f561"/>
                </a:cxn>
                <a:cxn ang="f345">
                  <a:pos x="f569" y="f550"/>
                </a:cxn>
                <a:cxn ang="f345">
                  <a:pos x="f571" y="f572"/>
                </a:cxn>
                <a:cxn ang="f345">
                  <a:pos x="f573" y="f531"/>
                </a:cxn>
                <a:cxn ang="f345">
                  <a:pos x="f574" y="f550"/>
                </a:cxn>
                <a:cxn ang="f345">
                  <a:pos x="f575" y="f547"/>
                </a:cxn>
                <a:cxn ang="f345">
                  <a:pos x="f576" y="f549"/>
                </a:cxn>
                <a:cxn ang="f345">
                  <a:pos x="f570" y="f577"/>
                </a:cxn>
                <a:cxn ang="f345">
                  <a:pos x="f578" y="f579"/>
                </a:cxn>
                <a:cxn ang="f345">
                  <a:pos x="f570" y="f577"/>
                </a:cxn>
                <a:cxn ang="f345">
                  <a:pos x="f580" y="f549"/>
                </a:cxn>
                <a:cxn ang="f345">
                  <a:pos x="f581" y="f582"/>
                </a:cxn>
                <a:cxn ang="f345">
                  <a:pos x="f583" y="f549"/>
                </a:cxn>
                <a:cxn ang="f345">
                  <a:pos x="f584" y="f549"/>
                </a:cxn>
                <a:cxn ang="f345">
                  <a:pos x="f585" y="f549"/>
                </a:cxn>
                <a:cxn ang="f345">
                  <a:pos x="f586" y="f549"/>
                </a:cxn>
                <a:cxn ang="f345">
                  <a:pos x="f587" y="f549"/>
                </a:cxn>
                <a:cxn ang="f345">
                  <a:pos x="f588" y="f582"/>
                </a:cxn>
                <a:cxn ang="f345">
                  <a:pos x="f589" y="f549"/>
                </a:cxn>
                <a:cxn ang="f345">
                  <a:pos x="f590" y="f549"/>
                </a:cxn>
                <a:cxn ang="f345">
                  <a:pos x="f591" y="f582"/>
                </a:cxn>
                <a:cxn ang="f345">
                  <a:pos x="f592" y="f582"/>
                </a:cxn>
                <a:cxn ang="f345">
                  <a:pos x="f593" y="f594"/>
                </a:cxn>
                <a:cxn ang="f345">
                  <a:pos x="f543" y="f595"/>
                </a:cxn>
                <a:cxn ang="f345">
                  <a:pos x="f596" y="f549"/>
                </a:cxn>
                <a:cxn ang="f345">
                  <a:pos x="f543" y="f595"/>
                </a:cxn>
              </a:cxnLst>
              <a:rect l="f512" t="f515" r="f513" b="f514"/>
              <a:pathLst>
                <a:path w="528" h="245">
                  <a:moveTo>
                    <a:pt x="f6" y="f9"/>
                  </a:moveTo>
                  <a:cubicBezTo>
                    <a:pt x="f10" y="f9"/>
                    <a:pt x="f11" y="f12"/>
                    <a:pt x="f13" y="f9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0" y="f21"/>
                    <a:pt x="f22" y="f21"/>
                  </a:cubicBezTo>
                  <a:cubicBezTo>
                    <a:pt x="f23" y="f21"/>
                    <a:pt x="f21" y="f23"/>
                    <a:pt x="f21" y="f24"/>
                  </a:cubicBezTo>
                  <a:cubicBezTo>
                    <a:pt x="f21" y="f25"/>
                    <a:pt x="f26" y="f27"/>
                    <a:pt x="f28" y="f29"/>
                  </a:cubicBezTo>
                  <a:cubicBezTo>
                    <a:pt x="f28" y="f30"/>
                    <a:pt x="f28" y="f31"/>
                    <a:pt x="f28" y="f32"/>
                  </a:cubicBezTo>
                  <a:cubicBezTo>
                    <a:pt x="f15" y="f33"/>
                    <a:pt x="f34" y="f6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14"/>
                    <a:pt x="f44" y="f30"/>
                    <a:pt x="f45" y="f30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7"/>
                    <a:pt x="f59" y="f29"/>
                    <a:pt x="f60" y="f57"/>
                  </a:cubicBezTo>
                  <a:cubicBezTo>
                    <a:pt x="f61" y="f53"/>
                    <a:pt x="f62" y="f55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0"/>
                    <a:pt x="f72" y="f70"/>
                    <a:pt x="f73" y="f70"/>
                  </a:cubicBezTo>
                  <a:cubicBezTo>
                    <a:pt x="f74" y="f75"/>
                    <a:pt x="f76" y="f21"/>
                    <a:pt x="f77" y="f78"/>
                  </a:cubicBezTo>
                  <a:cubicBezTo>
                    <a:pt x="f79" y="f80"/>
                    <a:pt x="f81" y="f9"/>
                    <a:pt x="f82" y="f9"/>
                  </a:cubicBezTo>
                  <a:cubicBezTo>
                    <a:pt x="f83" y="f12"/>
                    <a:pt x="f84" y="f9"/>
                    <a:pt x="f85" y="f9"/>
                  </a:cubicBezTo>
                  <a:cubicBezTo>
                    <a:pt x="f86" y="f9"/>
                    <a:pt x="f87" y="f9"/>
                    <a:pt x="f7" y="f15"/>
                  </a:cubicBezTo>
                  <a:cubicBezTo>
                    <a:pt x="f88" y="f89"/>
                    <a:pt x="f87" y="f90"/>
                    <a:pt x="f85" y="f91"/>
                  </a:cubicBezTo>
                  <a:cubicBezTo>
                    <a:pt x="f92" y="f3"/>
                    <a:pt x="f93" y="f94"/>
                    <a:pt x="f95" y="f96"/>
                  </a:cubicBezTo>
                  <a:cubicBezTo>
                    <a:pt x="f97" y="f98"/>
                    <a:pt x="f99" y="f8"/>
                    <a:pt x="f100" y="f101"/>
                  </a:cubicBezTo>
                  <a:cubicBezTo>
                    <a:pt x="f102" y="f103"/>
                    <a:pt x="f104" y="f105"/>
                    <a:pt x="f106" y="f105"/>
                  </a:cubicBezTo>
                  <a:cubicBezTo>
                    <a:pt x="f107" y="f101"/>
                    <a:pt x="f108" y="f109"/>
                    <a:pt x="f110" y="f111"/>
                  </a:cubicBezTo>
                  <a:cubicBezTo>
                    <a:pt x="f112" y="f44"/>
                    <a:pt x="f113" y="f111"/>
                    <a:pt x="f2" y="f101"/>
                  </a:cubicBezTo>
                  <a:cubicBezTo>
                    <a:pt x="f114" y="f101"/>
                    <a:pt x="f59" y="f111"/>
                    <a:pt x="f115" y="f101"/>
                  </a:cubicBezTo>
                  <a:cubicBezTo>
                    <a:pt x="f116" y="f101"/>
                    <a:pt x="f117" y="f98"/>
                    <a:pt x="f118" y="f111"/>
                  </a:cubicBezTo>
                  <a:cubicBezTo>
                    <a:pt x="f98" y="f101"/>
                    <a:pt x="f119" y="f111"/>
                    <a:pt x="f120" y="f101"/>
                  </a:cubicBezTo>
                  <a:cubicBezTo>
                    <a:pt x="f121" y="f101"/>
                    <a:pt x="f122" y="f111"/>
                    <a:pt x="f123" y="f111"/>
                  </a:cubicBezTo>
                  <a:cubicBezTo>
                    <a:pt x="f124" y="f101"/>
                    <a:pt x="f125" y="f111"/>
                    <a:pt x="f126" y="f111"/>
                  </a:cubicBezTo>
                  <a:cubicBezTo>
                    <a:pt x="f127" y="f111"/>
                    <a:pt x="f128" y="f103"/>
                    <a:pt x="f129" y="f111"/>
                  </a:cubicBezTo>
                  <a:cubicBezTo>
                    <a:pt x="f30" y="f130"/>
                    <a:pt x="f131" y="f103"/>
                    <a:pt x="f132" y="f133"/>
                  </a:cubicBezTo>
                  <a:cubicBezTo>
                    <a:pt x="f134" y="f135"/>
                    <a:pt x="f136" y="f137"/>
                    <a:pt x="f6" y="f9"/>
                  </a:cubicBezTo>
                  <a:close/>
                  <a:moveTo>
                    <a:pt x="f138" y="f78"/>
                  </a:moveTo>
                  <a:cubicBezTo>
                    <a:pt x="f61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0" y="f125"/>
                    <a:pt x="f152" y="f78"/>
                  </a:cubicBezTo>
                  <a:cubicBezTo>
                    <a:pt x="f153" y="f78"/>
                    <a:pt x="f154" y="f78"/>
                    <a:pt x="f138" y="f78"/>
                  </a:cubicBezTo>
                  <a:close/>
                  <a:moveTo>
                    <a:pt x="f152" y="f155"/>
                  </a:moveTo>
                  <a:cubicBezTo>
                    <a:pt x="f156" y="f157"/>
                    <a:pt x="f59" y="f158"/>
                    <a:pt x="f159" y="f160"/>
                  </a:cubicBezTo>
                  <a:cubicBezTo>
                    <a:pt x="f59" y="f161"/>
                    <a:pt x="f59" y="f23"/>
                    <a:pt x="f150" y="f21"/>
                  </a:cubicBezTo>
                  <a:cubicBezTo>
                    <a:pt x="f148" y="f162"/>
                    <a:pt x="f163" y="f21"/>
                    <a:pt x="f142" y="f66"/>
                  </a:cubicBezTo>
                  <a:cubicBezTo>
                    <a:pt x="f164" y="f23"/>
                    <a:pt x="f140" y="f24"/>
                    <a:pt x="f165" y="f22"/>
                  </a:cubicBezTo>
                  <a:cubicBezTo>
                    <a:pt x="f166" y="f158"/>
                    <a:pt x="f167" y="f168"/>
                    <a:pt x="f152" y="f155"/>
                  </a:cubicBezTo>
                  <a:close/>
                  <a:moveTo>
                    <a:pt x="f169" y="f128"/>
                  </a:moveTo>
                  <a:cubicBezTo>
                    <a:pt x="f170" y="f155"/>
                    <a:pt x="f171" y="f168"/>
                    <a:pt x="f172" y="f160"/>
                  </a:cubicBezTo>
                  <a:cubicBezTo>
                    <a:pt x="f171" y="f173"/>
                    <a:pt x="f122" y="f21"/>
                    <a:pt x="f174" y="f68"/>
                  </a:cubicBezTo>
                  <a:cubicBezTo>
                    <a:pt x="f175" y="f68"/>
                    <a:pt x="f94" y="f23"/>
                    <a:pt x="f176" y="f161"/>
                  </a:cubicBezTo>
                  <a:cubicBezTo>
                    <a:pt x="f175" y="f177"/>
                    <a:pt x="f178" y="f168"/>
                    <a:pt x="f169" y="f128"/>
                  </a:cubicBezTo>
                  <a:close/>
                  <a:moveTo>
                    <a:pt x="f179" y="f155"/>
                  </a:moveTo>
                  <a:cubicBezTo>
                    <a:pt x="f180" y="f168"/>
                    <a:pt x="f181" y="f158"/>
                    <a:pt x="f43" y="f177"/>
                  </a:cubicBezTo>
                  <a:cubicBezTo>
                    <a:pt x="f180" y="f161"/>
                    <a:pt x="f182" y="f23"/>
                    <a:pt x="f183" y="f21"/>
                  </a:cubicBezTo>
                  <a:cubicBezTo>
                    <a:pt x="f184" y="f162"/>
                    <a:pt x="f185" y="f21"/>
                    <a:pt x="f186" y="f66"/>
                  </a:cubicBezTo>
                  <a:cubicBezTo>
                    <a:pt x="f44" y="f187"/>
                    <a:pt x="f44" y="f24"/>
                    <a:pt x="f188" y="f22"/>
                  </a:cubicBezTo>
                  <a:cubicBezTo>
                    <a:pt x="f189" y="f158"/>
                    <a:pt x="f190" y="f168"/>
                    <a:pt x="f179" y="f155"/>
                  </a:cubicBezTo>
                  <a:close/>
                  <a:moveTo>
                    <a:pt x="f191" y="f155"/>
                  </a:moveTo>
                  <a:cubicBezTo>
                    <a:pt x="f192" y="f168"/>
                    <a:pt x="f193" y="f158"/>
                    <a:pt x="f194" y="f177"/>
                  </a:cubicBezTo>
                  <a:cubicBezTo>
                    <a:pt x="f193" y="f173"/>
                    <a:pt x="f192" y="f23"/>
                    <a:pt x="f195" y="f21"/>
                  </a:cubicBezTo>
                  <a:cubicBezTo>
                    <a:pt x="f196" y="f162"/>
                    <a:pt x="f197" y="f21"/>
                    <a:pt x="f198" y="f66"/>
                  </a:cubicBezTo>
                  <a:cubicBezTo>
                    <a:pt x="f199" y="f187"/>
                    <a:pt x="f199" y="f24"/>
                    <a:pt x="f46" y="f22"/>
                  </a:cubicBezTo>
                  <a:cubicBezTo>
                    <a:pt x="f197" y="f158"/>
                    <a:pt x="f45" y="f168"/>
                    <a:pt x="f191" y="f155"/>
                  </a:cubicBezTo>
                  <a:close/>
                  <a:moveTo>
                    <a:pt x="f116" y="f155"/>
                  </a:moveTo>
                  <a:cubicBezTo>
                    <a:pt x="f116" y="f64"/>
                    <a:pt x="f116" y="f200"/>
                    <a:pt x="f116" y="f162"/>
                  </a:cubicBezTo>
                  <a:cubicBezTo>
                    <a:pt x="f201" y="f21"/>
                    <a:pt x="f115" y="f21"/>
                    <a:pt x="f202" y="f23"/>
                  </a:cubicBezTo>
                  <a:cubicBezTo>
                    <a:pt x="f203" y="f187"/>
                    <a:pt x="f203" y="f22"/>
                    <a:pt x="f202" y="f177"/>
                  </a:cubicBezTo>
                  <a:cubicBezTo>
                    <a:pt x="f204" y="f168"/>
                    <a:pt x="f205" y="f168"/>
                    <a:pt x="f116" y="f155"/>
                  </a:cubicBezTo>
                  <a:close/>
                  <a:moveTo>
                    <a:pt x="f147" y="f155"/>
                  </a:moveTo>
                  <a:cubicBezTo>
                    <a:pt x="f206" y="f161"/>
                    <a:pt x="f206" y="f187"/>
                    <a:pt x="f28" y="f21"/>
                  </a:cubicBezTo>
                  <a:cubicBezTo>
                    <a:pt x="f207" y="f68"/>
                    <a:pt x="f208" y="f21"/>
                    <a:pt x="f209" y="f66"/>
                  </a:cubicBezTo>
                  <a:cubicBezTo>
                    <a:pt x="f210" y="f75"/>
                    <a:pt x="f211" y="f22"/>
                    <a:pt x="f212" y="f160"/>
                  </a:cubicBezTo>
                  <a:cubicBezTo>
                    <a:pt x="f213" y="f168"/>
                    <a:pt x="f214" y="f168"/>
                    <a:pt x="f147" y="f155"/>
                  </a:cubicBezTo>
                  <a:close/>
                  <a:moveTo>
                    <a:pt x="f215" y="f155"/>
                  </a:moveTo>
                  <a:cubicBezTo>
                    <a:pt x="f216" y="f168"/>
                    <a:pt x="f89" y="f158"/>
                    <a:pt x="f34" y="f160"/>
                  </a:cubicBezTo>
                  <a:cubicBezTo>
                    <a:pt x="f89" y="f161"/>
                    <a:pt x="f216" y="f187"/>
                    <a:pt x="f90" y="f21"/>
                  </a:cubicBezTo>
                  <a:cubicBezTo>
                    <a:pt x="f217" y="f162"/>
                    <a:pt x="f218" y="f68"/>
                    <a:pt x="f219" y="f70"/>
                  </a:cubicBezTo>
                  <a:cubicBezTo>
                    <a:pt x="f220" y="f187"/>
                    <a:pt x="f221" y="f24"/>
                    <a:pt x="f220" y="f177"/>
                  </a:cubicBezTo>
                  <a:cubicBezTo>
                    <a:pt x="f218" y="f168"/>
                    <a:pt x="f222" y="f168"/>
                    <a:pt x="f215" y="f155"/>
                  </a:cubicBezTo>
                  <a:close/>
                  <a:moveTo>
                    <a:pt x="f223" y="f78"/>
                  </a:moveTo>
                  <a:cubicBezTo>
                    <a:pt x="f188" y="f125"/>
                    <a:pt x="f188" y="f141"/>
                    <a:pt x="f224" y="f143"/>
                  </a:cubicBezTo>
                  <a:cubicBezTo>
                    <a:pt x="f189" y="f147"/>
                    <a:pt x="f183" y="f147"/>
                    <a:pt x="f179" y="f206"/>
                  </a:cubicBezTo>
                  <a:cubicBezTo>
                    <a:pt x="f180" y="f151"/>
                    <a:pt x="f180" y="f125"/>
                    <a:pt x="f181" y="f78"/>
                  </a:cubicBezTo>
                  <a:cubicBezTo>
                    <a:pt x="f190" y="f78"/>
                    <a:pt x="f225" y="f78"/>
                    <a:pt x="f223" y="f78"/>
                  </a:cubicBezTo>
                  <a:close/>
                  <a:moveTo>
                    <a:pt x="f209" y="f145"/>
                  </a:moveTo>
                  <a:cubicBezTo>
                    <a:pt x="f139" y="f143"/>
                    <a:pt x="f141" y="f149"/>
                    <a:pt x="f143" y="f141"/>
                  </a:cubicBezTo>
                  <a:cubicBezTo>
                    <a:pt x="f145" y="f151"/>
                    <a:pt x="f145" y="f213"/>
                    <a:pt x="f143" y="f226"/>
                  </a:cubicBezTo>
                  <a:cubicBezTo>
                    <a:pt x="f151" y="f78"/>
                    <a:pt x="f125" y="f78"/>
                    <a:pt x="f209" y="f209"/>
                  </a:cubicBezTo>
                  <a:cubicBezTo>
                    <a:pt x="f209" y="f125"/>
                    <a:pt x="f209" y="f28"/>
                    <a:pt x="f209" y="f145"/>
                  </a:cubicBezTo>
                  <a:close/>
                  <a:moveTo>
                    <a:pt x="f227" y="f149"/>
                  </a:moveTo>
                  <a:cubicBezTo>
                    <a:pt x="f228" y="f145"/>
                    <a:pt x="f63" y="f143"/>
                    <a:pt x="f229" y="f78"/>
                  </a:cubicBezTo>
                  <a:cubicBezTo>
                    <a:pt x="f230" y="f78"/>
                    <a:pt x="f69" y="f78"/>
                    <a:pt x="f227" y="f78"/>
                  </a:cubicBezTo>
                  <a:cubicBezTo>
                    <a:pt x="f227" y="f231"/>
                    <a:pt x="f227" y="f207"/>
                    <a:pt x="f227" y="f149"/>
                  </a:cubicBezTo>
                  <a:close/>
                  <a:moveTo>
                    <a:pt x="f232" y="f78"/>
                  </a:moveTo>
                  <a:cubicBezTo>
                    <a:pt x="f233" y="f78"/>
                    <a:pt x="f234" y="f78"/>
                    <a:pt x="f235" y="f78"/>
                  </a:cubicBezTo>
                  <a:cubicBezTo>
                    <a:pt x="f236" y="f145"/>
                    <a:pt x="f107" y="f237"/>
                    <a:pt x="f232" y="f149"/>
                  </a:cubicBezTo>
                  <a:cubicBezTo>
                    <a:pt x="f232" y="f28"/>
                    <a:pt x="f232" y="f125"/>
                    <a:pt x="f232" y="f78"/>
                  </a:cubicBezTo>
                  <a:close/>
                  <a:moveTo>
                    <a:pt x="f52" y="f78"/>
                  </a:moveTo>
                  <a:cubicBezTo>
                    <a:pt x="f238" y="f78"/>
                    <a:pt x="f204" y="f78"/>
                    <a:pt x="f239" y="f78"/>
                  </a:cubicBezTo>
                  <a:cubicBezTo>
                    <a:pt x="f240" y="f147"/>
                    <a:pt x="f241" y="f237"/>
                    <a:pt x="f52" y="f206"/>
                  </a:cubicBezTo>
                  <a:cubicBezTo>
                    <a:pt x="f52" y="f207"/>
                    <a:pt x="f52" y="f125"/>
                    <a:pt x="f52" y="f78"/>
                  </a:cubicBezTo>
                  <a:close/>
                  <a:moveTo>
                    <a:pt x="f128" y="f78"/>
                  </a:moveTo>
                  <a:cubicBezTo>
                    <a:pt x="f177" y="f78"/>
                    <a:pt x="f173" y="f78"/>
                    <a:pt x="f66" y="f78"/>
                  </a:cubicBezTo>
                  <a:cubicBezTo>
                    <a:pt x="f23" y="f125"/>
                    <a:pt x="f23" y="f141"/>
                    <a:pt x="f200" y="f206"/>
                  </a:cubicBezTo>
                  <a:cubicBezTo>
                    <a:pt x="f173" y="f147"/>
                    <a:pt x="f158" y="f149"/>
                    <a:pt x="f242" y="f149"/>
                  </a:cubicBezTo>
                  <a:cubicBezTo>
                    <a:pt x="f242" y="f28"/>
                    <a:pt x="f242" y="f243"/>
                    <a:pt x="f242" y="f231"/>
                  </a:cubicBezTo>
                  <a:cubicBezTo>
                    <a:pt x="f242" y="f213"/>
                    <a:pt x="f242" y="f226"/>
                    <a:pt x="f128" y="f78"/>
                  </a:cubicBezTo>
                  <a:close/>
                  <a:moveTo>
                    <a:pt x="f244" y="f149"/>
                  </a:moveTo>
                  <a:cubicBezTo>
                    <a:pt x="f192" y="f145"/>
                    <a:pt x="f245" y="f143"/>
                    <a:pt x="f246" y="f78"/>
                  </a:cubicBezTo>
                  <a:cubicBezTo>
                    <a:pt x="f247" y="f78"/>
                    <a:pt x="f197" y="f78"/>
                    <a:pt x="f244" y="f78"/>
                  </a:cubicBezTo>
                  <a:cubicBezTo>
                    <a:pt x="f244" y="f231"/>
                    <a:pt x="f244" y="f207"/>
                    <a:pt x="f244" y="f149"/>
                  </a:cubicBezTo>
                  <a:close/>
                  <a:moveTo>
                    <a:pt x="f176" y="f209"/>
                  </a:moveTo>
                  <a:cubicBezTo>
                    <a:pt x="f248" y="f125"/>
                    <a:pt x="f120" y="f141"/>
                    <a:pt x="f175" y="f149"/>
                  </a:cubicBezTo>
                  <a:cubicBezTo>
                    <a:pt x="f135" y="f147"/>
                    <a:pt x="f249" y="f149"/>
                    <a:pt x="f171" y="f149"/>
                  </a:cubicBezTo>
                  <a:cubicBezTo>
                    <a:pt x="f171" y="f207"/>
                    <a:pt x="f171" y="f231"/>
                    <a:pt x="f171" y="f209"/>
                  </a:cubicBezTo>
                  <a:cubicBezTo>
                    <a:pt x="f249" y="f209"/>
                    <a:pt x="f41" y="f209"/>
                    <a:pt x="f176" y="f209"/>
                  </a:cubicBezTo>
                  <a:close/>
                  <a:moveTo>
                    <a:pt x="f123" y="f147"/>
                  </a:moveTo>
                  <a:cubicBezTo>
                    <a:pt x="f250" y="f143"/>
                    <a:pt x="f90" y="f149"/>
                    <a:pt x="f251" y="f149"/>
                  </a:cubicBezTo>
                  <a:cubicBezTo>
                    <a:pt x="f251" y="f214"/>
                    <a:pt x="f89" y="f19"/>
                    <a:pt x="f89" y="f78"/>
                  </a:cubicBezTo>
                  <a:cubicBezTo>
                    <a:pt x="f217" y="f78"/>
                    <a:pt x="f37" y="f78"/>
                    <a:pt x="f123" y="f78"/>
                  </a:cubicBezTo>
                  <a:cubicBezTo>
                    <a:pt x="f123" y="f125"/>
                    <a:pt x="f123" y="f28"/>
                    <a:pt x="f123" y="f147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5219DFD-F2F5-9503-6467-3A55184EF47F}"/>
                </a:ext>
              </a:extLst>
            </p:cNvPr>
            <p:cNvSpPr/>
            <p:nvPr/>
          </p:nvSpPr>
          <p:spPr>
            <a:xfrm>
              <a:off x="2731705" y="3669999"/>
              <a:ext cx="3698894" cy="158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9"/>
                <a:gd name="f7" fmla="val 23"/>
                <a:gd name="f8" fmla="val 1"/>
                <a:gd name="f9" fmla="val 15"/>
                <a:gd name="f10" fmla="val 9"/>
                <a:gd name="f11" fmla="val 29"/>
                <a:gd name="f12" fmla="val 10"/>
                <a:gd name="f13" fmla="val 43"/>
                <a:gd name="f14" fmla="val 3"/>
                <a:gd name="f15" fmla="val 46"/>
                <a:gd name="f16" fmla="val 2"/>
                <a:gd name="f17" fmla="val 50"/>
                <a:gd name="f18" fmla="val 53"/>
                <a:gd name="f19" fmla="val 56"/>
                <a:gd name="f20" fmla="val 4"/>
                <a:gd name="f21" fmla="val 58"/>
                <a:gd name="f22" fmla="val 6"/>
                <a:gd name="f23" fmla="val 60"/>
                <a:gd name="f24" fmla="val 73"/>
                <a:gd name="f25" fmla="val 5"/>
                <a:gd name="f26" fmla="val 88"/>
                <a:gd name="f27" fmla="val 100"/>
                <a:gd name="f28" fmla="val 114"/>
                <a:gd name="f29" fmla="val 7"/>
                <a:gd name="f30" fmla="val 127"/>
                <a:gd name="f31" fmla="val 141"/>
                <a:gd name="f32" fmla="val 145"/>
                <a:gd name="f33" fmla="val 149"/>
                <a:gd name="f34" fmla="val 153"/>
                <a:gd name="f35" fmla="val 155"/>
                <a:gd name="f36" fmla="val 157"/>
                <a:gd name="f37" fmla="val 159"/>
                <a:gd name="f38" fmla="val 172"/>
                <a:gd name="f39" fmla="val 186"/>
                <a:gd name="f40" fmla="val 198"/>
                <a:gd name="f41" fmla="val 211"/>
                <a:gd name="f42" fmla="val 223"/>
                <a:gd name="f43" fmla="val 237"/>
                <a:gd name="f44" fmla="val 241"/>
                <a:gd name="f45" fmla="val 246"/>
                <a:gd name="f46" fmla="val 251"/>
                <a:gd name="f47" fmla="val 262"/>
                <a:gd name="f48" fmla="val 273"/>
                <a:gd name="f49" fmla="val 283"/>
                <a:gd name="f50" fmla="val 289"/>
                <a:gd name="f51" fmla="val 295"/>
                <a:gd name="f52" fmla="val 300"/>
                <a:gd name="f53" fmla="val 301"/>
                <a:gd name="f54" fmla="val 302"/>
                <a:gd name="f55" fmla="val 315"/>
                <a:gd name="f56" fmla="val 329"/>
                <a:gd name="f57" fmla="val 342"/>
                <a:gd name="f58" fmla="val 355"/>
                <a:gd name="f59" fmla="val 367"/>
                <a:gd name="f60" fmla="val 381"/>
                <a:gd name="f61" fmla="val 385"/>
                <a:gd name="f62" fmla="val 391"/>
                <a:gd name="f63" fmla="val 396"/>
                <a:gd name="f64" fmla="val 402"/>
                <a:gd name="f65" fmla="val 409"/>
                <a:gd name="f66" fmla="val 414"/>
                <a:gd name="f67" fmla="val 8"/>
                <a:gd name="f68" fmla="val 430"/>
                <a:gd name="f69" fmla="val 446"/>
                <a:gd name="f70" fmla="val 462"/>
                <a:gd name="f71" fmla="val 478"/>
                <a:gd name="f72" fmla="val 494"/>
                <a:gd name="f73" fmla="val 510"/>
                <a:gd name="f74" fmla="val 517"/>
                <a:gd name="f75" fmla="val 11"/>
                <a:gd name="f76" fmla="val 526"/>
                <a:gd name="f77" fmla="val 535"/>
                <a:gd name="f78" fmla="val 532"/>
                <a:gd name="f79" fmla="val 16"/>
                <a:gd name="f80" fmla="val 529"/>
                <a:gd name="f81" fmla="val 17"/>
                <a:gd name="f82" fmla="val 520"/>
                <a:gd name="f83" fmla="val 20"/>
                <a:gd name="f84" fmla="val 509"/>
                <a:gd name="f85" fmla="val 502"/>
                <a:gd name="f86" fmla="val 490"/>
                <a:gd name="f87" fmla="val 481"/>
                <a:gd name="f88" fmla="val 470"/>
                <a:gd name="f89" fmla="val 449"/>
                <a:gd name="f90" fmla="val 428"/>
                <a:gd name="f91" fmla="val 18"/>
                <a:gd name="f92" fmla="val 406"/>
                <a:gd name="f93" fmla="val 19"/>
                <a:gd name="f94" fmla="val 395"/>
                <a:gd name="f95" fmla="val 383"/>
                <a:gd name="f96" fmla="val 371"/>
                <a:gd name="f97" fmla="val 350"/>
                <a:gd name="f98" fmla="val 330"/>
                <a:gd name="f99" fmla="val 309"/>
                <a:gd name="f100" fmla="val 298"/>
                <a:gd name="f101" fmla="val 286"/>
                <a:gd name="f102" fmla="val 274"/>
                <a:gd name="f103" fmla="val 254"/>
                <a:gd name="f104" fmla="val 233"/>
                <a:gd name="f105" fmla="val 213"/>
                <a:gd name="f106" fmla="val 201"/>
                <a:gd name="f107" fmla="val 189"/>
                <a:gd name="f108" fmla="val 178"/>
                <a:gd name="f109" fmla="val 136"/>
                <a:gd name="f110" fmla="val 115"/>
                <a:gd name="f111" fmla="val 103"/>
                <a:gd name="f112" fmla="val 91"/>
                <a:gd name="f113" fmla="val 80"/>
                <a:gd name="f114" fmla="val 59"/>
                <a:gd name="f115" fmla="val 38"/>
                <a:gd name="f116" fmla="val 14"/>
                <a:gd name="f117" fmla="+- 0 0 -90"/>
                <a:gd name="f118" fmla="*/ f3 1 539"/>
                <a:gd name="f119" fmla="*/ f4 1 23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539"/>
                <a:gd name="f128" fmla="*/ f124 1 23"/>
                <a:gd name="f129" fmla="*/ 1 f125 1"/>
                <a:gd name="f130" fmla="*/ 1 f124 1"/>
                <a:gd name="f131" fmla="*/ 43 f125 1"/>
                <a:gd name="f132" fmla="*/ 3 f124 1"/>
                <a:gd name="f133" fmla="*/ 53 f125 1"/>
                <a:gd name="f134" fmla="*/ 60 f125 1"/>
                <a:gd name="f135" fmla="*/ 6 f124 1"/>
                <a:gd name="f136" fmla="*/ 100 f125 1"/>
                <a:gd name="f137" fmla="*/ 4 f124 1"/>
                <a:gd name="f138" fmla="*/ 141 f125 1"/>
                <a:gd name="f139" fmla="*/ 153 f125 1"/>
                <a:gd name="f140" fmla="*/ 159 f125 1"/>
                <a:gd name="f141" fmla="*/ 198 f125 1"/>
                <a:gd name="f142" fmla="*/ 237 f125 1"/>
                <a:gd name="f143" fmla="*/ 5 f124 1"/>
                <a:gd name="f144" fmla="*/ 251 f125 1"/>
                <a:gd name="f145" fmla="*/ 283 f125 1"/>
                <a:gd name="f146" fmla="*/ 300 f125 1"/>
                <a:gd name="f147" fmla="*/ 302 f125 1"/>
                <a:gd name="f148" fmla="*/ 342 f125 1"/>
                <a:gd name="f149" fmla="*/ 381 f125 1"/>
                <a:gd name="f150" fmla="*/ 396 f125 1"/>
                <a:gd name="f151" fmla="*/ 414 f125 1"/>
                <a:gd name="f152" fmla="*/ 8 f124 1"/>
                <a:gd name="f153" fmla="*/ 462 f125 1"/>
                <a:gd name="f154" fmla="*/ 7 f124 1"/>
                <a:gd name="f155" fmla="*/ 510 f125 1"/>
                <a:gd name="f156" fmla="*/ 9 f124 1"/>
                <a:gd name="f157" fmla="*/ 539 f125 1"/>
                <a:gd name="f158" fmla="*/ 529 f125 1"/>
                <a:gd name="f159" fmla="*/ 17 f124 1"/>
                <a:gd name="f160" fmla="*/ 502 f125 1"/>
                <a:gd name="f161" fmla="*/ 20 f124 1"/>
                <a:gd name="f162" fmla="*/ 470 f125 1"/>
                <a:gd name="f163" fmla="*/ 406 f125 1"/>
                <a:gd name="f164" fmla="*/ 19 f124 1"/>
                <a:gd name="f165" fmla="*/ 371 f125 1"/>
                <a:gd name="f166" fmla="*/ 309 f125 1"/>
                <a:gd name="f167" fmla="*/ 274 f125 1"/>
                <a:gd name="f168" fmla="*/ 213 f125 1"/>
                <a:gd name="f169" fmla="*/ 178 f125 1"/>
                <a:gd name="f170" fmla="*/ 115 f125 1"/>
                <a:gd name="f171" fmla="*/ 80 f125 1"/>
                <a:gd name="f172" fmla="*/ 17 f125 1"/>
                <a:gd name="f173" fmla="+- f126 0 f1"/>
                <a:gd name="f174" fmla="*/ f129 1 539"/>
                <a:gd name="f175" fmla="*/ f130 1 23"/>
                <a:gd name="f176" fmla="*/ f131 1 539"/>
                <a:gd name="f177" fmla="*/ f132 1 23"/>
                <a:gd name="f178" fmla="*/ f133 1 539"/>
                <a:gd name="f179" fmla="*/ f134 1 539"/>
                <a:gd name="f180" fmla="*/ f135 1 23"/>
                <a:gd name="f181" fmla="*/ f136 1 539"/>
                <a:gd name="f182" fmla="*/ f137 1 23"/>
                <a:gd name="f183" fmla="*/ f138 1 539"/>
                <a:gd name="f184" fmla="*/ f139 1 539"/>
                <a:gd name="f185" fmla="*/ f140 1 539"/>
                <a:gd name="f186" fmla="*/ f141 1 539"/>
                <a:gd name="f187" fmla="*/ f142 1 539"/>
                <a:gd name="f188" fmla="*/ f143 1 23"/>
                <a:gd name="f189" fmla="*/ f144 1 539"/>
                <a:gd name="f190" fmla="*/ f145 1 539"/>
                <a:gd name="f191" fmla="*/ f146 1 539"/>
                <a:gd name="f192" fmla="*/ f147 1 539"/>
                <a:gd name="f193" fmla="*/ f148 1 539"/>
                <a:gd name="f194" fmla="*/ f149 1 539"/>
                <a:gd name="f195" fmla="*/ f150 1 539"/>
                <a:gd name="f196" fmla="*/ f151 1 539"/>
                <a:gd name="f197" fmla="*/ f152 1 23"/>
                <a:gd name="f198" fmla="*/ f153 1 539"/>
                <a:gd name="f199" fmla="*/ f154 1 23"/>
                <a:gd name="f200" fmla="*/ f155 1 539"/>
                <a:gd name="f201" fmla="*/ f156 1 23"/>
                <a:gd name="f202" fmla="*/ f157 1 539"/>
                <a:gd name="f203" fmla="*/ f158 1 539"/>
                <a:gd name="f204" fmla="*/ f159 1 23"/>
                <a:gd name="f205" fmla="*/ f160 1 539"/>
                <a:gd name="f206" fmla="*/ f161 1 23"/>
                <a:gd name="f207" fmla="*/ f162 1 539"/>
                <a:gd name="f208" fmla="*/ f163 1 539"/>
                <a:gd name="f209" fmla="*/ f164 1 23"/>
                <a:gd name="f210" fmla="*/ f165 1 539"/>
                <a:gd name="f211" fmla="*/ f166 1 539"/>
                <a:gd name="f212" fmla="*/ f167 1 539"/>
                <a:gd name="f213" fmla="*/ f168 1 539"/>
                <a:gd name="f214" fmla="*/ f169 1 539"/>
                <a:gd name="f215" fmla="*/ f170 1 539"/>
                <a:gd name="f216" fmla="*/ f171 1 539"/>
                <a:gd name="f217" fmla="*/ f172 1 539"/>
                <a:gd name="f218" fmla="*/ 0 1 f127"/>
                <a:gd name="f219" fmla="*/ f121 1 f127"/>
                <a:gd name="f220" fmla="*/ 0 1 f128"/>
                <a:gd name="f221" fmla="*/ f122 1 f128"/>
                <a:gd name="f222" fmla="*/ f174 1 f127"/>
                <a:gd name="f223" fmla="*/ f175 1 f128"/>
                <a:gd name="f224" fmla="*/ f176 1 f127"/>
                <a:gd name="f225" fmla="*/ f177 1 f128"/>
                <a:gd name="f226" fmla="*/ f178 1 f127"/>
                <a:gd name="f227" fmla="*/ f179 1 f127"/>
                <a:gd name="f228" fmla="*/ f180 1 f128"/>
                <a:gd name="f229" fmla="*/ f181 1 f127"/>
                <a:gd name="f230" fmla="*/ f182 1 f128"/>
                <a:gd name="f231" fmla="*/ f183 1 f127"/>
                <a:gd name="f232" fmla="*/ f184 1 f127"/>
                <a:gd name="f233" fmla="*/ f185 1 f127"/>
                <a:gd name="f234" fmla="*/ f186 1 f127"/>
                <a:gd name="f235" fmla="*/ f187 1 f127"/>
                <a:gd name="f236" fmla="*/ f188 1 f128"/>
                <a:gd name="f237" fmla="*/ f189 1 f127"/>
                <a:gd name="f238" fmla="*/ f190 1 f127"/>
                <a:gd name="f239" fmla="*/ f191 1 f127"/>
                <a:gd name="f240" fmla="*/ f192 1 f127"/>
                <a:gd name="f241" fmla="*/ f193 1 f127"/>
                <a:gd name="f242" fmla="*/ f194 1 f127"/>
                <a:gd name="f243" fmla="*/ f195 1 f127"/>
                <a:gd name="f244" fmla="*/ f196 1 f127"/>
                <a:gd name="f245" fmla="*/ f197 1 f128"/>
                <a:gd name="f246" fmla="*/ f198 1 f127"/>
                <a:gd name="f247" fmla="*/ f199 1 f128"/>
                <a:gd name="f248" fmla="*/ f200 1 f127"/>
                <a:gd name="f249" fmla="*/ f201 1 f128"/>
                <a:gd name="f250" fmla="*/ f202 1 f127"/>
                <a:gd name="f251" fmla="*/ f203 1 f127"/>
                <a:gd name="f252" fmla="*/ f204 1 f128"/>
                <a:gd name="f253" fmla="*/ f205 1 f127"/>
                <a:gd name="f254" fmla="*/ f206 1 f128"/>
                <a:gd name="f255" fmla="*/ f207 1 f127"/>
                <a:gd name="f256" fmla="*/ f208 1 f127"/>
                <a:gd name="f257" fmla="*/ f209 1 f128"/>
                <a:gd name="f258" fmla="*/ f210 1 f127"/>
                <a:gd name="f259" fmla="*/ f211 1 f127"/>
                <a:gd name="f260" fmla="*/ f212 1 f127"/>
                <a:gd name="f261" fmla="*/ f213 1 f127"/>
                <a:gd name="f262" fmla="*/ f214 1 f127"/>
                <a:gd name="f263" fmla="*/ f215 1 f127"/>
                <a:gd name="f264" fmla="*/ f216 1 f127"/>
                <a:gd name="f265" fmla="*/ f217 1 f127"/>
                <a:gd name="f266" fmla="*/ f218 f118 1"/>
                <a:gd name="f267" fmla="*/ f219 f118 1"/>
                <a:gd name="f268" fmla="*/ f221 f119 1"/>
                <a:gd name="f269" fmla="*/ f220 f119 1"/>
                <a:gd name="f270" fmla="*/ f222 f118 1"/>
                <a:gd name="f271" fmla="*/ f223 f119 1"/>
                <a:gd name="f272" fmla="*/ f224 f118 1"/>
                <a:gd name="f273" fmla="*/ f225 f119 1"/>
                <a:gd name="f274" fmla="*/ f226 f118 1"/>
                <a:gd name="f275" fmla="*/ f227 f118 1"/>
                <a:gd name="f276" fmla="*/ f228 f119 1"/>
                <a:gd name="f277" fmla="*/ f229 f118 1"/>
                <a:gd name="f278" fmla="*/ f230 f119 1"/>
                <a:gd name="f279" fmla="*/ f231 f118 1"/>
                <a:gd name="f280" fmla="*/ f232 f118 1"/>
                <a:gd name="f281" fmla="*/ f233 f118 1"/>
                <a:gd name="f282" fmla="*/ f234 f118 1"/>
                <a:gd name="f283" fmla="*/ f235 f118 1"/>
                <a:gd name="f284" fmla="*/ f236 f119 1"/>
                <a:gd name="f285" fmla="*/ f237 f118 1"/>
                <a:gd name="f286" fmla="*/ f238 f118 1"/>
                <a:gd name="f287" fmla="*/ f239 f118 1"/>
                <a:gd name="f288" fmla="*/ f240 f118 1"/>
                <a:gd name="f289" fmla="*/ f241 f118 1"/>
                <a:gd name="f290" fmla="*/ f242 f118 1"/>
                <a:gd name="f291" fmla="*/ f243 f118 1"/>
                <a:gd name="f292" fmla="*/ f244 f118 1"/>
                <a:gd name="f293" fmla="*/ f245 f119 1"/>
                <a:gd name="f294" fmla="*/ f246 f118 1"/>
                <a:gd name="f295" fmla="*/ f247 f119 1"/>
                <a:gd name="f296" fmla="*/ f248 f118 1"/>
                <a:gd name="f297" fmla="*/ f249 f119 1"/>
                <a:gd name="f298" fmla="*/ f250 f118 1"/>
                <a:gd name="f299" fmla="*/ f251 f118 1"/>
                <a:gd name="f300" fmla="*/ f252 f119 1"/>
                <a:gd name="f301" fmla="*/ f253 f118 1"/>
                <a:gd name="f302" fmla="*/ f254 f119 1"/>
                <a:gd name="f303" fmla="*/ f255 f118 1"/>
                <a:gd name="f304" fmla="*/ f256 f118 1"/>
                <a:gd name="f305" fmla="*/ f257 f119 1"/>
                <a:gd name="f306" fmla="*/ f258 f118 1"/>
                <a:gd name="f307" fmla="*/ f259 f118 1"/>
                <a:gd name="f308" fmla="*/ f260 f118 1"/>
                <a:gd name="f309" fmla="*/ f261 f118 1"/>
                <a:gd name="f310" fmla="*/ f262 f118 1"/>
                <a:gd name="f311" fmla="*/ f263 f118 1"/>
                <a:gd name="f312" fmla="*/ f264 f118 1"/>
                <a:gd name="f313" fmla="*/ f265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3">
                  <a:pos x="f270" y="f271"/>
                </a:cxn>
                <a:cxn ang="f173">
                  <a:pos x="f272" y="f273"/>
                </a:cxn>
                <a:cxn ang="f173">
                  <a:pos x="f274" y="f273"/>
                </a:cxn>
                <a:cxn ang="f173">
                  <a:pos x="f275" y="f276"/>
                </a:cxn>
                <a:cxn ang="f173">
                  <a:pos x="f277" y="f278"/>
                </a:cxn>
                <a:cxn ang="f173">
                  <a:pos x="f279" y="f278"/>
                </a:cxn>
                <a:cxn ang="f173">
                  <a:pos x="f280" y="f278"/>
                </a:cxn>
                <a:cxn ang="f173">
                  <a:pos x="f281" y="f276"/>
                </a:cxn>
                <a:cxn ang="f173">
                  <a:pos x="f282" y="f273"/>
                </a:cxn>
                <a:cxn ang="f173">
                  <a:pos x="f283" y="f284"/>
                </a:cxn>
                <a:cxn ang="f173">
                  <a:pos x="f285" y="f284"/>
                </a:cxn>
                <a:cxn ang="f173">
                  <a:pos x="f286" y="f284"/>
                </a:cxn>
                <a:cxn ang="f173">
                  <a:pos x="f287" y="f284"/>
                </a:cxn>
                <a:cxn ang="f173">
                  <a:pos x="f288" y="f276"/>
                </a:cxn>
                <a:cxn ang="f173">
                  <a:pos x="f289" y="f273"/>
                </a:cxn>
                <a:cxn ang="f173">
                  <a:pos x="f290" y="f284"/>
                </a:cxn>
                <a:cxn ang="f173">
                  <a:pos x="f291" y="f284"/>
                </a:cxn>
                <a:cxn ang="f173">
                  <a:pos x="f292" y="f293"/>
                </a:cxn>
                <a:cxn ang="f173">
                  <a:pos x="f294" y="f295"/>
                </a:cxn>
                <a:cxn ang="f173">
                  <a:pos x="f296" y="f297"/>
                </a:cxn>
                <a:cxn ang="f173">
                  <a:pos x="f298" y="f273"/>
                </a:cxn>
                <a:cxn ang="f173">
                  <a:pos x="f299" y="f300"/>
                </a:cxn>
                <a:cxn ang="f173">
                  <a:pos x="f301" y="f302"/>
                </a:cxn>
                <a:cxn ang="f173">
                  <a:pos x="f303" y="f302"/>
                </a:cxn>
                <a:cxn ang="f173">
                  <a:pos x="f304" y="f305"/>
                </a:cxn>
                <a:cxn ang="f173">
                  <a:pos x="f306" y="f302"/>
                </a:cxn>
                <a:cxn ang="f173">
                  <a:pos x="f307" y="f302"/>
                </a:cxn>
                <a:cxn ang="f173">
                  <a:pos x="f308" y="f302"/>
                </a:cxn>
                <a:cxn ang="f173">
                  <a:pos x="f309" y="f302"/>
                </a:cxn>
                <a:cxn ang="f173">
                  <a:pos x="f310" y="f302"/>
                </a:cxn>
                <a:cxn ang="f173">
                  <a:pos x="f311" y="f302"/>
                </a:cxn>
                <a:cxn ang="f173">
                  <a:pos x="f312" y="f305"/>
                </a:cxn>
                <a:cxn ang="f173">
                  <a:pos x="f313" y="f305"/>
                </a:cxn>
                <a:cxn ang="f173">
                  <a:pos x="f270" y="f271"/>
                </a:cxn>
              </a:cxnLst>
              <a:rect l="f266" t="f269" r="f267" b="f268"/>
              <a:pathLst>
                <a:path w="539" h="23">
                  <a:moveTo>
                    <a:pt x="f8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5"/>
                    <a:pt x="f26" y="f5"/>
                    <a:pt x="f27" y="f20"/>
                  </a:cubicBezTo>
                  <a:cubicBezTo>
                    <a:pt x="f28" y="f29"/>
                    <a:pt x="f30" y="f12"/>
                    <a:pt x="f31" y="f20"/>
                  </a:cubicBezTo>
                  <a:cubicBezTo>
                    <a:pt x="f32" y="f14"/>
                    <a:pt x="f33" y="f20"/>
                    <a:pt x="f34" y="f20"/>
                  </a:cubicBezTo>
                  <a:cubicBezTo>
                    <a:pt x="f35" y="f25"/>
                    <a:pt x="f36" y="f29"/>
                    <a:pt x="f37" y="f22"/>
                  </a:cubicBezTo>
                  <a:cubicBezTo>
                    <a:pt x="f38" y="f25"/>
                    <a:pt x="f39" y="f5"/>
                    <a:pt x="f40" y="f14"/>
                  </a:cubicBezTo>
                  <a:cubicBezTo>
                    <a:pt x="f41" y="f22"/>
                    <a:pt x="f42" y="f12"/>
                    <a:pt x="f43" y="f25"/>
                  </a:cubicBezTo>
                  <a:cubicBezTo>
                    <a:pt x="f44" y="f14"/>
                    <a:pt x="f45" y="f25"/>
                    <a:pt x="f46" y="f25"/>
                  </a:cubicBezTo>
                  <a:cubicBezTo>
                    <a:pt x="f47" y="f25"/>
                    <a:pt x="f48" y="f25"/>
                    <a:pt x="f49" y="f25"/>
                  </a:cubicBezTo>
                  <a:cubicBezTo>
                    <a:pt x="f50" y="f25"/>
                    <a:pt x="f51" y="f25"/>
                    <a:pt x="f52" y="f25"/>
                  </a:cubicBezTo>
                  <a:cubicBezTo>
                    <a:pt x="f53" y="f25"/>
                    <a:pt x="f53" y="f22"/>
                    <a:pt x="f54" y="f22"/>
                  </a:cubicBezTo>
                  <a:cubicBezTo>
                    <a:pt x="f55" y="f20"/>
                    <a:pt x="f56" y="f5"/>
                    <a:pt x="f57" y="f14"/>
                  </a:cubicBezTo>
                  <a:cubicBezTo>
                    <a:pt x="f58" y="f22"/>
                    <a:pt x="f59" y="f12"/>
                    <a:pt x="f60" y="f25"/>
                  </a:cubicBezTo>
                  <a:cubicBezTo>
                    <a:pt x="f61" y="f14"/>
                    <a:pt x="f62" y="f20"/>
                    <a:pt x="f63" y="f25"/>
                  </a:cubicBezTo>
                  <a:cubicBezTo>
                    <a:pt x="f64" y="f25"/>
                    <a:pt x="f65" y="f10"/>
                    <a:pt x="f66" y="f67"/>
                  </a:cubicBezTo>
                  <a:cubicBezTo>
                    <a:pt x="f68" y="f14"/>
                    <a:pt x="f69" y="f29"/>
                    <a:pt x="f70" y="f29"/>
                  </a:cubicBezTo>
                  <a:cubicBezTo>
                    <a:pt x="f71" y="f67"/>
                    <a:pt x="f72" y="f20"/>
                    <a:pt x="f73" y="f10"/>
                  </a:cubicBezTo>
                  <a:cubicBezTo>
                    <a:pt x="f74" y="f75"/>
                    <a:pt x="f76" y="f22"/>
                    <a:pt x="f6" y="f14"/>
                  </a:cubicBezTo>
                  <a:cubicBezTo>
                    <a:pt x="f77" y="f10"/>
                    <a:pt x="f78" y="f79"/>
                    <a:pt x="f80" y="f81"/>
                  </a:cubicBezTo>
                  <a:cubicBezTo>
                    <a:pt x="f82" y="f83"/>
                    <a:pt x="f84" y="f7"/>
                    <a:pt x="f85" y="f83"/>
                  </a:cubicBezTo>
                  <a:cubicBezTo>
                    <a:pt x="f86" y="f79"/>
                    <a:pt x="f87" y="f83"/>
                    <a:pt x="f88" y="f83"/>
                  </a:cubicBezTo>
                  <a:cubicBezTo>
                    <a:pt x="f89" y="f83"/>
                    <a:pt x="f90" y="f91"/>
                    <a:pt x="f92" y="f93"/>
                  </a:cubicBezTo>
                  <a:cubicBezTo>
                    <a:pt x="f94" y="f83"/>
                    <a:pt x="f95" y="f93"/>
                    <a:pt x="f96" y="f83"/>
                  </a:cubicBezTo>
                  <a:cubicBezTo>
                    <a:pt x="f97" y="f83"/>
                    <a:pt x="f98" y="f93"/>
                    <a:pt x="f99" y="f83"/>
                  </a:cubicBezTo>
                  <a:cubicBezTo>
                    <a:pt x="f100" y="f83"/>
                    <a:pt x="f101" y="f83"/>
                    <a:pt x="f102" y="f83"/>
                  </a:cubicBezTo>
                  <a:cubicBezTo>
                    <a:pt x="f103" y="f83"/>
                    <a:pt x="f104" y="f83"/>
                    <a:pt x="f105" y="f83"/>
                  </a:cubicBezTo>
                  <a:cubicBezTo>
                    <a:pt x="f106" y="f93"/>
                    <a:pt x="f107" y="f93"/>
                    <a:pt x="f108" y="f83"/>
                  </a:cubicBezTo>
                  <a:cubicBezTo>
                    <a:pt x="f36" y="f83"/>
                    <a:pt x="f109" y="f83"/>
                    <a:pt x="f110" y="f83"/>
                  </a:cubicBezTo>
                  <a:cubicBezTo>
                    <a:pt x="f111" y="f83"/>
                    <a:pt x="f112" y="f83"/>
                    <a:pt x="f113" y="f93"/>
                  </a:cubicBezTo>
                  <a:cubicBezTo>
                    <a:pt x="f114" y="f93"/>
                    <a:pt x="f115" y="f91"/>
                    <a:pt x="f81" y="f93"/>
                  </a:cubicBezTo>
                  <a:cubicBezTo>
                    <a:pt x="f14" y="f83"/>
                    <a:pt x="f5" y="f116"/>
                    <a:pt x="f8" y="f8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cxnSp>
        <p:nvCxnSpPr>
          <p:cNvPr id="22" name="Google Shape;813;p54">
            <a:extLst>
              <a:ext uri="{FF2B5EF4-FFF2-40B4-BE49-F238E27FC236}">
                <a16:creationId xmlns:a16="http://schemas.microsoft.com/office/drawing/2014/main" id="{9E58B7FD-CB64-822A-ABBC-20A30B0E12A9}"/>
              </a:ext>
            </a:extLst>
          </p:cNvPr>
          <p:cNvCxnSpPr/>
          <p:nvPr/>
        </p:nvCxnSpPr>
        <p:spPr>
          <a:xfrm flipH="1">
            <a:off x="2707291" y="3948470"/>
            <a:ext cx="985824" cy="577608"/>
          </a:xfrm>
          <a:prstGeom prst="straightConnector1">
            <a:avLst/>
          </a:prstGeom>
          <a:noFill/>
          <a:ln w="19046" cap="flat">
            <a:solidFill>
              <a:srgbClr val="4A9EAA"/>
            </a:solidFill>
            <a:prstDash val="solid"/>
            <a:round/>
            <a:tailEnd type="arrow"/>
          </a:ln>
        </p:spPr>
      </p:cxnSp>
      <p:cxnSp>
        <p:nvCxnSpPr>
          <p:cNvPr id="23" name="Google Shape;814;p54">
            <a:extLst>
              <a:ext uri="{FF2B5EF4-FFF2-40B4-BE49-F238E27FC236}">
                <a16:creationId xmlns:a16="http://schemas.microsoft.com/office/drawing/2014/main" id="{FAD2663B-5FC4-BDCA-0BFD-13924B8A871A}"/>
              </a:ext>
            </a:extLst>
          </p:cNvPr>
          <p:cNvCxnSpPr/>
          <p:nvPr/>
        </p:nvCxnSpPr>
        <p:spPr>
          <a:xfrm flipH="1" flipV="1">
            <a:off x="5450884" y="3978353"/>
            <a:ext cx="963942" cy="527883"/>
          </a:xfrm>
          <a:prstGeom prst="straightConnector1">
            <a:avLst/>
          </a:prstGeom>
          <a:noFill/>
          <a:ln w="19046" cap="flat">
            <a:solidFill>
              <a:srgbClr val="4A9EAA"/>
            </a:solidFill>
            <a:prstDash val="solid"/>
            <a:round/>
            <a:headEnd type="arrow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3;p34">
            <a:extLst>
              <a:ext uri="{FF2B5EF4-FFF2-40B4-BE49-F238E27FC236}">
                <a16:creationId xmlns:a16="http://schemas.microsoft.com/office/drawing/2014/main" id="{A86C5042-6D7C-5F66-FBE5-DEB64D1A00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فهرست مطالب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234;p34">
            <a:extLst>
              <a:ext uri="{FF2B5EF4-FFF2-40B4-BE49-F238E27FC236}">
                <a16:creationId xmlns:a16="http://schemas.microsoft.com/office/drawing/2014/main" id="{73242693-AB79-FB5E-0A1F-6645E3FA37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29925" y="2048960"/>
            <a:ext cx="1491898" cy="3732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درباره ما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4" name="Google Shape;235;p34">
            <a:extLst>
              <a:ext uri="{FF2B5EF4-FFF2-40B4-BE49-F238E27FC236}">
                <a16:creationId xmlns:a16="http://schemas.microsoft.com/office/drawing/2014/main" id="{2DAA99C9-2208-E732-8D51-41C0F17C78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926" y="2439674"/>
            <a:ext cx="2227798" cy="495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Google Shape;236;p34">
            <a:extLst>
              <a:ext uri="{FF2B5EF4-FFF2-40B4-BE49-F238E27FC236}">
                <a16:creationId xmlns:a16="http://schemas.microsoft.com/office/drawing/2014/main" id="{78B515C6-0209-97CB-A086-438B0D7BBB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1627" y="2048960"/>
            <a:ext cx="1491898" cy="3732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استراتژی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6" name="Google Shape;237;p34">
            <a:extLst>
              <a:ext uri="{FF2B5EF4-FFF2-40B4-BE49-F238E27FC236}">
                <a16:creationId xmlns:a16="http://schemas.microsoft.com/office/drawing/2014/main" id="{C33543AF-196D-52D7-454A-C591BAF890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9878" y="2439674"/>
            <a:ext cx="2227204" cy="495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238;p34">
            <a:extLst>
              <a:ext uri="{FF2B5EF4-FFF2-40B4-BE49-F238E27FC236}">
                <a16:creationId xmlns:a16="http://schemas.microsoft.com/office/drawing/2014/main" id="{C8890CE2-5E20-3BEC-6480-895C2AC130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21405" y="2048960"/>
            <a:ext cx="1491898" cy="3732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بازار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8" name="Google Shape;239;p34">
            <a:extLst>
              <a:ext uri="{FF2B5EF4-FFF2-40B4-BE49-F238E27FC236}">
                <a16:creationId xmlns:a16="http://schemas.microsoft.com/office/drawing/2014/main" id="{BF919241-B6A2-D208-9FAD-2C5E538CC4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58507" y="2439674"/>
            <a:ext cx="2227496" cy="495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Google Shape;240;p34">
            <a:extLst>
              <a:ext uri="{FF2B5EF4-FFF2-40B4-BE49-F238E27FC236}">
                <a16:creationId xmlns:a16="http://schemas.microsoft.com/office/drawing/2014/main" id="{110BC182-5DD3-4B7A-5F83-B8EECFD872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25024" y="3743325"/>
            <a:ext cx="1491898" cy="3732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محتوا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10" name="Google Shape;241;p34">
            <a:extLst>
              <a:ext uri="{FF2B5EF4-FFF2-40B4-BE49-F238E27FC236}">
                <a16:creationId xmlns:a16="http://schemas.microsoft.com/office/drawing/2014/main" id="{9FEA9825-DD0A-28ED-A308-25583DA747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272" y="4120798"/>
            <a:ext cx="2227798" cy="495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Google Shape;242;p34">
            <a:extLst>
              <a:ext uri="{FF2B5EF4-FFF2-40B4-BE49-F238E27FC236}">
                <a16:creationId xmlns:a16="http://schemas.microsoft.com/office/drawing/2014/main" id="{A2F4377B-307E-DD51-FFCC-E90CEF49F2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16726" y="3743325"/>
            <a:ext cx="1491898" cy="3732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نمای </a:t>
            </a:r>
            <a:r>
              <a:rPr lang="en-US" sz="1800" b="1" dirty="0">
                <a:cs typeface="B Nazanin" panose="00000400000000000000" pitchFamily="2" charset="-78"/>
              </a:rPr>
              <a:t>KPI</a:t>
            </a:r>
          </a:p>
        </p:txBody>
      </p:sp>
      <p:sp>
        <p:nvSpPr>
          <p:cNvPr id="12" name="Google Shape;243;p34">
            <a:extLst>
              <a:ext uri="{FF2B5EF4-FFF2-40B4-BE49-F238E27FC236}">
                <a16:creationId xmlns:a16="http://schemas.microsoft.com/office/drawing/2014/main" id="{B2B085F9-0661-ACE8-4976-1B340C84CF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45223" y="4120798"/>
            <a:ext cx="2227204" cy="495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Google Shape;244;p34">
            <a:extLst>
              <a:ext uri="{FF2B5EF4-FFF2-40B4-BE49-F238E27FC236}">
                <a16:creationId xmlns:a16="http://schemas.microsoft.com/office/drawing/2014/main" id="{25BFFD2A-F07F-983B-58A3-42B1CBC3B8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6504" y="3743325"/>
            <a:ext cx="1491898" cy="3732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1800" b="1" dirty="0">
                <a:cs typeface="B Nazanin" panose="00000400000000000000" pitchFamily="2" charset="-78"/>
              </a:rPr>
              <a:t>بودجه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14" name="Google Shape;245;p34">
            <a:extLst>
              <a:ext uri="{FF2B5EF4-FFF2-40B4-BE49-F238E27FC236}">
                <a16:creationId xmlns:a16="http://schemas.microsoft.com/office/drawing/2014/main" id="{172F28B4-7ACB-0C8E-9DDE-4E849A2A4A3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53862" y="4120798"/>
            <a:ext cx="2227496" cy="495303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5" name="Google Shape;246;p34">
            <a:extLst>
              <a:ext uri="{FF2B5EF4-FFF2-40B4-BE49-F238E27FC236}">
                <a16:creationId xmlns:a16="http://schemas.microsoft.com/office/drawing/2014/main" id="{DC933D63-26FE-92C3-CA37-9129831817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3124" y="3304723"/>
            <a:ext cx="756300" cy="302702"/>
          </a:xfrm>
        </p:spPr>
        <p:txBody>
          <a:bodyPr anchor="ctr" anchorCtr="1"/>
          <a:lstStyle/>
          <a:p>
            <a:pPr lvl="0" algn="ctr" rtl="1"/>
            <a:r>
              <a:rPr lang="en-US" sz="1800">
                <a:solidFill>
                  <a:srgbClr val="FFFFFF"/>
                </a:solidFill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6" name="Google Shape;247;p34">
            <a:extLst>
              <a:ext uri="{FF2B5EF4-FFF2-40B4-BE49-F238E27FC236}">
                <a16:creationId xmlns:a16="http://schemas.microsoft.com/office/drawing/2014/main" id="{41644C2A-B27F-A8A7-4688-EF60F5F6E0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88820" y="3304723"/>
            <a:ext cx="756300" cy="302702"/>
          </a:xfrm>
        </p:spPr>
        <p:txBody>
          <a:bodyPr anchor="ctr" anchorCtr="1"/>
          <a:lstStyle/>
          <a:p>
            <a:pPr lvl="0" algn="ctr" rtl="1"/>
            <a:r>
              <a:rPr lang="en-US" sz="1800">
                <a:solidFill>
                  <a:srgbClr val="FFFFFF"/>
                </a:solidFill>
                <a:cs typeface="B Nazanin" panose="00000400000000000000" pitchFamily="2" charset="-78"/>
              </a:rPr>
              <a:t>05</a:t>
            </a:r>
          </a:p>
        </p:txBody>
      </p:sp>
      <p:sp>
        <p:nvSpPr>
          <p:cNvPr id="17" name="Google Shape;248;p34">
            <a:extLst>
              <a:ext uri="{FF2B5EF4-FFF2-40B4-BE49-F238E27FC236}">
                <a16:creationId xmlns:a16="http://schemas.microsoft.com/office/drawing/2014/main" id="{DF569113-6FE5-47CA-3A38-963D2190FC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84525" y="3304723"/>
            <a:ext cx="756300" cy="302702"/>
          </a:xfrm>
        </p:spPr>
        <p:txBody>
          <a:bodyPr anchor="ctr" anchorCtr="1"/>
          <a:lstStyle/>
          <a:p>
            <a:pPr lvl="0" algn="ctr" rtl="1"/>
            <a:r>
              <a:rPr lang="en-US" sz="1800">
                <a:solidFill>
                  <a:srgbClr val="FFFFFF"/>
                </a:solidFill>
                <a:cs typeface="B Nazanin" panose="00000400000000000000" pitchFamily="2" charset="-78"/>
              </a:rPr>
              <a:t>06</a:t>
            </a:r>
          </a:p>
        </p:txBody>
      </p:sp>
      <p:sp>
        <p:nvSpPr>
          <p:cNvPr id="18" name="Google Shape;249;p34">
            <a:extLst>
              <a:ext uri="{FF2B5EF4-FFF2-40B4-BE49-F238E27FC236}">
                <a16:creationId xmlns:a16="http://schemas.microsoft.com/office/drawing/2014/main" id="{F4086D1A-79E6-CCA6-F2F7-17C9872DC6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8026" y="1610267"/>
            <a:ext cx="756300" cy="302702"/>
          </a:xfrm>
        </p:spPr>
        <p:txBody>
          <a:bodyPr anchor="ctr" anchorCtr="1"/>
          <a:lstStyle/>
          <a:p>
            <a:pPr lvl="0" algn="ctr" rtl="1"/>
            <a:r>
              <a:rPr lang="en-US" sz="1800">
                <a:solidFill>
                  <a:srgbClr val="FFFFFF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9" name="Google Shape;250;p34">
            <a:extLst>
              <a:ext uri="{FF2B5EF4-FFF2-40B4-BE49-F238E27FC236}">
                <a16:creationId xmlns:a16="http://schemas.microsoft.com/office/drawing/2014/main" id="{2485522E-18D2-B1EF-FCF3-1A4ADF9160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3721" y="1610267"/>
            <a:ext cx="756300" cy="302702"/>
          </a:xfrm>
        </p:spPr>
        <p:txBody>
          <a:bodyPr anchor="ctr" anchorCtr="1"/>
          <a:lstStyle/>
          <a:p>
            <a:pPr lvl="0" algn="ctr" rtl="1"/>
            <a:r>
              <a:rPr lang="en-US" sz="1800">
                <a:solidFill>
                  <a:srgbClr val="FFFFFF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20" name="Google Shape;251;p34">
            <a:extLst>
              <a:ext uri="{FF2B5EF4-FFF2-40B4-BE49-F238E27FC236}">
                <a16:creationId xmlns:a16="http://schemas.microsoft.com/office/drawing/2014/main" id="{F2E5C53B-1065-3AD2-A849-16700461EE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89426" y="1610267"/>
            <a:ext cx="756300" cy="302702"/>
          </a:xfrm>
        </p:spPr>
        <p:txBody>
          <a:bodyPr anchor="ctr" anchorCtr="1"/>
          <a:lstStyle/>
          <a:p>
            <a:pPr lvl="0" algn="ctr" rtl="1"/>
            <a:r>
              <a:rPr lang="en-US" sz="1800">
                <a:solidFill>
                  <a:srgbClr val="FFFFFF"/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D592EFBF-F47A-3E9A-A0F7-2C42207A2F44}"/>
              </a:ext>
            </a:extLst>
          </p:cNvPr>
          <p:cNvSpPr/>
          <p:nvPr/>
        </p:nvSpPr>
        <p:spPr>
          <a:xfrm>
            <a:off x="0" y="4651836"/>
            <a:ext cx="9144000" cy="495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5;p56">
            <a:extLst>
              <a:ext uri="{FF2B5EF4-FFF2-40B4-BE49-F238E27FC236}">
                <a16:creationId xmlns:a16="http://schemas.microsoft.com/office/drawing/2014/main" id="{A7A4546D-B4D6-B309-9842-512548F113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جدول زمانی آینده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cxnSp>
        <p:nvCxnSpPr>
          <p:cNvPr id="3" name="Google Shape;826;p56">
            <a:extLst>
              <a:ext uri="{FF2B5EF4-FFF2-40B4-BE49-F238E27FC236}">
                <a16:creationId xmlns:a16="http://schemas.microsoft.com/office/drawing/2014/main" id="{03988B32-5E13-6D29-8A82-1B1181489640}"/>
              </a:ext>
            </a:extLst>
          </p:cNvPr>
          <p:cNvCxnSpPr/>
          <p:nvPr/>
        </p:nvCxnSpPr>
        <p:spPr>
          <a:xfrm>
            <a:off x="1251146" y="3638251"/>
            <a:ext cx="6623099" cy="0"/>
          </a:xfrm>
          <a:prstGeom prst="straightConnector1">
            <a:avLst/>
          </a:prstGeom>
          <a:noFill/>
          <a:ln w="38103" cap="flat">
            <a:solidFill>
              <a:srgbClr val="FF1654"/>
            </a:solidFill>
            <a:prstDash val="solid"/>
            <a:round/>
          </a:ln>
        </p:spPr>
      </p:cxnSp>
      <p:sp>
        <p:nvSpPr>
          <p:cNvPr id="4" name="Google Shape;827;p56">
            <a:extLst>
              <a:ext uri="{FF2B5EF4-FFF2-40B4-BE49-F238E27FC236}">
                <a16:creationId xmlns:a16="http://schemas.microsoft.com/office/drawing/2014/main" id="{0995969C-99C1-2440-2B94-06F4DB335EB1}"/>
              </a:ext>
            </a:extLst>
          </p:cNvPr>
          <p:cNvSpPr/>
          <p:nvPr/>
        </p:nvSpPr>
        <p:spPr>
          <a:xfrm>
            <a:off x="991474" y="3356552"/>
            <a:ext cx="860697" cy="563398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828;p56">
            <a:extLst>
              <a:ext uri="{FF2B5EF4-FFF2-40B4-BE49-F238E27FC236}">
                <a16:creationId xmlns:a16="http://schemas.microsoft.com/office/drawing/2014/main" id="{6AFFD574-7BA0-E925-E2FA-0B4EB12E56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49500" y="2465332"/>
            <a:ext cx="1576800" cy="4953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Google Shape;829;p56">
            <a:extLst>
              <a:ext uri="{FF2B5EF4-FFF2-40B4-BE49-F238E27FC236}">
                <a16:creationId xmlns:a16="http://schemas.microsoft.com/office/drawing/2014/main" id="{9B2C0DB0-901C-5A86-C8F3-ADD06D5A91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3677" y="3390604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2400">
                <a:solidFill>
                  <a:srgbClr val="C4FFF9"/>
                </a:solidFill>
                <a:cs typeface="B Nazanin" panose="00000400000000000000" pitchFamily="2" charset="-78"/>
              </a:rPr>
              <a:t>2021</a:t>
            </a:r>
          </a:p>
        </p:txBody>
      </p:sp>
      <p:sp>
        <p:nvSpPr>
          <p:cNvPr id="7" name="Google Shape;830;p56">
            <a:extLst>
              <a:ext uri="{FF2B5EF4-FFF2-40B4-BE49-F238E27FC236}">
                <a16:creationId xmlns:a16="http://schemas.microsoft.com/office/drawing/2014/main" id="{4B39F760-44CA-1DB3-FE07-588742C711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39297" y="2465332"/>
            <a:ext cx="1576800" cy="4953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Google Shape;831;p56">
            <a:extLst>
              <a:ext uri="{FF2B5EF4-FFF2-40B4-BE49-F238E27FC236}">
                <a16:creationId xmlns:a16="http://schemas.microsoft.com/office/drawing/2014/main" id="{AED98041-41C1-406F-659F-0BFCB72DF32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95645" y="2465332"/>
            <a:ext cx="1576800" cy="4953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Google Shape;832;p56">
            <a:extLst>
              <a:ext uri="{FF2B5EF4-FFF2-40B4-BE49-F238E27FC236}">
                <a16:creationId xmlns:a16="http://schemas.microsoft.com/office/drawing/2014/main" id="{BB215198-DF90-A577-0F86-09E55DE14BE8}"/>
              </a:ext>
            </a:extLst>
          </p:cNvPr>
          <p:cNvSpPr/>
          <p:nvPr/>
        </p:nvSpPr>
        <p:spPr>
          <a:xfrm>
            <a:off x="7282528" y="3356552"/>
            <a:ext cx="860697" cy="563398"/>
          </a:xfrm>
          <a:prstGeom prst="rect">
            <a:avLst/>
          </a:prstGeom>
          <a:solidFill>
            <a:srgbClr val="B2DBB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Google Shape;833;p56">
            <a:extLst>
              <a:ext uri="{FF2B5EF4-FFF2-40B4-BE49-F238E27FC236}">
                <a16:creationId xmlns:a16="http://schemas.microsoft.com/office/drawing/2014/main" id="{89E029B0-D182-8C44-92DF-B163830DF9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34722" y="3390604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2400">
                <a:solidFill>
                  <a:srgbClr val="C4FFF9"/>
                </a:solidFill>
                <a:cs typeface="B Nazanin" panose="00000400000000000000" pitchFamily="2" charset="-78"/>
              </a:rPr>
              <a:t>2024</a:t>
            </a:r>
          </a:p>
        </p:txBody>
      </p:sp>
      <p:sp>
        <p:nvSpPr>
          <p:cNvPr id="11" name="Google Shape;834;p56">
            <a:extLst>
              <a:ext uri="{FF2B5EF4-FFF2-40B4-BE49-F238E27FC236}">
                <a16:creationId xmlns:a16="http://schemas.microsoft.com/office/drawing/2014/main" id="{330974CE-D09E-7D3F-4556-1A55185980EE}"/>
              </a:ext>
            </a:extLst>
          </p:cNvPr>
          <p:cNvSpPr/>
          <p:nvPr/>
        </p:nvSpPr>
        <p:spPr>
          <a:xfrm>
            <a:off x="3088495" y="3356552"/>
            <a:ext cx="860697" cy="563398"/>
          </a:xfrm>
          <a:prstGeom prst="rect">
            <a:avLst/>
          </a:prstGeom>
          <a:solidFill>
            <a:srgbClr val="70C1B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835;p56">
            <a:extLst>
              <a:ext uri="{FF2B5EF4-FFF2-40B4-BE49-F238E27FC236}">
                <a16:creationId xmlns:a16="http://schemas.microsoft.com/office/drawing/2014/main" id="{35432AD8-C2E1-AFE3-7BC1-40EB558FEF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40689" y="3390604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2400">
                <a:solidFill>
                  <a:srgbClr val="C4FFF9"/>
                </a:solidFill>
                <a:cs typeface="B Nazanin" panose="00000400000000000000" pitchFamily="2" charset="-78"/>
              </a:rPr>
              <a:t>2022</a:t>
            </a:r>
          </a:p>
        </p:txBody>
      </p:sp>
      <p:sp>
        <p:nvSpPr>
          <p:cNvPr id="13" name="Google Shape;836;p56">
            <a:extLst>
              <a:ext uri="{FF2B5EF4-FFF2-40B4-BE49-F238E27FC236}">
                <a16:creationId xmlns:a16="http://schemas.microsoft.com/office/drawing/2014/main" id="{FB9A088E-86B1-7B12-0B89-0D1D44DC9457}"/>
              </a:ext>
            </a:extLst>
          </p:cNvPr>
          <p:cNvSpPr/>
          <p:nvPr/>
        </p:nvSpPr>
        <p:spPr>
          <a:xfrm>
            <a:off x="5185507" y="3356552"/>
            <a:ext cx="860697" cy="563398"/>
          </a:xfrm>
          <a:prstGeom prst="rect">
            <a:avLst/>
          </a:prstGeom>
          <a:solidFill>
            <a:srgbClr val="90CBA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837;p56">
            <a:extLst>
              <a:ext uri="{FF2B5EF4-FFF2-40B4-BE49-F238E27FC236}">
                <a16:creationId xmlns:a16="http://schemas.microsoft.com/office/drawing/2014/main" id="{76D61BF6-E45A-B167-BF0A-23D2FFEAC3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7710" y="3390604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 sz="2400">
                <a:solidFill>
                  <a:srgbClr val="C4FFF9"/>
                </a:solidFill>
                <a:cs typeface="B Nazanin" panose="00000400000000000000" pitchFamily="2" charset="-78"/>
              </a:rPr>
              <a:t>2023</a:t>
            </a:r>
          </a:p>
        </p:txBody>
      </p:sp>
      <p:sp>
        <p:nvSpPr>
          <p:cNvPr id="15" name="Google Shape;838;p56">
            <a:extLst>
              <a:ext uri="{FF2B5EF4-FFF2-40B4-BE49-F238E27FC236}">
                <a16:creationId xmlns:a16="http://schemas.microsoft.com/office/drawing/2014/main" id="{9A044263-9EC7-4671-9019-92BF5A1469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9620" y="2465332"/>
            <a:ext cx="1576800" cy="4953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Google Shape;839;p56">
            <a:extLst>
              <a:ext uri="{FF2B5EF4-FFF2-40B4-BE49-F238E27FC236}">
                <a16:creationId xmlns:a16="http://schemas.microsoft.com/office/drawing/2014/main" id="{9708782D-D3DA-FA3B-0C59-04285AC560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4107" y="1958974"/>
            <a:ext cx="1576800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b="1" dirty="0">
                <a:cs typeface="B Nazanin" panose="00000400000000000000" pitchFamily="2" charset="-78"/>
              </a:rPr>
              <a:t>عنوان در اینجا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7" name="Google Shape;840;p56">
            <a:extLst>
              <a:ext uri="{FF2B5EF4-FFF2-40B4-BE49-F238E27FC236}">
                <a16:creationId xmlns:a16="http://schemas.microsoft.com/office/drawing/2014/main" id="{B71F2528-4C6C-7B3F-8154-78C6433AFB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924472" y="1962672"/>
            <a:ext cx="1576800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b="1" dirty="0">
                <a:solidFill>
                  <a:srgbClr val="90CBA3"/>
                </a:solidFill>
                <a:cs typeface="B Nazanin" panose="00000400000000000000" pitchFamily="2" charset="-78"/>
              </a:rPr>
              <a:t>عنوان در اینجا</a:t>
            </a:r>
            <a:endParaRPr lang="en-US" b="1" dirty="0">
              <a:solidFill>
                <a:srgbClr val="90CBA3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Google Shape;841;p56">
            <a:extLst>
              <a:ext uri="{FF2B5EF4-FFF2-40B4-BE49-F238E27FC236}">
                <a16:creationId xmlns:a16="http://schemas.microsoft.com/office/drawing/2014/main" id="{9F552358-7650-7743-3B80-DFE930BAC9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36292" y="1951939"/>
            <a:ext cx="1576800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b="1" dirty="0">
                <a:solidFill>
                  <a:srgbClr val="4A9EAA"/>
                </a:solidFill>
                <a:cs typeface="B Nazanin" panose="00000400000000000000" pitchFamily="2" charset="-78"/>
              </a:rPr>
              <a:t>عنوان در اینجا</a:t>
            </a:r>
            <a:endParaRPr lang="en-US" b="1" dirty="0">
              <a:solidFill>
                <a:srgbClr val="4A9EAA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Google Shape;842;p56">
            <a:extLst>
              <a:ext uri="{FF2B5EF4-FFF2-40B4-BE49-F238E27FC236}">
                <a16:creationId xmlns:a16="http://schemas.microsoft.com/office/drawing/2014/main" id="{4BBE99C3-5EF6-325A-8E80-AB0006C4F3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61132" y="1945656"/>
            <a:ext cx="1576800" cy="3351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b="1" dirty="0">
                <a:solidFill>
                  <a:srgbClr val="70C1B3"/>
                </a:solidFill>
                <a:cs typeface="B Nazanin" panose="00000400000000000000" pitchFamily="2" charset="-78"/>
              </a:rPr>
              <a:t>عنوان در اینجا</a:t>
            </a:r>
            <a:endParaRPr lang="en-US" b="1" dirty="0">
              <a:solidFill>
                <a:srgbClr val="70C1B3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1551413D-D540-7702-E45C-EC85324CB8E3}"/>
              </a:ext>
            </a:extLst>
          </p:cNvPr>
          <p:cNvSpPr/>
          <p:nvPr/>
        </p:nvSpPr>
        <p:spPr>
          <a:xfrm>
            <a:off x="0" y="4448126"/>
            <a:ext cx="9144000" cy="699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DE1D5EA0-3AB0-5FA4-7360-62379A02BF20}"/>
              </a:ext>
            </a:extLst>
          </p:cNvPr>
          <p:cNvSpPr/>
          <p:nvPr/>
        </p:nvSpPr>
        <p:spPr>
          <a:xfrm>
            <a:off x="0" y="0"/>
            <a:ext cx="4572000" cy="4753307"/>
          </a:xfrm>
          <a:prstGeom prst="rect">
            <a:avLst/>
          </a:pr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1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2E717C1F-C4B6-AE11-C5C4-8BF2969AEC3A}"/>
              </a:ext>
            </a:extLst>
          </p:cNvPr>
          <p:cNvSpPr txBox="1"/>
          <p:nvPr/>
        </p:nvSpPr>
        <p:spPr>
          <a:xfrm>
            <a:off x="359569" y="176863"/>
            <a:ext cx="72215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7200" b="1" i="0" u="none" strike="noStrike" kern="0" cap="none" spc="0" baseline="0">
                <a:solidFill>
                  <a:srgbClr val="CAFFFA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4" name="CuadroTexto 10">
            <a:extLst>
              <a:ext uri="{FF2B5EF4-FFF2-40B4-BE49-F238E27FC236}">
                <a16:creationId xmlns:a16="http://schemas.microsoft.com/office/drawing/2014/main" id="{912C9E6E-4355-E494-4702-852820B5C11D}"/>
              </a:ext>
            </a:extLst>
          </p:cNvPr>
          <p:cNvSpPr txBox="1"/>
          <p:nvPr/>
        </p:nvSpPr>
        <p:spPr>
          <a:xfrm>
            <a:off x="365631" y="1475805"/>
            <a:ext cx="174964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b="1" kern="0" spc="225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واقعیت 1</a:t>
            </a:r>
            <a:endParaRPr lang="es-ES" sz="1500" b="1" i="0" u="none" strike="noStrike" kern="0" cap="none" spc="225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599487F7-F054-F22C-4772-65B556F32B02}"/>
              </a:ext>
            </a:extLst>
          </p:cNvPr>
          <p:cNvSpPr txBox="1"/>
          <p:nvPr/>
        </p:nvSpPr>
        <p:spPr>
          <a:xfrm>
            <a:off x="8062273" y="176863"/>
            <a:ext cx="72215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7200" b="1" i="0" u="none" strike="noStrike" kern="0" cap="none" spc="0" baseline="0">
                <a:solidFill>
                  <a:srgbClr val="247BA0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6" name="CuadroTexto 12">
            <a:extLst>
              <a:ext uri="{FF2B5EF4-FFF2-40B4-BE49-F238E27FC236}">
                <a16:creationId xmlns:a16="http://schemas.microsoft.com/office/drawing/2014/main" id="{478EB679-057C-6981-5E18-BA6B810963B5}"/>
              </a:ext>
            </a:extLst>
          </p:cNvPr>
          <p:cNvSpPr txBox="1"/>
          <p:nvPr/>
        </p:nvSpPr>
        <p:spPr>
          <a:xfrm>
            <a:off x="365631" y="1782750"/>
            <a:ext cx="1759415" cy="620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41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900" kern="0" dirty="0" err="1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9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500A5278-423F-B85D-C929-1701D2ACDD3D}"/>
              </a:ext>
            </a:extLst>
          </p:cNvPr>
          <p:cNvSpPr txBox="1"/>
          <p:nvPr/>
        </p:nvSpPr>
        <p:spPr>
          <a:xfrm>
            <a:off x="375406" y="2647389"/>
            <a:ext cx="174964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b="1" kern="0" spc="225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واقعیت</a:t>
            </a:r>
            <a:r>
              <a:rPr lang="es-ES" sz="1500" b="1" i="0" u="none" strike="noStrike" kern="0" cap="none" spc="225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8" name="CuadroTexto 14">
            <a:extLst>
              <a:ext uri="{FF2B5EF4-FFF2-40B4-BE49-F238E27FC236}">
                <a16:creationId xmlns:a16="http://schemas.microsoft.com/office/drawing/2014/main" id="{26276828-244F-BB92-B36E-EF9B94677110}"/>
              </a:ext>
            </a:extLst>
          </p:cNvPr>
          <p:cNvSpPr txBox="1"/>
          <p:nvPr/>
        </p:nvSpPr>
        <p:spPr>
          <a:xfrm>
            <a:off x="365631" y="2954334"/>
            <a:ext cx="1759415" cy="620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41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900" kern="0" dirty="0" err="1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9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CuadroTexto 15">
            <a:extLst>
              <a:ext uri="{FF2B5EF4-FFF2-40B4-BE49-F238E27FC236}">
                <a16:creationId xmlns:a16="http://schemas.microsoft.com/office/drawing/2014/main" id="{E6D9DF2E-5308-97D3-F043-B3BBEECD6DCB}"/>
              </a:ext>
            </a:extLst>
          </p:cNvPr>
          <p:cNvSpPr txBox="1"/>
          <p:nvPr/>
        </p:nvSpPr>
        <p:spPr>
          <a:xfrm>
            <a:off x="375406" y="3760972"/>
            <a:ext cx="174964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b="1" kern="0" spc="225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واقعیت</a:t>
            </a:r>
            <a:r>
              <a:rPr lang="es-ES" sz="1500" b="1" i="0" u="none" strike="noStrike" kern="0" cap="none" spc="225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 3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5B10180F-754D-A9FC-A979-9EC8AD0AC86C}"/>
              </a:ext>
            </a:extLst>
          </p:cNvPr>
          <p:cNvSpPr txBox="1"/>
          <p:nvPr/>
        </p:nvSpPr>
        <p:spPr>
          <a:xfrm>
            <a:off x="365631" y="4067918"/>
            <a:ext cx="1749640" cy="620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41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900" kern="0" dirty="0" err="1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9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CuadroTexto 17">
            <a:extLst>
              <a:ext uri="{FF2B5EF4-FFF2-40B4-BE49-F238E27FC236}">
                <a16:creationId xmlns:a16="http://schemas.microsoft.com/office/drawing/2014/main" id="{2814CAE1-B560-D0CD-668A-758F967C045E}"/>
              </a:ext>
            </a:extLst>
          </p:cNvPr>
          <p:cNvSpPr txBox="1"/>
          <p:nvPr/>
        </p:nvSpPr>
        <p:spPr>
          <a:xfrm>
            <a:off x="7025883" y="1475805"/>
            <a:ext cx="174964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b="1" kern="0" spc="225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واقعیت 1</a:t>
            </a:r>
            <a:endParaRPr lang="es-ES" sz="1500" b="1" i="0" u="none" strike="noStrike" kern="0" cap="none" spc="225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CuadroTexto 18">
            <a:extLst>
              <a:ext uri="{FF2B5EF4-FFF2-40B4-BE49-F238E27FC236}">
                <a16:creationId xmlns:a16="http://schemas.microsoft.com/office/drawing/2014/main" id="{E8F805C3-69F4-362F-A36B-EAB7F8D76F28}"/>
              </a:ext>
            </a:extLst>
          </p:cNvPr>
          <p:cNvSpPr txBox="1"/>
          <p:nvPr/>
        </p:nvSpPr>
        <p:spPr>
          <a:xfrm>
            <a:off x="7025883" y="1782750"/>
            <a:ext cx="1759415" cy="620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41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900" kern="0" dirty="0" err="1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900" b="0" i="0" u="none" strike="noStrike" kern="0" cap="none" spc="0" baseline="0" dirty="0">
              <a:solidFill>
                <a:srgbClr val="247BA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CuadroTexto 19">
            <a:extLst>
              <a:ext uri="{FF2B5EF4-FFF2-40B4-BE49-F238E27FC236}">
                <a16:creationId xmlns:a16="http://schemas.microsoft.com/office/drawing/2014/main" id="{8268B9F8-2990-2762-A51B-21ECA692D040}"/>
              </a:ext>
            </a:extLst>
          </p:cNvPr>
          <p:cNvSpPr txBox="1"/>
          <p:nvPr/>
        </p:nvSpPr>
        <p:spPr>
          <a:xfrm>
            <a:off x="7035658" y="2647389"/>
            <a:ext cx="174964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b="1" kern="0" spc="225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واقعیت</a:t>
            </a:r>
            <a:r>
              <a:rPr lang="es-ES" sz="1500" b="1" i="0" u="none" strike="noStrike" kern="0" cap="none" spc="225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FA38DC66-5BD9-CC08-1414-9083859F0663}"/>
              </a:ext>
            </a:extLst>
          </p:cNvPr>
          <p:cNvSpPr txBox="1"/>
          <p:nvPr/>
        </p:nvSpPr>
        <p:spPr>
          <a:xfrm>
            <a:off x="7025883" y="2954334"/>
            <a:ext cx="1759415" cy="620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41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900" kern="0" dirty="0" err="1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900" b="0" i="0" u="none" strike="noStrike" kern="0" cap="none" spc="0" baseline="0" dirty="0">
              <a:solidFill>
                <a:srgbClr val="247BA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CuadroTexto 21">
            <a:extLst>
              <a:ext uri="{FF2B5EF4-FFF2-40B4-BE49-F238E27FC236}">
                <a16:creationId xmlns:a16="http://schemas.microsoft.com/office/drawing/2014/main" id="{5F7D840B-E703-F83B-54DB-3CEC06EC1EA3}"/>
              </a:ext>
            </a:extLst>
          </p:cNvPr>
          <p:cNvSpPr txBox="1"/>
          <p:nvPr/>
        </p:nvSpPr>
        <p:spPr>
          <a:xfrm>
            <a:off x="7035658" y="3760972"/>
            <a:ext cx="1749640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b="1" kern="0" spc="225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واقعیت</a:t>
            </a:r>
            <a:r>
              <a:rPr lang="es-ES" sz="1500" b="1" i="0" u="none" strike="noStrike" kern="0" cap="none" spc="225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 3</a:t>
            </a: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3FB7877A-8667-7129-12D5-084DA3AB97CD}"/>
              </a:ext>
            </a:extLst>
          </p:cNvPr>
          <p:cNvSpPr txBox="1"/>
          <p:nvPr/>
        </p:nvSpPr>
        <p:spPr>
          <a:xfrm>
            <a:off x="7025883" y="4067918"/>
            <a:ext cx="1749640" cy="6206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41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900" kern="0" dirty="0" err="1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900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900" b="0" i="0" u="none" strike="noStrike" kern="0" cap="none" spc="0" baseline="0" dirty="0">
              <a:solidFill>
                <a:srgbClr val="247BA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7" name="Grupo 25">
            <a:extLst>
              <a:ext uri="{FF2B5EF4-FFF2-40B4-BE49-F238E27FC236}">
                <a16:creationId xmlns:a16="http://schemas.microsoft.com/office/drawing/2014/main" id="{CB7AD20B-08A3-CD3A-E27A-9CBD0668AF26}"/>
              </a:ext>
            </a:extLst>
          </p:cNvPr>
          <p:cNvGrpSpPr/>
          <p:nvPr/>
        </p:nvGrpSpPr>
        <p:grpSpPr>
          <a:xfrm>
            <a:off x="0" y="4753307"/>
            <a:ext cx="9144045" cy="268577"/>
            <a:chOff x="0" y="4753307"/>
            <a:chExt cx="9144045" cy="268577"/>
          </a:xfrm>
        </p:grpSpPr>
        <p:sp>
          <p:nvSpPr>
            <p:cNvPr id="18" name="Google Shape;294;p35">
              <a:extLst>
                <a:ext uri="{FF2B5EF4-FFF2-40B4-BE49-F238E27FC236}">
                  <a16:creationId xmlns:a16="http://schemas.microsoft.com/office/drawing/2014/main" id="{C6129176-476E-9554-EE88-6818CBAA4DBC}"/>
                </a:ext>
              </a:extLst>
            </p:cNvPr>
            <p:cNvSpPr/>
            <p:nvPr/>
          </p:nvSpPr>
          <p:spPr>
            <a:xfrm>
              <a:off x="0" y="4753307"/>
              <a:ext cx="9144045" cy="19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296;p35">
              <a:extLst>
                <a:ext uri="{FF2B5EF4-FFF2-40B4-BE49-F238E27FC236}">
                  <a16:creationId xmlns:a16="http://schemas.microsoft.com/office/drawing/2014/main" id="{C8DC9E9D-0690-703F-AF27-183B0B716CB8}"/>
                </a:ext>
              </a:extLst>
            </p:cNvPr>
            <p:cNvSpPr/>
            <p:nvPr/>
          </p:nvSpPr>
          <p:spPr>
            <a:xfrm>
              <a:off x="0" y="4809195"/>
              <a:ext cx="9144045" cy="212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upo 1">
            <a:extLst>
              <a:ext uri="{FF2B5EF4-FFF2-40B4-BE49-F238E27FC236}">
                <a16:creationId xmlns:a16="http://schemas.microsoft.com/office/drawing/2014/main" id="{337A0643-582F-6C6E-D392-8F069486CA17}"/>
              </a:ext>
            </a:extLst>
          </p:cNvPr>
          <p:cNvGrpSpPr/>
          <p:nvPr/>
        </p:nvGrpSpPr>
        <p:grpSpPr>
          <a:xfrm>
            <a:off x="1941508" y="1990721"/>
            <a:ext cx="4916491" cy="1897059"/>
            <a:chOff x="1941508" y="1990721"/>
            <a:chExt cx="4916491" cy="1897059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EDF1F27B-72ED-4D19-EBE7-5CFA4F103C52}"/>
                </a:ext>
              </a:extLst>
            </p:cNvPr>
            <p:cNvSpPr/>
            <p:nvPr/>
          </p:nvSpPr>
          <p:spPr>
            <a:xfrm>
              <a:off x="1941508" y="2733671"/>
              <a:ext cx="4916491" cy="115410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810"/>
                <a:gd name="f8" fmla="val 659"/>
                <a:gd name="f9" fmla="val 10"/>
                <a:gd name="f10" fmla="val 7"/>
                <a:gd name="f11" fmla="val 21"/>
                <a:gd name="f12" fmla="val 30"/>
                <a:gd name="f13" fmla="val 1"/>
                <a:gd name="f14" fmla="val 202"/>
                <a:gd name="f15" fmla="val 9"/>
                <a:gd name="f16" fmla="val 374"/>
                <a:gd name="f17" fmla="val 17"/>
                <a:gd name="f18" fmla="val 545"/>
                <a:gd name="f19" fmla="val 28"/>
                <a:gd name="f20" fmla="val 675"/>
                <a:gd name="f21" fmla="val 37"/>
                <a:gd name="f22" fmla="val 804"/>
                <a:gd name="f23" fmla="val 48"/>
                <a:gd name="f24" fmla="val 934"/>
                <a:gd name="f25" fmla="val 61"/>
                <a:gd name="f26" fmla="val 1014"/>
                <a:gd name="f27" fmla="val 70"/>
                <a:gd name="f28" fmla="val 1095"/>
                <a:gd name="f29" fmla="val 83"/>
                <a:gd name="f30" fmla="val 1175"/>
                <a:gd name="f31" fmla="val 96"/>
                <a:gd name="f32" fmla="val 1196"/>
                <a:gd name="f33" fmla="val 100"/>
                <a:gd name="f34" fmla="val 1217"/>
                <a:gd name="f35" fmla="val 109"/>
                <a:gd name="f36" fmla="val 1235"/>
                <a:gd name="f37" fmla="val 121"/>
                <a:gd name="f38" fmla="val 1339"/>
                <a:gd name="f39" fmla="val 188"/>
                <a:gd name="f40" fmla="val 1305"/>
                <a:gd name="f41" fmla="val 171"/>
                <a:gd name="f42" fmla="val 1428"/>
                <a:gd name="f43" fmla="val 194"/>
                <a:gd name="f44" fmla="val 1621"/>
                <a:gd name="f45" fmla="val 232"/>
                <a:gd name="f46" fmla="val 1815"/>
                <a:gd name="f47" fmla="val 267"/>
                <a:gd name="f48" fmla="val 2009"/>
                <a:gd name="f49" fmla="val 304"/>
                <a:gd name="f50" fmla="val 2201"/>
                <a:gd name="f51" fmla="val 340"/>
                <a:gd name="f52" fmla="val 2393"/>
                <a:gd name="f53" fmla="val 377"/>
                <a:gd name="f54" fmla="val 2585"/>
                <a:gd name="f55" fmla="val 414"/>
                <a:gd name="f56" fmla="val 2657"/>
                <a:gd name="f57" fmla="val 427"/>
                <a:gd name="f58" fmla="val 2729"/>
                <a:gd name="f59" fmla="val 442"/>
                <a:gd name="f60" fmla="val 2801"/>
                <a:gd name="f61" fmla="val 456"/>
                <a:gd name="f62" fmla="val 2804"/>
                <a:gd name="f63" fmla="val 2807"/>
                <a:gd name="f64" fmla="val 457"/>
                <a:gd name="f65" fmla="val 461"/>
                <a:gd name="f66" fmla="val 465"/>
                <a:gd name="f67" fmla="val 469"/>
                <a:gd name="f68" fmla="val 2808"/>
                <a:gd name="f69" fmla="val 472"/>
                <a:gd name="f70" fmla="val 2805"/>
                <a:gd name="f71" fmla="val 474"/>
                <a:gd name="f72" fmla="val 477"/>
                <a:gd name="f73" fmla="val 2800"/>
                <a:gd name="f74" fmla="val 487"/>
                <a:gd name="f75" fmla="val 2798"/>
                <a:gd name="f76" fmla="val 496"/>
                <a:gd name="f77" fmla="val 2795"/>
                <a:gd name="f78" fmla="val 505"/>
                <a:gd name="f79" fmla="val 2776"/>
                <a:gd name="f80" fmla="val 553"/>
                <a:gd name="f81" fmla="val 2744"/>
                <a:gd name="f82" fmla="val 592"/>
                <a:gd name="f83" fmla="val 2704"/>
                <a:gd name="f84" fmla="val 624"/>
                <a:gd name="f85" fmla="val 2671"/>
                <a:gd name="f86" fmla="val 649"/>
                <a:gd name="f87" fmla="val 2634"/>
                <a:gd name="f88" fmla="val 645"/>
                <a:gd name="f89" fmla="val 2597"/>
                <a:gd name="f90" fmla="val 646"/>
                <a:gd name="f91" fmla="val 2475"/>
                <a:gd name="f92" fmla="val 650"/>
                <a:gd name="f93" fmla="val 2354"/>
                <a:gd name="f94" fmla="val 654"/>
                <a:gd name="f95" fmla="val 2232"/>
                <a:gd name="f96" fmla="val 1781"/>
                <a:gd name="f97" fmla="val 656"/>
                <a:gd name="f98" fmla="val 1331"/>
                <a:gd name="f99" fmla="val 657"/>
                <a:gd name="f100" fmla="val 880"/>
                <a:gd name="f101" fmla="val 658"/>
                <a:gd name="f102" fmla="val 732"/>
                <a:gd name="f103" fmla="val 585"/>
                <a:gd name="f104" fmla="val 437"/>
                <a:gd name="f105" fmla="val 421"/>
                <a:gd name="f106" fmla="val 403"/>
                <a:gd name="f107" fmla="val 653"/>
                <a:gd name="f108" fmla="val 389"/>
                <a:gd name="f109" fmla="val 372"/>
                <a:gd name="f110" fmla="val 636"/>
                <a:gd name="f111" fmla="val 355"/>
                <a:gd name="f112" fmla="val 623"/>
                <a:gd name="f113" fmla="val 344"/>
                <a:gd name="f114" fmla="val 608"/>
                <a:gd name="f115" fmla="val 310"/>
                <a:gd name="f116" fmla="val 565"/>
                <a:gd name="f117" fmla="val 275"/>
                <a:gd name="f118" fmla="val 522"/>
                <a:gd name="f119" fmla="val 246"/>
                <a:gd name="f120" fmla="val 476"/>
                <a:gd name="f121" fmla="val 157"/>
                <a:gd name="f122" fmla="val 337"/>
                <a:gd name="f123" fmla="val 84"/>
                <a:gd name="f124" fmla="val 189"/>
                <a:gd name="f125" fmla="val 42"/>
                <a:gd name="f126" fmla="val 3"/>
                <a:gd name="f127" fmla="val 33"/>
                <a:gd name="f128" fmla="val 22"/>
                <a:gd name="f129" fmla="val 16"/>
                <a:gd name="f130" fmla="val 1241"/>
                <a:gd name="f131" fmla="val 226"/>
                <a:gd name="f132" fmla="val 225"/>
                <a:gd name="f133" fmla="val 1242"/>
                <a:gd name="f134" fmla="val 224"/>
                <a:gd name="f135" fmla="val 223"/>
                <a:gd name="f136" fmla="val 1193"/>
                <a:gd name="f137" fmla="val 181"/>
                <a:gd name="f138" fmla="val 1167"/>
                <a:gd name="f139" fmla="val 160"/>
                <a:gd name="f140" fmla="val 1164"/>
                <a:gd name="f141" fmla="val 1158"/>
                <a:gd name="f142" fmla="val 154"/>
                <a:gd name="f143" fmla="val 1153"/>
                <a:gd name="f144" fmla="val 1074"/>
                <a:gd name="f145" fmla="val 145"/>
                <a:gd name="f146" fmla="val 996"/>
                <a:gd name="f147" fmla="val 135"/>
                <a:gd name="f148" fmla="val 917"/>
                <a:gd name="f149" fmla="val 127"/>
                <a:gd name="f150" fmla="val 840"/>
                <a:gd name="f151" fmla="val 120"/>
                <a:gd name="f152" fmla="val 764"/>
                <a:gd name="f153" fmla="val 112"/>
                <a:gd name="f154" fmla="val 687"/>
                <a:gd name="f155" fmla="val 106"/>
                <a:gd name="f156" fmla="val 605"/>
                <a:gd name="f157" fmla="val 99"/>
                <a:gd name="f158" fmla="val 523"/>
                <a:gd name="f159" fmla="val 92"/>
                <a:gd name="f160" fmla="val 441"/>
                <a:gd name="f161" fmla="val 87"/>
                <a:gd name="f162" fmla="val 362"/>
                <a:gd name="f163" fmla="val 81"/>
                <a:gd name="f164" fmla="val 282"/>
                <a:gd name="f165" fmla="val 77"/>
                <a:gd name="f166" fmla="val 73"/>
                <a:gd name="f167" fmla="val 72"/>
                <a:gd name="f168" fmla="val 133"/>
                <a:gd name="f169" fmla="val 141"/>
                <a:gd name="f170" fmla="val 91"/>
                <a:gd name="f171" fmla="val 148"/>
                <a:gd name="f172" fmla="val 110"/>
                <a:gd name="f173" fmla="val 156"/>
                <a:gd name="f174" fmla="val 131"/>
                <a:gd name="f175" fmla="val 164"/>
                <a:gd name="f176" fmla="val 134"/>
                <a:gd name="f177" fmla="val 168"/>
                <a:gd name="f178" fmla="val 187"/>
                <a:gd name="f179" fmla="val 136"/>
                <a:gd name="f180" fmla="val 206"/>
                <a:gd name="f181" fmla="val 137"/>
                <a:gd name="f182" fmla="val 314"/>
                <a:gd name="f183" fmla="val 143"/>
                <a:gd name="f184" fmla="val 492"/>
                <a:gd name="f185" fmla="val 560"/>
                <a:gd name="f186" fmla="val 158"/>
                <a:gd name="f187" fmla="val 627"/>
                <a:gd name="f188" fmla="val 163"/>
                <a:gd name="f189" fmla="val 695"/>
                <a:gd name="f190" fmla="val 169"/>
                <a:gd name="f191" fmla="val 775"/>
                <a:gd name="f192" fmla="val 176"/>
                <a:gd name="f193" fmla="val 854"/>
                <a:gd name="f194" fmla="val 184"/>
                <a:gd name="f195" fmla="val 192"/>
                <a:gd name="f196" fmla="val 1001"/>
                <a:gd name="f197" fmla="val 198"/>
                <a:gd name="f198" fmla="val 1068"/>
                <a:gd name="f199" fmla="val 1135"/>
                <a:gd name="f200" fmla="val 214"/>
                <a:gd name="f201" fmla="val 1170"/>
                <a:gd name="f202" fmla="val 218"/>
                <a:gd name="f203" fmla="val 1206"/>
                <a:gd name="f204" fmla="val 222"/>
                <a:gd name="f205" fmla="val 1762"/>
                <a:gd name="f206" fmla="val 336"/>
                <a:gd name="f207" fmla="val 1626"/>
                <a:gd name="f208" fmla="val 313"/>
                <a:gd name="f209" fmla="val 1491"/>
                <a:gd name="f210" fmla="val 291"/>
                <a:gd name="f211" fmla="val 1354"/>
                <a:gd name="f212" fmla="val 268"/>
                <a:gd name="f213" fmla="val 1367"/>
                <a:gd name="f214" fmla="val 286"/>
                <a:gd name="f215" fmla="val 1378"/>
                <a:gd name="f216" fmla="val 300"/>
                <a:gd name="f217" fmla="val 1389"/>
                <a:gd name="f218" fmla="val 1393"/>
                <a:gd name="f219" fmla="val 318"/>
                <a:gd name="f220" fmla="val 1400"/>
                <a:gd name="f221" fmla="val 322"/>
                <a:gd name="f222" fmla="val 1405"/>
                <a:gd name="f223" fmla="val 323"/>
                <a:gd name="f224" fmla="val 1492"/>
                <a:gd name="f225" fmla="val 1579"/>
                <a:gd name="f226" fmla="val 348"/>
                <a:gd name="f227" fmla="val 1665"/>
                <a:gd name="f228" fmla="val 361"/>
                <a:gd name="f229" fmla="val 1694"/>
                <a:gd name="f230" fmla="val 365"/>
                <a:gd name="f231" fmla="val 1722"/>
                <a:gd name="f232" fmla="val 368"/>
                <a:gd name="f233" fmla="val 1751"/>
                <a:gd name="f234" fmla="val 1754"/>
                <a:gd name="f235" fmla="val 1758"/>
                <a:gd name="f236" fmla="val 1882"/>
                <a:gd name="f237" fmla="val 393"/>
                <a:gd name="f238" fmla="val 1886"/>
                <a:gd name="f239" fmla="val 381"/>
                <a:gd name="f240" fmla="val 1889"/>
                <a:gd name="f241" fmla="val 370"/>
                <a:gd name="f242" fmla="val 1893"/>
                <a:gd name="f243" fmla="val 358"/>
                <a:gd name="f244" fmla="val 1871"/>
                <a:gd name="f245" fmla="val 354"/>
                <a:gd name="f246" fmla="val 1852"/>
                <a:gd name="f247" fmla="val 351"/>
                <a:gd name="f248" fmla="val 1832"/>
                <a:gd name="f249" fmla="val 1827"/>
                <a:gd name="f250" fmla="val 1823"/>
                <a:gd name="f251" fmla="val 1819"/>
                <a:gd name="f252" fmla="val 385"/>
                <a:gd name="f253" fmla="val 1840"/>
                <a:gd name="f254" fmla="val 387"/>
                <a:gd name="f255" fmla="val 1860"/>
                <a:gd name="f256" fmla="val 390"/>
                <a:gd name="f257" fmla="val 2006"/>
                <a:gd name="f258" fmla="val 378"/>
                <a:gd name="f259" fmla="val 1997"/>
                <a:gd name="f260" fmla="val 376"/>
                <a:gd name="f261" fmla="val 1989"/>
                <a:gd name="f262" fmla="val 1981"/>
                <a:gd name="f263" fmla="val 373"/>
                <a:gd name="f264" fmla="val 1950"/>
                <a:gd name="f265" fmla="val 1942"/>
                <a:gd name="f266" fmla="val 397"/>
                <a:gd name="f267" fmla="val 1941"/>
                <a:gd name="f268" fmla="val 398"/>
                <a:gd name="f269" fmla="val 399"/>
                <a:gd name="f270" fmla="val 401"/>
                <a:gd name="f271" fmla="val 1960"/>
                <a:gd name="f272" fmla="val 1977"/>
                <a:gd name="f273" fmla="val 406"/>
                <a:gd name="f274" fmla="val 1996"/>
                <a:gd name="f275" fmla="val 408"/>
                <a:gd name="f276" fmla="val 1999"/>
                <a:gd name="f277" fmla="val 2002"/>
                <a:gd name="f278" fmla="val 388"/>
                <a:gd name="f279" fmla="val 2061"/>
                <a:gd name="f280" fmla="val 413"/>
                <a:gd name="f281" fmla="val 2077"/>
                <a:gd name="f282" fmla="val 415"/>
                <a:gd name="f283" fmla="val 2092"/>
                <a:gd name="f284" fmla="val 417"/>
                <a:gd name="f285" fmla="val 2107"/>
                <a:gd name="f286" fmla="val 419"/>
                <a:gd name="f287" fmla="val 2109"/>
                <a:gd name="f288" fmla="val 411"/>
                <a:gd name="f289" fmla="val 2112"/>
                <a:gd name="f290" fmla="val 2114"/>
                <a:gd name="f291" fmla="val 394"/>
                <a:gd name="f292" fmla="val 2099"/>
                <a:gd name="f293" fmla="val 391"/>
                <a:gd name="f294" fmla="val 2085"/>
                <a:gd name="f295" fmla="val 2071"/>
                <a:gd name="f296" fmla="val 2068"/>
                <a:gd name="f297" fmla="val 396"/>
                <a:gd name="f298" fmla="val 2065"/>
                <a:gd name="f299" fmla="val 404"/>
                <a:gd name="f300" fmla="val 2198"/>
                <a:gd name="f301" fmla="val 2185"/>
                <a:gd name="f302" fmla="val 2172"/>
                <a:gd name="f303" fmla="val 2160"/>
                <a:gd name="f304" fmla="val 402"/>
                <a:gd name="f305" fmla="val 2157"/>
                <a:gd name="f306" fmla="val 410"/>
                <a:gd name="f307" fmla="val 2155"/>
                <a:gd name="f308" fmla="val 2152"/>
                <a:gd name="f309" fmla="val 425"/>
                <a:gd name="f310" fmla="val 2166"/>
                <a:gd name="f311" fmla="val 2178"/>
                <a:gd name="f312" fmla="val 428"/>
                <a:gd name="f313" fmla="val 2191"/>
                <a:gd name="f314" fmla="val 430"/>
                <a:gd name="f315" fmla="val 2194"/>
                <a:gd name="f316" fmla="val 423"/>
                <a:gd name="f317" fmla="val 2196"/>
                <a:gd name="f318" fmla="val 416"/>
                <a:gd name="f319" fmla="val 2278"/>
                <a:gd name="f320" fmla="val 2265"/>
                <a:gd name="f321" fmla="val 2255"/>
                <a:gd name="f322" fmla="val 2244"/>
                <a:gd name="f323" fmla="val 2241"/>
                <a:gd name="f324" fmla="val 2239"/>
                <a:gd name="f325" fmla="val 429"/>
                <a:gd name="f326" fmla="val 2237"/>
                <a:gd name="f327" fmla="val 436"/>
                <a:gd name="f328" fmla="val 2249"/>
                <a:gd name="f329" fmla="val 2260"/>
                <a:gd name="f330" fmla="val 439"/>
                <a:gd name="f331" fmla="val 2271"/>
                <a:gd name="f332" fmla="val 440"/>
                <a:gd name="f333" fmla="val 2274"/>
                <a:gd name="f334" fmla="val 433"/>
                <a:gd name="f335" fmla="val 2275"/>
                <a:gd name="f336" fmla="val 2312"/>
                <a:gd name="f337" fmla="val 2310"/>
                <a:gd name="f338" fmla="val 2308"/>
                <a:gd name="f339" fmla="val 2306"/>
                <a:gd name="f340" fmla="val 444"/>
                <a:gd name="f341" fmla="val 2334"/>
                <a:gd name="f342" fmla="val 453"/>
                <a:gd name="f343" fmla="val 2338"/>
                <a:gd name="f344" fmla="val 451"/>
                <a:gd name="f345" fmla="val 2339"/>
                <a:gd name="f346" fmla="val 432"/>
                <a:gd name="f347" fmla="val 2331"/>
                <a:gd name="f348" fmla="val 431"/>
                <a:gd name="f349" fmla="val 2322"/>
                <a:gd name="f350" fmla="val 2370"/>
                <a:gd name="f351" fmla="val 2368"/>
                <a:gd name="f352" fmla="val 443"/>
                <a:gd name="f353" fmla="val 2367"/>
                <a:gd name="f354" fmla="val 448"/>
                <a:gd name="f355" fmla="val 2365"/>
                <a:gd name="f356" fmla="val 2374"/>
                <a:gd name="f357" fmla="val 454"/>
                <a:gd name="f358" fmla="val 2383"/>
                <a:gd name="f359" fmla="val 2392"/>
                <a:gd name="f360" fmla="val 452"/>
                <a:gd name="f361" fmla="val 2394"/>
                <a:gd name="f362" fmla="val 447"/>
                <a:gd name="f363" fmla="val 2396"/>
                <a:gd name="f364" fmla="val 2387"/>
                <a:gd name="f365" fmla="val 2379"/>
                <a:gd name="f366" fmla="val 2449"/>
                <a:gd name="f367" fmla="val 449"/>
                <a:gd name="f368" fmla="val 2440"/>
                <a:gd name="f369" fmla="val 2426"/>
                <a:gd name="f370" fmla="val 2425"/>
                <a:gd name="f371" fmla="val 462"/>
                <a:gd name="f372" fmla="val 2433"/>
                <a:gd name="f373" fmla="val 2447"/>
                <a:gd name="f374" fmla="val 471"/>
                <a:gd name="f375" fmla="val 2468"/>
                <a:gd name="f376" fmla="val 2476"/>
                <a:gd name="f377" fmla="val 463"/>
                <a:gd name="f378" fmla="val 2487"/>
                <a:gd name="f379" fmla="val 2490"/>
                <a:gd name="f380" fmla="val 2481"/>
                <a:gd name="f381" fmla="val 2471"/>
                <a:gd name="f382" fmla="+- 0 0 -90"/>
                <a:gd name="f383" fmla="*/ f4 1 2810"/>
                <a:gd name="f384" fmla="*/ f5 1 659"/>
                <a:gd name="f385" fmla="val f6"/>
                <a:gd name="f386" fmla="val f7"/>
                <a:gd name="f387" fmla="val f8"/>
                <a:gd name="f388" fmla="*/ f382 f0 1"/>
                <a:gd name="f389" fmla="+- f387 0 f385"/>
                <a:gd name="f390" fmla="+- f386 0 f385"/>
                <a:gd name="f391" fmla="*/ f388 1 f3"/>
                <a:gd name="f392" fmla="*/ f390 1 2810"/>
                <a:gd name="f393" fmla="*/ f389 1 659"/>
                <a:gd name="f394" fmla="*/ 30 f390 1"/>
                <a:gd name="f395" fmla="*/ 1 f389 1"/>
                <a:gd name="f396" fmla="*/ 934 f390 1"/>
                <a:gd name="f397" fmla="*/ 61 f389 1"/>
                <a:gd name="f398" fmla="*/ 1235 f390 1"/>
                <a:gd name="f399" fmla="*/ 121 f389 1"/>
                <a:gd name="f400" fmla="*/ 2009 f390 1"/>
                <a:gd name="f401" fmla="*/ 304 f389 1"/>
                <a:gd name="f402" fmla="*/ 2801 f390 1"/>
                <a:gd name="f403" fmla="*/ 456 f389 1"/>
                <a:gd name="f404" fmla="*/ 2810 f390 1"/>
                <a:gd name="f405" fmla="*/ 469 f389 1"/>
                <a:gd name="f406" fmla="*/ 2795 f390 1"/>
                <a:gd name="f407" fmla="*/ 505 f389 1"/>
                <a:gd name="f408" fmla="*/ 2597 f390 1"/>
                <a:gd name="f409" fmla="*/ 646 f389 1"/>
                <a:gd name="f410" fmla="*/ 880 f390 1"/>
                <a:gd name="f411" fmla="*/ 658 f389 1"/>
                <a:gd name="f412" fmla="*/ 389 f390 1"/>
                <a:gd name="f413" fmla="*/ 645 f389 1"/>
                <a:gd name="f414" fmla="*/ 246 f390 1"/>
                <a:gd name="f415" fmla="*/ 476 f389 1"/>
                <a:gd name="f416" fmla="*/ 0 f390 1"/>
                <a:gd name="f417" fmla="*/ 28 f389 1"/>
                <a:gd name="f418" fmla="*/ 1241 f390 1"/>
                <a:gd name="f419" fmla="*/ 226 f389 1"/>
                <a:gd name="f420" fmla="*/ 1167 f390 1"/>
                <a:gd name="f421" fmla="*/ 160 f389 1"/>
                <a:gd name="f422" fmla="*/ 917 f390 1"/>
                <a:gd name="f423" fmla="*/ 127 f389 1"/>
                <a:gd name="f424" fmla="*/ 441 f390 1"/>
                <a:gd name="f425" fmla="*/ 87 f389 1"/>
                <a:gd name="f426" fmla="*/ 133 f390 1"/>
                <a:gd name="f427" fmla="*/ 73 f389 1"/>
                <a:gd name="f428" fmla="*/ 168 f390 1"/>
                <a:gd name="f429" fmla="*/ 134 f389 1"/>
                <a:gd name="f430" fmla="*/ 492 f390 1"/>
                <a:gd name="f431" fmla="*/ 154 f389 1"/>
                <a:gd name="f432" fmla="*/ 192 f389 1"/>
                <a:gd name="f433" fmla="*/ 1354 f390 1"/>
                <a:gd name="f434" fmla="*/ 268 f389 1"/>
                <a:gd name="f435" fmla="*/ 1405 f390 1"/>
                <a:gd name="f436" fmla="*/ 323 f389 1"/>
                <a:gd name="f437" fmla="*/ 1751 f390 1"/>
                <a:gd name="f438" fmla="*/ 372 f389 1"/>
                <a:gd name="f439" fmla="*/ 1882 f390 1"/>
                <a:gd name="f440" fmla="*/ 393 f389 1"/>
                <a:gd name="f441" fmla="*/ 1832 f390 1"/>
                <a:gd name="f442" fmla="*/ 348 f389 1"/>
                <a:gd name="f443" fmla="*/ 1981 f390 1"/>
                <a:gd name="f444" fmla="*/ 373 f389 1"/>
                <a:gd name="f445" fmla="*/ 1942 f390 1"/>
                <a:gd name="f446" fmla="*/ 401 f389 1"/>
                <a:gd name="f447" fmla="*/ 2006 f390 1"/>
                <a:gd name="f448" fmla="*/ 378 f389 1"/>
                <a:gd name="f449" fmla="*/ 2107 f390 1"/>
                <a:gd name="f450" fmla="*/ 419 f389 1"/>
                <a:gd name="f451" fmla="*/ 2071 f390 1"/>
                <a:gd name="f452" fmla="*/ 387 f389 1"/>
                <a:gd name="f453" fmla="*/ 2198 f390 1"/>
                <a:gd name="f454" fmla="*/ 408 f389 1"/>
                <a:gd name="f455" fmla="*/ 2152 f390 1"/>
                <a:gd name="f456" fmla="*/ 425 f389 1"/>
                <a:gd name="f457" fmla="*/ 2244 f390 1"/>
                <a:gd name="f458" fmla="*/ 415 f389 1"/>
                <a:gd name="f459" fmla="*/ 2271 f390 1"/>
                <a:gd name="f460" fmla="*/ 440 f389 1"/>
                <a:gd name="f461" fmla="*/ 2312 f390 1"/>
                <a:gd name="f462" fmla="*/ 427 f389 1"/>
                <a:gd name="f463" fmla="*/ 2339 f390 1"/>
                <a:gd name="f464" fmla="*/ 432 f389 1"/>
                <a:gd name="f465" fmla="*/ 2370 f390 1"/>
                <a:gd name="f466" fmla="*/ 437 f389 1"/>
                <a:gd name="f467" fmla="*/ 2392 f390 1"/>
                <a:gd name="f468" fmla="*/ 457 f389 1"/>
                <a:gd name="f469" fmla="*/ 2425 f390 1"/>
                <a:gd name="f470" fmla="*/ 462 f389 1"/>
                <a:gd name="f471" fmla="*/ 2468 f390 1"/>
                <a:gd name="f472" fmla="*/ 465 f389 1"/>
                <a:gd name="f473" fmla="+- f391 0 f1"/>
                <a:gd name="f474" fmla="*/ f394 1 2810"/>
                <a:gd name="f475" fmla="*/ f395 1 659"/>
                <a:gd name="f476" fmla="*/ f396 1 2810"/>
                <a:gd name="f477" fmla="*/ f397 1 659"/>
                <a:gd name="f478" fmla="*/ f398 1 2810"/>
                <a:gd name="f479" fmla="*/ f399 1 659"/>
                <a:gd name="f480" fmla="*/ f400 1 2810"/>
                <a:gd name="f481" fmla="*/ f401 1 659"/>
                <a:gd name="f482" fmla="*/ f402 1 2810"/>
                <a:gd name="f483" fmla="*/ f403 1 659"/>
                <a:gd name="f484" fmla="*/ f404 1 2810"/>
                <a:gd name="f485" fmla="*/ f405 1 659"/>
                <a:gd name="f486" fmla="*/ f406 1 2810"/>
                <a:gd name="f487" fmla="*/ f407 1 659"/>
                <a:gd name="f488" fmla="*/ f408 1 2810"/>
                <a:gd name="f489" fmla="*/ f409 1 659"/>
                <a:gd name="f490" fmla="*/ f410 1 2810"/>
                <a:gd name="f491" fmla="*/ f411 1 659"/>
                <a:gd name="f492" fmla="*/ f412 1 2810"/>
                <a:gd name="f493" fmla="*/ f413 1 659"/>
                <a:gd name="f494" fmla="*/ f414 1 2810"/>
                <a:gd name="f495" fmla="*/ f415 1 659"/>
                <a:gd name="f496" fmla="*/ f416 1 2810"/>
                <a:gd name="f497" fmla="*/ f417 1 659"/>
                <a:gd name="f498" fmla="*/ f418 1 2810"/>
                <a:gd name="f499" fmla="*/ f419 1 659"/>
                <a:gd name="f500" fmla="*/ f420 1 2810"/>
                <a:gd name="f501" fmla="*/ f421 1 659"/>
                <a:gd name="f502" fmla="*/ f422 1 2810"/>
                <a:gd name="f503" fmla="*/ f423 1 659"/>
                <a:gd name="f504" fmla="*/ f424 1 2810"/>
                <a:gd name="f505" fmla="*/ f425 1 659"/>
                <a:gd name="f506" fmla="*/ f426 1 2810"/>
                <a:gd name="f507" fmla="*/ f427 1 659"/>
                <a:gd name="f508" fmla="*/ f428 1 2810"/>
                <a:gd name="f509" fmla="*/ f429 1 659"/>
                <a:gd name="f510" fmla="*/ f430 1 2810"/>
                <a:gd name="f511" fmla="*/ f431 1 659"/>
                <a:gd name="f512" fmla="*/ f432 1 659"/>
                <a:gd name="f513" fmla="*/ f433 1 2810"/>
                <a:gd name="f514" fmla="*/ f434 1 659"/>
                <a:gd name="f515" fmla="*/ f435 1 2810"/>
                <a:gd name="f516" fmla="*/ f436 1 659"/>
                <a:gd name="f517" fmla="*/ f437 1 2810"/>
                <a:gd name="f518" fmla="*/ f438 1 659"/>
                <a:gd name="f519" fmla="*/ f439 1 2810"/>
                <a:gd name="f520" fmla="*/ f440 1 659"/>
                <a:gd name="f521" fmla="*/ f441 1 2810"/>
                <a:gd name="f522" fmla="*/ f442 1 659"/>
                <a:gd name="f523" fmla="*/ f443 1 2810"/>
                <a:gd name="f524" fmla="*/ f444 1 659"/>
                <a:gd name="f525" fmla="*/ f445 1 2810"/>
                <a:gd name="f526" fmla="*/ f446 1 659"/>
                <a:gd name="f527" fmla="*/ f447 1 2810"/>
                <a:gd name="f528" fmla="*/ f448 1 659"/>
                <a:gd name="f529" fmla="*/ f449 1 2810"/>
                <a:gd name="f530" fmla="*/ f450 1 659"/>
                <a:gd name="f531" fmla="*/ f451 1 2810"/>
                <a:gd name="f532" fmla="*/ f452 1 659"/>
                <a:gd name="f533" fmla="*/ f453 1 2810"/>
                <a:gd name="f534" fmla="*/ f454 1 659"/>
                <a:gd name="f535" fmla="*/ f455 1 2810"/>
                <a:gd name="f536" fmla="*/ f456 1 659"/>
                <a:gd name="f537" fmla="*/ f457 1 2810"/>
                <a:gd name="f538" fmla="*/ f458 1 659"/>
                <a:gd name="f539" fmla="*/ f459 1 2810"/>
                <a:gd name="f540" fmla="*/ f460 1 659"/>
                <a:gd name="f541" fmla="*/ f461 1 2810"/>
                <a:gd name="f542" fmla="*/ f462 1 659"/>
                <a:gd name="f543" fmla="*/ f463 1 2810"/>
                <a:gd name="f544" fmla="*/ f464 1 659"/>
                <a:gd name="f545" fmla="*/ f465 1 2810"/>
                <a:gd name="f546" fmla="*/ f466 1 659"/>
                <a:gd name="f547" fmla="*/ f467 1 2810"/>
                <a:gd name="f548" fmla="*/ f468 1 659"/>
                <a:gd name="f549" fmla="*/ f469 1 2810"/>
                <a:gd name="f550" fmla="*/ f470 1 659"/>
                <a:gd name="f551" fmla="*/ f471 1 2810"/>
                <a:gd name="f552" fmla="*/ f472 1 659"/>
                <a:gd name="f553" fmla="*/ 0 1 f392"/>
                <a:gd name="f554" fmla="*/ f386 1 f392"/>
                <a:gd name="f555" fmla="*/ 0 1 f393"/>
                <a:gd name="f556" fmla="*/ f387 1 f393"/>
                <a:gd name="f557" fmla="*/ f474 1 f392"/>
                <a:gd name="f558" fmla="*/ f475 1 f393"/>
                <a:gd name="f559" fmla="*/ f476 1 f392"/>
                <a:gd name="f560" fmla="*/ f477 1 f393"/>
                <a:gd name="f561" fmla="*/ f478 1 f392"/>
                <a:gd name="f562" fmla="*/ f479 1 f393"/>
                <a:gd name="f563" fmla="*/ f480 1 f392"/>
                <a:gd name="f564" fmla="*/ f481 1 f393"/>
                <a:gd name="f565" fmla="*/ f482 1 f392"/>
                <a:gd name="f566" fmla="*/ f483 1 f393"/>
                <a:gd name="f567" fmla="*/ f484 1 f392"/>
                <a:gd name="f568" fmla="*/ f485 1 f393"/>
                <a:gd name="f569" fmla="*/ f486 1 f392"/>
                <a:gd name="f570" fmla="*/ f487 1 f393"/>
                <a:gd name="f571" fmla="*/ f488 1 f392"/>
                <a:gd name="f572" fmla="*/ f489 1 f393"/>
                <a:gd name="f573" fmla="*/ f490 1 f392"/>
                <a:gd name="f574" fmla="*/ f491 1 f393"/>
                <a:gd name="f575" fmla="*/ f492 1 f392"/>
                <a:gd name="f576" fmla="*/ f493 1 f393"/>
                <a:gd name="f577" fmla="*/ f494 1 f392"/>
                <a:gd name="f578" fmla="*/ f495 1 f393"/>
                <a:gd name="f579" fmla="*/ f496 1 f392"/>
                <a:gd name="f580" fmla="*/ f497 1 f393"/>
                <a:gd name="f581" fmla="*/ f498 1 f392"/>
                <a:gd name="f582" fmla="*/ f499 1 f393"/>
                <a:gd name="f583" fmla="*/ f500 1 f392"/>
                <a:gd name="f584" fmla="*/ f501 1 f393"/>
                <a:gd name="f585" fmla="*/ f502 1 f392"/>
                <a:gd name="f586" fmla="*/ f503 1 f393"/>
                <a:gd name="f587" fmla="*/ f504 1 f392"/>
                <a:gd name="f588" fmla="*/ f505 1 f393"/>
                <a:gd name="f589" fmla="*/ f506 1 f392"/>
                <a:gd name="f590" fmla="*/ f507 1 f393"/>
                <a:gd name="f591" fmla="*/ f508 1 f392"/>
                <a:gd name="f592" fmla="*/ f509 1 f393"/>
                <a:gd name="f593" fmla="*/ f510 1 f392"/>
                <a:gd name="f594" fmla="*/ f511 1 f393"/>
                <a:gd name="f595" fmla="*/ f512 1 f393"/>
                <a:gd name="f596" fmla="*/ f513 1 f392"/>
                <a:gd name="f597" fmla="*/ f514 1 f393"/>
                <a:gd name="f598" fmla="*/ f515 1 f392"/>
                <a:gd name="f599" fmla="*/ f516 1 f393"/>
                <a:gd name="f600" fmla="*/ f517 1 f392"/>
                <a:gd name="f601" fmla="*/ f518 1 f393"/>
                <a:gd name="f602" fmla="*/ f519 1 f392"/>
                <a:gd name="f603" fmla="*/ f520 1 f393"/>
                <a:gd name="f604" fmla="*/ f521 1 f392"/>
                <a:gd name="f605" fmla="*/ f522 1 f393"/>
                <a:gd name="f606" fmla="*/ f523 1 f392"/>
                <a:gd name="f607" fmla="*/ f524 1 f393"/>
                <a:gd name="f608" fmla="*/ f525 1 f392"/>
                <a:gd name="f609" fmla="*/ f526 1 f393"/>
                <a:gd name="f610" fmla="*/ f527 1 f392"/>
                <a:gd name="f611" fmla="*/ f528 1 f393"/>
                <a:gd name="f612" fmla="*/ f529 1 f392"/>
                <a:gd name="f613" fmla="*/ f530 1 f393"/>
                <a:gd name="f614" fmla="*/ f531 1 f392"/>
                <a:gd name="f615" fmla="*/ f532 1 f393"/>
                <a:gd name="f616" fmla="*/ f533 1 f392"/>
                <a:gd name="f617" fmla="*/ f534 1 f393"/>
                <a:gd name="f618" fmla="*/ f535 1 f392"/>
                <a:gd name="f619" fmla="*/ f536 1 f393"/>
                <a:gd name="f620" fmla="*/ f537 1 f392"/>
                <a:gd name="f621" fmla="*/ f538 1 f393"/>
                <a:gd name="f622" fmla="*/ f539 1 f392"/>
                <a:gd name="f623" fmla="*/ f540 1 f393"/>
                <a:gd name="f624" fmla="*/ f541 1 f392"/>
                <a:gd name="f625" fmla="*/ f542 1 f393"/>
                <a:gd name="f626" fmla="*/ f543 1 f392"/>
                <a:gd name="f627" fmla="*/ f544 1 f393"/>
                <a:gd name="f628" fmla="*/ f545 1 f392"/>
                <a:gd name="f629" fmla="*/ f546 1 f393"/>
                <a:gd name="f630" fmla="*/ f547 1 f392"/>
                <a:gd name="f631" fmla="*/ f548 1 f393"/>
                <a:gd name="f632" fmla="*/ f549 1 f392"/>
                <a:gd name="f633" fmla="*/ f550 1 f393"/>
                <a:gd name="f634" fmla="*/ f551 1 f392"/>
                <a:gd name="f635" fmla="*/ f552 1 f393"/>
                <a:gd name="f636" fmla="*/ f553 f383 1"/>
                <a:gd name="f637" fmla="*/ f554 f383 1"/>
                <a:gd name="f638" fmla="*/ f556 f384 1"/>
                <a:gd name="f639" fmla="*/ f555 f384 1"/>
                <a:gd name="f640" fmla="*/ f557 f383 1"/>
                <a:gd name="f641" fmla="*/ f558 f384 1"/>
                <a:gd name="f642" fmla="*/ f559 f383 1"/>
                <a:gd name="f643" fmla="*/ f560 f384 1"/>
                <a:gd name="f644" fmla="*/ f561 f383 1"/>
                <a:gd name="f645" fmla="*/ f562 f384 1"/>
                <a:gd name="f646" fmla="*/ f563 f383 1"/>
                <a:gd name="f647" fmla="*/ f564 f384 1"/>
                <a:gd name="f648" fmla="*/ f565 f383 1"/>
                <a:gd name="f649" fmla="*/ f566 f384 1"/>
                <a:gd name="f650" fmla="*/ f567 f383 1"/>
                <a:gd name="f651" fmla="*/ f568 f384 1"/>
                <a:gd name="f652" fmla="*/ f569 f383 1"/>
                <a:gd name="f653" fmla="*/ f570 f384 1"/>
                <a:gd name="f654" fmla="*/ f571 f383 1"/>
                <a:gd name="f655" fmla="*/ f572 f384 1"/>
                <a:gd name="f656" fmla="*/ f573 f383 1"/>
                <a:gd name="f657" fmla="*/ f574 f384 1"/>
                <a:gd name="f658" fmla="*/ f575 f383 1"/>
                <a:gd name="f659" fmla="*/ f576 f384 1"/>
                <a:gd name="f660" fmla="*/ f577 f383 1"/>
                <a:gd name="f661" fmla="*/ f578 f384 1"/>
                <a:gd name="f662" fmla="*/ f579 f383 1"/>
                <a:gd name="f663" fmla="*/ f580 f384 1"/>
                <a:gd name="f664" fmla="*/ f581 f383 1"/>
                <a:gd name="f665" fmla="*/ f582 f384 1"/>
                <a:gd name="f666" fmla="*/ f583 f383 1"/>
                <a:gd name="f667" fmla="*/ f584 f384 1"/>
                <a:gd name="f668" fmla="*/ f585 f383 1"/>
                <a:gd name="f669" fmla="*/ f586 f384 1"/>
                <a:gd name="f670" fmla="*/ f587 f383 1"/>
                <a:gd name="f671" fmla="*/ f588 f384 1"/>
                <a:gd name="f672" fmla="*/ f589 f383 1"/>
                <a:gd name="f673" fmla="*/ f590 f384 1"/>
                <a:gd name="f674" fmla="*/ f591 f383 1"/>
                <a:gd name="f675" fmla="*/ f592 f384 1"/>
                <a:gd name="f676" fmla="*/ f593 f383 1"/>
                <a:gd name="f677" fmla="*/ f594 f384 1"/>
                <a:gd name="f678" fmla="*/ f595 f384 1"/>
                <a:gd name="f679" fmla="*/ f596 f383 1"/>
                <a:gd name="f680" fmla="*/ f597 f384 1"/>
                <a:gd name="f681" fmla="*/ f598 f383 1"/>
                <a:gd name="f682" fmla="*/ f599 f384 1"/>
                <a:gd name="f683" fmla="*/ f600 f383 1"/>
                <a:gd name="f684" fmla="*/ f601 f384 1"/>
                <a:gd name="f685" fmla="*/ f602 f383 1"/>
                <a:gd name="f686" fmla="*/ f603 f384 1"/>
                <a:gd name="f687" fmla="*/ f604 f383 1"/>
                <a:gd name="f688" fmla="*/ f605 f384 1"/>
                <a:gd name="f689" fmla="*/ f606 f383 1"/>
                <a:gd name="f690" fmla="*/ f607 f384 1"/>
                <a:gd name="f691" fmla="*/ f608 f383 1"/>
                <a:gd name="f692" fmla="*/ f609 f384 1"/>
                <a:gd name="f693" fmla="*/ f610 f383 1"/>
                <a:gd name="f694" fmla="*/ f611 f384 1"/>
                <a:gd name="f695" fmla="*/ f612 f383 1"/>
                <a:gd name="f696" fmla="*/ f613 f384 1"/>
                <a:gd name="f697" fmla="*/ f614 f383 1"/>
                <a:gd name="f698" fmla="*/ f615 f384 1"/>
                <a:gd name="f699" fmla="*/ f616 f383 1"/>
                <a:gd name="f700" fmla="*/ f617 f384 1"/>
                <a:gd name="f701" fmla="*/ f618 f383 1"/>
                <a:gd name="f702" fmla="*/ f619 f384 1"/>
                <a:gd name="f703" fmla="*/ f620 f383 1"/>
                <a:gd name="f704" fmla="*/ f621 f384 1"/>
                <a:gd name="f705" fmla="*/ f622 f383 1"/>
                <a:gd name="f706" fmla="*/ f623 f384 1"/>
                <a:gd name="f707" fmla="*/ f624 f383 1"/>
                <a:gd name="f708" fmla="*/ f625 f384 1"/>
                <a:gd name="f709" fmla="*/ f626 f383 1"/>
                <a:gd name="f710" fmla="*/ f627 f384 1"/>
                <a:gd name="f711" fmla="*/ f628 f383 1"/>
                <a:gd name="f712" fmla="*/ f629 f384 1"/>
                <a:gd name="f713" fmla="*/ f630 f383 1"/>
                <a:gd name="f714" fmla="*/ f631 f384 1"/>
                <a:gd name="f715" fmla="*/ f632 f383 1"/>
                <a:gd name="f716" fmla="*/ f633 f384 1"/>
                <a:gd name="f717" fmla="*/ f634 f383 1"/>
                <a:gd name="f718" fmla="*/ f635 f3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3">
                  <a:pos x="f640" y="f641"/>
                </a:cxn>
                <a:cxn ang="f473">
                  <a:pos x="f642" y="f643"/>
                </a:cxn>
                <a:cxn ang="f473">
                  <a:pos x="f644" y="f645"/>
                </a:cxn>
                <a:cxn ang="f473">
                  <a:pos x="f646" y="f647"/>
                </a:cxn>
                <a:cxn ang="f473">
                  <a:pos x="f648" y="f649"/>
                </a:cxn>
                <a:cxn ang="f473">
                  <a:pos x="f650" y="f651"/>
                </a:cxn>
                <a:cxn ang="f473">
                  <a:pos x="f652" y="f653"/>
                </a:cxn>
                <a:cxn ang="f473">
                  <a:pos x="f654" y="f655"/>
                </a:cxn>
                <a:cxn ang="f473">
                  <a:pos x="f656" y="f657"/>
                </a:cxn>
                <a:cxn ang="f473">
                  <a:pos x="f658" y="f659"/>
                </a:cxn>
                <a:cxn ang="f473">
                  <a:pos x="f660" y="f661"/>
                </a:cxn>
                <a:cxn ang="f473">
                  <a:pos x="f662" y="f663"/>
                </a:cxn>
                <a:cxn ang="f473">
                  <a:pos x="f664" y="f665"/>
                </a:cxn>
                <a:cxn ang="f473">
                  <a:pos x="f666" y="f667"/>
                </a:cxn>
                <a:cxn ang="f473">
                  <a:pos x="f668" y="f669"/>
                </a:cxn>
                <a:cxn ang="f473">
                  <a:pos x="f670" y="f671"/>
                </a:cxn>
                <a:cxn ang="f473">
                  <a:pos x="f672" y="f673"/>
                </a:cxn>
                <a:cxn ang="f473">
                  <a:pos x="f674" y="f675"/>
                </a:cxn>
                <a:cxn ang="f473">
                  <a:pos x="f676" y="f677"/>
                </a:cxn>
                <a:cxn ang="f473">
                  <a:pos x="f642" y="f678"/>
                </a:cxn>
                <a:cxn ang="f473">
                  <a:pos x="f664" y="f665"/>
                </a:cxn>
                <a:cxn ang="f473">
                  <a:pos x="f679" y="f680"/>
                </a:cxn>
                <a:cxn ang="f473">
                  <a:pos x="f681" y="f682"/>
                </a:cxn>
                <a:cxn ang="f473">
                  <a:pos x="f683" y="f684"/>
                </a:cxn>
                <a:cxn ang="f473">
                  <a:pos x="f685" y="f686"/>
                </a:cxn>
                <a:cxn ang="f473">
                  <a:pos x="f687" y="f688"/>
                </a:cxn>
                <a:cxn ang="f473">
                  <a:pos x="f685" y="f686"/>
                </a:cxn>
                <a:cxn ang="f473">
                  <a:pos x="f689" y="f690"/>
                </a:cxn>
                <a:cxn ang="f473">
                  <a:pos x="f691" y="f692"/>
                </a:cxn>
                <a:cxn ang="f473">
                  <a:pos x="f693" y="f694"/>
                </a:cxn>
                <a:cxn ang="f473">
                  <a:pos x="f695" y="f696"/>
                </a:cxn>
                <a:cxn ang="f473">
                  <a:pos x="f697" y="f698"/>
                </a:cxn>
                <a:cxn ang="f473">
                  <a:pos x="f699" y="f700"/>
                </a:cxn>
                <a:cxn ang="f473">
                  <a:pos x="f701" y="f702"/>
                </a:cxn>
                <a:cxn ang="f473">
                  <a:pos x="f699" y="f700"/>
                </a:cxn>
                <a:cxn ang="f473">
                  <a:pos x="f703" y="f704"/>
                </a:cxn>
                <a:cxn ang="f473">
                  <a:pos x="f705" y="f706"/>
                </a:cxn>
                <a:cxn ang="f473">
                  <a:pos x="f707" y="f708"/>
                </a:cxn>
                <a:cxn ang="f473">
                  <a:pos x="f709" y="f710"/>
                </a:cxn>
                <a:cxn ang="f473">
                  <a:pos x="f711" y="f712"/>
                </a:cxn>
                <a:cxn ang="f473">
                  <a:pos x="f713" y="f714"/>
                </a:cxn>
                <a:cxn ang="f473">
                  <a:pos x="f711" y="f712"/>
                </a:cxn>
                <a:cxn ang="f473">
                  <a:pos x="f715" y="f716"/>
                </a:cxn>
                <a:cxn ang="f473">
                  <a:pos x="f717" y="f718"/>
                </a:cxn>
                <a:cxn ang="f473">
                  <a:pos x="f717" y="f718"/>
                </a:cxn>
              </a:cxnLst>
              <a:rect l="f636" t="f639" r="f637" b="f638"/>
              <a:pathLst>
                <a:path w="2810" h="659">
                  <a:moveTo>
                    <a:pt x="f6" y="f9"/>
                  </a:moveTo>
                  <a:cubicBezTo>
                    <a:pt x="f9" y="f10"/>
                    <a:pt x="f11" y="f6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1"/>
                    <a:pt x="f63" y="f64"/>
                    <a:pt x="f7" y="f64"/>
                  </a:cubicBezTo>
                  <a:cubicBezTo>
                    <a:pt x="f7" y="f65"/>
                    <a:pt x="f7" y="f66"/>
                    <a:pt x="f7" y="f67"/>
                  </a:cubicBezTo>
                  <a:cubicBezTo>
                    <a:pt x="f68" y="f69"/>
                    <a:pt x="f70" y="f71"/>
                    <a:pt x="f62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1"/>
                    <a:pt x="f103" y="f8"/>
                    <a:pt x="f104" y="f101"/>
                  </a:cubicBezTo>
                  <a:cubicBezTo>
                    <a:pt x="f105" y="f101"/>
                    <a:pt x="f106" y="f107"/>
                    <a:pt x="f108" y="f8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5" y="f125"/>
                  </a:cubicBezTo>
                  <a:cubicBezTo>
                    <a:pt x="f10" y="f21"/>
                    <a:pt x="f126" y="f127"/>
                    <a:pt x="f6" y="f19"/>
                  </a:cubicBezTo>
                  <a:cubicBezTo>
                    <a:pt x="f6" y="f128"/>
                    <a:pt x="f6" y="f129"/>
                    <a:pt x="f6" y="f9"/>
                  </a:cubicBezTo>
                  <a:close/>
                  <a:moveTo>
                    <a:pt x="f130" y="f131"/>
                  </a:moveTo>
                  <a:cubicBezTo>
                    <a:pt x="f130" y="f132"/>
                    <a:pt x="f133" y="f134"/>
                    <a:pt x="f133" y="f135"/>
                  </a:cubicBezTo>
                  <a:cubicBezTo>
                    <a:pt x="f34" y="f14"/>
                    <a:pt x="f136" y="f137"/>
                    <a:pt x="f138" y="f139"/>
                  </a:cubicBezTo>
                  <a:cubicBezTo>
                    <a:pt x="f140" y="f121"/>
                    <a:pt x="f141" y="f142"/>
                    <a:pt x="f143" y="f142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4" y="f166"/>
                  </a:cubicBezTo>
                  <a:cubicBezTo>
                    <a:pt x="f3" y="f167"/>
                    <a:pt x="f121" y="f166"/>
                    <a:pt x="f168" y="f166"/>
                  </a:cubicBezTo>
                  <a:cubicBezTo>
                    <a:pt x="f169" y="f170"/>
                    <a:pt x="f171" y="f172"/>
                    <a:pt x="f173" y="f149"/>
                  </a:cubicBezTo>
                  <a:cubicBezTo>
                    <a:pt x="f121" y="f174"/>
                    <a:pt x="f175" y="f176"/>
                    <a:pt x="f177" y="f176"/>
                  </a:cubicBezTo>
                  <a:cubicBezTo>
                    <a:pt x="f178" y="f179"/>
                    <a:pt x="f180" y="f179"/>
                    <a:pt x="f132" y="f181"/>
                  </a:cubicBezTo>
                  <a:cubicBezTo>
                    <a:pt x="f182" y="f183"/>
                    <a:pt x="f106" y="f171"/>
                    <a:pt x="f184" y="f142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24" y="f195"/>
                  </a:cubicBezTo>
                  <a:cubicBezTo>
                    <a:pt x="f196" y="f197"/>
                    <a:pt x="f198" y="f180"/>
                    <a:pt x="f199" y="f200"/>
                  </a:cubicBezTo>
                  <a:cubicBezTo>
                    <a:pt x="f201" y="f202"/>
                    <a:pt x="f203" y="f204"/>
                    <a:pt x="f130" y="f131"/>
                  </a:cubicBezTo>
                  <a:close/>
                  <a:moveTo>
                    <a:pt x="f205" y="f206"/>
                  </a:move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182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06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109"/>
                  </a:cubicBezTo>
                  <a:cubicBezTo>
                    <a:pt x="f234" y="f2"/>
                    <a:pt x="f235" y="f226"/>
                    <a:pt x="f205" y="f206"/>
                  </a:cubicBezTo>
                  <a:close/>
                  <a:moveTo>
                    <a:pt x="f236" y="f237"/>
                  </a:move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26"/>
                  </a:cubicBezTo>
                  <a:cubicBezTo>
                    <a:pt x="f249" y="f228"/>
                    <a:pt x="f250" y="f109"/>
                    <a:pt x="f251" y="f252"/>
                  </a:cubicBezTo>
                  <a:cubicBezTo>
                    <a:pt x="f253" y="f254"/>
                    <a:pt x="f255" y="f256"/>
                    <a:pt x="f236" y="f237"/>
                  </a:cubicBezTo>
                  <a:close/>
                  <a:moveTo>
                    <a:pt x="f257" y="f258"/>
                  </a:moveTo>
                  <a:cubicBezTo>
                    <a:pt x="f259" y="f260"/>
                    <a:pt x="f261" y="f16"/>
                    <a:pt x="f262" y="f263"/>
                  </a:cubicBezTo>
                  <a:cubicBezTo>
                    <a:pt x="f264" y="f232"/>
                    <a:pt x="f264" y="f232"/>
                    <a:pt x="f265" y="f266"/>
                  </a:cubicBezTo>
                  <a:cubicBezTo>
                    <a:pt x="f267" y="f268"/>
                    <a:pt x="f265" y="f269"/>
                    <a:pt x="f265" y="f270"/>
                  </a:cubicBezTo>
                  <a:cubicBezTo>
                    <a:pt x="f271" y="f106"/>
                    <a:pt x="f272" y="f273"/>
                    <a:pt x="f274" y="f275"/>
                  </a:cubicBezTo>
                  <a:cubicBezTo>
                    <a:pt x="f276" y="f268"/>
                    <a:pt x="f277" y="f278"/>
                    <a:pt x="f257" y="f258"/>
                  </a:cubicBezTo>
                  <a:close/>
                  <a:moveTo>
                    <a:pt x="f279" y="f280"/>
                  </a:move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106"/>
                    <a:pt x="f290" y="f291"/>
                  </a:cubicBezTo>
                  <a:cubicBezTo>
                    <a:pt x="f292" y="f293"/>
                    <a:pt x="f294" y="f108"/>
                    <a:pt x="f295" y="f254"/>
                  </a:cubicBezTo>
                  <a:cubicBezTo>
                    <a:pt x="f296" y="f297"/>
                    <a:pt x="f298" y="f299"/>
                    <a:pt x="f279" y="f280"/>
                  </a:cubicBezTo>
                  <a:close/>
                  <a:moveTo>
                    <a:pt x="f300" y="f275"/>
                  </a:moveTo>
                  <a:cubicBezTo>
                    <a:pt x="f301" y="f273"/>
                    <a:pt x="f302" y="f299"/>
                    <a:pt x="f303" y="f304"/>
                  </a:cubicBezTo>
                  <a:cubicBezTo>
                    <a:pt x="f305" y="f306"/>
                    <a:pt x="f307" y="f284"/>
                    <a:pt x="f308" y="f309"/>
                  </a:cubicBezTo>
                  <a:cubicBezTo>
                    <a:pt x="f310" y="f57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00" y="f275"/>
                  </a:cubicBezTo>
                  <a:close/>
                  <a:moveTo>
                    <a:pt x="f319" y="f105"/>
                  </a:moveTo>
                  <a:cubicBezTo>
                    <a:pt x="f320" y="f286"/>
                    <a:pt x="f321" y="f284"/>
                    <a:pt x="f322" y="f282"/>
                  </a:cubicBezTo>
                  <a:cubicBezTo>
                    <a:pt x="f323" y="f316"/>
                    <a:pt x="f324" y="f325"/>
                    <a:pt x="f326" y="f327"/>
                  </a:cubicBezTo>
                  <a:cubicBezTo>
                    <a:pt x="f328" y="f104"/>
                    <a:pt x="f329" y="f330"/>
                    <a:pt x="f331" y="f332"/>
                  </a:cubicBezTo>
                  <a:cubicBezTo>
                    <a:pt x="f333" y="f334"/>
                    <a:pt x="f335" y="f312"/>
                    <a:pt x="f319" y="f105"/>
                  </a:cubicBezTo>
                  <a:close/>
                  <a:moveTo>
                    <a:pt x="f336" y="f57"/>
                  </a:moveTo>
                  <a:cubicBezTo>
                    <a:pt x="f337" y="f334"/>
                    <a:pt x="f338" y="f330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25"/>
                    <a:pt x="f336" y="f57"/>
                  </a:cubicBezTo>
                  <a:close/>
                  <a:moveTo>
                    <a:pt x="f350" y="f104"/>
                  </a:moveTo>
                  <a:cubicBezTo>
                    <a:pt x="f351" y="f352"/>
                    <a:pt x="f353" y="f354"/>
                    <a:pt x="f355" y="f342"/>
                  </a:cubicBezTo>
                  <a:cubicBezTo>
                    <a:pt x="f356" y="f357"/>
                    <a:pt x="f358" y="f61"/>
                    <a:pt x="f359" y="f64"/>
                  </a:cubicBezTo>
                  <a:cubicBezTo>
                    <a:pt x="f52" y="f360"/>
                    <a:pt x="f361" y="f362"/>
                    <a:pt x="f363" y="f59"/>
                  </a:cubicBezTo>
                  <a:cubicBezTo>
                    <a:pt x="f364" y="f332"/>
                    <a:pt x="f365" y="f330"/>
                    <a:pt x="f350" y="f104"/>
                  </a:cubicBezTo>
                  <a:close/>
                  <a:moveTo>
                    <a:pt x="f366" y="f367"/>
                  </a:moveTo>
                  <a:cubicBezTo>
                    <a:pt x="f368" y="f344"/>
                    <a:pt x="f369" y="f330"/>
                    <a:pt x="f370" y="f371"/>
                  </a:cubicBezTo>
                  <a:cubicBezTo>
                    <a:pt x="f372" y="f61"/>
                    <a:pt x="f373" y="f374"/>
                    <a:pt x="f366" y="f367"/>
                  </a:cubicBezTo>
                  <a:close/>
                  <a:moveTo>
                    <a:pt x="f375" y="f66"/>
                  </a:moveTo>
                  <a:cubicBezTo>
                    <a:pt x="f376" y="f377"/>
                    <a:pt x="f378" y="f71"/>
                    <a:pt x="f379" y="f64"/>
                  </a:cubicBezTo>
                  <a:cubicBezTo>
                    <a:pt x="f380" y="f61"/>
                    <a:pt x="f381" y="f354"/>
                    <a:pt x="f375" y="f6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B4205F5-A23D-9334-FA38-D1E183D48B21}"/>
                </a:ext>
              </a:extLst>
            </p:cNvPr>
            <p:cNvSpPr/>
            <p:nvPr/>
          </p:nvSpPr>
          <p:spPr>
            <a:xfrm>
              <a:off x="3186117" y="2176464"/>
              <a:ext cx="3317872" cy="10350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7"/>
                <a:gd name="f7" fmla="val 591"/>
                <a:gd name="f8" fmla="val 143"/>
                <a:gd name="f9" fmla="val 15"/>
                <a:gd name="f10" fmla="val 133"/>
                <a:gd name="f11" fmla="val 29"/>
                <a:gd name="f12" fmla="val 122"/>
                <a:gd name="f13" fmla="val 45"/>
                <a:gd name="f14" fmla="val 113"/>
                <a:gd name="f15" fmla="val 132"/>
                <a:gd name="f16" fmla="val 64"/>
                <a:gd name="f17" fmla="val 227"/>
                <a:gd name="f18" fmla="val 35"/>
                <a:gd name="f19" fmla="val 325"/>
                <a:gd name="f20" fmla="val 16"/>
                <a:gd name="f21" fmla="val 392"/>
                <a:gd name="f22" fmla="val 4"/>
                <a:gd name="f23" fmla="val 459"/>
                <a:gd name="f24" fmla="val 526"/>
                <a:gd name="f25" fmla="val 8"/>
                <a:gd name="f26" fmla="val 557"/>
                <a:gd name="f27" fmla="val 12"/>
                <a:gd name="f28" fmla="val 588"/>
                <a:gd name="f29" fmla="val 20"/>
                <a:gd name="f30" fmla="val 617"/>
                <a:gd name="f31" fmla="val 31"/>
                <a:gd name="f32" fmla="val 860"/>
                <a:gd name="f33" fmla="val 126"/>
                <a:gd name="f34" fmla="val 1102"/>
                <a:gd name="f35" fmla="val 220"/>
                <a:gd name="f36" fmla="val 1343"/>
                <a:gd name="f37" fmla="val 317"/>
                <a:gd name="f38" fmla="val 1504"/>
                <a:gd name="f39" fmla="val 381"/>
                <a:gd name="f40" fmla="val 1662"/>
                <a:gd name="f41" fmla="val 449"/>
                <a:gd name="f42" fmla="val 1822"/>
                <a:gd name="f43" fmla="val 515"/>
                <a:gd name="f44" fmla="val 1834"/>
                <a:gd name="f45" fmla="val 520"/>
                <a:gd name="f46" fmla="val 1846"/>
                <a:gd name="f47" fmla="val 1857"/>
                <a:gd name="f48" fmla="val 532"/>
                <a:gd name="f49" fmla="val 1880"/>
                <a:gd name="f50" fmla="val 543"/>
                <a:gd name="f51" fmla="val 1893"/>
                <a:gd name="f52" fmla="val 563"/>
                <a:gd name="f53" fmla="val 1892"/>
                <a:gd name="f54" fmla="val 589"/>
                <a:gd name="f55" fmla="val 1887"/>
                <a:gd name="f56" fmla="val 1882"/>
                <a:gd name="f57" fmla="val 586"/>
                <a:gd name="f58" fmla="val 1554"/>
                <a:gd name="f59" fmla="val 456"/>
                <a:gd name="f60" fmla="val 1226"/>
                <a:gd name="f61" fmla="val 898"/>
                <a:gd name="f62" fmla="val 196"/>
                <a:gd name="f63" fmla="val 786"/>
                <a:gd name="f64" fmla="val 153"/>
                <a:gd name="f65" fmla="val 672"/>
                <a:gd name="f66" fmla="val 117"/>
                <a:gd name="f67" fmla="val 559"/>
                <a:gd name="f68" fmla="val 76"/>
                <a:gd name="f69" fmla="val 486"/>
                <a:gd name="f70" fmla="val 50"/>
                <a:gd name="f71" fmla="val 411"/>
                <a:gd name="f72" fmla="val 51"/>
                <a:gd name="f73" fmla="val 336"/>
                <a:gd name="f74" fmla="val 223"/>
                <a:gd name="f75" fmla="val 83"/>
                <a:gd name="f76" fmla="val 111"/>
                <a:gd name="f77" fmla="val 110"/>
                <a:gd name="f78" fmla="val 2"/>
                <a:gd name="f79" fmla="val 146"/>
                <a:gd name="f80" fmla="val 145"/>
                <a:gd name="f81" fmla="val 1"/>
                <a:gd name="f82" fmla="val 144"/>
                <a:gd name="f83" fmla="+- 0 0 -90"/>
                <a:gd name="f84" fmla="*/ f3 1 1897"/>
                <a:gd name="f85" fmla="*/ f4 1 591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897"/>
                <a:gd name="f94" fmla="*/ f90 1 591"/>
                <a:gd name="f95" fmla="*/ 0 f91 1"/>
                <a:gd name="f96" fmla="*/ 143 f90 1"/>
                <a:gd name="f97" fmla="*/ 45 f91 1"/>
                <a:gd name="f98" fmla="*/ 113 f90 1"/>
                <a:gd name="f99" fmla="*/ 325 f91 1"/>
                <a:gd name="f100" fmla="*/ 16 f90 1"/>
                <a:gd name="f101" fmla="*/ 526 f91 1"/>
                <a:gd name="f102" fmla="*/ 8 f90 1"/>
                <a:gd name="f103" fmla="*/ 617 f91 1"/>
                <a:gd name="f104" fmla="*/ 31 f90 1"/>
                <a:gd name="f105" fmla="*/ 1343 f91 1"/>
                <a:gd name="f106" fmla="*/ 317 f90 1"/>
                <a:gd name="f107" fmla="*/ 1822 f91 1"/>
                <a:gd name="f108" fmla="*/ 515 f90 1"/>
                <a:gd name="f109" fmla="*/ 1857 f91 1"/>
                <a:gd name="f110" fmla="*/ 532 f90 1"/>
                <a:gd name="f111" fmla="*/ 1897 f91 1"/>
                <a:gd name="f112" fmla="*/ 591 f90 1"/>
                <a:gd name="f113" fmla="*/ 1882 f91 1"/>
                <a:gd name="f114" fmla="*/ 586 f90 1"/>
                <a:gd name="f115" fmla="*/ 898 f91 1"/>
                <a:gd name="f116" fmla="*/ 196 f90 1"/>
                <a:gd name="f117" fmla="*/ 559 f91 1"/>
                <a:gd name="f118" fmla="*/ 76 f90 1"/>
                <a:gd name="f119" fmla="*/ 336 f91 1"/>
                <a:gd name="f120" fmla="*/ 64 f90 1"/>
                <a:gd name="f121" fmla="*/ 2 f91 1"/>
                <a:gd name="f122" fmla="*/ 146 f90 1"/>
                <a:gd name="f123" fmla="+- f92 0 f1"/>
                <a:gd name="f124" fmla="*/ f95 1 1897"/>
                <a:gd name="f125" fmla="*/ f96 1 591"/>
                <a:gd name="f126" fmla="*/ f97 1 1897"/>
                <a:gd name="f127" fmla="*/ f98 1 591"/>
                <a:gd name="f128" fmla="*/ f99 1 1897"/>
                <a:gd name="f129" fmla="*/ f100 1 591"/>
                <a:gd name="f130" fmla="*/ f101 1 1897"/>
                <a:gd name="f131" fmla="*/ f102 1 591"/>
                <a:gd name="f132" fmla="*/ f103 1 1897"/>
                <a:gd name="f133" fmla="*/ f104 1 591"/>
                <a:gd name="f134" fmla="*/ f105 1 1897"/>
                <a:gd name="f135" fmla="*/ f106 1 591"/>
                <a:gd name="f136" fmla="*/ f107 1 1897"/>
                <a:gd name="f137" fmla="*/ f108 1 591"/>
                <a:gd name="f138" fmla="*/ f109 1 1897"/>
                <a:gd name="f139" fmla="*/ f110 1 591"/>
                <a:gd name="f140" fmla="*/ f111 1 1897"/>
                <a:gd name="f141" fmla="*/ f112 1 591"/>
                <a:gd name="f142" fmla="*/ f113 1 1897"/>
                <a:gd name="f143" fmla="*/ f114 1 591"/>
                <a:gd name="f144" fmla="*/ f115 1 1897"/>
                <a:gd name="f145" fmla="*/ f116 1 591"/>
                <a:gd name="f146" fmla="*/ f117 1 1897"/>
                <a:gd name="f147" fmla="*/ f118 1 591"/>
                <a:gd name="f148" fmla="*/ f119 1 1897"/>
                <a:gd name="f149" fmla="*/ f120 1 591"/>
                <a:gd name="f150" fmla="*/ f121 1 1897"/>
                <a:gd name="f151" fmla="*/ f122 1 591"/>
                <a:gd name="f152" fmla="*/ 0 1 f93"/>
                <a:gd name="f153" fmla="*/ f87 1 f93"/>
                <a:gd name="f154" fmla="*/ 0 1 f94"/>
                <a:gd name="f155" fmla="*/ f88 1 f94"/>
                <a:gd name="f156" fmla="*/ f124 1 f93"/>
                <a:gd name="f157" fmla="*/ f125 1 f94"/>
                <a:gd name="f158" fmla="*/ f126 1 f93"/>
                <a:gd name="f159" fmla="*/ f127 1 f94"/>
                <a:gd name="f160" fmla="*/ f128 1 f93"/>
                <a:gd name="f161" fmla="*/ f129 1 f94"/>
                <a:gd name="f162" fmla="*/ f130 1 f93"/>
                <a:gd name="f163" fmla="*/ f131 1 f94"/>
                <a:gd name="f164" fmla="*/ f132 1 f93"/>
                <a:gd name="f165" fmla="*/ f133 1 f94"/>
                <a:gd name="f166" fmla="*/ f134 1 f93"/>
                <a:gd name="f167" fmla="*/ f135 1 f94"/>
                <a:gd name="f168" fmla="*/ f136 1 f93"/>
                <a:gd name="f169" fmla="*/ f137 1 f94"/>
                <a:gd name="f170" fmla="*/ f138 1 f93"/>
                <a:gd name="f171" fmla="*/ f139 1 f94"/>
                <a:gd name="f172" fmla="*/ f140 1 f93"/>
                <a:gd name="f173" fmla="*/ f141 1 f94"/>
                <a:gd name="f174" fmla="*/ f142 1 f93"/>
                <a:gd name="f175" fmla="*/ f143 1 f94"/>
                <a:gd name="f176" fmla="*/ f144 1 f93"/>
                <a:gd name="f177" fmla="*/ f145 1 f94"/>
                <a:gd name="f178" fmla="*/ f146 1 f93"/>
                <a:gd name="f179" fmla="*/ f147 1 f94"/>
                <a:gd name="f180" fmla="*/ f148 1 f93"/>
                <a:gd name="f181" fmla="*/ f149 1 f94"/>
                <a:gd name="f182" fmla="*/ f150 1 f93"/>
                <a:gd name="f183" fmla="*/ f151 1 f94"/>
                <a:gd name="f184" fmla="*/ f152 f84 1"/>
                <a:gd name="f185" fmla="*/ f153 f84 1"/>
                <a:gd name="f186" fmla="*/ f155 f85 1"/>
                <a:gd name="f187" fmla="*/ f154 f85 1"/>
                <a:gd name="f188" fmla="*/ f156 f84 1"/>
                <a:gd name="f189" fmla="*/ f157 f85 1"/>
                <a:gd name="f190" fmla="*/ f158 f84 1"/>
                <a:gd name="f191" fmla="*/ f159 f85 1"/>
                <a:gd name="f192" fmla="*/ f160 f84 1"/>
                <a:gd name="f193" fmla="*/ f161 f85 1"/>
                <a:gd name="f194" fmla="*/ f162 f84 1"/>
                <a:gd name="f195" fmla="*/ f163 f85 1"/>
                <a:gd name="f196" fmla="*/ f164 f84 1"/>
                <a:gd name="f197" fmla="*/ f165 f85 1"/>
                <a:gd name="f198" fmla="*/ f166 f84 1"/>
                <a:gd name="f199" fmla="*/ f167 f85 1"/>
                <a:gd name="f200" fmla="*/ f168 f84 1"/>
                <a:gd name="f201" fmla="*/ f169 f85 1"/>
                <a:gd name="f202" fmla="*/ f170 f84 1"/>
                <a:gd name="f203" fmla="*/ f171 f85 1"/>
                <a:gd name="f204" fmla="*/ f172 f84 1"/>
                <a:gd name="f205" fmla="*/ f173 f85 1"/>
                <a:gd name="f206" fmla="*/ f174 f84 1"/>
                <a:gd name="f207" fmla="*/ f175 f85 1"/>
                <a:gd name="f208" fmla="*/ f176 f84 1"/>
                <a:gd name="f209" fmla="*/ f177 f85 1"/>
                <a:gd name="f210" fmla="*/ f178 f84 1"/>
                <a:gd name="f211" fmla="*/ f179 f85 1"/>
                <a:gd name="f212" fmla="*/ f180 f84 1"/>
                <a:gd name="f213" fmla="*/ f181 f85 1"/>
                <a:gd name="f214" fmla="*/ f182 f84 1"/>
                <a:gd name="f215" fmla="*/ f183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88" y="f189"/>
                </a:cxn>
                <a:cxn ang="f123">
                  <a:pos x="f190" y="f191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15"/>
                </a:cxn>
                <a:cxn ang="f123">
                  <a:pos x="f188" y="f189"/>
                </a:cxn>
              </a:cxnLst>
              <a:rect l="f184" t="f187" r="f185" b="f186"/>
              <a:pathLst>
                <a:path w="1897" h="59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24"/>
                    <a:pt x="f47" y="f48"/>
                  </a:cubicBezTo>
                  <a:cubicBezTo>
                    <a:pt x="f49" y="f50"/>
                    <a:pt x="f51" y="f52"/>
                    <a:pt x="f6" y="f7"/>
                  </a:cubicBezTo>
                  <a:cubicBezTo>
                    <a:pt x="f53" y="f54"/>
                    <a:pt x="f55" y="f28"/>
                    <a:pt x="f56" y="f57"/>
                  </a:cubicBezTo>
                  <a:cubicBezTo>
                    <a:pt x="f58" y="f59"/>
                    <a:pt x="f60" y="f19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16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78" y="f80"/>
                    <a:pt x="f81" y="f8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09F7A6D-E4F3-0388-0C14-9C978E872C10}"/>
                </a:ext>
              </a:extLst>
            </p:cNvPr>
            <p:cNvSpPr/>
            <p:nvPr/>
          </p:nvSpPr>
          <p:spPr>
            <a:xfrm>
              <a:off x="3008311" y="2332040"/>
              <a:ext cx="3635370" cy="998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7"/>
                <a:gd name="f7" fmla="val 570"/>
                <a:gd name="f8" fmla="val 134"/>
                <a:gd name="f9" fmla="val 9"/>
                <a:gd name="f10" fmla="val 129"/>
                <a:gd name="f11" fmla="val 18"/>
                <a:gd name="f12" fmla="val 123"/>
                <a:gd name="f13" fmla="val 27"/>
                <a:gd name="f14" fmla="val 118"/>
                <a:gd name="f15" fmla="val 102"/>
                <a:gd name="f16" fmla="val 79"/>
                <a:gd name="f17" fmla="val 182"/>
                <a:gd name="f18" fmla="val 56"/>
                <a:gd name="f19" fmla="val 264"/>
                <a:gd name="f20" fmla="val 39"/>
                <a:gd name="f21" fmla="val 349"/>
                <a:gd name="f22" fmla="val 20"/>
                <a:gd name="f23" fmla="val 434"/>
                <a:gd name="f24" fmla="val 11"/>
                <a:gd name="f25" fmla="val 520"/>
                <a:gd name="f26" fmla="val 4"/>
                <a:gd name="f27" fmla="val 562"/>
                <a:gd name="f28" fmla="val 602"/>
                <a:gd name="f29" fmla="val 13"/>
                <a:gd name="f30" fmla="val 641"/>
                <a:gd name="f31" fmla="val 26"/>
                <a:gd name="f32" fmla="val 829"/>
                <a:gd name="f33" fmla="val 90"/>
                <a:gd name="f34" fmla="val 1017"/>
                <a:gd name="f35" fmla="val 152"/>
                <a:gd name="f36" fmla="val 1202"/>
                <a:gd name="f37" fmla="val 220"/>
                <a:gd name="f38" fmla="val 1472"/>
                <a:gd name="f39" fmla="val 320"/>
                <a:gd name="f40" fmla="val 1740"/>
                <a:gd name="f41" fmla="val 426"/>
                <a:gd name="f42" fmla="val 2009"/>
                <a:gd name="f43" fmla="val 529"/>
                <a:gd name="f44" fmla="val 2027"/>
                <a:gd name="f45" fmla="val 536"/>
                <a:gd name="f46" fmla="val 2044"/>
                <a:gd name="f47" fmla="val 544"/>
                <a:gd name="f48" fmla="val 2061"/>
                <a:gd name="f49" fmla="val 552"/>
                <a:gd name="f50" fmla="val 2067"/>
                <a:gd name="f51" fmla="val 555"/>
                <a:gd name="f52" fmla="val 2072"/>
                <a:gd name="f53" fmla="val 567"/>
                <a:gd name="f54" fmla="val 2076"/>
                <a:gd name="f55" fmla="val 568"/>
                <a:gd name="f56" fmla="val 2075"/>
                <a:gd name="f57" fmla="val 569"/>
                <a:gd name="f58" fmla="val 2071"/>
                <a:gd name="f59" fmla="val 2063"/>
                <a:gd name="f60" fmla="val 1590"/>
                <a:gd name="f61" fmla="val 399"/>
                <a:gd name="f62" fmla="val 1116"/>
                <a:gd name="f63" fmla="val 235"/>
                <a:gd name="f64" fmla="val 637"/>
                <a:gd name="f65" fmla="val 83"/>
                <a:gd name="f66" fmla="val 620"/>
                <a:gd name="f67" fmla="val 78"/>
                <a:gd name="f68" fmla="val 73"/>
                <a:gd name="f69" fmla="val 584"/>
                <a:gd name="f70" fmla="val 67"/>
                <a:gd name="f71" fmla="val 514"/>
                <a:gd name="f72" fmla="val 44"/>
                <a:gd name="f73" fmla="val 443"/>
                <a:gd name="f74" fmla="val 49"/>
                <a:gd name="f75" fmla="val 371"/>
                <a:gd name="f76" fmla="val 57"/>
                <a:gd name="f77" fmla="val 250"/>
                <a:gd name="f78" fmla="val 70"/>
                <a:gd name="f79" fmla="val 133"/>
                <a:gd name="f80" fmla="val 100"/>
                <a:gd name="f81" fmla="val 16"/>
                <a:gd name="f82" fmla="val 6"/>
                <a:gd name="f83" fmla="val 135"/>
                <a:gd name="f84" fmla="val 1"/>
                <a:gd name="f85" fmla="val 137"/>
                <a:gd name="f86" fmla="val 136"/>
                <a:gd name="f87" fmla="+- 0 0 -90"/>
                <a:gd name="f88" fmla="*/ f3 1 2077"/>
                <a:gd name="f89" fmla="*/ f4 1 570"/>
                <a:gd name="f90" fmla="val f5"/>
                <a:gd name="f91" fmla="val f6"/>
                <a:gd name="f92" fmla="val f7"/>
                <a:gd name="f93" fmla="*/ f87 f0 1"/>
                <a:gd name="f94" fmla="+- f92 0 f90"/>
                <a:gd name="f95" fmla="+- f91 0 f90"/>
                <a:gd name="f96" fmla="*/ f93 1 f2"/>
                <a:gd name="f97" fmla="*/ f95 1 2077"/>
                <a:gd name="f98" fmla="*/ f94 1 570"/>
                <a:gd name="f99" fmla="*/ 0 f95 1"/>
                <a:gd name="f100" fmla="*/ 134 f94 1"/>
                <a:gd name="f101" fmla="*/ 27 f95 1"/>
                <a:gd name="f102" fmla="*/ 118 f94 1"/>
                <a:gd name="f103" fmla="*/ 264 f95 1"/>
                <a:gd name="f104" fmla="*/ 39 f94 1"/>
                <a:gd name="f105" fmla="*/ 520 f95 1"/>
                <a:gd name="f106" fmla="*/ 4 f94 1"/>
                <a:gd name="f107" fmla="*/ 641 f95 1"/>
                <a:gd name="f108" fmla="*/ 26 f94 1"/>
                <a:gd name="f109" fmla="*/ 1202 f95 1"/>
                <a:gd name="f110" fmla="*/ 220 f94 1"/>
                <a:gd name="f111" fmla="*/ 2009 f95 1"/>
                <a:gd name="f112" fmla="*/ 529 f94 1"/>
                <a:gd name="f113" fmla="*/ 2061 f95 1"/>
                <a:gd name="f114" fmla="*/ 552 f94 1"/>
                <a:gd name="f115" fmla="*/ 2077 f95 1"/>
                <a:gd name="f116" fmla="*/ 567 f94 1"/>
                <a:gd name="f117" fmla="*/ 2075 f95 1"/>
                <a:gd name="f118" fmla="*/ 570 f94 1"/>
                <a:gd name="f119" fmla="*/ 2063 f95 1"/>
                <a:gd name="f120" fmla="*/ 637 f95 1"/>
                <a:gd name="f121" fmla="*/ 83 f94 1"/>
                <a:gd name="f122" fmla="*/ 584 f95 1"/>
                <a:gd name="f123" fmla="*/ 67 f94 1"/>
                <a:gd name="f124" fmla="*/ 371 f95 1"/>
                <a:gd name="f125" fmla="*/ 57 f94 1"/>
                <a:gd name="f126" fmla="*/ 16 f95 1"/>
                <a:gd name="f127" fmla="*/ 133 f94 1"/>
                <a:gd name="f128" fmla="*/ 1 f95 1"/>
                <a:gd name="f129" fmla="*/ 137 f94 1"/>
                <a:gd name="f130" fmla="+- f96 0 f1"/>
                <a:gd name="f131" fmla="*/ f99 1 2077"/>
                <a:gd name="f132" fmla="*/ f100 1 570"/>
                <a:gd name="f133" fmla="*/ f101 1 2077"/>
                <a:gd name="f134" fmla="*/ f102 1 570"/>
                <a:gd name="f135" fmla="*/ f103 1 2077"/>
                <a:gd name="f136" fmla="*/ f104 1 570"/>
                <a:gd name="f137" fmla="*/ f105 1 2077"/>
                <a:gd name="f138" fmla="*/ f106 1 570"/>
                <a:gd name="f139" fmla="*/ f107 1 2077"/>
                <a:gd name="f140" fmla="*/ f108 1 570"/>
                <a:gd name="f141" fmla="*/ f109 1 2077"/>
                <a:gd name="f142" fmla="*/ f110 1 570"/>
                <a:gd name="f143" fmla="*/ f111 1 2077"/>
                <a:gd name="f144" fmla="*/ f112 1 570"/>
                <a:gd name="f145" fmla="*/ f113 1 2077"/>
                <a:gd name="f146" fmla="*/ f114 1 570"/>
                <a:gd name="f147" fmla="*/ f115 1 2077"/>
                <a:gd name="f148" fmla="*/ f116 1 570"/>
                <a:gd name="f149" fmla="*/ f117 1 2077"/>
                <a:gd name="f150" fmla="*/ f118 1 570"/>
                <a:gd name="f151" fmla="*/ f119 1 2077"/>
                <a:gd name="f152" fmla="*/ f120 1 2077"/>
                <a:gd name="f153" fmla="*/ f121 1 570"/>
                <a:gd name="f154" fmla="*/ f122 1 2077"/>
                <a:gd name="f155" fmla="*/ f123 1 570"/>
                <a:gd name="f156" fmla="*/ f124 1 2077"/>
                <a:gd name="f157" fmla="*/ f125 1 570"/>
                <a:gd name="f158" fmla="*/ f126 1 2077"/>
                <a:gd name="f159" fmla="*/ f127 1 570"/>
                <a:gd name="f160" fmla="*/ f128 1 2077"/>
                <a:gd name="f161" fmla="*/ f129 1 570"/>
                <a:gd name="f162" fmla="*/ 0 1 f97"/>
                <a:gd name="f163" fmla="*/ f91 1 f97"/>
                <a:gd name="f164" fmla="*/ 0 1 f98"/>
                <a:gd name="f165" fmla="*/ f92 1 f98"/>
                <a:gd name="f166" fmla="*/ f131 1 f97"/>
                <a:gd name="f167" fmla="*/ f132 1 f98"/>
                <a:gd name="f168" fmla="*/ f133 1 f97"/>
                <a:gd name="f169" fmla="*/ f134 1 f98"/>
                <a:gd name="f170" fmla="*/ f135 1 f97"/>
                <a:gd name="f171" fmla="*/ f136 1 f98"/>
                <a:gd name="f172" fmla="*/ f137 1 f97"/>
                <a:gd name="f173" fmla="*/ f138 1 f98"/>
                <a:gd name="f174" fmla="*/ f139 1 f97"/>
                <a:gd name="f175" fmla="*/ f140 1 f98"/>
                <a:gd name="f176" fmla="*/ f141 1 f97"/>
                <a:gd name="f177" fmla="*/ f142 1 f98"/>
                <a:gd name="f178" fmla="*/ f143 1 f97"/>
                <a:gd name="f179" fmla="*/ f144 1 f98"/>
                <a:gd name="f180" fmla="*/ f145 1 f97"/>
                <a:gd name="f181" fmla="*/ f146 1 f98"/>
                <a:gd name="f182" fmla="*/ f147 1 f97"/>
                <a:gd name="f183" fmla="*/ f148 1 f98"/>
                <a:gd name="f184" fmla="*/ f149 1 f97"/>
                <a:gd name="f185" fmla="*/ f150 1 f98"/>
                <a:gd name="f186" fmla="*/ f151 1 f97"/>
                <a:gd name="f187" fmla="*/ f152 1 f97"/>
                <a:gd name="f188" fmla="*/ f153 1 f98"/>
                <a:gd name="f189" fmla="*/ f154 1 f97"/>
                <a:gd name="f190" fmla="*/ f155 1 f98"/>
                <a:gd name="f191" fmla="*/ f156 1 f97"/>
                <a:gd name="f192" fmla="*/ f157 1 f98"/>
                <a:gd name="f193" fmla="*/ f158 1 f97"/>
                <a:gd name="f194" fmla="*/ f159 1 f98"/>
                <a:gd name="f195" fmla="*/ f160 1 f97"/>
                <a:gd name="f196" fmla="*/ f161 1 f98"/>
                <a:gd name="f197" fmla="*/ f162 f88 1"/>
                <a:gd name="f198" fmla="*/ f163 f88 1"/>
                <a:gd name="f199" fmla="*/ f165 f89 1"/>
                <a:gd name="f200" fmla="*/ f164 f89 1"/>
                <a:gd name="f201" fmla="*/ f166 f88 1"/>
                <a:gd name="f202" fmla="*/ f167 f89 1"/>
                <a:gd name="f203" fmla="*/ f168 f88 1"/>
                <a:gd name="f204" fmla="*/ f169 f89 1"/>
                <a:gd name="f205" fmla="*/ f170 f88 1"/>
                <a:gd name="f206" fmla="*/ f171 f89 1"/>
                <a:gd name="f207" fmla="*/ f172 f88 1"/>
                <a:gd name="f208" fmla="*/ f173 f89 1"/>
                <a:gd name="f209" fmla="*/ f174 f88 1"/>
                <a:gd name="f210" fmla="*/ f175 f89 1"/>
                <a:gd name="f211" fmla="*/ f176 f88 1"/>
                <a:gd name="f212" fmla="*/ f177 f89 1"/>
                <a:gd name="f213" fmla="*/ f178 f88 1"/>
                <a:gd name="f214" fmla="*/ f179 f89 1"/>
                <a:gd name="f215" fmla="*/ f180 f88 1"/>
                <a:gd name="f216" fmla="*/ f181 f89 1"/>
                <a:gd name="f217" fmla="*/ f182 f88 1"/>
                <a:gd name="f218" fmla="*/ f183 f89 1"/>
                <a:gd name="f219" fmla="*/ f184 f88 1"/>
                <a:gd name="f220" fmla="*/ f185 f89 1"/>
                <a:gd name="f221" fmla="*/ f186 f88 1"/>
                <a:gd name="f222" fmla="*/ f187 f88 1"/>
                <a:gd name="f223" fmla="*/ f188 f89 1"/>
                <a:gd name="f224" fmla="*/ f189 f88 1"/>
                <a:gd name="f225" fmla="*/ f190 f89 1"/>
                <a:gd name="f226" fmla="*/ f191 f88 1"/>
                <a:gd name="f227" fmla="*/ f192 f89 1"/>
                <a:gd name="f228" fmla="*/ f193 f88 1"/>
                <a:gd name="f229" fmla="*/ f194 f89 1"/>
                <a:gd name="f230" fmla="*/ f195 f88 1"/>
                <a:gd name="f231" fmla="*/ f196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1" y="f202"/>
                </a:cxn>
                <a:cxn ang="f130">
                  <a:pos x="f203" y="f204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21" y="f218"/>
                </a:cxn>
                <a:cxn ang="f130">
                  <a:pos x="f222" y="f223"/>
                </a:cxn>
                <a:cxn ang="f130">
                  <a:pos x="f224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31"/>
                </a:cxn>
                <a:cxn ang="f130">
                  <a:pos x="f201" y="f202"/>
                </a:cxn>
              </a:cxnLst>
              <a:rect l="f197" t="f200" r="f198" b="f199"/>
              <a:pathLst>
                <a:path w="2077" h="57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7"/>
                    <a:pt x="f6" y="f53"/>
                  </a:cubicBezTo>
                  <a:cubicBezTo>
                    <a:pt x="f54" y="f55"/>
                    <a:pt x="f56" y="f57"/>
                    <a:pt x="f56" y="f7"/>
                  </a:cubicBezTo>
                  <a:cubicBezTo>
                    <a:pt x="f58" y="f57"/>
                    <a:pt x="f50" y="f55"/>
                    <a:pt x="f59" y="f53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28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79"/>
                  </a:cubicBezTo>
                  <a:cubicBezTo>
                    <a:pt x="f24" y="f8"/>
                    <a:pt x="f82" y="f83"/>
                    <a:pt x="f84" y="f85"/>
                  </a:cubicBezTo>
                  <a:cubicBezTo>
                    <a:pt x="f84" y="f86"/>
                    <a:pt x="f5" y="f8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12803F7-7200-43EE-562F-F74DD2FAC8FA}"/>
                </a:ext>
              </a:extLst>
            </p:cNvPr>
            <p:cNvSpPr/>
            <p:nvPr/>
          </p:nvSpPr>
          <p:spPr>
            <a:xfrm>
              <a:off x="2963863" y="2489197"/>
              <a:ext cx="3738560" cy="925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7"/>
                <a:gd name="f7" fmla="val 528"/>
                <a:gd name="f8" fmla="val 2101"/>
                <a:gd name="f9" fmla="val 517"/>
                <a:gd name="f10" fmla="val 2064"/>
                <a:gd name="f11" fmla="val 506"/>
                <a:gd name="f12" fmla="val 2028"/>
                <a:gd name="f13" fmla="val 495"/>
                <a:gd name="f14" fmla="val 1596"/>
                <a:gd name="f15" fmla="val 369"/>
                <a:gd name="f16" fmla="val 1163"/>
                <a:gd name="f17" fmla="val 242"/>
                <a:gd name="f18" fmla="val 730"/>
                <a:gd name="f19" fmla="val 116"/>
                <a:gd name="f20" fmla="val 658"/>
                <a:gd name="f21" fmla="val 95"/>
                <a:gd name="f22" fmla="val 584"/>
                <a:gd name="f23" fmla="val 76"/>
                <a:gd name="f24" fmla="val 510"/>
                <a:gd name="f25" fmla="val 62"/>
                <a:gd name="f26" fmla="val 465"/>
                <a:gd name="f27" fmla="val 54"/>
                <a:gd name="f28" fmla="val 418"/>
                <a:gd name="f29" fmla="val 373"/>
                <a:gd name="f30" fmla="val 58"/>
                <a:gd name="f31" fmla="val 258"/>
                <a:gd name="f32" fmla="val 67"/>
                <a:gd name="f33" fmla="val 144"/>
                <a:gd name="f34" fmla="val 81"/>
                <a:gd name="f35" fmla="val 30"/>
                <a:gd name="f36" fmla="val 93"/>
                <a:gd name="f37" fmla="val 21"/>
                <a:gd name="f38" fmla="val 94"/>
                <a:gd name="f39" fmla="val 11"/>
                <a:gd name="f40" fmla="val 91"/>
                <a:gd name="f41" fmla="val 10"/>
                <a:gd name="f42" fmla="val 88"/>
                <a:gd name="f43" fmla="val 19"/>
                <a:gd name="f44" fmla="val 82"/>
                <a:gd name="f45" fmla="val 29"/>
                <a:gd name="f46" fmla="val 80"/>
                <a:gd name="f47" fmla="val 103"/>
                <a:gd name="f48" fmla="val 178"/>
                <a:gd name="f49" fmla="val 42"/>
                <a:gd name="f50" fmla="val 253"/>
                <a:gd name="f51" fmla="val 28"/>
                <a:gd name="f52" fmla="val 310"/>
                <a:gd name="f53" fmla="val 17"/>
                <a:gd name="f54" fmla="val 368"/>
                <a:gd name="f55" fmla="val 13"/>
                <a:gd name="f56" fmla="val 426"/>
                <a:gd name="f57" fmla="val 8"/>
                <a:gd name="f58" fmla="val 509"/>
                <a:gd name="f59" fmla="val 589"/>
                <a:gd name="f60" fmla="val 16"/>
                <a:gd name="f61" fmla="val 668"/>
                <a:gd name="f62" fmla="val 40"/>
                <a:gd name="f63" fmla="val 981"/>
                <a:gd name="f64" fmla="val 132"/>
                <a:gd name="f65" fmla="val 1288"/>
                <a:gd name="f66" fmla="val 238"/>
                <a:gd name="f67" fmla="val 1597"/>
                <a:gd name="f68" fmla="val 340"/>
                <a:gd name="f69" fmla="val 1768"/>
                <a:gd name="f70" fmla="val 397"/>
                <a:gd name="f71" fmla="val 1942"/>
                <a:gd name="f72" fmla="val 449"/>
                <a:gd name="f73" fmla="val 2114"/>
                <a:gd name="f74" fmla="val 503"/>
                <a:gd name="f75" fmla="val 2133"/>
                <a:gd name="f76" fmla="val 2134"/>
                <a:gd name="f77" fmla="+- 0 0 -90"/>
                <a:gd name="f78" fmla="*/ f3 1 2137"/>
                <a:gd name="f79" fmla="*/ f4 1 528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2137"/>
                <a:gd name="f88" fmla="*/ f84 1 528"/>
                <a:gd name="f89" fmla="*/ 2137 f85 1"/>
                <a:gd name="f90" fmla="*/ 528 f84 1"/>
                <a:gd name="f91" fmla="*/ 2028 f85 1"/>
                <a:gd name="f92" fmla="*/ 495 f84 1"/>
                <a:gd name="f93" fmla="*/ 730 f85 1"/>
                <a:gd name="f94" fmla="*/ 116 f84 1"/>
                <a:gd name="f95" fmla="*/ 510 f85 1"/>
                <a:gd name="f96" fmla="*/ 62 f84 1"/>
                <a:gd name="f97" fmla="*/ 373 f85 1"/>
                <a:gd name="f98" fmla="*/ 58 f84 1"/>
                <a:gd name="f99" fmla="*/ 30 f85 1"/>
                <a:gd name="f100" fmla="*/ 93 f84 1"/>
                <a:gd name="f101" fmla="*/ 0 f85 1"/>
                <a:gd name="f102" fmla="*/ 91 f84 1"/>
                <a:gd name="f103" fmla="*/ 29 f85 1"/>
                <a:gd name="f104" fmla="*/ 80 f84 1"/>
                <a:gd name="f105" fmla="*/ 253 f85 1"/>
                <a:gd name="f106" fmla="*/ 28 f84 1"/>
                <a:gd name="f107" fmla="*/ 426 f85 1"/>
                <a:gd name="f108" fmla="*/ 8 f84 1"/>
                <a:gd name="f109" fmla="*/ 668 f85 1"/>
                <a:gd name="f110" fmla="*/ 40 f84 1"/>
                <a:gd name="f111" fmla="*/ 1597 f85 1"/>
                <a:gd name="f112" fmla="*/ 340 f84 1"/>
                <a:gd name="f113" fmla="*/ 2114 f85 1"/>
                <a:gd name="f114" fmla="*/ 503 f84 1"/>
                <a:gd name="f115" fmla="+- f86 0 f1"/>
                <a:gd name="f116" fmla="*/ f89 1 2137"/>
                <a:gd name="f117" fmla="*/ f90 1 528"/>
                <a:gd name="f118" fmla="*/ f91 1 2137"/>
                <a:gd name="f119" fmla="*/ f92 1 528"/>
                <a:gd name="f120" fmla="*/ f93 1 2137"/>
                <a:gd name="f121" fmla="*/ f94 1 528"/>
                <a:gd name="f122" fmla="*/ f95 1 2137"/>
                <a:gd name="f123" fmla="*/ f96 1 528"/>
                <a:gd name="f124" fmla="*/ f97 1 2137"/>
                <a:gd name="f125" fmla="*/ f98 1 528"/>
                <a:gd name="f126" fmla="*/ f99 1 2137"/>
                <a:gd name="f127" fmla="*/ f100 1 528"/>
                <a:gd name="f128" fmla="*/ f101 1 2137"/>
                <a:gd name="f129" fmla="*/ f102 1 528"/>
                <a:gd name="f130" fmla="*/ f103 1 2137"/>
                <a:gd name="f131" fmla="*/ f104 1 528"/>
                <a:gd name="f132" fmla="*/ f105 1 2137"/>
                <a:gd name="f133" fmla="*/ f106 1 528"/>
                <a:gd name="f134" fmla="*/ f107 1 2137"/>
                <a:gd name="f135" fmla="*/ f108 1 528"/>
                <a:gd name="f136" fmla="*/ f109 1 2137"/>
                <a:gd name="f137" fmla="*/ f110 1 528"/>
                <a:gd name="f138" fmla="*/ f111 1 2137"/>
                <a:gd name="f139" fmla="*/ f112 1 528"/>
                <a:gd name="f140" fmla="*/ f113 1 2137"/>
                <a:gd name="f141" fmla="*/ f114 1 528"/>
                <a:gd name="f142" fmla="*/ 0 1 f87"/>
                <a:gd name="f143" fmla="*/ f81 1 f87"/>
                <a:gd name="f144" fmla="*/ 0 1 f88"/>
                <a:gd name="f145" fmla="*/ f82 1 f88"/>
                <a:gd name="f146" fmla="*/ f116 1 f87"/>
                <a:gd name="f147" fmla="*/ f117 1 f88"/>
                <a:gd name="f148" fmla="*/ f118 1 f87"/>
                <a:gd name="f149" fmla="*/ f119 1 f88"/>
                <a:gd name="f150" fmla="*/ f120 1 f87"/>
                <a:gd name="f151" fmla="*/ f121 1 f88"/>
                <a:gd name="f152" fmla="*/ f122 1 f87"/>
                <a:gd name="f153" fmla="*/ f123 1 f88"/>
                <a:gd name="f154" fmla="*/ f124 1 f87"/>
                <a:gd name="f155" fmla="*/ f125 1 f88"/>
                <a:gd name="f156" fmla="*/ f126 1 f87"/>
                <a:gd name="f157" fmla="*/ f127 1 f88"/>
                <a:gd name="f158" fmla="*/ f128 1 f87"/>
                <a:gd name="f159" fmla="*/ f129 1 f88"/>
                <a:gd name="f160" fmla="*/ f130 1 f87"/>
                <a:gd name="f161" fmla="*/ f131 1 f88"/>
                <a:gd name="f162" fmla="*/ f132 1 f87"/>
                <a:gd name="f163" fmla="*/ f133 1 f88"/>
                <a:gd name="f164" fmla="*/ f134 1 f87"/>
                <a:gd name="f165" fmla="*/ f135 1 f88"/>
                <a:gd name="f166" fmla="*/ f136 1 f87"/>
                <a:gd name="f167" fmla="*/ f137 1 f88"/>
                <a:gd name="f168" fmla="*/ f138 1 f87"/>
                <a:gd name="f169" fmla="*/ f139 1 f88"/>
                <a:gd name="f170" fmla="*/ f140 1 f87"/>
                <a:gd name="f171" fmla="*/ f141 1 f88"/>
                <a:gd name="f172" fmla="*/ f142 f78 1"/>
                <a:gd name="f173" fmla="*/ f143 f78 1"/>
                <a:gd name="f174" fmla="*/ f145 f79 1"/>
                <a:gd name="f175" fmla="*/ f144 f79 1"/>
                <a:gd name="f176" fmla="*/ f146 f78 1"/>
                <a:gd name="f177" fmla="*/ f147 f79 1"/>
                <a:gd name="f178" fmla="*/ f148 f78 1"/>
                <a:gd name="f179" fmla="*/ f149 f79 1"/>
                <a:gd name="f180" fmla="*/ f150 f78 1"/>
                <a:gd name="f181" fmla="*/ f151 f79 1"/>
                <a:gd name="f182" fmla="*/ f152 f78 1"/>
                <a:gd name="f183" fmla="*/ f153 f79 1"/>
                <a:gd name="f184" fmla="*/ f154 f78 1"/>
                <a:gd name="f185" fmla="*/ f155 f79 1"/>
                <a:gd name="f186" fmla="*/ f156 f78 1"/>
                <a:gd name="f187" fmla="*/ f157 f79 1"/>
                <a:gd name="f188" fmla="*/ f158 f78 1"/>
                <a:gd name="f189" fmla="*/ f159 f79 1"/>
                <a:gd name="f190" fmla="*/ f160 f78 1"/>
                <a:gd name="f191" fmla="*/ f161 f79 1"/>
                <a:gd name="f192" fmla="*/ f162 f78 1"/>
                <a:gd name="f193" fmla="*/ f163 f79 1"/>
                <a:gd name="f194" fmla="*/ f164 f78 1"/>
                <a:gd name="f195" fmla="*/ f165 f79 1"/>
                <a:gd name="f196" fmla="*/ f166 f78 1"/>
                <a:gd name="f197" fmla="*/ f167 f79 1"/>
                <a:gd name="f198" fmla="*/ f168 f78 1"/>
                <a:gd name="f199" fmla="*/ f169 f79 1"/>
                <a:gd name="f200" fmla="*/ f170 f78 1"/>
                <a:gd name="f201" fmla="*/ f171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6" y="f177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176" y="f177"/>
                </a:cxn>
              </a:cxnLst>
              <a:rect l="f172" t="f175" r="f173" b="f174"/>
              <a:pathLst>
                <a:path w="2137" h="528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38"/>
                    <a:pt x="f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2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24"/>
                    <a:pt x="f76" y="f2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3B20C27-72AB-AF1B-6080-00F27A722227}"/>
                </a:ext>
              </a:extLst>
            </p:cNvPr>
            <p:cNvSpPr/>
            <p:nvPr/>
          </p:nvSpPr>
          <p:spPr>
            <a:xfrm>
              <a:off x="2927351" y="2659066"/>
              <a:ext cx="3825877" cy="819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7"/>
                <a:gd name="f7" fmla="val 467"/>
                <a:gd name="f8" fmla="val 32"/>
                <a:gd name="f9" fmla="val 17"/>
                <a:gd name="f10" fmla="val 29"/>
                <a:gd name="f11" fmla="val 33"/>
                <a:gd name="f12" fmla="val 25"/>
                <a:gd name="f13" fmla="val 50"/>
                <a:gd name="f14" fmla="val 24"/>
                <a:gd name="f15" fmla="val 152"/>
                <a:gd name="f16" fmla="val 18"/>
                <a:gd name="f17" fmla="val 254"/>
                <a:gd name="f18" fmla="val 12"/>
                <a:gd name="f19" fmla="val 356"/>
                <a:gd name="f20" fmla="val 6"/>
                <a:gd name="f21" fmla="val 457"/>
                <a:gd name="f22" fmla="val 554"/>
                <a:gd name="f23" fmla="val 22"/>
                <a:gd name="f24" fmla="val 651"/>
                <a:gd name="f25" fmla="val 48"/>
                <a:gd name="f26" fmla="val 1152"/>
                <a:gd name="f27" fmla="val 181"/>
                <a:gd name="f28" fmla="val 1654"/>
                <a:gd name="f29" fmla="val 313"/>
                <a:gd name="f30" fmla="val 2156"/>
                <a:gd name="f31" fmla="val 446"/>
                <a:gd name="f32" fmla="val 2168"/>
                <a:gd name="f33" fmla="val 449"/>
                <a:gd name="f34" fmla="val 2183"/>
                <a:gd name="f35" fmla="val 447"/>
                <a:gd name="f36" fmla="val 2151"/>
                <a:gd name="f37" fmla="val 459"/>
                <a:gd name="f38" fmla="val 2117"/>
                <a:gd name="f39" fmla="val 451"/>
                <a:gd name="f40" fmla="val 2083"/>
                <a:gd name="f41" fmla="val 442"/>
                <a:gd name="f42" fmla="val 1658"/>
                <a:gd name="f43" fmla="val 342"/>
                <a:gd name="f44" fmla="val 1233"/>
                <a:gd name="f45" fmla="val 241"/>
                <a:gd name="f46" fmla="val 808"/>
                <a:gd name="f47" fmla="val 140"/>
                <a:gd name="f48" fmla="val 702"/>
                <a:gd name="f49" fmla="val 114"/>
                <a:gd name="f50" fmla="val 596"/>
                <a:gd name="f51" fmla="val 87"/>
                <a:gd name="f52" fmla="val 490"/>
                <a:gd name="f53" fmla="val 64"/>
                <a:gd name="f54" fmla="val 55"/>
                <a:gd name="f55" fmla="val 403"/>
                <a:gd name="f56" fmla="val 52"/>
                <a:gd name="f57" fmla="val 359"/>
                <a:gd name="f58" fmla="val 247"/>
                <a:gd name="f59" fmla="val 45"/>
                <a:gd name="f60" fmla="val 135"/>
                <a:gd name="f61" fmla="val 41"/>
                <a:gd name="f62" fmla="val 37"/>
                <a:gd name="f63" fmla="val 15"/>
                <a:gd name="f64" fmla="val 8"/>
                <a:gd name="f65" fmla="val 36"/>
                <a:gd name="f66" fmla="val 1"/>
                <a:gd name="f67" fmla="val 35"/>
                <a:gd name="f68" fmla="+- 0 0 -90"/>
                <a:gd name="f69" fmla="*/ f3 1 2187"/>
                <a:gd name="f70" fmla="*/ f4 1 467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187"/>
                <a:gd name="f79" fmla="*/ f75 1 467"/>
                <a:gd name="f80" fmla="*/ 0 f76 1"/>
                <a:gd name="f81" fmla="*/ 32 f75 1"/>
                <a:gd name="f82" fmla="*/ 50 f76 1"/>
                <a:gd name="f83" fmla="*/ 24 f75 1"/>
                <a:gd name="f84" fmla="*/ 356 f76 1"/>
                <a:gd name="f85" fmla="*/ 6 f75 1"/>
                <a:gd name="f86" fmla="*/ 651 f76 1"/>
                <a:gd name="f87" fmla="*/ 48 f75 1"/>
                <a:gd name="f88" fmla="*/ 2156 f76 1"/>
                <a:gd name="f89" fmla="*/ 446 f75 1"/>
                <a:gd name="f90" fmla="*/ 2187 f76 1"/>
                <a:gd name="f91" fmla="*/ 467 f75 1"/>
                <a:gd name="f92" fmla="*/ 2083 f76 1"/>
                <a:gd name="f93" fmla="*/ 442 f75 1"/>
                <a:gd name="f94" fmla="*/ 808 f76 1"/>
                <a:gd name="f95" fmla="*/ 140 f75 1"/>
                <a:gd name="f96" fmla="*/ 490 f76 1"/>
                <a:gd name="f97" fmla="*/ 64 f75 1"/>
                <a:gd name="f98" fmla="*/ 359 f76 1"/>
                <a:gd name="f99" fmla="*/ 50 f75 1"/>
                <a:gd name="f100" fmla="*/ 22 f76 1"/>
                <a:gd name="f101" fmla="*/ 37 f75 1"/>
                <a:gd name="f102" fmla="*/ 1 f76 1"/>
                <a:gd name="f103" fmla="*/ 36 f75 1"/>
                <a:gd name="f104" fmla="+- f77 0 f1"/>
                <a:gd name="f105" fmla="*/ f80 1 2187"/>
                <a:gd name="f106" fmla="*/ f81 1 467"/>
                <a:gd name="f107" fmla="*/ f82 1 2187"/>
                <a:gd name="f108" fmla="*/ f83 1 467"/>
                <a:gd name="f109" fmla="*/ f84 1 2187"/>
                <a:gd name="f110" fmla="*/ f85 1 467"/>
                <a:gd name="f111" fmla="*/ f86 1 2187"/>
                <a:gd name="f112" fmla="*/ f87 1 467"/>
                <a:gd name="f113" fmla="*/ f88 1 2187"/>
                <a:gd name="f114" fmla="*/ f89 1 467"/>
                <a:gd name="f115" fmla="*/ f90 1 2187"/>
                <a:gd name="f116" fmla="*/ f91 1 467"/>
                <a:gd name="f117" fmla="*/ f92 1 2187"/>
                <a:gd name="f118" fmla="*/ f93 1 467"/>
                <a:gd name="f119" fmla="*/ f94 1 2187"/>
                <a:gd name="f120" fmla="*/ f95 1 467"/>
                <a:gd name="f121" fmla="*/ f96 1 2187"/>
                <a:gd name="f122" fmla="*/ f97 1 467"/>
                <a:gd name="f123" fmla="*/ f98 1 2187"/>
                <a:gd name="f124" fmla="*/ f99 1 467"/>
                <a:gd name="f125" fmla="*/ f100 1 2187"/>
                <a:gd name="f126" fmla="*/ f101 1 467"/>
                <a:gd name="f127" fmla="*/ f102 1 2187"/>
                <a:gd name="f128" fmla="*/ f103 1 467"/>
                <a:gd name="f129" fmla="*/ 0 1 f78"/>
                <a:gd name="f130" fmla="*/ f72 1 f78"/>
                <a:gd name="f131" fmla="*/ 0 1 f79"/>
                <a:gd name="f132" fmla="*/ f73 1 f79"/>
                <a:gd name="f133" fmla="*/ f105 1 f78"/>
                <a:gd name="f134" fmla="*/ f106 1 f79"/>
                <a:gd name="f135" fmla="*/ f107 1 f78"/>
                <a:gd name="f136" fmla="*/ f108 1 f79"/>
                <a:gd name="f137" fmla="*/ f109 1 f78"/>
                <a:gd name="f138" fmla="*/ f110 1 f79"/>
                <a:gd name="f139" fmla="*/ f111 1 f78"/>
                <a:gd name="f140" fmla="*/ f112 1 f79"/>
                <a:gd name="f141" fmla="*/ f113 1 f78"/>
                <a:gd name="f142" fmla="*/ f114 1 f79"/>
                <a:gd name="f143" fmla="*/ f115 1 f78"/>
                <a:gd name="f144" fmla="*/ f116 1 f79"/>
                <a:gd name="f145" fmla="*/ f117 1 f78"/>
                <a:gd name="f146" fmla="*/ f118 1 f79"/>
                <a:gd name="f147" fmla="*/ f119 1 f78"/>
                <a:gd name="f148" fmla="*/ f120 1 f79"/>
                <a:gd name="f149" fmla="*/ f121 1 f78"/>
                <a:gd name="f150" fmla="*/ f122 1 f79"/>
                <a:gd name="f151" fmla="*/ f123 1 f78"/>
                <a:gd name="f152" fmla="*/ f124 1 f79"/>
                <a:gd name="f153" fmla="*/ f125 1 f78"/>
                <a:gd name="f154" fmla="*/ f126 1 f79"/>
                <a:gd name="f155" fmla="*/ f127 1 f78"/>
                <a:gd name="f156" fmla="*/ f128 1 f79"/>
                <a:gd name="f157" fmla="*/ f129 f69 1"/>
                <a:gd name="f158" fmla="*/ f130 f69 1"/>
                <a:gd name="f159" fmla="*/ f132 f70 1"/>
                <a:gd name="f160" fmla="*/ f131 f70 1"/>
                <a:gd name="f161" fmla="*/ f133 f69 1"/>
                <a:gd name="f162" fmla="*/ f134 f70 1"/>
                <a:gd name="f163" fmla="*/ f135 f69 1"/>
                <a:gd name="f164" fmla="*/ f136 f70 1"/>
                <a:gd name="f165" fmla="*/ f137 f69 1"/>
                <a:gd name="f166" fmla="*/ f138 f70 1"/>
                <a:gd name="f167" fmla="*/ f139 f69 1"/>
                <a:gd name="f168" fmla="*/ f140 f70 1"/>
                <a:gd name="f169" fmla="*/ f141 f69 1"/>
                <a:gd name="f170" fmla="*/ f142 f70 1"/>
                <a:gd name="f171" fmla="*/ f143 f69 1"/>
                <a:gd name="f172" fmla="*/ f144 f70 1"/>
                <a:gd name="f173" fmla="*/ f145 f69 1"/>
                <a:gd name="f174" fmla="*/ f146 f70 1"/>
                <a:gd name="f175" fmla="*/ f147 f69 1"/>
                <a:gd name="f176" fmla="*/ f148 f70 1"/>
                <a:gd name="f177" fmla="*/ f149 f69 1"/>
                <a:gd name="f178" fmla="*/ f150 f70 1"/>
                <a:gd name="f179" fmla="*/ f151 f69 1"/>
                <a:gd name="f180" fmla="*/ f152 f70 1"/>
                <a:gd name="f181" fmla="*/ f153 f69 1"/>
                <a:gd name="f182" fmla="*/ f154 f70 1"/>
                <a:gd name="f183" fmla="*/ f155 f69 1"/>
                <a:gd name="f184" fmla="*/ f156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1" y="f162"/>
                </a:cxn>
                <a:cxn ang="f104">
                  <a:pos x="f163" y="f164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6"/>
                </a:cxn>
                <a:cxn ang="f104">
                  <a:pos x="f177" y="f178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61" y="f162"/>
                </a:cxn>
              </a:cxnLst>
              <a:rect l="f157" t="f160" r="f158" b="f159"/>
              <a:pathLst>
                <a:path w="2187" h="46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5" y="f54"/>
                    <a:pt x="f55" y="f56"/>
                    <a:pt x="f57" y="f13"/>
                  </a:cubicBezTo>
                  <a:cubicBezTo>
                    <a:pt x="f58" y="f59"/>
                    <a:pt x="f60" y="f61"/>
                    <a:pt x="f23" y="f62"/>
                  </a:cubicBezTo>
                  <a:cubicBezTo>
                    <a:pt x="f63" y="f62"/>
                    <a:pt x="f64" y="f65"/>
                    <a:pt x="f66" y="f65"/>
                  </a:cubicBezTo>
                  <a:cubicBezTo>
                    <a:pt x="f66" y="f67"/>
                    <a:pt x="f66" y="f11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D2FBD57-8276-6A96-AA20-04433831FE59}"/>
                </a:ext>
              </a:extLst>
            </p:cNvPr>
            <p:cNvSpPr/>
            <p:nvPr/>
          </p:nvSpPr>
          <p:spPr>
            <a:xfrm>
              <a:off x="5772149" y="2533646"/>
              <a:ext cx="454027" cy="2809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"/>
                <a:gd name="f7" fmla="val 160"/>
                <a:gd name="f8" fmla="val 56"/>
                <a:gd name="f9" fmla="val 60"/>
                <a:gd name="f10" fmla="val 37"/>
                <a:gd name="f11" fmla="val 116"/>
                <a:gd name="f12" fmla="val 19"/>
                <a:gd name="f13" fmla="val 171"/>
                <a:gd name="f14" fmla="val 1"/>
                <a:gd name="f15" fmla="val 174"/>
                <a:gd name="f16" fmla="val 178"/>
                <a:gd name="f17" fmla="val 181"/>
                <a:gd name="f18" fmla="val 205"/>
                <a:gd name="f19" fmla="val 11"/>
                <a:gd name="f20" fmla="val 230"/>
                <a:gd name="f21" fmla="val 21"/>
                <a:gd name="f22" fmla="val 254"/>
                <a:gd name="f23" fmla="val 32"/>
                <a:gd name="f24" fmla="val 257"/>
                <a:gd name="f25" fmla="val 33"/>
                <a:gd name="f26" fmla="val 38"/>
                <a:gd name="f27" fmla="val 41"/>
                <a:gd name="f28" fmla="val 255"/>
                <a:gd name="f29" fmla="val 80"/>
                <a:gd name="f30" fmla="val 250"/>
                <a:gd name="f31" fmla="val 119"/>
                <a:gd name="f32" fmla="val 245"/>
                <a:gd name="f33" fmla="val 164"/>
                <a:gd name="f34" fmla="val 126"/>
                <a:gd name="f35" fmla="val 84"/>
                <a:gd name="f36" fmla="val 92"/>
                <a:gd name="f37" fmla="+- 0 0 -90"/>
                <a:gd name="f38" fmla="*/ f3 1 260"/>
                <a:gd name="f39" fmla="*/ f4 1 160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260"/>
                <a:gd name="f48" fmla="*/ f44 1 160"/>
                <a:gd name="f49" fmla="*/ 0 f45 1"/>
                <a:gd name="f50" fmla="*/ 56 f44 1"/>
                <a:gd name="f51" fmla="*/ 171 f45 1"/>
                <a:gd name="f52" fmla="*/ 1 f44 1"/>
                <a:gd name="f53" fmla="*/ 181 f45 1"/>
                <a:gd name="f54" fmla="*/ 254 f45 1"/>
                <a:gd name="f55" fmla="*/ 32 f44 1"/>
                <a:gd name="f56" fmla="*/ 260 f45 1"/>
                <a:gd name="f57" fmla="*/ 41 f44 1"/>
                <a:gd name="f58" fmla="*/ 245 f45 1"/>
                <a:gd name="f59" fmla="*/ 160 f44 1"/>
                <a:gd name="f60" fmla="+- f46 0 f1"/>
                <a:gd name="f61" fmla="*/ f49 1 260"/>
                <a:gd name="f62" fmla="*/ f50 1 160"/>
                <a:gd name="f63" fmla="*/ f51 1 260"/>
                <a:gd name="f64" fmla="*/ f52 1 160"/>
                <a:gd name="f65" fmla="*/ f53 1 260"/>
                <a:gd name="f66" fmla="*/ f54 1 260"/>
                <a:gd name="f67" fmla="*/ f55 1 160"/>
                <a:gd name="f68" fmla="*/ f56 1 260"/>
                <a:gd name="f69" fmla="*/ f57 1 160"/>
                <a:gd name="f70" fmla="*/ f58 1 260"/>
                <a:gd name="f71" fmla="*/ f59 1 160"/>
                <a:gd name="f72" fmla="*/ 0 1 f47"/>
                <a:gd name="f73" fmla="*/ f41 1 f47"/>
                <a:gd name="f74" fmla="*/ 0 1 f48"/>
                <a:gd name="f75" fmla="*/ f42 1 f48"/>
                <a:gd name="f76" fmla="*/ f61 1 f47"/>
                <a:gd name="f77" fmla="*/ f62 1 f48"/>
                <a:gd name="f78" fmla="*/ f63 1 f47"/>
                <a:gd name="f79" fmla="*/ f64 1 f48"/>
                <a:gd name="f80" fmla="*/ f65 1 f47"/>
                <a:gd name="f81" fmla="*/ f66 1 f47"/>
                <a:gd name="f82" fmla="*/ f67 1 f48"/>
                <a:gd name="f83" fmla="*/ f68 1 f47"/>
                <a:gd name="f84" fmla="*/ f69 1 f48"/>
                <a:gd name="f85" fmla="*/ f70 1 f47"/>
                <a:gd name="f86" fmla="*/ f71 1 f48"/>
                <a:gd name="f87" fmla="*/ f72 f38 1"/>
                <a:gd name="f88" fmla="*/ f73 f38 1"/>
                <a:gd name="f89" fmla="*/ f75 f39 1"/>
                <a:gd name="f90" fmla="*/ f74 f39 1"/>
                <a:gd name="f91" fmla="*/ f76 f38 1"/>
                <a:gd name="f92" fmla="*/ f77 f39 1"/>
                <a:gd name="f93" fmla="*/ f78 f38 1"/>
                <a:gd name="f94" fmla="*/ f79 f39 1"/>
                <a:gd name="f95" fmla="*/ f80 f38 1"/>
                <a:gd name="f96" fmla="*/ f81 f38 1"/>
                <a:gd name="f97" fmla="*/ f82 f39 1"/>
                <a:gd name="f98" fmla="*/ f83 f38 1"/>
                <a:gd name="f99" fmla="*/ f84 f39 1"/>
                <a:gd name="f100" fmla="*/ f85 f38 1"/>
                <a:gd name="f101" fmla="*/ f8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1" y="f92"/>
                </a:cxn>
                <a:cxn ang="f60">
                  <a:pos x="f93" y="f94"/>
                </a:cxn>
                <a:cxn ang="f60">
                  <a:pos x="f95" y="f94"/>
                </a:cxn>
                <a:cxn ang="f60">
                  <a:pos x="f96" y="f97"/>
                </a:cxn>
                <a:cxn ang="f60">
                  <a:pos x="f98" y="f99"/>
                </a:cxn>
                <a:cxn ang="f60">
                  <a:pos x="f100" y="f101"/>
                </a:cxn>
                <a:cxn ang="f60">
                  <a:pos x="f91" y="f92"/>
                </a:cxn>
              </a:cxnLst>
              <a:rect l="f87" t="f90" r="f88" b="f89"/>
              <a:pathLst>
                <a:path w="260" h="16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5"/>
                    <a:pt x="f17" y="f14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6" y="f26"/>
                    <a:pt x="f6" y="f27"/>
                  </a:cubicBezTo>
                  <a:cubicBezTo>
                    <a:pt x="f28" y="f29"/>
                    <a:pt x="f30" y="f31"/>
                    <a:pt x="f32" y="f7"/>
                  </a:cubicBezTo>
                  <a:cubicBezTo>
                    <a:pt x="f33" y="f34"/>
                    <a:pt x="f35" y="f3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FF2E843-4D6B-A534-02D8-061DC317B0AF}"/>
                </a:ext>
              </a:extLst>
            </p:cNvPr>
            <p:cNvSpPr/>
            <p:nvPr/>
          </p:nvSpPr>
          <p:spPr>
            <a:xfrm>
              <a:off x="4348164" y="1990721"/>
              <a:ext cx="388940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"/>
                <a:gd name="f7" fmla="val 182"/>
                <a:gd name="f8" fmla="val 36"/>
                <a:gd name="f9" fmla="val 59"/>
                <a:gd name="f10" fmla="val 57"/>
                <a:gd name="f11" fmla="val 46"/>
                <a:gd name="f12" fmla="val 74"/>
                <a:gd name="f13" fmla="val 33"/>
                <a:gd name="f14" fmla="val 98"/>
                <a:gd name="f15" fmla="val 43"/>
                <a:gd name="f16" fmla="val 102"/>
                <a:gd name="f17" fmla="val 45"/>
                <a:gd name="f18" fmla="val 109"/>
                <a:gd name="f19" fmla="val 41"/>
                <a:gd name="f20" fmla="val 113"/>
                <a:gd name="f21" fmla="val 39"/>
                <a:gd name="f22" fmla="val 125"/>
                <a:gd name="f23" fmla="val 30"/>
                <a:gd name="f24" fmla="val 138"/>
                <a:gd name="f25" fmla="val 22"/>
                <a:gd name="f26" fmla="val 149"/>
                <a:gd name="f27" fmla="val 12"/>
                <a:gd name="f28" fmla="val 161"/>
                <a:gd name="f29" fmla="val 2"/>
                <a:gd name="f30" fmla="val 172"/>
                <a:gd name="f31" fmla="val 185"/>
                <a:gd name="f32" fmla="val 6"/>
                <a:gd name="f33" fmla="val 190"/>
                <a:gd name="f34" fmla="val 8"/>
                <a:gd name="f35" fmla="val 196"/>
                <a:gd name="f36" fmla="val 10"/>
                <a:gd name="f37" fmla="val 202"/>
                <a:gd name="f38" fmla="val 197"/>
                <a:gd name="f39" fmla="val 32"/>
                <a:gd name="f40" fmla="val 191"/>
                <a:gd name="f41" fmla="val 50"/>
                <a:gd name="f42" fmla="val 71"/>
                <a:gd name="f43" fmla="val 211"/>
                <a:gd name="f44" fmla="val 73"/>
                <a:gd name="f45" fmla="val 221"/>
                <a:gd name="f46" fmla="val 89"/>
                <a:gd name="f47" fmla="val 114"/>
                <a:gd name="f48" fmla="val 206"/>
                <a:gd name="f49" fmla="val 108"/>
                <a:gd name="f50" fmla="val 104"/>
                <a:gd name="f51" fmla="val 174"/>
                <a:gd name="f52" fmla="val 164"/>
                <a:gd name="f53" fmla="val 126"/>
                <a:gd name="f54" fmla="val 155"/>
                <a:gd name="f55" fmla="val 153"/>
                <a:gd name="f56" fmla="val 146"/>
                <a:gd name="f57" fmla="val 97"/>
                <a:gd name="f58" fmla="val 26"/>
                <a:gd name="f59" fmla="val 90"/>
                <a:gd name="f60" fmla="val 76"/>
                <a:gd name="f61" fmla="val 72"/>
                <a:gd name="f62" fmla="val 62"/>
                <a:gd name="f63" fmla="val 67"/>
                <a:gd name="f64" fmla="val 64"/>
                <a:gd name="f65" fmla="+- 0 0 -90"/>
                <a:gd name="f66" fmla="*/ f3 1 223"/>
                <a:gd name="f67" fmla="*/ f4 1 182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223"/>
                <a:gd name="f76" fmla="*/ f72 1 182"/>
                <a:gd name="f77" fmla="*/ 36 f73 1"/>
                <a:gd name="f78" fmla="*/ 59 f72 1"/>
                <a:gd name="f79" fmla="*/ 98 f73 1"/>
                <a:gd name="f80" fmla="*/ 43 f72 1"/>
                <a:gd name="f81" fmla="*/ 113 f73 1"/>
                <a:gd name="f82" fmla="*/ 39 f72 1"/>
                <a:gd name="f83" fmla="*/ 149 f73 1"/>
                <a:gd name="f84" fmla="*/ 12 f72 1"/>
                <a:gd name="f85" fmla="*/ 185 f73 1"/>
                <a:gd name="f86" fmla="*/ 6 f72 1"/>
                <a:gd name="f87" fmla="*/ 202 f73 1"/>
                <a:gd name="f88" fmla="*/ 71 f72 1"/>
                <a:gd name="f89" fmla="*/ 223 f73 1"/>
                <a:gd name="f90" fmla="*/ 114 f72 1"/>
                <a:gd name="f91" fmla="*/ 174 f73 1"/>
                <a:gd name="f92" fmla="*/ 98 f72 1"/>
                <a:gd name="f93" fmla="*/ 146 f73 1"/>
                <a:gd name="f94" fmla="*/ 182 f72 1"/>
                <a:gd name="f95" fmla="*/ 0 f73 1"/>
                <a:gd name="f96" fmla="*/ 126 f72 1"/>
                <a:gd name="f97" fmla="*/ 76 f73 1"/>
                <a:gd name="f98" fmla="*/ 72 f72 1"/>
                <a:gd name="f99" fmla="+- f74 0 f1"/>
                <a:gd name="f100" fmla="*/ f77 1 223"/>
                <a:gd name="f101" fmla="*/ f78 1 182"/>
                <a:gd name="f102" fmla="*/ f79 1 223"/>
                <a:gd name="f103" fmla="*/ f80 1 182"/>
                <a:gd name="f104" fmla="*/ f81 1 223"/>
                <a:gd name="f105" fmla="*/ f82 1 182"/>
                <a:gd name="f106" fmla="*/ f83 1 223"/>
                <a:gd name="f107" fmla="*/ f84 1 182"/>
                <a:gd name="f108" fmla="*/ f85 1 223"/>
                <a:gd name="f109" fmla="*/ f86 1 182"/>
                <a:gd name="f110" fmla="*/ f87 1 223"/>
                <a:gd name="f111" fmla="*/ f88 1 182"/>
                <a:gd name="f112" fmla="*/ f89 1 223"/>
                <a:gd name="f113" fmla="*/ f90 1 182"/>
                <a:gd name="f114" fmla="*/ f91 1 223"/>
                <a:gd name="f115" fmla="*/ f92 1 182"/>
                <a:gd name="f116" fmla="*/ f93 1 223"/>
                <a:gd name="f117" fmla="*/ f94 1 182"/>
                <a:gd name="f118" fmla="*/ f95 1 223"/>
                <a:gd name="f119" fmla="*/ f96 1 182"/>
                <a:gd name="f120" fmla="*/ f97 1 223"/>
                <a:gd name="f121" fmla="*/ f98 1 182"/>
                <a:gd name="f122" fmla="*/ 0 1 f75"/>
                <a:gd name="f123" fmla="*/ f69 1 f75"/>
                <a:gd name="f124" fmla="*/ 0 1 f76"/>
                <a:gd name="f125" fmla="*/ f70 1 f76"/>
                <a:gd name="f126" fmla="*/ f100 1 f75"/>
                <a:gd name="f127" fmla="*/ f101 1 f76"/>
                <a:gd name="f128" fmla="*/ f102 1 f75"/>
                <a:gd name="f129" fmla="*/ f103 1 f76"/>
                <a:gd name="f130" fmla="*/ f104 1 f75"/>
                <a:gd name="f131" fmla="*/ f105 1 f76"/>
                <a:gd name="f132" fmla="*/ f106 1 f75"/>
                <a:gd name="f133" fmla="*/ f107 1 f76"/>
                <a:gd name="f134" fmla="*/ f108 1 f75"/>
                <a:gd name="f135" fmla="*/ f109 1 f76"/>
                <a:gd name="f136" fmla="*/ f110 1 f75"/>
                <a:gd name="f137" fmla="*/ f111 1 f76"/>
                <a:gd name="f138" fmla="*/ f112 1 f75"/>
                <a:gd name="f139" fmla="*/ f113 1 f76"/>
                <a:gd name="f140" fmla="*/ f114 1 f75"/>
                <a:gd name="f141" fmla="*/ f115 1 f76"/>
                <a:gd name="f142" fmla="*/ f116 1 f75"/>
                <a:gd name="f143" fmla="*/ f117 1 f76"/>
                <a:gd name="f144" fmla="*/ f118 1 f75"/>
                <a:gd name="f145" fmla="*/ f119 1 f76"/>
                <a:gd name="f146" fmla="*/ f120 1 f75"/>
                <a:gd name="f147" fmla="*/ f121 1 f76"/>
                <a:gd name="f148" fmla="*/ f122 f66 1"/>
                <a:gd name="f149" fmla="*/ f123 f66 1"/>
                <a:gd name="f150" fmla="*/ f125 f67 1"/>
                <a:gd name="f151" fmla="*/ f124 f67 1"/>
                <a:gd name="f152" fmla="*/ f126 f66 1"/>
                <a:gd name="f153" fmla="*/ f127 f67 1"/>
                <a:gd name="f154" fmla="*/ f128 f66 1"/>
                <a:gd name="f155" fmla="*/ f129 f67 1"/>
                <a:gd name="f156" fmla="*/ f130 f66 1"/>
                <a:gd name="f157" fmla="*/ f131 f67 1"/>
                <a:gd name="f158" fmla="*/ f132 f66 1"/>
                <a:gd name="f159" fmla="*/ f133 f67 1"/>
                <a:gd name="f160" fmla="*/ f134 f66 1"/>
                <a:gd name="f161" fmla="*/ f135 f67 1"/>
                <a:gd name="f162" fmla="*/ f136 f66 1"/>
                <a:gd name="f163" fmla="*/ f137 f67 1"/>
                <a:gd name="f164" fmla="*/ f138 f66 1"/>
                <a:gd name="f165" fmla="*/ f139 f67 1"/>
                <a:gd name="f166" fmla="*/ f140 f66 1"/>
                <a:gd name="f167" fmla="*/ f141 f67 1"/>
                <a:gd name="f168" fmla="*/ f142 f66 1"/>
                <a:gd name="f169" fmla="*/ f143 f67 1"/>
                <a:gd name="f170" fmla="*/ f144 f66 1"/>
                <a:gd name="f171" fmla="*/ f145 f67 1"/>
                <a:gd name="f172" fmla="*/ f146 f66 1"/>
                <a:gd name="f173" fmla="*/ f14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59"/>
                </a:cxn>
                <a:cxn ang="f99">
                  <a:pos x="f160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52" y="f153"/>
                </a:cxn>
              </a:cxnLst>
              <a:rect l="f148" t="f151" r="f149" b="f150"/>
              <a:pathLst>
                <a:path w="223" h="18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5"/>
                    <a:pt x="f31" y="f32"/>
                  </a:cubicBezTo>
                  <a:cubicBezTo>
                    <a:pt x="f33" y="f34"/>
                    <a:pt x="f35" y="f36"/>
                    <a:pt x="f37" y="f27"/>
                  </a:cubicBezTo>
                  <a:cubicBezTo>
                    <a:pt x="f38" y="f39"/>
                    <a:pt x="f40" y="f41"/>
                    <a:pt x="f31" y="f42"/>
                  </a:cubicBezTo>
                  <a:cubicBezTo>
                    <a:pt x="f43" y="f44"/>
                    <a:pt x="f45" y="f46"/>
                    <a:pt x="f6" y="f47"/>
                  </a:cubicBezTo>
                  <a:cubicBezTo>
                    <a:pt x="f48" y="f49"/>
                    <a:pt x="f40" y="f50"/>
                    <a:pt x="f51" y="f14"/>
                  </a:cubicBezTo>
                  <a:cubicBezTo>
                    <a:pt x="f52" y="f53"/>
                    <a:pt x="f54" y="f55"/>
                    <a:pt x="f56" y="f7"/>
                  </a:cubicBezTo>
                  <a:cubicBezTo>
                    <a:pt x="f57" y="f52"/>
                    <a:pt x="f41" y="f56"/>
                    <a:pt x="f5" y="f53"/>
                  </a:cubicBezTo>
                  <a:cubicBezTo>
                    <a:pt x="f58" y="f49"/>
                    <a:pt x="f41" y="f59"/>
                    <a:pt x="f60" y="f61"/>
                  </a:cubicBezTo>
                  <a:cubicBezTo>
                    <a:pt x="f62" y="f63"/>
                    <a:pt x="f41" y="f6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11C0564-EAF6-80CA-D554-2A82204AAF52}"/>
                </a:ext>
              </a:extLst>
            </p:cNvPr>
            <p:cNvSpPr/>
            <p:nvPr/>
          </p:nvSpPr>
          <p:spPr>
            <a:xfrm>
              <a:off x="5513383" y="2647946"/>
              <a:ext cx="822329" cy="347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"/>
                <a:gd name="f7" fmla="val 199"/>
                <a:gd name="f8" fmla="val 2"/>
                <a:gd name="f9" fmla="val 4"/>
                <a:gd name="f10" fmla="val 35"/>
                <a:gd name="f11" fmla="val 1"/>
                <a:gd name="f12" fmla="val 68"/>
                <a:gd name="f13" fmla="val 99"/>
                <a:gd name="f14" fmla="val 11"/>
                <a:gd name="f15" fmla="val 211"/>
                <a:gd name="f16" fmla="val 46"/>
                <a:gd name="f17" fmla="val 319"/>
                <a:gd name="f18" fmla="val 89"/>
                <a:gd name="f19" fmla="val 425"/>
                <a:gd name="f20" fmla="val 138"/>
                <a:gd name="f21" fmla="val 450"/>
                <a:gd name="f22" fmla="val 149"/>
                <a:gd name="f23" fmla="val 460"/>
                <a:gd name="f24" fmla="val 171"/>
                <a:gd name="f25" fmla="val 311"/>
                <a:gd name="f26" fmla="val 135"/>
                <a:gd name="f27" fmla="val 155"/>
                <a:gd name="f28" fmla="val 73"/>
                <a:gd name="f29" fmla="val 10"/>
                <a:gd name="f30" fmla="val 8"/>
                <a:gd name="f31" fmla="val 6"/>
                <a:gd name="f32" fmla="+- 0 0 -90"/>
                <a:gd name="f33" fmla="*/ f3 1 470"/>
                <a:gd name="f34" fmla="*/ f4 1 199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70"/>
                <a:gd name="f43" fmla="*/ f39 1 199"/>
                <a:gd name="f44" fmla="*/ 2 f40 1"/>
                <a:gd name="f45" fmla="*/ 4 f39 1"/>
                <a:gd name="f46" fmla="*/ 99 f40 1"/>
                <a:gd name="f47" fmla="*/ 11 f39 1"/>
                <a:gd name="f48" fmla="*/ 425 f40 1"/>
                <a:gd name="f49" fmla="*/ 138 f39 1"/>
                <a:gd name="f50" fmla="*/ 470 f40 1"/>
                <a:gd name="f51" fmla="*/ 199 f39 1"/>
                <a:gd name="f52" fmla="*/ 0 f40 1"/>
                <a:gd name="f53" fmla="*/ 10 f39 1"/>
                <a:gd name="f54" fmla="+- f41 0 f1"/>
                <a:gd name="f55" fmla="*/ f44 1 470"/>
                <a:gd name="f56" fmla="*/ f45 1 199"/>
                <a:gd name="f57" fmla="*/ f46 1 470"/>
                <a:gd name="f58" fmla="*/ f47 1 199"/>
                <a:gd name="f59" fmla="*/ f48 1 470"/>
                <a:gd name="f60" fmla="*/ f49 1 199"/>
                <a:gd name="f61" fmla="*/ f50 1 470"/>
                <a:gd name="f62" fmla="*/ f51 1 199"/>
                <a:gd name="f63" fmla="*/ f52 1 470"/>
                <a:gd name="f64" fmla="*/ f53 1 199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470" h="199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6" y="f7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11" y="f30"/>
                    <a:pt x="f11" y="f31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E9A82FA-9B51-07B7-CDA3-B1C2FC64B82D}"/>
                </a:ext>
              </a:extLst>
            </p:cNvPr>
            <p:cNvSpPr/>
            <p:nvPr/>
          </p:nvSpPr>
          <p:spPr>
            <a:xfrm>
              <a:off x="4913308" y="2363788"/>
              <a:ext cx="227008" cy="147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84"/>
                <a:gd name="f8" fmla="val 127"/>
                <a:gd name="f9" fmla="val 85"/>
                <a:gd name="f10" fmla="val 68"/>
                <a:gd name="f11" fmla="val 45"/>
                <a:gd name="f12" fmla="val 53"/>
                <a:gd name="f13" fmla="val 5"/>
                <a:gd name="f14" fmla="val 38"/>
                <a:gd name="f15" fmla="val 3"/>
                <a:gd name="f16" fmla="val 37"/>
                <a:gd name="f17" fmla="val 2"/>
                <a:gd name="f18" fmla="val 36"/>
                <a:gd name="f19" fmla="val 35"/>
                <a:gd name="f20" fmla="val 25"/>
                <a:gd name="f21" fmla="val 10"/>
                <a:gd name="f22" fmla="val 93"/>
                <a:gd name="f23" fmla="val 12"/>
                <a:gd name="f24" fmla="val 116"/>
                <a:gd name="f25" fmla="val 23"/>
                <a:gd name="f26" fmla="val 52"/>
                <a:gd name="f27" fmla="+- 0 0 -90"/>
                <a:gd name="f28" fmla="*/ f3 1 130"/>
                <a:gd name="f29" fmla="*/ f4 1 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0"/>
                <a:gd name="f38" fmla="*/ f34 1 84"/>
                <a:gd name="f39" fmla="*/ 127 f35 1"/>
                <a:gd name="f40" fmla="*/ 84 f34 1"/>
                <a:gd name="f41" fmla="*/ 5 f35 1"/>
                <a:gd name="f42" fmla="*/ 38 f34 1"/>
                <a:gd name="f43" fmla="*/ 0 f35 1"/>
                <a:gd name="f44" fmla="*/ 35 f34 1"/>
                <a:gd name="f45" fmla="*/ 93 f35 1"/>
                <a:gd name="f46" fmla="*/ 12 f34 1"/>
                <a:gd name="f47" fmla="+- f36 0 f1"/>
                <a:gd name="f48" fmla="*/ f39 1 130"/>
                <a:gd name="f49" fmla="*/ f40 1 84"/>
                <a:gd name="f50" fmla="*/ f41 1 130"/>
                <a:gd name="f51" fmla="*/ f42 1 84"/>
                <a:gd name="f52" fmla="*/ f43 1 130"/>
                <a:gd name="f53" fmla="*/ f44 1 84"/>
                <a:gd name="f54" fmla="*/ f45 1 130"/>
                <a:gd name="f55" fmla="*/ f46 1 84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30" h="8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21"/>
                    <a:pt x="f10" y="f5"/>
                    <a:pt x="f22" y="f23"/>
                  </a:cubicBezTo>
                  <a:cubicBezTo>
                    <a:pt x="f24" y="f25"/>
                    <a:pt x="f6" y="f26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3929010E-800C-6F0D-F4C7-4DDA7CD44957}"/>
                </a:ext>
              </a:extLst>
            </p:cNvPr>
            <p:cNvSpPr/>
            <p:nvPr/>
          </p:nvSpPr>
          <p:spPr>
            <a:xfrm>
              <a:off x="5187948" y="2468559"/>
              <a:ext cx="225427" cy="147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84"/>
                <a:gd name="f8" fmla="val 126"/>
                <a:gd name="f9" fmla="val 83"/>
                <a:gd name="f10" fmla="val 68"/>
                <a:gd name="f11" fmla="val 41"/>
                <a:gd name="f12" fmla="val 52"/>
                <a:gd name="f13" fmla="val 36"/>
                <a:gd name="f14" fmla="val 17"/>
                <a:gd name="f15" fmla="val 14"/>
                <a:gd name="f16" fmla="val 63"/>
                <a:gd name="f17" fmla="val 88"/>
                <a:gd name="f18" fmla="val 10"/>
                <a:gd name="f19" fmla="val 114"/>
                <a:gd name="f20" fmla="val 20"/>
                <a:gd name="f21" fmla="val 48"/>
                <a:gd name="f22" fmla="+- 0 0 -90"/>
                <a:gd name="f23" fmla="*/ f3 1 129"/>
                <a:gd name="f24" fmla="*/ f4 1 8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29"/>
                <a:gd name="f33" fmla="*/ f29 1 84"/>
                <a:gd name="f34" fmla="*/ 126 f30 1"/>
                <a:gd name="f35" fmla="*/ 84 f29 1"/>
                <a:gd name="f36" fmla="*/ 0 f30 1"/>
                <a:gd name="f37" fmla="*/ 36 f29 1"/>
                <a:gd name="f38" fmla="*/ 88 f30 1"/>
                <a:gd name="f39" fmla="*/ 10 f29 1"/>
                <a:gd name="f40" fmla="+- f31 0 f1"/>
                <a:gd name="f41" fmla="*/ f34 1 129"/>
                <a:gd name="f42" fmla="*/ f35 1 84"/>
                <a:gd name="f43" fmla="*/ f36 1 129"/>
                <a:gd name="f44" fmla="*/ f37 1 84"/>
                <a:gd name="f45" fmla="*/ f38 1 129"/>
                <a:gd name="f46" fmla="*/ f39 1 84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1" y="f62"/>
                </a:cxn>
              </a:cxnLst>
              <a:rect l="f57" t="f60" r="f58" b="f59"/>
              <a:pathLst>
                <a:path w="129" h="84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6" y="f21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1" name="Google Shape;825;p56">
            <a:extLst>
              <a:ext uri="{FF2B5EF4-FFF2-40B4-BE49-F238E27FC236}">
                <a16:creationId xmlns:a16="http://schemas.microsoft.com/office/drawing/2014/main" id="{E2DE7FF2-FCEF-85CF-08CF-8BEB37A4AA08}"/>
              </a:ext>
            </a:extLst>
          </p:cNvPr>
          <p:cNvSpPr txBox="1"/>
          <p:nvPr/>
        </p:nvSpPr>
        <p:spPr>
          <a:xfrm>
            <a:off x="1603336" y="460693"/>
            <a:ext cx="5549027" cy="65340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00" b="1" kern="0" dirty="0">
                <a:solidFill>
                  <a:srgbClr val="247BA0"/>
                </a:solidFill>
                <a:latin typeface="Arial"/>
                <a:ea typeface="Arial"/>
                <a:cs typeface="B Nazanin" panose="00000400000000000000" pitchFamily="2" charset="-78"/>
              </a:rPr>
              <a:t>جدول زمانی آینده</a:t>
            </a:r>
            <a:endParaRPr lang="es-PE" sz="4000" b="1" i="0" u="none" strike="noStrike" kern="0" cap="none" spc="0" baseline="0" dirty="0">
              <a:solidFill>
                <a:srgbClr val="247BA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3;p38">
            <a:extLst>
              <a:ext uri="{FF2B5EF4-FFF2-40B4-BE49-F238E27FC236}">
                <a16:creationId xmlns:a16="http://schemas.microsoft.com/office/drawing/2014/main" id="{E8E40757-64AB-28B0-A900-377BCEA5DEB7}"/>
              </a:ext>
            </a:extLst>
          </p:cNvPr>
          <p:cNvSpPr/>
          <p:nvPr/>
        </p:nvSpPr>
        <p:spPr>
          <a:xfrm>
            <a:off x="713378" y="1743824"/>
            <a:ext cx="705002" cy="7050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Google Shape;1064;p38">
            <a:extLst>
              <a:ext uri="{FF2B5EF4-FFF2-40B4-BE49-F238E27FC236}">
                <a16:creationId xmlns:a16="http://schemas.microsoft.com/office/drawing/2014/main" id="{D0212B16-AD1E-443F-BC39-3666BF508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1705420"/>
            <a:ext cx="705002" cy="781802"/>
          </a:xfrm>
        </p:spPr>
        <p:txBody>
          <a:bodyPr/>
          <a:lstStyle/>
          <a:p>
            <a:pPr lvl="0" rtl="1"/>
            <a:r>
              <a:rPr lang="en-US">
                <a:cs typeface="B Nazanin" panose="00000400000000000000" pitchFamily="2" charset="-78"/>
              </a:rPr>
              <a:t>1</a:t>
            </a:r>
            <a:r>
              <a:rPr lang="en-US">
                <a:solidFill>
                  <a:srgbClr val="C4FFF9"/>
                </a:solidFill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" name="Google Shape;1065;p38">
            <a:extLst>
              <a:ext uri="{FF2B5EF4-FFF2-40B4-BE49-F238E27FC236}">
                <a16:creationId xmlns:a16="http://schemas.microsoft.com/office/drawing/2014/main" id="{3C7DCE96-BEC2-219C-F013-5A4987230429}"/>
              </a:ext>
            </a:extLst>
          </p:cNvPr>
          <p:cNvSpPr/>
          <p:nvPr/>
        </p:nvSpPr>
        <p:spPr>
          <a:xfrm>
            <a:off x="713378" y="3884892"/>
            <a:ext cx="705002" cy="7050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1066;p38">
            <a:extLst>
              <a:ext uri="{FF2B5EF4-FFF2-40B4-BE49-F238E27FC236}">
                <a16:creationId xmlns:a16="http://schemas.microsoft.com/office/drawing/2014/main" id="{27831394-3AB0-F789-73AE-38AFF33A38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3846496"/>
            <a:ext cx="705002" cy="781802"/>
          </a:xfrm>
        </p:spPr>
        <p:txBody>
          <a:bodyPr anchor="ctr" anchorCtr="1"/>
          <a:lstStyle/>
          <a:p>
            <a:pPr lvl="0" algn="ctr" rtl="1"/>
            <a:r>
              <a:rPr lang="en-US" sz="2400" b="0">
                <a:solidFill>
                  <a:srgbClr val="FFFFFF"/>
                </a:solidFill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6" name="Google Shape;1067;p38">
            <a:extLst>
              <a:ext uri="{FF2B5EF4-FFF2-40B4-BE49-F238E27FC236}">
                <a16:creationId xmlns:a16="http://schemas.microsoft.com/office/drawing/2014/main" id="{26621314-1487-0572-4E7D-84CF3FA09713}"/>
              </a:ext>
            </a:extLst>
          </p:cNvPr>
          <p:cNvSpPr/>
          <p:nvPr/>
        </p:nvSpPr>
        <p:spPr>
          <a:xfrm>
            <a:off x="713378" y="2775368"/>
            <a:ext cx="705002" cy="7050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C4FFF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Google Shape;1068;p38">
            <a:extLst>
              <a:ext uri="{FF2B5EF4-FFF2-40B4-BE49-F238E27FC236}">
                <a16:creationId xmlns:a16="http://schemas.microsoft.com/office/drawing/2014/main" id="{736C109E-75D8-D767-6DC2-01B4D768A3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2736972"/>
            <a:ext cx="705002" cy="781802"/>
          </a:xfrm>
        </p:spPr>
        <p:txBody>
          <a:bodyPr anchor="ctr" anchorCtr="1"/>
          <a:lstStyle/>
          <a:p>
            <a:pPr lvl="0" algn="ctr" rtl="1"/>
            <a:r>
              <a:rPr lang="en-US" sz="2400" b="0">
                <a:solidFill>
                  <a:srgbClr val="FFFFFF"/>
                </a:solidFill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8" name="Google Shape;1069;p38">
            <a:extLst>
              <a:ext uri="{FF2B5EF4-FFF2-40B4-BE49-F238E27FC236}">
                <a16:creationId xmlns:a16="http://schemas.microsoft.com/office/drawing/2014/main" id="{32BFA55F-C4EB-B7EB-FBE6-8A68C45F36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181" y="1565946"/>
            <a:ext cx="3775502" cy="478203"/>
          </a:xfrm>
        </p:spPr>
        <p:txBody>
          <a:bodyPr anchor="t"/>
          <a:lstStyle/>
          <a:p>
            <a:pPr marL="0" lvl="0" indent="0" algn="r" rtl="1">
              <a:buNone/>
            </a:pPr>
            <a:r>
              <a:rPr lang="fa-IR" sz="2200" dirty="0">
                <a:solidFill>
                  <a:srgbClr val="002060"/>
                </a:solidFill>
                <a:latin typeface="Racing Sans One"/>
                <a:cs typeface="B Nazanin" panose="00000400000000000000" pitchFamily="2" charset="-78"/>
              </a:rPr>
              <a:t>دوچرخه</a:t>
            </a:r>
            <a:endParaRPr lang="en-US" sz="2200" dirty="0">
              <a:solidFill>
                <a:srgbClr val="002060"/>
              </a:solidFill>
              <a:latin typeface="Racing Sans One"/>
              <a:cs typeface="B Nazanin" panose="00000400000000000000" pitchFamily="2" charset="-78"/>
            </a:endParaRPr>
          </a:p>
        </p:txBody>
      </p:sp>
      <p:sp>
        <p:nvSpPr>
          <p:cNvPr id="9" name="Google Shape;1070;p38">
            <a:extLst>
              <a:ext uri="{FF2B5EF4-FFF2-40B4-BE49-F238E27FC236}">
                <a16:creationId xmlns:a16="http://schemas.microsoft.com/office/drawing/2014/main" id="{14DBECEE-C9EF-D2A0-CD7F-35919515F1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190" y="1891747"/>
            <a:ext cx="3287103" cy="578998"/>
          </a:xfrm>
        </p:spPr>
        <p:txBody>
          <a:bodyPr anchor="t"/>
          <a:lstStyle/>
          <a:p>
            <a:pPr marL="0" lvl="0" indent="0" algn="r" rtl="1">
              <a:spcAft>
                <a:spcPts val="1600"/>
              </a:spcAft>
              <a:buNone/>
            </a:pPr>
            <a:r>
              <a:rPr lang="fa-IR" dirty="0">
                <a:latin typeface="Kanit Light"/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latin typeface="Kanit Light"/>
              <a:cs typeface="B Nazanin" panose="00000400000000000000" pitchFamily="2" charset="-78"/>
            </a:endParaRPr>
          </a:p>
        </p:txBody>
      </p:sp>
      <p:sp>
        <p:nvSpPr>
          <p:cNvPr id="10" name="Google Shape;1071;p38">
            <a:extLst>
              <a:ext uri="{FF2B5EF4-FFF2-40B4-BE49-F238E27FC236}">
                <a16:creationId xmlns:a16="http://schemas.microsoft.com/office/drawing/2014/main" id="{AE528D9A-86E1-F763-6FDB-451E98CCF5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372389"/>
            <a:ext cx="7699202" cy="478203"/>
          </a:xfrm>
        </p:spPr>
        <p:txBody>
          <a:bodyPr anchorCtr="1"/>
          <a:lstStyle/>
          <a:p>
            <a:pPr lvl="0" algn="ctr" rtl="1"/>
            <a:r>
              <a:rPr lang="fa-IR" sz="4800" dirty="0">
                <a:cs typeface="B Nazanin" panose="00000400000000000000" pitchFamily="2" charset="-78"/>
              </a:rPr>
              <a:t>فهرست مطالب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11" name="Google Shape;1072;p38">
            <a:extLst>
              <a:ext uri="{FF2B5EF4-FFF2-40B4-BE49-F238E27FC236}">
                <a16:creationId xmlns:a16="http://schemas.microsoft.com/office/drawing/2014/main" id="{7A948006-EC91-4577-2F9A-FA8AA3CD21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181" y="2644719"/>
            <a:ext cx="3775502" cy="478203"/>
          </a:xfrm>
        </p:spPr>
        <p:txBody>
          <a:bodyPr anchor="t"/>
          <a:lstStyle/>
          <a:p>
            <a:pPr marL="0" lvl="0" indent="0" algn="r" rtl="1">
              <a:buNone/>
            </a:pPr>
            <a:r>
              <a:rPr lang="fa-IR" sz="2200" dirty="0">
                <a:solidFill>
                  <a:srgbClr val="002060"/>
                </a:solidFill>
                <a:latin typeface="Racing Sans One"/>
                <a:cs typeface="B Nazanin" panose="00000400000000000000" pitchFamily="2" charset="-78"/>
              </a:rPr>
              <a:t>لیگ دوچرخه سواران ایالات متحده</a:t>
            </a:r>
            <a:endParaRPr lang="en-US" sz="2200" dirty="0">
              <a:solidFill>
                <a:srgbClr val="002060"/>
              </a:solidFill>
              <a:latin typeface="Racing Sans One"/>
              <a:cs typeface="B Nazanin" panose="00000400000000000000" pitchFamily="2" charset="-78"/>
            </a:endParaRPr>
          </a:p>
        </p:txBody>
      </p:sp>
      <p:sp>
        <p:nvSpPr>
          <p:cNvPr id="12" name="Google Shape;1073;p38">
            <a:extLst>
              <a:ext uri="{FF2B5EF4-FFF2-40B4-BE49-F238E27FC236}">
                <a16:creationId xmlns:a16="http://schemas.microsoft.com/office/drawing/2014/main" id="{363F0476-BF44-B4BA-9BA9-21F160A79B0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190" y="2970519"/>
            <a:ext cx="3287103" cy="578998"/>
          </a:xfrm>
        </p:spPr>
        <p:txBody>
          <a:bodyPr anchor="t"/>
          <a:lstStyle/>
          <a:p>
            <a:pPr marL="0" lvl="0" indent="0" algn="r" rtl="1">
              <a:spcAft>
                <a:spcPts val="1600"/>
              </a:spcAft>
              <a:buNone/>
            </a:pPr>
            <a:r>
              <a:rPr lang="fa-IR" dirty="0">
                <a:latin typeface="Kanit Light"/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latin typeface="Kanit Light"/>
              <a:cs typeface="B Nazanin" panose="00000400000000000000" pitchFamily="2" charset="-78"/>
            </a:endParaRPr>
          </a:p>
        </p:txBody>
      </p:sp>
      <p:sp>
        <p:nvSpPr>
          <p:cNvPr id="13" name="Google Shape;1074;p38">
            <a:extLst>
              <a:ext uri="{FF2B5EF4-FFF2-40B4-BE49-F238E27FC236}">
                <a16:creationId xmlns:a16="http://schemas.microsoft.com/office/drawing/2014/main" id="{5688F504-FFDF-6E74-CDCC-47BAED3C90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217" y="3723491"/>
            <a:ext cx="3775502" cy="478203"/>
          </a:xfrm>
        </p:spPr>
        <p:txBody>
          <a:bodyPr anchor="t"/>
          <a:lstStyle/>
          <a:p>
            <a:pPr marL="0" lvl="0" indent="0" algn="r" rtl="1">
              <a:buNone/>
            </a:pPr>
            <a:r>
              <a:rPr lang="fa-IR" sz="2200" dirty="0">
                <a:solidFill>
                  <a:srgbClr val="002060"/>
                </a:solidFill>
                <a:latin typeface="Racing Sans One"/>
                <a:cs typeface="B Nazanin" panose="00000400000000000000" pitchFamily="2" charset="-78"/>
              </a:rPr>
              <a:t>فواید دوچرخه سواری</a:t>
            </a:r>
            <a:endParaRPr lang="en-US" sz="2200" dirty="0">
              <a:solidFill>
                <a:srgbClr val="002060"/>
              </a:solidFill>
              <a:latin typeface="Racing Sans One"/>
              <a:cs typeface="B Nazanin" panose="00000400000000000000" pitchFamily="2" charset="-78"/>
            </a:endParaRPr>
          </a:p>
        </p:txBody>
      </p:sp>
      <p:sp>
        <p:nvSpPr>
          <p:cNvPr id="14" name="Google Shape;1075;p38">
            <a:extLst>
              <a:ext uri="{FF2B5EF4-FFF2-40B4-BE49-F238E27FC236}">
                <a16:creationId xmlns:a16="http://schemas.microsoft.com/office/drawing/2014/main" id="{A92F6DB9-6885-2A0E-D6A1-58AE3C2BE4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153" y="4049292"/>
            <a:ext cx="3287103" cy="578998"/>
          </a:xfrm>
        </p:spPr>
        <p:txBody>
          <a:bodyPr anchor="t"/>
          <a:lstStyle/>
          <a:p>
            <a:pPr marL="0" lvl="0" indent="0" algn="r" rtl="1">
              <a:spcAft>
                <a:spcPts val="1600"/>
              </a:spcAft>
              <a:buNone/>
            </a:pPr>
            <a:r>
              <a:rPr lang="fa-IR" dirty="0">
                <a:latin typeface="Kanit Light"/>
                <a:cs typeface="B Nazanin" panose="00000400000000000000" pitchFamily="2" charset="-78"/>
              </a:rPr>
              <a:t>در اینجا می توانید موضوع بخش را توضیح دهید</a:t>
            </a:r>
            <a:endParaRPr lang="en-US" dirty="0">
              <a:latin typeface="Kanit Light"/>
              <a:cs typeface="B Nazanin" panose="00000400000000000000" pitchFamily="2" charset="-78"/>
            </a:endParaRPr>
          </a:p>
        </p:txBody>
      </p:sp>
      <p:grpSp>
        <p:nvGrpSpPr>
          <p:cNvPr id="15" name="Grupo 17">
            <a:extLst>
              <a:ext uri="{FF2B5EF4-FFF2-40B4-BE49-F238E27FC236}">
                <a16:creationId xmlns:a16="http://schemas.microsoft.com/office/drawing/2014/main" id="{E9193FE0-25B0-AB11-73F2-3DF50D55E08A}"/>
              </a:ext>
            </a:extLst>
          </p:cNvPr>
          <p:cNvGrpSpPr/>
          <p:nvPr/>
        </p:nvGrpSpPr>
        <p:grpSpPr>
          <a:xfrm>
            <a:off x="0" y="4666695"/>
            <a:ext cx="9144045" cy="355189"/>
            <a:chOff x="0" y="4666695"/>
            <a:chExt cx="9144045" cy="355189"/>
          </a:xfrm>
        </p:grpSpPr>
        <p:sp>
          <p:nvSpPr>
            <p:cNvPr id="16" name="Google Shape;294;p35">
              <a:extLst>
                <a:ext uri="{FF2B5EF4-FFF2-40B4-BE49-F238E27FC236}">
                  <a16:creationId xmlns:a16="http://schemas.microsoft.com/office/drawing/2014/main" id="{1170DEAC-E67D-16EB-12BD-B4E2EDB61FD2}"/>
                </a:ext>
              </a:extLst>
            </p:cNvPr>
            <p:cNvSpPr/>
            <p:nvPr/>
          </p:nvSpPr>
          <p:spPr>
            <a:xfrm>
              <a:off x="0" y="4666695"/>
              <a:ext cx="9144045" cy="255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296;p35">
              <a:extLst>
                <a:ext uri="{FF2B5EF4-FFF2-40B4-BE49-F238E27FC236}">
                  <a16:creationId xmlns:a16="http://schemas.microsoft.com/office/drawing/2014/main" id="{07D5E8C5-2B62-82B5-66EC-AB794B38EDC5}"/>
                </a:ext>
              </a:extLst>
            </p:cNvPr>
            <p:cNvSpPr/>
            <p:nvPr/>
          </p:nvSpPr>
          <p:spPr>
            <a:xfrm>
              <a:off x="0" y="4740606"/>
              <a:ext cx="9144045" cy="281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upo 1">
            <a:extLst>
              <a:ext uri="{FF2B5EF4-FFF2-40B4-BE49-F238E27FC236}">
                <a16:creationId xmlns:a16="http://schemas.microsoft.com/office/drawing/2014/main" id="{F14916A6-7256-F62B-5D43-C5A680F58FAC}"/>
              </a:ext>
            </a:extLst>
          </p:cNvPr>
          <p:cNvGrpSpPr/>
          <p:nvPr/>
        </p:nvGrpSpPr>
        <p:grpSpPr>
          <a:xfrm>
            <a:off x="5624922" y="1770415"/>
            <a:ext cx="2603497" cy="2949571"/>
            <a:chOff x="5624922" y="1770415"/>
            <a:chExt cx="2603497" cy="2949571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85C3E945-4620-73C7-D4C4-4FB30CAD5FDA}"/>
                </a:ext>
              </a:extLst>
            </p:cNvPr>
            <p:cNvSpPr/>
            <p:nvPr/>
          </p:nvSpPr>
          <p:spPr>
            <a:xfrm>
              <a:off x="5624922" y="3834161"/>
              <a:ext cx="1641476" cy="885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94"/>
                <a:gd name="f8" fmla="val 4"/>
                <a:gd name="f9" fmla="val 47"/>
                <a:gd name="f10" fmla="val 44"/>
                <a:gd name="f11" fmla="val 89"/>
                <a:gd name="f12" fmla="val 3"/>
                <a:gd name="f13" fmla="val 97"/>
                <a:gd name="f14" fmla="val 105"/>
                <a:gd name="f15" fmla="val 6"/>
                <a:gd name="f16" fmla="val 112"/>
                <a:gd name="f17" fmla="val 10"/>
                <a:gd name="f18" fmla="val 142"/>
                <a:gd name="f19" fmla="val 30"/>
                <a:gd name="f20" fmla="val 158"/>
                <a:gd name="f21" fmla="val 60"/>
                <a:gd name="f22" fmla="val 115"/>
                <a:gd name="f23" fmla="+- 0 0 -90"/>
                <a:gd name="f24" fmla="*/ f3 1 174"/>
                <a:gd name="f25" fmla="*/ f4 1 94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4"/>
                <a:gd name="f34" fmla="*/ f30 1 94"/>
                <a:gd name="f35" fmla="*/ 4 f31 1"/>
                <a:gd name="f36" fmla="*/ 94 f30 1"/>
                <a:gd name="f37" fmla="*/ 89 f31 1"/>
                <a:gd name="f38" fmla="*/ 3 f30 1"/>
                <a:gd name="f39" fmla="*/ 112 f31 1"/>
                <a:gd name="f40" fmla="*/ 10 f30 1"/>
                <a:gd name="f41" fmla="*/ 174 f31 1"/>
                <a:gd name="f42" fmla="+- f32 0 f1"/>
                <a:gd name="f43" fmla="*/ f35 1 174"/>
                <a:gd name="f44" fmla="*/ f36 1 94"/>
                <a:gd name="f45" fmla="*/ f37 1 174"/>
                <a:gd name="f46" fmla="*/ f38 1 94"/>
                <a:gd name="f47" fmla="*/ f39 1 174"/>
                <a:gd name="f48" fmla="*/ f40 1 94"/>
                <a:gd name="f49" fmla="*/ f41 1 174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174" h="94">
                  <a:moveTo>
                    <a:pt x="f8" y="f7"/>
                  </a:moveTo>
                  <a:cubicBezTo>
                    <a:pt x="f5" y="f9"/>
                    <a:pt x="f10" y="f5"/>
                    <a:pt x="f11" y="f12"/>
                  </a:cubicBezTo>
                  <a:cubicBezTo>
                    <a:pt x="f13" y="f8"/>
                    <a:pt x="f14" y="f15"/>
                    <a:pt x="f16" y="f17"/>
                  </a:cubicBezTo>
                  <a:cubicBezTo>
                    <a:pt x="f18" y="f19"/>
                    <a:pt x="f20" y="f21"/>
                    <a:pt x="f6" y="f7"/>
                  </a:cubicBezTo>
                  <a:cubicBezTo>
                    <a:pt x="f22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8F886DE-B511-0511-74B2-FE454EB27F24}"/>
                </a:ext>
              </a:extLst>
            </p:cNvPr>
            <p:cNvSpPr/>
            <p:nvPr/>
          </p:nvSpPr>
          <p:spPr>
            <a:xfrm>
              <a:off x="7087011" y="1770415"/>
              <a:ext cx="1141408" cy="9239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98"/>
                <a:gd name="f8" fmla="val 21"/>
                <a:gd name="f9" fmla="val 46"/>
                <a:gd name="f10" fmla="val 27"/>
                <a:gd name="f11" fmla="val 42"/>
                <a:gd name="f12" fmla="val 34"/>
                <a:gd name="f13" fmla="val 37"/>
                <a:gd name="f14" fmla="val 44"/>
                <a:gd name="f15" fmla="val 30"/>
                <a:gd name="f16" fmla="val 28"/>
                <a:gd name="f17" fmla="val 26"/>
                <a:gd name="f18" fmla="val 14"/>
                <a:gd name="f19" fmla="val 22"/>
                <a:gd name="f20" fmla="val 19"/>
                <a:gd name="f21" fmla="val 17"/>
                <a:gd name="f22" fmla="val 15"/>
                <a:gd name="f23" fmla="val 13"/>
                <a:gd name="f24" fmla="val 41"/>
                <a:gd name="f25" fmla="val 63"/>
                <a:gd name="f26" fmla="val 9"/>
                <a:gd name="f27" fmla="val 3"/>
                <a:gd name="f28" fmla="val 81"/>
                <a:gd name="f29" fmla="val 12"/>
                <a:gd name="f30" fmla="val 100"/>
                <a:gd name="f31" fmla="val 25"/>
                <a:gd name="f32" fmla="val 40"/>
                <a:gd name="f33" fmla="val 114"/>
                <a:gd name="f34" fmla="val 39"/>
                <a:gd name="f35" fmla="val 108"/>
                <a:gd name="f36" fmla="val 38"/>
                <a:gd name="f37" fmla="val 104"/>
                <a:gd name="f38" fmla="val 106"/>
                <a:gd name="f39" fmla="val 54"/>
                <a:gd name="f40" fmla="val 70"/>
                <a:gd name="f41" fmla="val 110"/>
                <a:gd name="f42" fmla="val 87"/>
                <a:gd name="f43" fmla="val 102"/>
                <a:gd name="f44" fmla="val 80"/>
                <a:gd name="f45" fmla="val 101"/>
                <a:gd name="f46" fmla="val 73"/>
                <a:gd name="f47" fmla="val 99"/>
                <a:gd name="f48" fmla="val 66"/>
                <a:gd name="f49" fmla="val 86"/>
                <a:gd name="f50" fmla="val 77"/>
                <a:gd name="f51" fmla="val 72"/>
                <a:gd name="f52" fmla="val 88"/>
                <a:gd name="f53" fmla="val 59"/>
                <a:gd name="f54" fmla="val 79"/>
                <a:gd name="f55" fmla="val 58"/>
                <a:gd name="f56" fmla="val 48"/>
                <a:gd name="f57" fmla="val 57"/>
                <a:gd name="f58" fmla="+- 0 0 -90"/>
                <a:gd name="f59" fmla="*/ f3 1 121"/>
                <a:gd name="f60" fmla="*/ f4 1 98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21"/>
                <a:gd name="f69" fmla="*/ f65 1 98"/>
                <a:gd name="f70" fmla="*/ 21 f66 1"/>
                <a:gd name="f71" fmla="*/ 46 f65 1"/>
                <a:gd name="f72" fmla="*/ 44 f66 1"/>
                <a:gd name="f73" fmla="*/ 30 f65 1"/>
                <a:gd name="f74" fmla="*/ 0 f66 1"/>
                <a:gd name="f75" fmla="*/ 19 f65 1"/>
                <a:gd name="f76" fmla="*/ 13 f65 1"/>
                <a:gd name="f77" fmla="*/ 63 f66 1"/>
                <a:gd name="f78" fmla="*/ 0 f65 1"/>
                <a:gd name="f79" fmla="*/ 121 f66 1"/>
                <a:gd name="f80" fmla="*/ 40 f65 1"/>
                <a:gd name="f81" fmla="*/ 104 f66 1"/>
                <a:gd name="f82" fmla="*/ 38 f65 1"/>
                <a:gd name="f83" fmla="*/ 110 f66 1"/>
                <a:gd name="f84" fmla="*/ 87 f65 1"/>
                <a:gd name="f85" fmla="*/ 99 f66 1"/>
                <a:gd name="f86" fmla="*/ 66 f65 1"/>
                <a:gd name="f87" fmla="*/ 59 f66 1"/>
                <a:gd name="f88" fmla="*/ 98 f65 1"/>
                <a:gd name="f89" fmla="*/ 58 f66 1"/>
                <a:gd name="f90" fmla="*/ 48 f65 1"/>
                <a:gd name="f91" fmla="+- f67 0 f1"/>
                <a:gd name="f92" fmla="*/ f70 1 121"/>
                <a:gd name="f93" fmla="*/ f71 1 98"/>
                <a:gd name="f94" fmla="*/ f72 1 121"/>
                <a:gd name="f95" fmla="*/ f73 1 98"/>
                <a:gd name="f96" fmla="*/ f74 1 121"/>
                <a:gd name="f97" fmla="*/ f75 1 98"/>
                <a:gd name="f98" fmla="*/ f76 1 98"/>
                <a:gd name="f99" fmla="*/ f77 1 121"/>
                <a:gd name="f100" fmla="*/ f78 1 98"/>
                <a:gd name="f101" fmla="*/ f79 1 121"/>
                <a:gd name="f102" fmla="*/ f80 1 98"/>
                <a:gd name="f103" fmla="*/ f81 1 121"/>
                <a:gd name="f104" fmla="*/ f82 1 98"/>
                <a:gd name="f105" fmla="*/ f83 1 121"/>
                <a:gd name="f106" fmla="*/ f84 1 98"/>
                <a:gd name="f107" fmla="*/ f85 1 121"/>
                <a:gd name="f108" fmla="*/ f86 1 98"/>
                <a:gd name="f109" fmla="*/ f87 1 121"/>
                <a:gd name="f110" fmla="*/ f88 1 98"/>
                <a:gd name="f111" fmla="*/ f89 1 121"/>
                <a:gd name="f112" fmla="*/ f90 1 98"/>
                <a:gd name="f113" fmla="*/ 0 1 f68"/>
                <a:gd name="f114" fmla="*/ f62 1 f68"/>
                <a:gd name="f115" fmla="*/ 0 1 f69"/>
                <a:gd name="f116" fmla="*/ f63 1 f69"/>
                <a:gd name="f117" fmla="*/ f92 1 f68"/>
                <a:gd name="f118" fmla="*/ f93 1 f69"/>
                <a:gd name="f119" fmla="*/ f94 1 f68"/>
                <a:gd name="f120" fmla="*/ f95 1 f69"/>
                <a:gd name="f121" fmla="*/ f96 1 f68"/>
                <a:gd name="f122" fmla="*/ f97 1 f69"/>
                <a:gd name="f123" fmla="*/ f98 1 f69"/>
                <a:gd name="f124" fmla="*/ f99 1 f68"/>
                <a:gd name="f125" fmla="*/ f100 1 f69"/>
                <a:gd name="f126" fmla="*/ f101 1 f68"/>
                <a:gd name="f127" fmla="*/ f102 1 f69"/>
                <a:gd name="f128" fmla="*/ f103 1 f68"/>
                <a:gd name="f129" fmla="*/ f104 1 f69"/>
                <a:gd name="f130" fmla="*/ f105 1 f68"/>
                <a:gd name="f131" fmla="*/ f106 1 f69"/>
                <a:gd name="f132" fmla="*/ f107 1 f68"/>
                <a:gd name="f133" fmla="*/ f108 1 f69"/>
                <a:gd name="f134" fmla="*/ f109 1 f68"/>
                <a:gd name="f135" fmla="*/ f110 1 f69"/>
                <a:gd name="f136" fmla="*/ f111 1 f68"/>
                <a:gd name="f137" fmla="*/ f112 1 f69"/>
                <a:gd name="f138" fmla="*/ f113 f59 1"/>
                <a:gd name="f139" fmla="*/ f114 f59 1"/>
                <a:gd name="f140" fmla="*/ f116 f60 1"/>
                <a:gd name="f141" fmla="*/ f115 f60 1"/>
                <a:gd name="f142" fmla="*/ f117 f59 1"/>
                <a:gd name="f143" fmla="*/ f118 f60 1"/>
                <a:gd name="f144" fmla="*/ f119 f59 1"/>
                <a:gd name="f145" fmla="*/ f120 f60 1"/>
                <a:gd name="f146" fmla="*/ f121 f59 1"/>
                <a:gd name="f147" fmla="*/ f122 f60 1"/>
                <a:gd name="f148" fmla="*/ f123 f60 1"/>
                <a:gd name="f149" fmla="*/ f124 f59 1"/>
                <a:gd name="f150" fmla="*/ f125 f60 1"/>
                <a:gd name="f151" fmla="*/ f126 f59 1"/>
                <a:gd name="f152" fmla="*/ f127 f60 1"/>
                <a:gd name="f153" fmla="*/ f128 f59 1"/>
                <a:gd name="f154" fmla="*/ f129 f60 1"/>
                <a:gd name="f155" fmla="*/ f130 f59 1"/>
                <a:gd name="f156" fmla="*/ f131 f60 1"/>
                <a:gd name="f157" fmla="*/ f132 f59 1"/>
                <a:gd name="f158" fmla="*/ f133 f60 1"/>
                <a:gd name="f159" fmla="*/ f134 f59 1"/>
                <a:gd name="f160" fmla="*/ f135 f60 1"/>
                <a:gd name="f161" fmla="*/ f136 f59 1"/>
                <a:gd name="f162" fmla="*/ f13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6" y="f148"/>
                </a:cxn>
                <a:cxn ang="f91">
                  <a:pos x="f149" y="f148"/>
                </a:cxn>
                <a:cxn ang="f91">
                  <a:pos x="f149" y="f150"/>
                </a:cxn>
                <a:cxn ang="f91">
                  <a:pos x="f151" y="f152"/>
                </a:cxn>
                <a:cxn ang="f91">
                  <a:pos x="f153" y="f154"/>
                </a:cxn>
                <a:cxn ang="f91">
                  <a:pos x="f155" y="f156"/>
                </a:cxn>
                <a:cxn ang="f91">
                  <a:pos x="f153" y="f156"/>
                </a:cxn>
                <a:cxn ang="f91">
                  <a:pos x="f157" y="f158"/>
                </a:cxn>
                <a:cxn ang="f91">
                  <a:pos x="f159" y="f160"/>
                </a:cxn>
                <a:cxn ang="f91">
                  <a:pos x="f161" y="f162"/>
                </a:cxn>
                <a:cxn ang="f91">
                  <a:pos x="f142" y="f143"/>
                </a:cxn>
              </a:cxnLst>
              <a:rect l="f138" t="f141" r="f139" b="f140"/>
              <a:pathLst>
                <a:path w="121" h="9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5" y="f21"/>
                    <a:pt x="f5" y="f22"/>
                    <a:pt x="f5" y="f23"/>
                  </a:cubicBezTo>
                  <a:cubicBezTo>
                    <a:pt x="f8" y="f23"/>
                    <a:pt x="f24" y="f23"/>
                    <a:pt x="f25" y="f23"/>
                  </a:cubicBezTo>
                  <a:cubicBezTo>
                    <a:pt x="f25" y="f26"/>
                    <a:pt x="f25" y="f27"/>
                    <a:pt x="f25" y="f5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9"/>
                    <a:pt x="f35" y="f40"/>
                    <a:pt x="f41" y="f42"/>
                  </a:cubicBezTo>
                  <a:cubicBezTo>
                    <a:pt x="f35" y="f42"/>
                    <a:pt x="f38" y="f42"/>
                    <a:pt x="f37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7"/>
                  </a:cubicBezTo>
                  <a:cubicBezTo>
                    <a:pt x="f53" y="f54"/>
                    <a:pt x="f25" y="f25"/>
                    <a:pt x="f55" y="f56"/>
                  </a:cubicBezTo>
                  <a:cubicBezTo>
                    <a:pt x="f57" y="f14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8DD11EDC-B2FB-FA6B-CBD3-A5F0D5C1F750}"/>
                </a:ext>
              </a:extLst>
            </p:cNvPr>
            <p:cNvSpPr/>
            <p:nvPr/>
          </p:nvSpPr>
          <p:spPr>
            <a:xfrm>
              <a:off x="6540913" y="2241898"/>
              <a:ext cx="1074740" cy="1630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173"/>
                <a:gd name="f8" fmla="val 28"/>
                <a:gd name="f9" fmla="val 19"/>
                <a:gd name="f10" fmla="val 170"/>
                <a:gd name="f11" fmla="val 11"/>
                <a:gd name="f12" fmla="val 168"/>
                <a:gd name="f13" fmla="val 165"/>
                <a:gd name="f14" fmla="val 23"/>
                <a:gd name="f15" fmla="val 100"/>
                <a:gd name="f16" fmla="val 50"/>
                <a:gd name="f17" fmla="val 39"/>
                <a:gd name="f18" fmla="val 108"/>
                <a:gd name="f19" fmla="val 110"/>
                <a:gd name="f20" fmla="val 1"/>
                <a:gd name="f21" fmla="val 112"/>
                <a:gd name="f22" fmla="val 2"/>
                <a:gd name="f23" fmla="val 3"/>
                <a:gd name="f24" fmla="val 113"/>
                <a:gd name="f25" fmla="val 8"/>
                <a:gd name="f26" fmla="val 13"/>
                <a:gd name="f27" fmla="val 16"/>
                <a:gd name="f28" fmla="val 69"/>
                <a:gd name="f29" fmla="val 59"/>
                <a:gd name="f30" fmla="val 43"/>
                <a:gd name="f31" fmla="val 31"/>
                <a:gd name="f32" fmla="val 167"/>
                <a:gd name="f33" fmla="val 169"/>
                <a:gd name="f34" fmla="val 29"/>
                <a:gd name="f35" fmla="val 171"/>
                <a:gd name="f36" fmla="+- 0 0 -90"/>
                <a:gd name="f37" fmla="*/ f3 1 114"/>
                <a:gd name="f38" fmla="*/ f4 1 17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14"/>
                <a:gd name="f47" fmla="*/ f43 1 173"/>
                <a:gd name="f48" fmla="*/ 28 f44 1"/>
                <a:gd name="f49" fmla="*/ 173 f43 1"/>
                <a:gd name="f50" fmla="*/ 0 f44 1"/>
                <a:gd name="f51" fmla="*/ 165 f43 1"/>
                <a:gd name="f52" fmla="*/ 108 f44 1"/>
                <a:gd name="f53" fmla="*/ 0 f43 1"/>
                <a:gd name="f54" fmla="*/ 114 f44 1"/>
                <a:gd name="f55" fmla="*/ 3 f43 1"/>
                <a:gd name="f56" fmla="*/ 110 f44 1"/>
                <a:gd name="f57" fmla="*/ 16 f43 1"/>
                <a:gd name="f58" fmla="*/ 31 f44 1"/>
                <a:gd name="f59" fmla="*/ 167 f43 1"/>
                <a:gd name="f60" fmla="+- f45 0 f1"/>
                <a:gd name="f61" fmla="*/ f48 1 114"/>
                <a:gd name="f62" fmla="*/ f49 1 173"/>
                <a:gd name="f63" fmla="*/ f50 1 114"/>
                <a:gd name="f64" fmla="*/ f51 1 173"/>
                <a:gd name="f65" fmla="*/ f52 1 114"/>
                <a:gd name="f66" fmla="*/ f53 1 173"/>
                <a:gd name="f67" fmla="*/ f54 1 114"/>
                <a:gd name="f68" fmla="*/ f55 1 173"/>
                <a:gd name="f69" fmla="*/ f56 1 114"/>
                <a:gd name="f70" fmla="*/ f57 1 173"/>
                <a:gd name="f71" fmla="*/ f58 1 114"/>
                <a:gd name="f72" fmla="*/ f59 1 173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114" h="173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24" y="f25"/>
                    <a:pt x="f21" y="f26"/>
                    <a:pt x="f19" y="f27"/>
                  </a:cubicBezTo>
                  <a:cubicBezTo>
                    <a:pt x="f28" y="f29"/>
                    <a:pt x="f30" y="f19"/>
                    <a:pt x="f31" y="f32"/>
                  </a:cubicBezTo>
                  <a:cubicBezTo>
                    <a:pt x="f31" y="f33"/>
                    <a:pt x="f34" y="f35"/>
                    <a:pt x="f8" y="f7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E31CC0A-0D79-93C5-E56F-BE1051A4A97D}"/>
                </a:ext>
              </a:extLst>
            </p:cNvPr>
            <p:cNvSpPr/>
            <p:nvPr/>
          </p:nvSpPr>
          <p:spPr>
            <a:xfrm>
              <a:off x="5624922" y="2232370"/>
              <a:ext cx="1179511" cy="641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68"/>
                <a:gd name="f8" fmla="val 84"/>
                <a:gd name="f9" fmla="val 42"/>
                <a:gd name="f10" fmla="val 85"/>
                <a:gd name="f11" fmla="val 51"/>
                <a:gd name="f12" fmla="val 57"/>
                <a:gd name="f13" fmla="val 86"/>
                <a:gd name="f14" fmla="val 65"/>
                <a:gd name="f15" fmla="val 61"/>
                <a:gd name="f16" fmla="val 33"/>
                <a:gd name="f17" fmla="val 47"/>
                <a:gd name="f18" fmla="val 34"/>
                <a:gd name="f19" fmla="val 23"/>
                <a:gd name="f20" fmla="val 22"/>
                <a:gd name="f21" fmla="val 55"/>
                <a:gd name="f22" fmla="val 20"/>
                <a:gd name="f23" fmla="val 19"/>
                <a:gd name="f24" fmla="val 28"/>
                <a:gd name="f25" fmla="val 15"/>
                <a:gd name="f26" fmla="val 29"/>
                <a:gd name="f27" fmla="val 9"/>
                <a:gd name="f28" fmla="val 32"/>
                <a:gd name="f29" fmla="val 2"/>
                <a:gd name="f30" fmla="val 1"/>
                <a:gd name="f31" fmla="val 31"/>
                <a:gd name="f32" fmla="val 30"/>
                <a:gd name="f33" fmla="val 12"/>
                <a:gd name="f34" fmla="val 24"/>
                <a:gd name="f35" fmla="val 17"/>
                <a:gd name="f36" fmla="val 38"/>
                <a:gd name="f37" fmla="val 10"/>
                <a:gd name="f38" fmla="val 8"/>
                <a:gd name="f39" fmla="val 4"/>
                <a:gd name="f40" fmla="val 48"/>
                <a:gd name="f41" fmla="val 5"/>
                <a:gd name="f42" fmla="val 70"/>
                <a:gd name="f43" fmla="val 11"/>
                <a:gd name="f44" fmla="val 93"/>
                <a:gd name="f45" fmla="val 16"/>
                <a:gd name="f46" fmla="val 91"/>
                <a:gd name="f47" fmla="val 88"/>
                <a:gd name="f48" fmla="val 21"/>
                <a:gd name="f49" fmla="val 99"/>
                <a:gd name="f50" fmla="val 112"/>
                <a:gd name="f51" fmla="val 45"/>
                <a:gd name="f52" fmla="val 124"/>
                <a:gd name="f53" fmla="val 59"/>
                <a:gd name="f54" fmla="val 122"/>
                <a:gd name="f55" fmla="val 121"/>
                <a:gd name="f56" fmla="val 63"/>
                <a:gd name="f57" fmla="val 109"/>
                <a:gd name="f58" fmla="val 56"/>
                <a:gd name="f59" fmla="val 97"/>
                <a:gd name="f60" fmla="val 50"/>
                <a:gd name="f61" fmla="+- 0 0 -90"/>
                <a:gd name="f62" fmla="*/ f3 1 125"/>
                <a:gd name="f63" fmla="*/ f4 1 68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25"/>
                <a:gd name="f72" fmla="*/ f68 1 68"/>
                <a:gd name="f73" fmla="*/ 84 f69 1"/>
                <a:gd name="f74" fmla="*/ 42 f68 1"/>
                <a:gd name="f75" fmla="*/ 86 f69 1"/>
                <a:gd name="f76" fmla="*/ 65 f68 1"/>
                <a:gd name="f77" fmla="*/ 23 f69 1"/>
                <a:gd name="f78" fmla="*/ 68 f68 1"/>
                <a:gd name="f79" fmla="*/ 19 f69 1"/>
                <a:gd name="f80" fmla="*/ 28 f68 1"/>
                <a:gd name="f81" fmla="*/ 2 f69 1"/>
                <a:gd name="f82" fmla="*/ 34 f68 1"/>
                <a:gd name="f83" fmla="*/ 0 f69 1"/>
                <a:gd name="f84" fmla="*/ 30 f68 1"/>
                <a:gd name="f85" fmla="*/ 38 f69 1"/>
                <a:gd name="f86" fmla="*/ 10 f68 1"/>
                <a:gd name="f87" fmla="*/ 24 f69 1"/>
                <a:gd name="f88" fmla="*/ 0 f68 1"/>
                <a:gd name="f89" fmla="*/ 93 f69 1"/>
                <a:gd name="f90" fmla="*/ 16 f68 1"/>
                <a:gd name="f91" fmla="*/ 21 f68 1"/>
                <a:gd name="f92" fmla="*/ 125 f69 1"/>
                <a:gd name="f93" fmla="*/ 57 f68 1"/>
                <a:gd name="f94" fmla="*/ 121 f69 1"/>
                <a:gd name="f95" fmla="*/ 63 f68 1"/>
                <a:gd name="f96" fmla="+- f70 0 f1"/>
                <a:gd name="f97" fmla="*/ f73 1 125"/>
                <a:gd name="f98" fmla="*/ f74 1 68"/>
                <a:gd name="f99" fmla="*/ f75 1 125"/>
                <a:gd name="f100" fmla="*/ f76 1 68"/>
                <a:gd name="f101" fmla="*/ f77 1 125"/>
                <a:gd name="f102" fmla="*/ f78 1 68"/>
                <a:gd name="f103" fmla="*/ f79 1 125"/>
                <a:gd name="f104" fmla="*/ f80 1 68"/>
                <a:gd name="f105" fmla="*/ f81 1 125"/>
                <a:gd name="f106" fmla="*/ f82 1 68"/>
                <a:gd name="f107" fmla="*/ f83 1 125"/>
                <a:gd name="f108" fmla="*/ f84 1 68"/>
                <a:gd name="f109" fmla="*/ f85 1 125"/>
                <a:gd name="f110" fmla="*/ f86 1 68"/>
                <a:gd name="f111" fmla="*/ f87 1 125"/>
                <a:gd name="f112" fmla="*/ f88 1 68"/>
                <a:gd name="f113" fmla="*/ f89 1 125"/>
                <a:gd name="f114" fmla="*/ f90 1 68"/>
                <a:gd name="f115" fmla="*/ f91 1 68"/>
                <a:gd name="f116" fmla="*/ f92 1 125"/>
                <a:gd name="f117" fmla="*/ f93 1 68"/>
                <a:gd name="f118" fmla="*/ f94 1 125"/>
                <a:gd name="f119" fmla="*/ f95 1 68"/>
                <a:gd name="f120" fmla="*/ 0 1 f71"/>
                <a:gd name="f121" fmla="*/ f65 1 f71"/>
                <a:gd name="f122" fmla="*/ 0 1 f72"/>
                <a:gd name="f123" fmla="*/ f66 1 f72"/>
                <a:gd name="f124" fmla="*/ f97 1 f71"/>
                <a:gd name="f125" fmla="*/ f98 1 f72"/>
                <a:gd name="f126" fmla="*/ f99 1 f71"/>
                <a:gd name="f127" fmla="*/ f100 1 f72"/>
                <a:gd name="f128" fmla="*/ f101 1 f71"/>
                <a:gd name="f129" fmla="*/ f102 1 f72"/>
                <a:gd name="f130" fmla="*/ f103 1 f71"/>
                <a:gd name="f131" fmla="*/ f104 1 f72"/>
                <a:gd name="f132" fmla="*/ f105 1 f71"/>
                <a:gd name="f133" fmla="*/ f106 1 f72"/>
                <a:gd name="f134" fmla="*/ f107 1 f71"/>
                <a:gd name="f135" fmla="*/ f108 1 f72"/>
                <a:gd name="f136" fmla="*/ f109 1 f71"/>
                <a:gd name="f137" fmla="*/ f110 1 f72"/>
                <a:gd name="f138" fmla="*/ f111 1 f71"/>
                <a:gd name="f139" fmla="*/ f112 1 f72"/>
                <a:gd name="f140" fmla="*/ f113 1 f71"/>
                <a:gd name="f141" fmla="*/ f114 1 f72"/>
                <a:gd name="f142" fmla="*/ f115 1 f72"/>
                <a:gd name="f143" fmla="*/ f116 1 f71"/>
                <a:gd name="f144" fmla="*/ f117 1 f72"/>
                <a:gd name="f145" fmla="*/ f118 1 f71"/>
                <a:gd name="f146" fmla="*/ f119 1 f72"/>
                <a:gd name="f147" fmla="*/ f120 f62 1"/>
                <a:gd name="f148" fmla="*/ f121 f62 1"/>
                <a:gd name="f149" fmla="*/ f123 f63 1"/>
                <a:gd name="f150" fmla="*/ f122 f63 1"/>
                <a:gd name="f151" fmla="*/ f124 f62 1"/>
                <a:gd name="f152" fmla="*/ f125 f63 1"/>
                <a:gd name="f153" fmla="*/ f126 f62 1"/>
                <a:gd name="f154" fmla="*/ f127 f63 1"/>
                <a:gd name="f155" fmla="*/ f128 f62 1"/>
                <a:gd name="f156" fmla="*/ f129 f63 1"/>
                <a:gd name="f157" fmla="*/ f130 f62 1"/>
                <a:gd name="f158" fmla="*/ f131 f63 1"/>
                <a:gd name="f159" fmla="*/ f132 f62 1"/>
                <a:gd name="f160" fmla="*/ f133 f63 1"/>
                <a:gd name="f161" fmla="*/ f134 f62 1"/>
                <a:gd name="f162" fmla="*/ f135 f63 1"/>
                <a:gd name="f163" fmla="*/ f136 f62 1"/>
                <a:gd name="f164" fmla="*/ f137 f63 1"/>
                <a:gd name="f165" fmla="*/ f138 f62 1"/>
                <a:gd name="f166" fmla="*/ f139 f63 1"/>
                <a:gd name="f167" fmla="*/ f140 f62 1"/>
                <a:gd name="f168" fmla="*/ f141 f63 1"/>
                <a:gd name="f169" fmla="*/ f142 f63 1"/>
                <a:gd name="f170" fmla="*/ f143 f62 1"/>
                <a:gd name="f171" fmla="*/ f144 f63 1"/>
                <a:gd name="f172" fmla="*/ f145 f62 1"/>
                <a:gd name="f173" fmla="*/ f146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6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61" y="f162"/>
                </a:cxn>
                <a:cxn ang="f96">
                  <a:pos x="f163" y="f164"/>
                </a:cxn>
                <a:cxn ang="f96">
                  <a:pos x="f165" y="f166"/>
                </a:cxn>
                <a:cxn ang="f96">
                  <a:pos x="f167" y="f168"/>
                </a:cxn>
                <a:cxn ang="f96">
                  <a:pos x="f153" y="f169"/>
                </a:cxn>
                <a:cxn ang="f96">
                  <a:pos x="f170" y="f171"/>
                </a:cxn>
                <a:cxn ang="f96">
                  <a:pos x="f172" y="f173"/>
                </a:cxn>
                <a:cxn ang="f96">
                  <a:pos x="f151" y="f152"/>
                </a:cxn>
              </a:cxnLst>
              <a:rect l="f147" t="f150" r="f148" b="f149"/>
              <a:pathLst>
                <a:path w="125" h="68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21"/>
                    <a:pt x="f22" y="f9"/>
                    <a:pt x="f23" y="f24"/>
                  </a:cubicBezTo>
                  <a:cubicBezTo>
                    <a:pt x="f25" y="f26"/>
                    <a:pt x="f27" y="f28"/>
                    <a:pt x="f29" y="f18"/>
                  </a:cubicBezTo>
                  <a:cubicBezTo>
                    <a:pt x="f30" y="f16"/>
                    <a:pt x="f30" y="f31"/>
                    <a:pt x="f5" y="f32"/>
                  </a:cubicBezTo>
                  <a:cubicBezTo>
                    <a:pt x="f33" y="f34"/>
                    <a:pt x="f34" y="f35"/>
                    <a:pt x="f36" y="f37"/>
                  </a:cubicBezTo>
                  <a:cubicBezTo>
                    <a:pt x="f18" y="f38"/>
                    <a:pt x="f32" y="f39"/>
                    <a:pt x="f34" y="f5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35"/>
                    <a:pt x="f47" y="f23"/>
                    <a:pt x="f13" y="f48"/>
                  </a:cubicBezTo>
                  <a:cubicBezTo>
                    <a:pt x="f49" y="f16"/>
                    <a:pt x="f50" y="f51"/>
                    <a:pt x="f6" y="f12"/>
                  </a:cubicBezTo>
                  <a:cubicBezTo>
                    <a:pt x="f52" y="f53"/>
                    <a:pt x="f54" y="f15"/>
                    <a:pt x="f55" y="f56"/>
                  </a:cubicBezTo>
                  <a:cubicBezTo>
                    <a:pt x="f57" y="f58"/>
                    <a:pt x="f59" y="f60"/>
                    <a:pt x="f8" y="f9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34E2CD-FED9-E26C-1F64-5CFA52552F22}"/>
                </a:ext>
              </a:extLst>
            </p:cNvPr>
            <p:cNvSpPr/>
            <p:nvPr/>
          </p:nvSpPr>
          <p:spPr>
            <a:xfrm>
              <a:off x="6077367" y="2684815"/>
              <a:ext cx="217490" cy="1187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26"/>
                <a:gd name="f8" fmla="val 16"/>
                <a:gd name="f9" fmla="val 19"/>
                <a:gd name="f10" fmla="val 7"/>
                <a:gd name="f11" fmla="val 14"/>
                <a:gd name="f12" fmla="val 21"/>
                <a:gd name="f13" fmla="val 47"/>
                <a:gd name="f14" fmla="val 74"/>
                <a:gd name="f15" fmla="val 101"/>
                <a:gd name="f16" fmla="val 22"/>
                <a:gd name="f17" fmla="val 120"/>
                <a:gd name="f18" fmla="val 4"/>
                <a:gd name="f19" fmla="val 84"/>
                <a:gd name="f20" fmla="val 42"/>
                <a:gd name="f21" fmla="val 10"/>
                <a:gd name="f22" fmla="val 1"/>
                <a:gd name="f23" fmla="val 12"/>
                <a:gd name="f24" fmla="+- 0 0 -90"/>
                <a:gd name="f25" fmla="*/ f3 1 23"/>
                <a:gd name="f26" fmla="*/ f4 1 12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3"/>
                <a:gd name="f35" fmla="*/ f31 1 126"/>
                <a:gd name="f36" fmla="*/ 16 f32 1"/>
                <a:gd name="f37" fmla="*/ 0 f31 1"/>
                <a:gd name="f38" fmla="*/ 23 f32 1"/>
                <a:gd name="f39" fmla="*/ 21 f31 1"/>
                <a:gd name="f40" fmla="*/ 101 f31 1"/>
                <a:gd name="f41" fmla="*/ 0 f32 1"/>
                <a:gd name="f42" fmla="*/ 126 f31 1"/>
                <a:gd name="f43" fmla="*/ 10 f32 1"/>
                <a:gd name="f44" fmla="*/ 1 f31 1"/>
                <a:gd name="f45" fmla="+- f33 0 f1"/>
                <a:gd name="f46" fmla="*/ f36 1 23"/>
                <a:gd name="f47" fmla="*/ f37 1 126"/>
                <a:gd name="f48" fmla="*/ f38 1 23"/>
                <a:gd name="f49" fmla="*/ f39 1 126"/>
                <a:gd name="f50" fmla="*/ f40 1 126"/>
                <a:gd name="f51" fmla="*/ f41 1 23"/>
                <a:gd name="f52" fmla="*/ f42 1 126"/>
                <a:gd name="f53" fmla="*/ f43 1 23"/>
                <a:gd name="f54" fmla="*/ f44 1 126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5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6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4" y="f76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23" h="126">
                  <a:moveTo>
                    <a:pt x="f8" y="f5"/>
                  </a:move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7"/>
                    <a:pt x="f16" y="f17"/>
                    <a:pt x="f5" y="f7"/>
                  </a:cubicBezTo>
                  <a:cubicBezTo>
                    <a:pt x="f18" y="f19"/>
                    <a:pt x="f10" y="f20"/>
                    <a:pt x="f21" y="f22"/>
                  </a:cubicBezTo>
                  <a:cubicBezTo>
                    <a:pt x="f23" y="f22"/>
                    <a:pt x="f11" y="f5"/>
                    <a:pt x="f8" y="f5"/>
                  </a:cubicBezTo>
                  <a:close/>
                </a:path>
              </a:pathLst>
            </a:cu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4" name="Cerrar llave 12">
            <a:extLst>
              <a:ext uri="{FF2B5EF4-FFF2-40B4-BE49-F238E27FC236}">
                <a16:creationId xmlns:a16="http://schemas.microsoft.com/office/drawing/2014/main" id="{F2B94445-DDBA-D4FE-82E8-1E5179BF76D5}"/>
              </a:ext>
            </a:extLst>
          </p:cNvPr>
          <p:cNvSpPr/>
          <p:nvPr/>
        </p:nvSpPr>
        <p:spPr>
          <a:xfrm rot="5400013">
            <a:off x="4355227" y="-747042"/>
            <a:ext cx="465914" cy="3930511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38103" cap="flat">
            <a:solidFill>
              <a:srgbClr val="03CBE7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247BA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>
            <a:extLst>
              <a:ext uri="{FF2B5EF4-FFF2-40B4-BE49-F238E27FC236}">
                <a16:creationId xmlns:a16="http://schemas.microsoft.com/office/drawing/2014/main" id="{EA50DE04-7AF9-1239-D43A-1F3BA54924A8}"/>
              </a:ext>
            </a:extLst>
          </p:cNvPr>
          <p:cNvGrpSpPr/>
          <p:nvPr/>
        </p:nvGrpSpPr>
        <p:grpSpPr>
          <a:xfrm>
            <a:off x="0" y="3493474"/>
            <a:ext cx="9144045" cy="1528400"/>
            <a:chOff x="0" y="3493474"/>
            <a:chExt cx="9144045" cy="1528400"/>
          </a:xfrm>
        </p:grpSpPr>
        <p:sp>
          <p:nvSpPr>
            <p:cNvPr id="3" name="Google Shape;294;p35">
              <a:extLst>
                <a:ext uri="{FF2B5EF4-FFF2-40B4-BE49-F238E27FC236}">
                  <a16:creationId xmlns:a16="http://schemas.microsoft.com/office/drawing/2014/main" id="{F35D165D-AB1D-0CF5-463C-A2974277F348}"/>
                </a:ext>
              </a:extLst>
            </p:cNvPr>
            <p:cNvSpPr/>
            <p:nvPr/>
          </p:nvSpPr>
          <p:spPr>
            <a:xfrm>
              <a:off x="0" y="3493474"/>
              <a:ext cx="9144045" cy="110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296;p35">
              <a:extLst>
                <a:ext uri="{FF2B5EF4-FFF2-40B4-BE49-F238E27FC236}">
                  <a16:creationId xmlns:a16="http://schemas.microsoft.com/office/drawing/2014/main" id="{3158B3EA-CF35-1099-A10A-952F17BF6DB5}"/>
                </a:ext>
              </a:extLst>
            </p:cNvPr>
            <p:cNvSpPr/>
            <p:nvPr/>
          </p:nvSpPr>
          <p:spPr>
            <a:xfrm>
              <a:off x="0" y="3811511"/>
              <a:ext cx="9144045" cy="1210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5" name="Picture 2" descr="vista de pasajeros del crucero en el mar">
            <a:extLst>
              <a:ext uri="{FF2B5EF4-FFF2-40B4-BE49-F238E27FC236}">
                <a16:creationId xmlns:a16="http://schemas.microsoft.com/office/drawing/2014/main" id="{7BEDAAB3-09BF-3464-8BDB-8C0282B12FC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6008" b="16008"/>
          <a:stretch>
            <a:fillRect/>
          </a:stretch>
        </p:blipFill>
        <p:spPr>
          <a:xfrm>
            <a:off x="351696" y="422032"/>
            <a:ext cx="8432743" cy="4299435"/>
          </a:xfr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D0204523-B60A-06CF-E6D9-82E551851F13}"/>
              </a:ext>
            </a:extLst>
          </p:cNvPr>
          <p:cNvSpPr txBox="1"/>
          <p:nvPr/>
        </p:nvSpPr>
        <p:spPr>
          <a:xfrm>
            <a:off x="351696" y="2731705"/>
            <a:ext cx="8409096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000" b="1" kern="0" dirty="0">
                <a:solidFill>
                  <a:srgbClr val="FFFFFF"/>
                </a:solidFill>
                <a:latin typeface="Barlow Condensed" pitchFamily="2"/>
                <a:ea typeface="Arial"/>
                <a:cs typeface="B Nazanin" panose="00000400000000000000" pitchFamily="2" charset="-78"/>
              </a:rPr>
              <a:t>عنوان اسلاید</a:t>
            </a:r>
            <a:endParaRPr lang="es-ES" sz="6000" b="1" i="0" u="none" strike="noStrike" kern="0" cap="none" spc="0" baseline="0" dirty="0">
              <a:solidFill>
                <a:srgbClr val="FFFFFF"/>
              </a:solidFill>
              <a:uFillTx/>
              <a:latin typeface="Barlow Condensed" pitchFamily="2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Marcador de contenido 16">
            <a:extLst>
              <a:ext uri="{FF2B5EF4-FFF2-40B4-BE49-F238E27FC236}">
                <a16:creationId xmlns:a16="http://schemas.microsoft.com/office/drawing/2014/main" id="{E66730D6-6726-8082-846A-9EFE7060659C}"/>
              </a:ext>
            </a:extLst>
          </p:cNvPr>
          <p:cNvSpPr txBox="1"/>
          <p:nvPr/>
        </p:nvSpPr>
        <p:spPr>
          <a:xfrm>
            <a:off x="1352708" y="3709382"/>
            <a:ext cx="6430700" cy="655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برای جلب توجه، ایجاد مکالمه و کسب موفقیت، پروژه های خود را سازماندهی و نشان دهید.</a:t>
            </a:r>
            <a:endParaRPr lang="en-US" sz="18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8" name="Grupo 16">
            <a:extLst>
              <a:ext uri="{FF2B5EF4-FFF2-40B4-BE49-F238E27FC236}">
                <a16:creationId xmlns:a16="http://schemas.microsoft.com/office/drawing/2014/main" id="{DF2C1C46-DD8E-F570-5D38-02A23990526D}"/>
              </a:ext>
            </a:extLst>
          </p:cNvPr>
          <p:cNvGrpSpPr/>
          <p:nvPr/>
        </p:nvGrpSpPr>
        <p:grpSpPr>
          <a:xfrm>
            <a:off x="3930804" y="550048"/>
            <a:ext cx="1605695" cy="2167291"/>
            <a:chOff x="3930804" y="550048"/>
            <a:chExt cx="1605695" cy="216729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DA884F-C8E4-E706-DCEC-72DAB742F5BB}"/>
                </a:ext>
              </a:extLst>
            </p:cNvPr>
            <p:cNvSpPr/>
            <p:nvPr/>
          </p:nvSpPr>
          <p:spPr>
            <a:xfrm>
              <a:off x="3930804" y="1734049"/>
              <a:ext cx="776490" cy="9832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03"/>
                <a:gd name="f8" fmla="val 135"/>
                <a:gd name="f9" fmla="val 112"/>
                <a:gd name="f10" fmla="val 87"/>
                <a:gd name="f11" fmla="val 91"/>
                <a:gd name="f12" fmla="val 134"/>
                <a:gd name="f13" fmla="val 43"/>
                <a:gd name="f14" fmla="val 94"/>
                <a:gd name="f15" fmla="val 47"/>
                <a:gd name="f16" fmla="val 54"/>
                <a:gd name="f17" fmla="val 31"/>
                <a:gd name="f18" fmla="val 107"/>
                <a:gd name="f19" fmla="val 16"/>
                <a:gd name="f20" fmla="val 69"/>
                <a:gd name="f21" fmla="val 136"/>
                <a:gd name="f22" fmla="+- 0 0 -90"/>
                <a:gd name="f23" fmla="*/ f3 1 160"/>
                <a:gd name="f24" fmla="*/ f4 1 20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60"/>
                <a:gd name="f33" fmla="*/ f29 1 203"/>
                <a:gd name="f34" fmla="*/ 160 f30 1"/>
                <a:gd name="f35" fmla="*/ 203 f29 1"/>
                <a:gd name="f36" fmla="*/ 87 f30 1"/>
                <a:gd name="f37" fmla="*/ 0 f30 1"/>
                <a:gd name="f38" fmla="*/ 47 f29 1"/>
                <a:gd name="f39" fmla="*/ 0 f29 1"/>
                <a:gd name="f40" fmla="+- f31 0 f1"/>
                <a:gd name="f41" fmla="*/ f34 1 160"/>
                <a:gd name="f42" fmla="*/ f35 1 203"/>
                <a:gd name="f43" fmla="*/ f36 1 160"/>
                <a:gd name="f44" fmla="*/ f37 1 160"/>
                <a:gd name="f45" fmla="*/ f38 1 203"/>
                <a:gd name="f46" fmla="*/ f39 1 20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2"/>
                </a:cxn>
                <a:cxn ang="f40">
                  <a:pos x="f64" y="f65"/>
                </a:cxn>
                <a:cxn ang="f40">
                  <a:pos x="f61" y="f66"/>
                </a:cxn>
                <a:cxn ang="f40">
                  <a:pos x="f61" y="f62"/>
                </a:cxn>
              </a:cxnLst>
              <a:rect l="f57" t="f60" r="f58" b="f59"/>
              <a:pathLst>
                <a:path w="160" h="20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16" y="f17"/>
                    <a:pt x="f18" y="f19"/>
                    <a:pt x="f6" y="f5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6AAC59-67D2-46DF-9036-A212DE3C525C}"/>
                </a:ext>
              </a:extLst>
            </p:cNvPr>
            <p:cNvSpPr/>
            <p:nvPr/>
          </p:nvSpPr>
          <p:spPr>
            <a:xfrm>
              <a:off x="4760009" y="1734049"/>
              <a:ext cx="776490" cy="9832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03"/>
                <a:gd name="f8" fmla="val 73"/>
                <a:gd name="f9" fmla="val 48"/>
                <a:gd name="f10" fmla="val 24"/>
                <a:gd name="f11" fmla="val 135"/>
                <a:gd name="f12" fmla="val 69"/>
                <a:gd name="f13" fmla="val 53"/>
                <a:gd name="f14" fmla="val 16"/>
                <a:gd name="f15" fmla="val 106"/>
                <a:gd name="f16" fmla="val 31"/>
                <a:gd name="f17" fmla="val 47"/>
                <a:gd name="f18" fmla="val 119"/>
                <a:gd name="f19" fmla="val 93"/>
                <a:gd name="f20" fmla="val 70"/>
                <a:gd name="f21" fmla="val 132"/>
                <a:gd name="f22" fmla="+- 0 0 -90"/>
                <a:gd name="f23" fmla="*/ f3 1 160"/>
                <a:gd name="f24" fmla="*/ f4 1 20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60"/>
                <a:gd name="f33" fmla="*/ f29 1 203"/>
                <a:gd name="f34" fmla="*/ 73 f30 1"/>
                <a:gd name="f35" fmla="*/ 203 f29 1"/>
                <a:gd name="f36" fmla="*/ 0 f30 1"/>
                <a:gd name="f37" fmla="*/ 0 f29 1"/>
                <a:gd name="f38" fmla="*/ 160 f30 1"/>
                <a:gd name="f39" fmla="*/ 47 f29 1"/>
                <a:gd name="f40" fmla="+- f31 0 f1"/>
                <a:gd name="f41" fmla="*/ f34 1 160"/>
                <a:gd name="f42" fmla="*/ f35 1 203"/>
                <a:gd name="f43" fmla="*/ f36 1 160"/>
                <a:gd name="f44" fmla="*/ f37 1 203"/>
                <a:gd name="f45" fmla="*/ f38 1 160"/>
                <a:gd name="f46" fmla="*/ f39 1 20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2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1" y="f62"/>
                </a:cxn>
              </a:cxnLst>
              <a:rect l="f57" t="f60" r="f58" b="f59"/>
              <a:pathLst>
                <a:path w="160" h="203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2A2EEFF-84A8-9145-FF78-9B76F0C32625}"/>
                </a:ext>
              </a:extLst>
            </p:cNvPr>
            <p:cNvSpPr/>
            <p:nvPr/>
          </p:nvSpPr>
          <p:spPr>
            <a:xfrm>
              <a:off x="4163958" y="1034597"/>
              <a:ext cx="1119125" cy="796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1"/>
                <a:gd name="f7" fmla="val 165"/>
                <a:gd name="f8" fmla="val 132"/>
                <a:gd name="f9" fmla="val 142"/>
                <a:gd name="f10" fmla="val 153"/>
                <a:gd name="f11" fmla="val 163"/>
                <a:gd name="f12" fmla="val 10"/>
                <a:gd name="f13" fmla="val 20"/>
                <a:gd name="f14" fmla="val 32"/>
                <a:gd name="f15" fmla="val 176"/>
                <a:gd name="f16" fmla="val 190"/>
                <a:gd name="f17" fmla="val 33"/>
                <a:gd name="f18" fmla="val 204"/>
                <a:gd name="f19" fmla="val 34"/>
                <a:gd name="f20" fmla="val 205"/>
                <a:gd name="f21" fmla="val 43"/>
                <a:gd name="f22" fmla="val 51"/>
                <a:gd name="f23" fmla="val 206"/>
                <a:gd name="f24" fmla="val 60"/>
                <a:gd name="f25" fmla="val 213"/>
                <a:gd name="f26" fmla="val 64"/>
                <a:gd name="f27" fmla="val 223"/>
                <a:gd name="f28" fmla="val 80"/>
                <a:gd name="f29" fmla="val 218"/>
                <a:gd name="f30" fmla="val 81"/>
                <a:gd name="f31" fmla="val 212"/>
                <a:gd name="f32" fmla="val 82"/>
                <a:gd name="f33" fmla="val 84"/>
                <a:gd name="f34" fmla="val 209"/>
                <a:gd name="f35" fmla="val 110"/>
                <a:gd name="f36" fmla="val 135"/>
                <a:gd name="f37" fmla="val 217"/>
                <a:gd name="f38" fmla="val 164"/>
                <a:gd name="f39" fmla="val 185"/>
                <a:gd name="f40" fmla="val 155"/>
                <a:gd name="f41" fmla="val 159"/>
                <a:gd name="f42" fmla="val 146"/>
                <a:gd name="f43" fmla="val 140"/>
                <a:gd name="f44" fmla="val 123"/>
                <a:gd name="f45" fmla="val 137"/>
                <a:gd name="f46" fmla="val 112"/>
                <a:gd name="f47" fmla="val 103"/>
                <a:gd name="f48" fmla="val 75"/>
                <a:gd name="f49" fmla="val 147"/>
                <a:gd name="f50" fmla="val 47"/>
                <a:gd name="f51" fmla="val 156"/>
                <a:gd name="f52" fmla="val 15"/>
                <a:gd name="f53" fmla="val 19"/>
                <a:gd name="f54" fmla="val 8"/>
                <a:gd name="f55" fmla="val 129"/>
                <a:gd name="f56" fmla="val 24"/>
                <a:gd name="f57" fmla="val 101"/>
                <a:gd name="f58" fmla="val 83"/>
                <a:gd name="f59" fmla="val 62"/>
                <a:gd name="f60" fmla="val 13"/>
                <a:gd name="f61" fmla="val 25"/>
                <a:gd name="f62" fmla="val 61"/>
                <a:gd name="f63" fmla="val 52"/>
                <a:gd name="f64" fmla="val 26"/>
                <a:gd name="f65" fmla="val 27"/>
                <a:gd name="f66" fmla="val 40"/>
                <a:gd name="f67" fmla="val 53"/>
                <a:gd name="f68" fmla="val 67"/>
                <a:gd name="f69" fmla="val 21"/>
                <a:gd name="f70" fmla="val 11"/>
                <a:gd name="f71" fmla="val 77"/>
                <a:gd name="f72" fmla="val 87"/>
                <a:gd name="f73" fmla="val 99"/>
                <a:gd name="f74" fmla="val 120"/>
                <a:gd name="f75" fmla="val 46"/>
                <a:gd name="f76" fmla="val 95"/>
                <a:gd name="f77" fmla="val 105"/>
                <a:gd name="f78" fmla="val 115"/>
                <a:gd name="f79" fmla="val 68"/>
                <a:gd name="f80" fmla="val 88"/>
                <a:gd name="f81" fmla="val 109"/>
                <a:gd name="f82" fmla="val 104"/>
                <a:gd name="f83" fmla="val 93"/>
                <a:gd name="f84" fmla="val 121"/>
                <a:gd name="f85" fmla="val 143"/>
                <a:gd name="f86" fmla="+- 0 0 -90"/>
                <a:gd name="f87" fmla="*/ f3 1 231"/>
                <a:gd name="f88" fmla="*/ f4 1 165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231"/>
                <a:gd name="f97" fmla="*/ f93 1 165"/>
                <a:gd name="f98" fmla="*/ 132 f94 1"/>
                <a:gd name="f99" fmla="*/ 0 f93 1"/>
                <a:gd name="f100" fmla="*/ 163 f94 1"/>
                <a:gd name="f101" fmla="*/ 32 f93 1"/>
                <a:gd name="f102" fmla="*/ 204 f94 1"/>
                <a:gd name="f103" fmla="*/ 34 f93 1"/>
                <a:gd name="f104" fmla="*/ 206 f94 1"/>
                <a:gd name="f105" fmla="*/ 60 f93 1"/>
                <a:gd name="f106" fmla="*/ 223 f94 1"/>
                <a:gd name="f107" fmla="*/ 80 f93 1"/>
                <a:gd name="f108" fmla="*/ 84 f93 1"/>
                <a:gd name="f109" fmla="*/ 217 f94 1"/>
                <a:gd name="f110" fmla="*/ 164 f93 1"/>
                <a:gd name="f111" fmla="*/ 140 f93 1"/>
                <a:gd name="f112" fmla="*/ 103 f94 1"/>
                <a:gd name="f113" fmla="*/ 15 f94 1"/>
                <a:gd name="f114" fmla="*/ 165 f93 1"/>
                <a:gd name="f115" fmla="*/ 24 f94 1"/>
                <a:gd name="f116" fmla="*/ 112 f93 1"/>
                <a:gd name="f117" fmla="*/ 8 f94 1"/>
                <a:gd name="f118" fmla="*/ 25 f94 1"/>
                <a:gd name="f119" fmla="*/ 61 f93 1"/>
                <a:gd name="f120" fmla="*/ 27 f94 1"/>
                <a:gd name="f121" fmla="*/ 33 f93 1"/>
                <a:gd name="f122" fmla="*/ 67 f94 1"/>
                <a:gd name="f123" fmla="*/ 99 f94 1"/>
                <a:gd name="f124" fmla="*/ 46 f94 1"/>
                <a:gd name="f125" fmla="*/ 82 f93 1"/>
                <a:gd name="f126" fmla="*/ 115 f93 1"/>
                <a:gd name="f127" fmla="*/ 109 f94 1"/>
                <a:gd name="f128" fmla="*/ 121 f94 1"/>
                <a:gd name="f129" fmla="*/ 185 f94 1"/>
                <a:gd name="f130" fmla="+- f95 0 f1"/>
                <a:gd name="f131" fmla="*/ f98 1 231"/>
                <a:gd name="f132" fmla="*/ f99 1 165"/>
                <a:gd name="f133" fmla="*/ f100 1 231"/>
                <a:gd name="f134" fmla="*/ f101 1 165"/>
                <a:gd name="f135" fmla="*/ f102 1 231"/>
                <a:gd name="f136" fmla="*/ f103 1 165"/>
                <a:gd name="f137" fmla="*/ f104 1 231"/>
                <a:gd name="f138" fmla="*/ f105 1 165"/>
                <a:gd name="f139" fmla="*/ f106 1 231"/>
                <a:gd name="f140" fmla="*/ f107 1 165"/>
                <a:gd name="f141" fmla="*/ f108 1 165"/>
                <a:gd name="f142" fmla="*/ f109 1 231"/>
                <a:gd name="f143" fmla="*/ f110 1 165"/>
                <a:gd name="f144" fmla="*/ f111 1 165"/>
                <a:gd name="f145" fmla="*/ f112 1 231"/>
                <a:gd name="f146" fmla="*/ f113 1 231"/>
                <a:gd name="f147" fmla="*/ f114 1 165"/>
                <a:gd name="f148" fmla="*/ f115 1 231"/>
                <a:gd name="f149" fmla="*/ f116 1 165"/>
                <a:gd name="f150" fmla="*/ f117 1 231"/>
                <a:gd name="f151" fmla="*/ f118 1 231"/>
                <a:gd name="f152" fmla="*/ f119 1 165"/>
                <a:gd name="f153" fmla="*/ f120 1 231"/>
                <a:gd name="f154" fmla="*/ f121 1 165"/>
                <a:gd name="f155" fmla="*/ f122 1 231"/>
                <a:gd name="f156" fmla="*/ f123 1 231"/>
                <a:gd name="f157" fmla="*/ f124 1 231"/>
                <a:gd name="f158" fmla="*/ f125 1 165"/>
                <a:gd name="f159" fmla="*/ f126 1 165"/>
                <a:gd name="f160" fmla="*/ f127 1 231"/>
                <a:gd name="f161" fmla="*/ f128 1 231"/>
                <a:gd name="f162" fmla="*/ f129 1 231"/>
                <a:gd name="f163" fmla="*/ 0 1 f96"/>
                <a:gd name="f164" fmla="*/ f90 1 f96"/>
                <a:gd name="f165" fmla="*/ 0 1 f97"/>
                <a:gd name="f166" fmla="*/ f91 1 f97"/>
                <a:gd name="f167" fmla="*/ f131 1 f96"/>
                <a:gd name="f168" fmla="*/ f132 1 f97"/>
                <a:gd name="f169" fmla="*/ f133 1 f96"/>
                <a:gd name="f170" fmla="*/ f134 1 f97"/>
                <a:gd name="f171" fmla="*/ f135 1 f96"/>
                <a:gd name="f172" fmla="*/ f136 1 f97"/>
                <a:gd name="f173" fmla="*/ f137 1 f96"/>
                <a:gd name="f174" fmla="*/ f138 1 f97"/>
                <a:gd name="f175" fmla="*/ f139 1 f96"/>
                <a:gd name="f176" fmla="*/ f140 1 f97"/>
                <a:gd name="f177" fmla="*/ f141 1 f97"/>
                <a:gd name="f178" fmla="*/ f142 1 f96"/>
                <a:gd name="f179" fmla="*/ f143 1 f97"/>
                <a:gd name="f180" fmla="*/ f144 1 f97"/>
                <a:gd name="f181" fmla="*/ f145 1 f96"/>
                <a:gd name="f182" fmla="*/ f146 1 f96"/>
                <a:gd name="f183" fmla="*/ f147 1 f97"/>
                <a:gd name="f184" fmla="*/ f148 1 f96"/>
                <a:gd name="f185" fmla="*/ f149 1 f97"/>
                <a:gd name="f186" fmla="*/ f150 1 f96"/>
                <a:gd name="f187" fmla="*/ f151 1 f96"/>
                <a:gd name="f188" fmla="*/ f152 1 f97"/>
                <a:gd name="f189" fmla="*/ f153 1 f96"/>
                <a:gd name="f190" fmla="*/ f154 1 f97"/>
                <a:gd name="f191" fmla="*/ f155 1 f96"/>
                <a:gd name="f192" fmla="*/ f156 1 f96"/>
                <a:gd name="f193" fmla="*/ f157 1 f96"/>
                <a:gd name="f194" fmla="*/ f158 1 f97"/>
                <a:gd name="f195" fmla="*/ f159 1 f97"/>
                <a:gd name="f196" fmla="*/ f160 1 f96"/>
                <a:gd name="f197" fmla="*/ f161 1 f96"/>
                <a:gd name="f198" fmla="*/ f162 1 f96"/>
                <a:gd name="f199" fmla="*/ f163 f87 1"/>
                <a:gd name="f200" fmla="*/ f164 f87 1"/>
                <a:gd name="f201" fmla="*/ f166 f88 1"/>
                <a:gd name="f202" fmla="*/ f165 f88 1"/>
                <a:gd name="f203" fmla="*/ f167 f87 1"/>
                <a:gd name="f204" fmla="*/ f168 f88 1"/>
                <a:gd name="f205" fmla="*/ f169 f87 1"/>
                <a:gd name="f206" fmla="*/ f170 f88 1"/>
                <a:gd name="f207" fmla="*/ f171 f87 1"/>
                <a:gd name="f208" fmla="*/ f172 f88 1"/>
                <a:gd name="f209" fmla="*/ f173 f87 1"/>
                <a:gd name="f210" fmla="*/ f174 f88 1"/>
                <a:gd name="f211" fmla="*/ f175 f87 1"/>
                <a:gd name="f212" fmla="*/ f176 f88 1"/>
                <a:gd name="f213" fmla="*/ f177 f88 1"/>
                <a:gd name="f214" fmla="*/ f178 f87 1"/>
                <a:gd name="f215" fmla="*/ f179 f88 1"/>
                <a:gd name="f216" fmla="*/ f180 f88 1"/>
                <a:gd name="f217" fmla="*/ f181 f87 1"/>
                <a:gd name="f218" fmla="*/ f182 f87 1"/>
                <a:gd name="f219" fmla="*/ f183 f88 1"/>
                <a:gd name="f220" fmla="*/ f184 f87 1"/>
                <a:gd name="f221" fmla="*/ f185 f88 1"/>
                <a:gd name="f222" fmla="*/ f186 f87 1"/>
                <a:gd name="f223" fmla="*/ f187 f87 1"/>
                <a:gd name="f224" fmla="*/ f188 f88 1"/>
                <a:gd name="f225" fmla="*/ f189 f87 1"/>
                <a:gd name="f226" fmla="*/ f190 f88 1"/>
                <a:gd name="f227" fmla="*/ f191 f87 1"/>
                <a:gd name="f228" fmla="*/ f192 f87 1"/>
                <a:gd name="f229" fmla="*/ f193 f87 1"/>
                <a:gd name="f230" fmla="*/ f194 f88 1"/>
                <a:gd name="f231" fmla="*/ f195 f88 1"/>
                <a:gd name="f232" fmla="*/ f196 f87 1"/>
                <a:gd name="f233" fmla="*/ f197 f87 1"/>
                <a:gd name="f234" fmla="*/ f198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3" y="f204"/>
                </a:cxn>
                <a:cxn ang="f130">
                  <a:pos x="f205" y="f204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07" y="f213"/>
                </a:cxn>
                <a:cxn ang="f130">
                  <a:pos x="f214" y="f215"/>
                </a:cxn>
                <a:cxn ang="f130">
                  <a:pos x="f203" y="f216"/>
                </a:cxn>
                <a:cxn ang="f130">
                  <a:pos x="f217" y="f216"/>
                </a:cxn>
                <a:cxn ang="f130">
                  <a:pos x="f218" y="f219"/>
                </a:cxn>
                <a:cxn ang="f130">
                  <a:pos x="f220" y="f221"/>
                </a:cxn>
                <a:cxn ang="f130">
                  <a:pos x="f222" y="f212"/>
                </a:cxn>
                <a:cxn ang="f130">
                  <a:pos x="f223" y="f224"/>
                </a:cxn>
                <a:cxn ang="f130">
                  <a:pos x="f225" y="f226"/>
                </a:cxn>
                <a:cxn ang="f130">
                  <a:pos x="f227" y="f226"/>
                </a:cxn>
                <a:cxn ang="f130">
                  <a:pos x="f227" y="f204"/>
                </a:cxn>
                <a:cxn ang="f130">
                  <a:pos x="f228" y="f204"/>
                </a:cxn>
                <a:cxn ang="f130">
                  <a:pos x="f228" y="f206"/>
                </a:cxn>
                <a:cxn ang="f130">
                  <a:pos x="f203" y="f206"/>
                </a:cxn>
                <a:cxn ang="f130">
                  <a:pos x="f203" y="f204"/>
                </a:cxn>
                <a:cxn ang="f130">
                  <a:pos x="f229" y="f230"/>
                </a:cxn>
                <a:cxn ang="f130">
                  <a:pos x="f229" y="f231"/>
                </a:cxn>
                <a:cxn ang="f130">
                  <a:pos x="f232" y="f231"/>
                </a:cxn>
                <a:cxn ang="f130">
                  <a:pos x="f232" y="f230"/>
                </a:cxn>
                <a:cxn ang="f130">
                  <a:pos x="f229" y="f230"/>
                </a:cxn>
                <a:cxn ang="f130">
                  <a:pos x="f233" y="f231"/>
                </a:cxn>
                <a:cxn ang="f130">
                  <a:pos x="f234" y="f231"/>
                </a:cxn>
                <a:cxn ang="f130">
                  <a:pos x="f234" y="f230"/>
                </a:cxn>
                <a:cxn ang="f130">
                  <a:pos x="f233" y="f230"/>
                </a:cxn>
                <a:cxn ang="f130">
                  <a:pos x="f233" y="f231"/>
                </a:cxn>
              </a:cxnLst>
              <a:rect l="f199" t="f202" r="f200" b="f201"/>
              <a:pathLst>
                <a:path w="231" h="16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26"/>
                    <a:pt x="f6" y="f24"/>
                    <a:pt x="f27" y="f28"/>
                  </a:cubicBezTo>
                  <a:cubicBezTo>
                    <a:pt x="f29" y="f30"/>
                    <a:pt x="f31" y="f32"/>
                    <a:pt x="f18" y="f33"/>
                  </a:cubicBezTo>
                  <a:cubicBezTo>
                    <a:pt x="f34" y="f35"/>
                    <a:pt x="f25" y="f36"/>
                    <a:pt x="f37" y="f38"/>
                  </a:cubicBezTo>
                  <a:cubicBezTo>
                    <a:pt x="f39" y="f40"/>
                    <a:pt x="f41" y="f42"/>
                    <a:pt x="f8" y="f43"/>
                  </a:cubicBezTo>
                  <a:cubicBezTo>
                    <a:pt x="f44" y="f45"/>
                    <a:pt x="f46" y="f45"/>
                    <a:pt x="f47" y="f43"/>
                  </a:cubicBezTo>
                  <a:cubicBezTo>
                    <a:pt x="f48" y="f49"/>
                    <a:pt x="f50" y="f51"/>
                    <a:pt x="f52" y="f7"/>
                  </a:cubicBezTo>
                  <a:cubicBezTo>
                    <a:pt x="f53" y="f42"/>
                    <a:pt x="f54" y="f55"/>
                    <a:pt x="f56" y="f46"/>
                  </a:cubicBezTo>
                  <a:cubicBezTo>
                    <a:pt x="f19" y="f57"/>
                    <a:pt x="f56" y="f58"/>
                    <a:pt x="f54" y="f28"/>
                  </a:cubicBezTo>
                  <a:cubicBezTo>
                    <a:pt x="f5" y="f59"/>
                    <a:pt x="f60" y="f59"/>
                    <a:pt x="f61" y="f62"/>
                  </a:cubicBezTo>
                  <a:cubicBezTo>
                    <a:pt x="f61" y="f63"/>
                    <a:pt x="f64" y="f21"/>
                    <a:pt x="f65" y="f17"/>
                  </a:cubicBezTo>
                  <a:cubicBezTo>
                    <a:pt x="f66" y="f17"/>
                    <a:pt x="f67" y="f17"/>
                    <a:pt x="f68" y="f17"/>
                  </a:cubicBezTo>
                  <a:cubicBezTo>
                    <a:pt x="f68" y="f69"/>
                    <a:pt x="f68" y="f70"/>
                    <a:pt x="f68" y="f5"/>
                  </a:cubicBezTo>
                  <a:cubicBezTo>
                    <a:pt x="f71" y="f5"/>
                    <a:pt x="f72" y="f5"/>
                    <a:pt x="f73" y="f5"/>
                  </a:cubicBezTo>
                  <a:cubicBezTo>
                    <a:pt x="f73" y="f12"/>
                    <a:pt x="f73" y="f13"/>
                    <a:pt x="f73" y="f14"/>
                  </a:cubicBezTo>
                  <a:cubicBezTo>
                    <a:pt x="f35" y="f14"/>
                    <a:pt x="f74" y="f14"/>
                    <a:pt x="f8" y="f14"/>
                  </a:cubicBezTo>
                  <a:cubicBezTo>
                    <a:pt x="f8" y="f69"/>
                    <a:pt x="f8" y="f70"/>
                    <a:pt x="f8" y="f5"/>
                  </a:cubicBezTo>
                  <a:close/>
                  <a:moveTo>
                    <a:pt x="f75" y="f32"/>
                  </a:moveTo>
                  <a:cubicBezTo>
                    <a:pt x="f75" y="f76"/>
                    <a:pt x="f75" y="f77"/>
                    <a:pt x="f75" y="f78"/>
                  </a:cubicBezTo>
                  <a:cubicBezTo>
                    <a:pt x="f79" y="f78"/>
                    <a:pt x="f80" y="f78"/>
                    <a:pt x="f81" y="f78"/>
                  </a:cubicBezTo>
                  <a:cubicBezTo>
                    <a:pt x="f81" y="f82"/>
                    <a:pt x="f81" y="f83"/>
                    <a:pt x="f81" y="f32"/>
                  </a:cubicBezTo>
                  <a:cubicBezTo>
                    <a:pt x="f80" y="f32"/>
                    <a:pt x="f68" y="f32"/>
                    <a:pt x="f75" y="f32"/>
                  </a:cubicBezTo>
                  <a:close/>
                  <a:moveTo>
                    <a:pt x="f84" y="f78"/>
                  </a:moveTo>
                  <a:cubicBezTo>
                    <a:pt x="f85" y="f78"/>
                    <a:pt x="f38" y="f78"/>
                    <a:pt x="f39" y="f78"/>
                  </a:cubicBezTo>
                  <a:cubicBezTo>
                    <a:pt x="f39" y="f47"/>
                    <a:pt x="f39" y="f83"/>
                    <a:pt x="f39" y="f32"/>
                  </a:cubicBezTo>
                  <a:cubicBezTo>
                    <a:pt x="f11" y="f32"/>
                    <a:pt x="f85" y="f32"/>
                    <a:pt x="f84" y="f32"/>
                  </a:cubicBezTo>
                  <a:cubicBezTo>
                    <a:pt x="f84" y="f83"/>
                    <a:pt x="f84" y="f82"/>
                    <a:pt x="f84" y="f7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A639BBC-CA18-53F5-601C-1F41FCF13A9A}"/>
                </a:ext>
              </a:extLst>
            </p:cNvPr>
            <p:cNvSpPr/>
            <p:nvPr/>
          </p:nvSpPr>
          <p:spPr>
            <a:xfrm>
              <a:off x="4407243" y="550048"/>
              <a:ext cx="241264" cy="4541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4"/>
                <a:gd name="f8" fmla="val 37"/>
                <a:gd name="f9" fmla="val 26"/>
                <a:gd name="f10" fmla="val 80"/>
                <a:gd name="f11" fmla="val 20"/>
                <a:gd name="f12" fmla="val 72"/>
                <a:gd name="f13" fmla="val 14"/>
                <a:gd name="f14" fmla="val 64"/>
                <a:gd name="f15" fmla="val 63"/>
                <a:gd name="f16" fmla="val 13"/>
                <a:gd name="f17" fmla="val 62"/>
                <a:gd name="f18" fmla="val 9"/>
                <a:gd name="f19" fmla="val 46"/>
                <a:gd name="f20" fmla="val 3"/>
                <a:gd name="f21" fmla="val 30"/>
                <a:gd name="f22" fmla="val 1"/>
                <a:gd name="f23" fmla="val 21"/>
                <a:gd name="f24" fmla="val 34"/>
                <a:gd name="f25" fmla="val 43"/>
                <a:gd name="f26" fmla="val 25"/>
                <a:gd name="f27" fmla="val 41"/>
                <a:gd name="f28" fmla="val 39"/>
                <a:gd name="f29" fmla="val 48"/>
                <a:gd name="f30" fmla="val 61"/>
                <a:gd name="f31" fmla="val 68"/>
                <a:gd name="f32" fmla="val 81"/>
                <a:gd name="f33" fmla="+- 0 0 -90"/>
                <a:gd name="f34" fmla="*/ f3 1 50"/>
                <a:gd name="f35" fmla="*/ f4 1 94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50"/>
                <a:gd name="f44" fmla="*/ f40 1 94"/>
                <a:gd name="f45" fmla="*/ 37 f41 1"/>
                <a:gd name="f46" fmla="*/ 94 f40 1"/>
                <a:gd name="f47" fmla="*/ 14 f41 1"/>
                <a:gd name="f48" fmla="*/ 64 f40 1"/>
                <a:gd name="f49" fmla="*/ 13 f41 1"/>
                <a:gd name="f50" fmla="*/ 62 f40 1"/>
                <a:gd name="f51" fmla="*/ 1 f41 1"/>
                <a:gd name="f52" fmla="*/ 13 f40 1"/>
                <a:gd name="f53" fmla="*/ 21 f41 1"/>
                <a:gd name="f54" fmla="*/ 0 f40 1"/>
                <a:gd name="f55" fmla="*/ 43 f41 1"/>
                <a:gd name="f56" fmla="*/ 25 f40 1"/>
                <a:gd name="f57" fmla="*/ 46 f41 1"/>
                <a:gd name="f58" fmla="*/ 61 f40 1"/>
                <a:gd name="f59" fmla="+- f42 0 f1"/>
                <a:gd name="f60" fmla="*/ f45 1 50"/>
                <a:gd name="f61" fmla="*/ f46 1 94"/>
                <a:gd name="f62" fmla="*/ f47 1 50"/>
                <a:gd name="f63" fmla="*/ f48 1 94"/>
                <a:gd name="f64" fmla="*/ f49 1 50"/>
                <a:gd name="f65" fmla="*/ f50 1 94"/>
                <a:gd name="f66" fmla="*/ f51 1 50"/>
                <a:gd name="f67" fmla="*/ f52 1 94"/>
                <a:gd name="f68" fmla="*/ f53 1 50"/>
                <a:gd name="f69" fmla="*/ f54 1 94"/>
                <a:gd name="f70" fmla="*/ f55 1 50"/>
                <a:gd name="f71" fmla="*/ f56 1 94"/>
                <a:gd name="f72" fmla="*/ f57 1 50"/>
                <a:gd name="f73" fmla="*/ f58 1 94"/>
                <a:gd name="f74" fmla="*/ 0 1 f43"/>
                <a:gd name="f75" fmla="*/ f37 1 f43"/>
                <a:gd name="f76" fmla="*/ 0 1 f44"/>
                <a:gd name="f77" fmla="*/ f38 1 f44"/>
                <a:gd name="f78" fmla="*/ f60 1 f43"/>
                <a:gd name="f79" fmla="*/ f61 1 f44"/>
                <a:gd name="f80" fmla="*/ f62 1 f43"/>
                <a:gd name="f81" fmla="*/ f63 1 f44"/>
                <a:gd name="f82" fmla="*/ f64 1 f43"/>
                <a:gd name="f83" fmla="*/ f65 1 f44"/>
                <a:gd name="f84" fmla="*/ f66 1 f43"/>
                <a:gd name="f85" fmla="*/ f67 1 f44"/>
                <a:gd name="f86" fmla="*/ f68 1 f43"/>
                <a:gd name="f87" fmla="*/ f69 1 f44"/>
                <a:gd name="f88" fmla="*/ f70 1 f43"/>
                <a:gd name="f89" fmla="*/ f71 1 f44"/>
                <a:gd name="f90" fmla="*/ f72 1 f43"/>
                <a:gd name="f91" fmla="*/ f73 1 f44"/>
                <a:gd name="f92" fmla="*/ f74 f34 1"/>
                <a:gd name="f93" fmla="*/ f75 f34 1"/>
                <a:gd name="f94" fmla="*/ f77 f35 1"/>
                <a:gd name="f95" fmla="*/ f76 f35 1"/>
                <a:gd name="f96" fmla="*/ f78 f34 1"/>
                <a:gd name="f97" fmla="*/ f79 f35 1"/>
                <a:gd name="f98" fmla="*/ f80 f34 1"/>
                <a:gd name="f99" fmla="*/ f81 f35 1"/>
                <a:gd name="f100" fmla="*/ f82 f34 1"/>
                <a:gd name="f101" fmla="*/ f83 f35 1"/>
                <a:gd name="f102" fmla="*/ f84 f34 1"/>
                <a:gd name="f103" fmla="*/ f85 f35 1"/>
                <a:gd name="f104" fmla="*/ f86 f34 1"/>
                <a:gd name="f105" fmla="*/ f87 f35 1"/>
                <a:gd name="f106" fmla="*/ f88 f34 1"/>
                <a:gd name="f107" fmla="*/ f89 f35 1"/>
                <a:gd name="f108" fmla="*/ f90 f34 1"/>
                <a:gd name="f109" fmla="*/ f9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104" y="f105"/>
                </a:cxn>
                <a:cxn ang="f59">
                  <a:pos x="f106" y="f107"/>
                </a:cxn>
                <a:cxn ang="f59">
                  <a:pos x="f108" y="f109"/>
                </a:cxn>
                <a:cxn ang="f59">
                  <a:pos x="f96" y="f97"/>
                </a:cxn>
              </a:cxnLst>
              <a:rect l="f92" t="f95" r="f93" b="f94"/>
              <a:pathLst>
                <a:path w="50" h="9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16" y="f15"/>
                    <a:pt x="f16" y="f17"/>
                  </a:cubicBezTo>
                  <a:cubicBezTo>
                    <a:pt x="f18" y="f19"/>
                    <a:pt x="f20" y="f21"/>
                    <a:pt x="f22" y="f16"/>
                  </a:cubicBezTo>
                  <a:cubicBezTo>
                    <a:pt x="f5" y="f18"/>
                    <a:pt x="f13" y="f5"/>
                    <a:pt x="f23" y="f5"/>
                  </a:cubicBezTo>
                  <a:cubicBezTo>
                    <a:pt x="f24" y="f5"/>
                    <a:pt x="f19" y="f18"/>
                    <a:pt x="f25" y="f26"/>
                  </a:cubicBezTo>
                  <a:cubicBezTo>
                    <a:pt x="f27" y="f8"/>
                    <a:pt x="f28" y="f29"/>
                    <a:pt x="f19" y="f30"/>
                  </a:cubicBezTo>
                  <a:cubicBezTo>
                    <a:pt x="f6" y="f31"/>
                    <a:pt x="f27" y="f32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674E8C9-B3BE-9DFA-9D79-2161F6B02070}"/>
                </a:ext>
              </a:extLst>
            </p:cNvPr>
            <p:cNvSpPr/>
            <p:nvPr/>
          </p:nvSpPr>
          <p:spPr>
            <a:xfrm>
              <a:off x="4832997" y="647367"/>
              <a:ext cx="164217" cy="338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70"/>
                <a:gd name="f8" fmla="val 3"/>
                <a:gd name="f9" fmla="val 60"/>
                <a:gd name="f10" fmla="val 51"/>
                <a:gd name="f11" fmla="val 2"/>
                <a:gd name="f12" fmla="val 42"/>
                <a:gd name="f13" fmla="val 36"/>
                <a:gd name="f14" fmla="val 30"/>
                <a:gd name="f15" fmla="val 1"/>
                <a:gd name="f16" fmla="val 24"/>
                <a:gd name="f17" fmla="val 17"/>
                <a:gd name="f18" fmla="val 5"/>
                <a:gd name="f19" fmla="val 8"/>
                <a:gd name="f20" fmla="val 10"/>
                <a:gd name="f21" fmla="val 4"/>
                <a:gd name="f22" fmla="val 14"/>
                <a:gd name="f23" fmla="val 26"/>
                <a:gd name="f24" fmla="val 29"/>
                <a:gd name="f25" fmla="val 32"/>
                <a:gd name="f26" fmla="val 31"/>
                <a:gd name="f27" fmla="val 44"/>
                <a:gd name="f28" fmla="val 54"/>
                <a:gd name="f29" fmla="+- 0 0 -90"/>
                <a:gd name="f30" fmla="*/ f3 1 34"/>
                <a:gd name="f31" fmla="*/ f4 1 7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4"/>
                <a:gd name="f40" fmla="*/ f36 1 70"/>
                <a:gd name="f41" fmla="*/ 3 f37 1"/>
                <a:gd name="f42" fmla="*/ 70 f36 1"/>
                <a:gd name="f43" fmla="*/ 2 f37 1"/>
                <a:gd name="f44" fmla="*/ 42 f36 1"/>
                <a:gd name="f45" fmla="*/ 1 f37 1"/>
                <a:gd name="f46" fmla="*/ 24 f36 1"/>
                <a:gd name="f47" fmla="*/ 10 f37 1"/>
                <a:gd name="f48" fmla="*/ 4 f36 1"/>
                <a:gd name="f49" fmla="*/ 29 f37 1"/>
                <a:gd name="f50" fmla="*/ 31 f37 1"/>
                <a:gd name="f51" fmla="+- f38 0 f1"/>
                <a:gd name="f52" fmla="*/ f41 1 34"/>
                <a:gd name="f53" fmla="*/ f42 1 70"/>
                <a:gd name="f54" fmla="*/ f43 1 34"/>
                <a:gd name="f55" fmla="*/ f44 1 70"/>
                <a:gd name="f56" fmla="*/ f45 1 34"/>
                <a:gd name="f57" fmla="*/ f46 1 70"/>
                <a:gd name="f58" fmla="*/ f47 1 34"/>
                <a:gd name="f59" fmla="*/ f48 1 70"/>
                <a:gd name="f60" fmla="*/ f49 1 34"/>
                <a:gd name="f61" fmla="*/ f50 1 34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39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7"/>
                </a:cxn>
                <a:cxn ang="f51">
                  <a:pos x="f89" y="f85"/>
                </a:cxn>
                <a:cxn ang="f51">
                  <a:pos x="f80" y="f81"/>
                </a:cxn>
              </a:cxnLst>
              <a:rect l="f76" t="f79" r="f77" b="f78"/>
              <a:pathLst>
                <a:path w="34" h="70">
                  <a:moveTo>
                    <a:pt x="f8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1" y="f13"/>
                    <a:pt x="f5" y="f14"/>
                    <a:pt x="f15" y="f16"/>
                  </a:cubicBezTo>
                  <a:cubicBezTo>
                    <a:pt x="f8" y="f17"/>
                    <a:pt x="f18" y="f19"/>
                    <a:pt x="f20" y="f21"/>
                  </a:cubicBezTo>
                  <a:cubicBezTo>
                    <a:pt x="f22" y="f15"/>
                    <a:pt x="f23" y="f5"/>
                    <a:pt x="f24" y="f21"/>
                  </a:cubicBezTo>
                  <a:cubicBezTo>
                    <a:pt x="f25" y="f19"/>
                    <a:pt x="f14" y="f17"/>
                    <a:pt x="f26" y="f16"/>
                  </a:cubicBezTo>
                  <a:cubicBezTo>
                    <a:pt x="f6" y="f27"/>
                    <a:pt x="f17" y="f28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7;p57">
            <a:extLst>
              <a:ext uri="{FF2B5EF4-FFF2-40B4-BE49-F238E27FC236}">
                <a16:creationId xmlns:a16="http://schemas.microsoft.com/office/drawing/2014/main" id="{F9CA2CEF-E092-5358-EFC8-1B0E9AEE2E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753" y="2221607"/>
            <a:ext cx="7810503" cy="1535103"/>
          </a:xfrm>
        </p:spPr>
        <p:txBody>
          <a:bodyPr/>
          <a:lstStyle/>
          <a:p>
            <a:pPr lvl="0"/>
            <a:r>
              <a:rPr lang="en-US">
                <a:cs typeface="B Nazanin" panose="00000400000000000000" pitchFamily="2" charset="-78"/>
              </a:rPr>
              <a:t>250,000,000</a:t>
            </a:r>
          </a:p>
        </p:txBody>
      </p:sp>
      <p:sp>
        <p:nvSpPr>
          <p:cNvPr id="3" name="Google Shape;848;p57">
            <a:extLst>
              <a:ext uri="{FF2B5EF4-FFF2-40B4-BE49-F238E27FC236}">
                <a16:creationId xmlns:a16="http://schemas.microsoft.com/office/drawing/2014/main" id="{939B3325-6C03-2E1D-0B86-5D072A0DE1E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7345" y="3846825"/>
            <a:ext cx="6889318" cy="5079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1800" b="1" dirty="0">
                <a:solidFill>
                  <a:srgbClr val="FFFFFF"/>
                </a:solidFill>
                <a:cs typeface="B Nazanin" panose="00000400000000000000" pitchFamily="2" charset="-78"/>
              </a:rPr>
              <a:t>مسافران در فصل تابستان 2019</a:t>
            </a:r>
            <a:endParaRPr lang="en-US" sz="18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upo 26">
            <a:extLst>
              <a:ext uri="{FF2B5EF4-FFF2-40B4-BE49-F238E27FC236}">
                <a16:creationId xmlns:a16="http://schemas.microsoft.com/office/drawing/2014/main" id="{C26D2038-81B8-C66E-D39A-1C7AACA0C508}"/>
              </a:ext>
            </a:extLst>
          </p:cNvPr>
          <p:cNvGrpSpPr/>
          <p:nvPr/>
        </p:nvGrpSpPr>
        <p:grpSpPr>
          <a:xfrm>
            <a:off x="2528855" y="269830"/>
            <a:ext cx="4262503" cy="2037438"/>
            <a:chOff x="2528855" y="269830"/>
            <a:chExt cx="4262503" cy="20374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6AFFE76-4067-66FA-F7BE-698C8B5F64FB}"/>
                </a:ext>
              </a:extLst>
            </p:cNvPr>
            <p:cNvSpPr/>
            <p:nvPr/>
          </p:nvSpPr>
          <p:spPr>
            <a:xfrm>
              <a:off x="2528855" y="269830"/>
              <a:ext cx="4262503" cy="203743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501"/>
                <a:gd name="f8" fmla="val 716"/>
                <a:gd name="f9" fmla="val 563"/>
                <a:gd name="f10" fmla="val 11"/>
                <a:gd name="f11" fmla="val 561"/>
                <a:gd name="f12" fmla="val 21"/>
                <a:gd name="f13" fmla="val 558"/>
                <a:gd name="f14" fmla="val 32"/>
                <a:gd name="f15" fmla="val 555"/>
                <a:gd name="f16" fmla="val 29"/>
                <a:gd name="f17" fmla="val 540"/>
                <a:gd name="f18" fmla="val 26"/>
                <a:gd name="f19" fmla="val 524"/>
                <a:gd name="f20" fmla="val 23"/>
                <a:gd name="f21" fmla="val 508"/>
                <a:gd name="f22" fmla="val 33"/>
                <a:gd name="f23" fmla="val 506"/>
                <a:gd name="f24" fmla="val 42"/>
                <a:gd name="f25" fmla="val 503"/>
                <a:gd name="f26" fmla="val 53"/>
                <a:gd name="f27" fmla="val 500"/>
                <a:gd name="f28" fmla="val 49"/>
                <a:gd name="f29" fmla="val 485"/>
                <a:gd name="f30" fmla="val 46"/>
                <a:gd name="f31" fmla="val 471"/>
                <a:gd name="f32" fmla="val 456"/>
                <a:gd name="f33" fmla="val 38"/>
                <a:gd name="f34" fmla="val 439"/>
                <a:gd name="f35" fmla="val 429"/>
                <a:gd name="f36" fmla="val 58"/>
                <a:gd name="f37" fmla="val 426"/>
                <a:gd name="f38" fmla="val 63"/>
                <a:gd name="f39" fmla="val 422"/>
                <a:gd name="f40" fmla="val 68"/>
                <a:gd name="f41" fmla="val 419"/>
                <a:gd name="f42" fmla="val 74"/>
                <a:gd name="f43" fmla="val 417"/>
                <a:gd name="f44" fmla="val 413"/>
                <a:gd name="f45" fmla="val 73"/>
                <a:gd name="f46" fmla="val 407"/>
                <a:gd name="f47" fmla="val 72"/>
                <a:gd name="f48" fmla="val 398"/>
                <a:gd name="f49" fmla="val 70"/>
                <a:gd name="f50" fmla="val 388"/>
                <a:gd name="f51" fmla="val 69"/>
                <a:gd name="f52" fmla="val 377"/>
                <a:gd name="f53" fmla="val 117"/>
                <a:gd name="f54" fmla="val 165"/>
                <a:gd name="f55" fmla="val 343"/>
                <a:gd name="f56" fmla="val 213"/>
                <a:gd name="f57" fmla="val 326"/>
                <a:gd name="f58" fmla="val 212"/>
                <a:gd name="f59" fmla="val 316"/>
                <a:gd name="f60" fmla="val 307"/>
                <a:gd name="f61" fmla="val 211"/>
                <a:gd name="f62" fmla="val 298"/>
                <a:gd name="f63" fmla="val 210"/>
                <a:gd name="f64" fmla="val 293"/>
                <a:gd name="f65" fmla="val 290"/>
                <a:gd name="f66" fmla="val 217"/>
                <a:gd name="f67" fmla="val 287"/>
                <a:gd name="f68" fmla="val 225"/>
                <a:gd name="f69" fmla="val 283"/>
                <a:gd name="f70" fmla="val 233"/>
                <a:gd name="f71" fmla="val 278"/>
                <a:gd name="f72" fmla="val 242"/>
                <a:gd name="f73" fmla="val 275"/>
                <a:gd name="f74" fmla="val 248"/>
                <a:gd name="f75" fmla="val 272"/>
                <a:gd name="f76" fmla="val 250"/>
                <a:gd name="f77" fmla="val 269"/>
                <a:gd name="f78" fmla="val 262"/>
                <a:gd name="f79" fmla="val 249"/>
                <a:gd name="f80" fmla="val 246"/>
                <a:gd name="f81" fmla="val 230"/>
                <a:gd name="f82" fmla="val 214"/>
                <a:gd name="f83" fmla="val 260"/>
                <a:gd name="f84" fmla="val 279"/>
                <a:gd name="f85" fmla="val 220"/>
                <a:gd name="f86" fmla="val 280"/>
                <a:gd name="f87" fmla="val 226"/>
                <a:gd name="f88" fmla="val 300"/>
                <a:gd name="f89" fmla="val 237"/>
                <a:gd name="f90" fmla="val 240"/>
                <a:gd name="f91" fmla="val 245"/>
                <a:gd name="f92" fmla="val 310"/>
                <a:gd name="f93" fmla="val 320"/>
                <a:gd name="f94" fmla="val 235"/>
                <a:gd name="f95" fmla="val 329"/>
                <a:gd name="f96" fmla="val 231"/>
                <a:gd name="f97" fmla="val 381"/>
                <a:gd name="f98" fmla="val 204"/>
                <a:gd name="f99" fmla="val 433"/>
                <a:gd name="f100" fmla="val 177"/>
                <a:gd name="f101" fmla="val 151"/>
                <a:gd name="f102" fmla="val 528"/>
                <a:gd name="f103" fmla="val 130"/>
                <a:gd name="f104" fmla="val 570"/>
                <a:gd name="f105" fmla="val 108"/>
                <a:gd name="f106" fmla="val 613"/>
                <a:gd name="f107" fmla="val 87"/>
                <a:gd name="f108" fmla="val 621"/>
                <a:gd name="f109" fmla="val 83"/>
                <a:gd name="f110" fmla="val 629"/>
                <a:gd name="f111" fmla="val 81"/>
                <a:gd name="f112" fmla="val 640"/>
                <a:gd name="f113" fmla="val 77"/>
                <a:gd name="f114" fmla="val 27"/>
                <a:gd name="f115" fmla="val 656"/>
                <a:gd name="f116" fmla="val 671"/>
                <a:gd name="f117" fmla="val 686"/>
                <a:gd name="f118" fmla="val 54"/>
                <a:gd name="f119" fmla="val 82"/>
                <a:gd name="f120" fmla="val 705"/>
                <a:gd name="f121" fmla="val 723"/>
                <a:gd name="f122" fmla="val 84"/>
                <a:gd name="f123" fmla="val 741"/>
                <a:gd name="f124" fmla="val 85"/>
                <a:gd name="f125" fmla="val 779"/>
                <a:gd name="f126" fmla="val 817"/>
                <a:gd name="f127" fmla="val 88"/>
                <a:gd name="f128" fmla="val 854"/>
                <a:gd name="f129" fmla="val 90"/>
                <a:gd name="f130" fmla="val 858"/>
                <a:gd name="f131" fmla="val 91"/>
                <a:gd name="f132" fmla="val 863"/>
                <a:gd name="f133" fmla="val 93"/>
                <a:gd name="f134" fmla="val 866"/>
                <a:gd name="f135" fmla="val 96"/>
                <a:gd name="f136" fmla="val 870"/>
                <a:gd name="f137" fmla="val 100"/>
                <a:gd name="f138" fmla="val 873"/>
                <a:gd name="f139" fmla="val 105"/>
                <a:gd name="f140" fmla="val 876"/>
                <a:gd name="f141" fmla="val 109"/>
                <a:gd name="f142" fmla="val 878"/>
                <a:gd name="f143" fmla="val 111"/>
                <a:gd name="f144" fmla="val 881"/>
                <a:gd name="f145" fmla="val 112"/>
                <a:gd name="f146" fmla="val 884"/>
                <a:gd name="f147" fmla="val 113"/>
                <a:gd name="f148" fmla="val 874"/>
                <a:gd name="f149" fmla="val 97"/>
                <a:gd name="f150" fmla="val 877"/>
                <a:gd name="f151" fmla="val 76"/>
                <a:gd name="f152" fmla="val 885"/>
                <a:gd name="f153" fmla="val 894"/>
                <a:gd name="f154" fmla="val 907"/>
                <a:gd name="f155" fmla="val 916"/>
                <a:gd name="f156" fmla="val 71"/>
                <a:gd name="f157" fmla="val 927"/>
                <a:gd name="f158" fmla="val 95"/>
                <a:gd name="f159" fmla="val 951"/>
                <a:gd name="f160" fmla="val 116"/>
                <a:gd name="f161" fmla="val 987"/>
                <a:gd name="f162" fmla="val 107"/>
                <a:gd name="f163" fmla="val 1022"/>
                <a:gd name="f164" fmla="val 120"/>
                <a:gd name="f165" fmla="val 1031"/>
                <a:gd name="f166" fmla="val 1039"/>
                <a:gd name="f167" fmla="val 1047"/>
                <a:gd name="f168" fmla="val 60"/>
                <a:gd name="f169" fmla="val 1053"/>
                <a:gd name="f170" fmla="val 89"/>
                <a:gd name="f171" fmla="val 1060"/>
                <a:gd name="f172" fmla="val 1062"/>
                <a:gd name="f173" fmla="val 1065"/>
                <a:gd name="f174" fmla="val 1063"/>
                <a:gd name="f175" fmla="val 103"/>
                <a:gd name="f176" fmla="val 110"/>
                <a:gd name="f177" fmla="val 1077"/>
                <a:gd name="f178" fmla="val 1089"/>
                <a:gd name="f179" fmla="val 1103"/>
                <a:gd name="f180" fmla="val 122"/>
                <a:gd name="f181" fmla="val 131"/>
                <a:gd name="f182" fmla="val 141"/>
                <a:gd name="f183" fmla="val 1115"/>
                <a:gd name="f184" fmla="val 144"/>
                <a:gd name="f185" fmla="val 1125"/>
                <a:gd name="f186" fmla="val 148"/>
                <a:gd name="f187" fmla="val 1136"/>
                <a:gd name="f188" fmla="val 150"/>
                <a:gd name="f189" fmla="val 1145"/>
                <a:gd name="f190" fmla="val 152"/>
                <a:gd name="f191" fmla="val 1151"/>
                <a:gd name="f192" fmla="val 155"/>
                <a:gd name="f193" fmla="val 1153"/>
                <a:gd name="f194" fmla="val 164"/>
                <a:gd name="f195" fmla="val 1157"/>
                <a:gd name="f196" fmla="val 1162"/>
                <a:gd name="f197" fmla="val 195"/>
                <a:gd name="f198" fmla="val 1167"/>
                <a:gd name="f199" fmla="val 1168"/>
                <a:gd name="f200" fmla="val 227"/>
                <a:gd name="f201" fmla="val 1180"/>
                <a:gd name="f202" fmla="val 229"/>
                <a:gd name="f203" fmla="val 1188"/>
                <a:gd name="f204" fmla="val 1196"/>
                <a:gd name="f205" fmla="val 1205"/>
                <a:gd name="f206" fmla="val 264"/>
                <a:gd name="f207" fmla="val 292"/>
                <a:gd name="f208" fmla="val 321"/>
                <a:gd name="f209" fmla="val 1219"/>
                <a:gd name="f210" fmla="val 322"/>
                <a:gd name="f211" fmla="val 1233"/>
                <a:gd name="f212" fmla="val 324"/>
                <a:gd name="f213" fmla="val 1246"/>
                <a:gd name="f214" fmla="val 325"/>
                <a:gd name="f215" fmla="val 1252"/>
                <a:gd name="f216" fmla="val 1254"/>
                <a:gd name="f217" fmla="val 327"/>
                <a:gd name="f218" fmla="val 332"/>
                <a:gd name="f219" fmla="val 1253"/>
                <a:gd name="f220" fmla="val 353"/>
                <a:gd name="f221" fmla="val 365"/>
                <a:gd name="f222" fmla="val 1336"/>
                <a:gd name="f223" fmla="val 359"/>
                <a:gd name="f224" fmla="val 1418"/>
                <a:gd name="f225" fmla="val 352"/>
                <a:gd name="f226" fmla="val 346"/>
                <a:gd name="f227" fmla="val 1492"/>
                <a:gd name="f228" fmla="val 355"/>
                <a:gd name="f229" fmla="val 1484"/>
                <a:gd name="f230" fmla="val 364"/>
                <a:gd name="f231" fmla="val 1476"/>
                <a:gd name="f232" fmla="val 372"/>
                <a:gd name="f233" fmla="val 1436"/>
                <a:gd name="f234" fmla="val 412"/>
                <a:gd name="f235" fmla="val 1396"/>
                <a:gd name="f236" fmla="val 451"/>
                <a:gd name="f237" fmla="val 1356"/>
                <a:gd name="f238" fmla="val 491"/>
                <a:gd name="f239" fmla="val 1307"/>
                <a:gd name="f240" fmla="val 1258"/>
                <a:gd name="f241" fmla="val 590"/>
                <a:gd name="f242" fmla="val 1209"/>
                <a:gd name="f243" fmla="val 639"/>
                <a:gd name="f244" fmla="val 1185"/>
                <a:gd name="f245" fmla="val 663"/>
                <a:gd name="f246" fmla="val 687"/>
                <a:gd name="f247" fmla="val 1138"/>
                <a:gd name="f248" fmla="val 711"/>
                <a:gd name="f249" fmla="val 1134"/>
                <a:gd name="f250" fmla="val 715"/>
                <a:gd name="f251" fmla="val 1131"/>
                <a:gd name="f252" fmla="val 1074"/>
                <a:gd name="f253" fmla="val 712"/>
                <a:gd name="f254" fmla="val 1023"/>
                <a:gd name="f255" fmla="val 709"/>
                <a:gd name="f256" fmla="val 972"/>
                <a:gd name="f257" fmla="val 706"/>
                <a:gd name="f258" fmla="val 911"/>
                <a:gd name="f259" fmla="val 702"/>
                <a:gd name="f260" fmla="val 850"/>
                <a:gd name="f261" fmla="val 698"/>
                <a:gd name="f262" fmla="val 789"/>
                <a:gd name="f263" fmla="val 695"/>
                <a:gd name="f264" fmla="val 743"/>
                <a:gd name="f265" fmla="val 692"/>
                <a:gd name="f266" fmla="val 696"/>
                <a:gd name="f267" fmla="val 688"/>
                <a:gd name="f268" fmla="val 650"/>
                <a:gd name="f269" fmla="val 685"/>
                <a:gd name="f270" fmla="val 611"/>
                <a:gd name="f271" fmla="val 683"/>
                <a:gd name="f272" fmla="val 572"/>
                <a:gd name="f273" fmla="val 681"/>
                <a:gd name="f274" fmla="val 532"/>
                <a:gd name="f275" fmla="val 678"/>
                <a:gd name="f276" fmla="val 493"/>
                <a:gd name="f277" fmla="val 676"/>
                <a:gd name="f278" fmla="val 454"/>
                <a:gd name="f279" fmla="val 673"/>
                <a:gd name="f280" fmla="val 415"/>
                <a:gd name="f281" fmla="val 378"/>
                <a:gd name="f282" fmla="val 668"/>
                <a:gd name="f283" fmla="val 342"/>
                <a:gd name="f284" fmla="val 666"/>
                <a:gd name="f285" fmla="val 305"/>
                <a:gd name="f286" fmla="val 664"/>
                <a:gd name="f287" fmla="val 255"/>
                <a:gd name="f288" fmla="val 661"/>
                <a:gd name="f289" fmla="val 658"/>
                <a:gd name="f290" fmla="val 154"/>
                <a:gd name="f291" fmla="val 654"/>
                <a:gd name="f292" fmla="val 126"/>
                <a:gd name="f293" fmla="val 653"/>
                <a:gd name="f294" fmla="val 98"/>
                <a:gd name="f295" fmla="val 651"/>
                <a:gd name="f296" fmla="val 649"/>
                <a:gd name="f297" fmla="val 67"/>
                <a:gd name="f298" fmla="val 62"/>
                <a:gd name="f299" fmla="val 647"/>
                <a:gd name="f300" fmla="val 644"/>
                <a:gd name="f301" fmla="val 41"/>
                <a:gd name="f302" fmla="val 619"/>
                <a:gd name="f303" fmla="val 22"/>
                <a:gd name="f304" fmla="val 593"/>
                <a:gd name="f305" fmla="val 2"/>
                <a:gd name="f306" fmla="val 567"/>
                <a:gd name="f307" fmla="val 566"/>
                <a:gd name="f308" fmla="val 1"/>
                <a:gd name="f309" fmla="val 565"/>
                <a:gd name="f310" fmla="val 1190"/>
                <a:gd name="f311" fmla="val 335"/>
                <a:gd name="f312" fmla="val 313"/>
                <a:gd name="f313" fmla="val 273"/>
                <a:gd name="f314" fmla="val 1187"/>
                <a:gd name="f315" fmla="val 1184"/>
                <a:gd name="f316" fmla="val 271"/>
                <a:gd name="f317" fmla="val 1181"/>
                <a:gd name="f318" fmla="val 1146"/>
                <a:gd name="f319" fmla="val 1111"/>
                <a:gd name="f320" fmla="val 256"/>
                <a:gd name="f321" fmla="val 1076"/>
                <a:gd name="f322" fmla="val 247"/>
                <a:gd name="f323" fmla="val 1043"/>
                <a:gd name="f324" fmla="val 1027"/>
                <a:gd name="f325" fmla="val 902"/>
                <a:gd name="f326" fmla="val 241"/>
                <a:gd name="f327" fmla="val 778"/>
                <a:gd name="f328" fmla="val 200"/>
                <a:gd name="f329" fmla="val 643"/>
                <a:gd name="f330" fmla="val 199"/>
                <a:gd name="f331" fmla="val 645"/>
                <a:gd name="f332" fmla="val 648"/>
                <a:gd name="f333" fmla="val 672"/>
                <a:gd name="f334" fmla="val 697"/>
                <a:gd name="f335" fmla="val 722"/>
                <a:gd name="f336" fmla="val 198"/>
                <a:gd name="f337" fmla="val 813"/>
                <a:gd name="f338" fmla="val 197"/>
                <a:gd name="f339" fmla="val 903"/>
                <a:gd name="f340" fmla="val 196"/>
                <a:gd name="f341" fmla="val 994"/>
                <a:gd name="f342" fmla="val 194"/>
                <a:gd name="f343" fmla="val 1008"/>
                <a:gd name="f344" fmla="val 193"/>
                <a:gd name="f345" fmla="val 1035"/>
                <a:gd name="f346" fmla="val 1070"/>
                <a:gd name="f347" fmla="val 202"/>
                <a:gd name="f348" fmla="val 1105"/>
                <a:gd name="f349" fmla="val 1141"/>
                <a:gd name="f350" fmla="val 1147"/>
                <a:gd name="f351" fmla="val 221"/>
                <a:gd name="f352" fmla="val 223"/>
                <a:gd name="f353" fmla="val 1159"/>
                <a:gd name="f354" fmla="val 224"/>
                <a:gd name="f355" fmla="val 1155"/>
                <a:gd name="f356" fmla="val 1104"/>
                <a:gd name="f357" fmla="val 203"/>
                <a:gd name="f358" fmla="val 1061"/>
                <a:gd name="f359" fmla="val 1018"/>
                <a:gd name="f360" fmla="val 186"/>
                <a:gd name="f361" fmla="val 1005"/>
                <a:gd name="f362" fmla="val 184"/>
                <a:gd name="f363" fmla="val 991"/>
                <a:gd name="f364" fmla="val 183"/>
                <a:gd name="f365" fmla="val 978"/>
                <a:gd name="f366" fmla="val 868"/>
                <a:gd name="f367" fmla="val 759"/>
                <a:gd name="f368" fmla="val 167"/>
                <a:gd name="f369" fmla="val 135"/>
                <a:gd name="f370" fmla="val 646"/>
                <a:gd name="f371" fmla="val 764"/>
                <a:gd name="f372" fmla="val 880"/>
                <a:gd name="f373" fmla="val 995"/>
                <a:gd name="f374" fmla="val 999"/>
                <a:gd name="f375" fmla="val 1002"/>
                <a:gd name="f376" fmla="val 136"/>
                <a:gd name="f377" fmla="val 1026"/>
                <a:gd name="f378" fmla="val 146"/>
                <a:gd name="f379" fmla="val 1068"/>
                <a:gd name="f380" fmla="val 1093"/>
                <a:gd name="f381" fmla="val 157"/>
                <a:gd name="f382" fmla="val 1118"/>
                <a:gd name="f383" fmla="val 163"/>
                <a:gd name="f384" fmla="val 1142"/>
                <a:gd name="f385" fmla="val 169"/>
                <a:gd name="f386" fmla="val 1143"/>
                <a:gd name="f387" fmla="val 168"/>
                <a:gd name="f388" fmla="val 1139"/>
                <a:gd name="f389" fmla="val 161"/>
                <a:gd name="f390" fmla="val 1130"/>
                <a:gd name="f391" fmla="val 160"/>
                <a:gd name="f392" fmla="val 153"/>
                <a:gd name="f393" fmla="val 1049"/>
                <a:gd name="f394" fmla="val 139"/>
                <a:gd name="f395" fmla="val 1030"/>
                <a:gd name="f396" fmla="val 134"/>
                <a:gd name="f397" fmla="val 1012"/>
                <a:gd name="f398" fmla="val 127"/>
                <a:gd name="f399" fmla="val 993"/>
                <a:gd name="f400" fmla="val 125"/>
                <a:gd name="f401" fmla="val 954"/>
                <a:gd name="f402" fmla="val 121"/>
                <a:gd name="f403" fmla="val 118"/>
                <a:gd name="f404" fmla="val 801"/>
                <a:gd name="f405" fmla="val 725"/>
                <a:gd name="f406" fmla="val 119"/>
                <a:gd name="f407" fmla="val 637"/>
                <a:gd name="f408" fmla="val 584"/>
                <a:gd name="f409" fmla="val 143"/>
                <a:gd name="f410" fmla="val 479"/>
                <a:gd name="f411" fmla="val 188"/>
                <a:gd name="f412" fmla="val 399"/>
                <a:gd name="f413" fmla="val 222"/>
                <a:gd name="f414" fmla="val 319"/>
                <a:gd name="f415" fmla="val 257"/>
                <a:gd name="f416" fmla="val 239"/>
                <a:gd name="f417" fmla="val 291"/>
                <a:gd name="f418" fmla="val 297"/>
                <a:gd name="f419" fmla="val 228"/>
                <a:gd name="f420" fmla="val 311"/>
                <a:gd name="f421" fmla="val 258"/>
                <a:gd name="f422" fmla="val 490"/>
                <a:gd name="f423" fmla="val 205"/>
                <a:gd name="f424" fmla="val 201"/>
                <a:gd name="f425" fmla="val 605"/>
                <a:gd name="f426" fmla="val 597"/>
                <a:gd name="f427" fmla="val 207"/>
                <a:gd name="f428" fmla="val 545"/>
                <a:gd name="f429" fmla="val 492"/>
                <a:gd name="f430" fmla="val 244"/>
                <a:gd name="f431" fmla="val 263"/>
                <a:gd name="f432" fmla="val 408"/>
                <a:gd name="f433" fmla="val 274"/>
                <a:gd name="f434" fmla="val 285"/>
                <a:gd name="f435" fmla="val 296"/>
                <a:gd name="f436" fmla="val 302"/>
                <a:gd name="f437" fmla="val 312"/>
                <a:gd name="f438" fmla="val 174"/>
                <a:gd name="f439" fmla="val 357"/>
                <a:gd name="f440" fmla="val 386"/>
                <a:gd name="f441" fmla="val 389"/>
                <a:gd name="f442" fmla="val 400"/>
                <a:gd name="f443" fmla="val 266"/>
                <a:gd name="f444" fmla="val 341"/>
                <a:gd name="f445" fmla="val 443"/>
                <a:gd name="f446" fmla="val 281"/>
                <a:gd name="f447" fmla="val 622"/>
                <a:gd name="f448" fmla="val 620"/>
                <a:gd name="f449" fmla="val 616"/>
                <a:gd name="f450" fmla="val 598"/>
                <a:gd name="f451" fmla="val 268"/>
                <a:gd name="f452" fmla="val 580"/>
                <a:gd name="f453" fmla="val 562"/>
                <a:gd name="f454" fmla="val 478"/>
                <a:gd name="f455" fmla="val 304"/>
                <a:gd name="f456" fmla="val 394"/>
                <a:gd name="f457" fmla="val 330"/>
                <a:gd name="f458" fmla="val 366"/>
                <a:gd name="f459" fmla="val 238"/>
                <a:gd name="f460" fmla="val 391"/>
                <a:gd name="f461" fmla="val 393"/>
                <a:gd name="f462" fmla="val 397"/>
                <a:gd name="f463" fmla="val 401"/>
                <a:gd name="f464" fmla="val 356"/>
                <a:gd name="f465" fmla="val 358"/>
                <a:gd name="f466" fmla="val 514"/>
                <a:gd name="f467" fmla="val 261"/>
                <a:gd name="f468" fmla="val 670"/>
                <a:gd name="f469" fmla="val 669"/>
                <a:gd name="f470" fmla="val 299"/>
                <a:gd name="f471" fmla="val 641"/>
                <a:gd name="f472" fmla="val 617"/>
                <a:gd name="f473" fmla="val 314"/>
                <a:gd name="f474" fmla="val 594"/>
                <a:gd name="f475" fmla="val 495"/>
                <a:gd name="f476" fmla="val 349"/>
                <a:gd name="f477" fmla="val 396"/>
                <a:gd name="f478" fmla="val 405"/>
                <a:gd name="f479" fmla="val 427"/>
                <a:gd name="f480" fmla="val 449"/>
                <a:gd name="f481" fmla="val 473"/>
                <a:gd name="f482" fmla="val 57"/>
                <a:gd name="f483" fmla="val 476"/>
                <a:gd name="f484" fmla="val 484"/>
                <a:gd name="f485" fmla="val 361"/>
                <a:gd name="f486" fmla="val 339"/>
                <a:gd name="f487" fmla="val 340"/>
                <a:gd name="f488" fmla="val 684"/>
                <a:gd name="f489" fmla="val 630"/>
                <a:gd name="f490" fmla="val 576"/>
                <a:gd name="f491" fmla="val 370"/>
                <a:gd name="f492" fmla="val 522"/>
                <a:gd name="f493" fmla="val 384"/>
                <a:gd name="f494" fmla="val 440"/>
                <a:gd name="f495" fmla="val 448"/>
                <a:gd name="f496" fmla="val 465"/>
                <a:gd name="f497" fmla="val 483"/>
                <a:gd name="f498" fmla="val 501"/>
                <a:gd name="f499" fmla="val 55"/>
                <a:gd name="f500" fmla="val 505"/>
                <a:gd name="f501" fmla="val 516"/>
                <a:gd name="f502" fmla="val 56"/>
                <a:gd name="f503" fmla="val 513"/>
                <a:gd name="f504" fmla="val 510"/>
                <a:gd name="f505" fmla="val 507"/>
                <a:gd name="f506" fmla="val 36"/>
                <a:gd name="f507" fmla="val 512"/>
                <a:gd name="f508" fmla="val 35"/>
                <a:gd name="f509" fmla="val 206"/>
                <a:gd name="f510" fmla="val 373"/>
                <a:gd name="f511" fmla="val 455"/>
                <a:gd name="f512" fmla="val 541"/>
                <a:gd name="f513" fmla="val 418"/>
                <a:gd name="f514" fmla="val 436"/>
                <a:gd name="f515" fmla="val 453"/>
                <a:gd name="f516" fmla="val 470"/>
                <a:gd name="f517" fmla="val 542"/>
                <a:gd name="f518" fmla="val 477"/>
                <a:gd name="f519" fmla="val 539"/>
                <a:gd name="f520" fmla="val 533"/>
                <a:gd name="f521" fmla="val 480"/>
                <a:gd name="f522" fmla="val 511"/>
                <a:gd name="f523" fmla="val 489"/>
                <a:gd name="f524" fmla="val 486"/>
                <a:gd name="f525" fmla="val 468"/>
                <a:gd name="f526" fmla="val 172"/>
                <a:gd name="f527" fmla="val 538"/>
                <a:gd name="f528" fmla="val 547"/>
                <a:gd name="f529" fmla="val 556"/>
                <a:gd name="f530" fmla="val 30"/>
                <a:gd name="f531" fmla="val 560"/>
                <a:gd name="f532" fmla="val 64"/>
                <a:gd name="f533" fmla="val 642"/>
                <a:gd name="f534" fmla="val 124"/>
                <a:gd name="f535" fmla="val 253"/>
                <a:gd name="f536" fmla="val 460"/>
                <a:gd name="f537" fmla="val 657"/>
                <a:gd name="f538" fmla="val 690"/>
                <a:gd name="f539" fmla="val 659"/>
                <a:gd name="f540" fmla="val 762"/>
                <a:gd name="f541" fmla="val 660"/>
                <a:gd name="f542" fmla="val 834"/>
                <a:gd name="f543" fmla="val 955"/>
                <a:gd name="f544" fmla="val 1015"/>
                <a:gd name="f545" fmla="val 665"/>
                <a:gd name="f546" fmla="val 1078"/>
                <a:gd name="f547" fmla="val 1109"/>
                <a:gd name="f548" fmla="val 1112"/>
                <a:gd name="f549" fmla="val 1117"/>
                <a:gd name="f550" fmla="val 1119"/>
                <a:gd name="f551" fmla="val 662"/>
                <a:gd name="f552" fmla="val 1191"/>
                <a:gd name="f553" fmla="val 586"/>
                <a:gd name="f554" fmla="val 1216"/>
                <a:gd name="f555" fmla="val 1241"/>
                <a:gd name="f556" fmla="val 1267"/>
                <a:gd name="f557" fmla="val 1294"/>
                <a:gd name="f558" fmla="val 1321"/>
                <a:gd name="f559" fmla="val 1348"/>
                <a:gd name="f560" fmla="val 421"/>
                <a:gd name="f561" fmla="val 1357"/>
                <a:gd name="f562" fmla="val 1365"/>
                <a:gd name="f563" fmla="val 403"/>
                <a:gd name="f564" fmla="val 1375"/>
                <a:gd name="f565" fmla="val 392"/>
                <a:gd name="f566" fmla="val 1000"/>
                <a:gd name="f567" fmla="val 814"/>
                <a:gd name="f568" fmla="val 402"/>
                <a:gd name="f569" fmla="val 958"/>
                <a:gd name="f570" fmla="val 387"/>
                <a:gd name="f571" fmla="val 1249"/>
                <a:gd name="f572" fmla="val 1244"/>
                <a:gd name="f573" fmla="val 351"/>
                <a:gd name="f574" fmla="val 1237"/>
                <a:gd name="f575" fmla="val 345"/>
                <a:gd name="f576" fmla="val 1235"/>
                <a:gd name="f577" fmla="val 1231"/>
                <a:gd name="f578" fmla="val 1228"/>
                <a:gd name="f579" fmla="val 337"/>
                <a:gd name="f580" fmla="val 1203"/>
                <a:gd name="f581" fmla="val 336"/>
                <a:gd name="f582" fmla="val 530"/>
                <a:gd name="f583" fmla="val 430"/>
                <a:gd name="f584" fmla="val 434"/>
                <a:gd name="f585" fmla="val 438"/>
                <a:gd name="f586" fmla="val 472"/>
                <a:gd name="f587" fmla="val 446"/>
                <a:gd name="f588" fmla="val 447"/>
                <a:gd name="f589" fmla="val 458"/>
                <a:gd name="f590" fmla="val 162"/>
                <a:gd name="f591" fmla="val 159"/>
                <a:gd name="f592" fmla="val 156"/>
                <a:gd name="f593" fmla="val 515"/>
                <a:gd name="f594" fmla="val 520"/>
                <a:gd name="f595" fmla="val 106"/>
                <a:gd name="f596" fmla="val 525"/>
                <a:gd name="f597" fmla="val 75"/>
                <a:gd name="f598" fmla="val 531"/>
                <a:gd name="f599" fmla="val 534"/>
                <a:gd name="f600" fmla="val 536"/>
                <a:gd name="f601" fmla="val 133"/>
                <a:gd name="f602" fmla="val 523"/>
                <a:gd name="f603" fmla="val 519"/>
                <a:gd name="f604" fmla="val 147"/>
                <a:gd name="f605" fmla="val 171"/>
                <a:gd name="f606" fmla="val 888"/>
                <a:gd name="f607" fmla="val 875"/>
                <a:gd name="f608" fmla="val 710"/>
                <a:gd name="f609" fmla="val 735"/>
                <a:gd name="f610" fmla="val 181"/>
                <a:gd name="f611" fmla="val 182"/>
                <a:gd name="f612" fmla="val 185"/>
                <a:gd name="f613" fmla="val 1064"/>
                <a:gd name="f614" fmla="val 1075"/>
                <a:gd name="f615" fmla="val 1086"/>
                <a:gd name="f616" fmla="val 190"/>
                <a:gd name="f617" fmla="val 1097"/>
                <a:gd name="f618" fmla="val 192"/>
                <a:gd name="f619" fmla="val 176"/>
                <a:gd name="f620" fmla="val 1085"/>
                <a:gd name="f621" fmla="val 1073"/>
                <a:gd name="f622" fmla="val 1011"/>
                <a:gd name="f623" fmla="val 149"/>
                <a:gd name="f624" fmla="val 170"/>
                <a:gd name="f625" fmla="val 1013"/>
                <a:gd name="f626" fmla="val 1014"/>
                <a:gd name="f627" fmla="val 1025"/>
                <a:gd name="f628" fmla="val 1036"/>
                <a:gd name="f629" fmla="val 179"/>
                <a:gd name="f630" fmla="val 173"/>
                <a:gd name="f631" fmla="val 1024"/>
                <a:gd name="f632" fmla="val 747"/>
                <a:gd name="f633" fmla="val 760"/>
                <a:gd name="f634" fmla="val 772"/>
                <a:gd name="f635" fmla="val 784"/>
                <a:gd name="f636" fmla="val 771"/>
                <a:gd name="f637" fmla="val 799"/>
                <a:gd name="f638" fmla="val 812"/>
                <a:gd name="f639" fmla="val 824"/>
                <a:gd name="f640" fmla="val 836"/>
                <a:gd name="f641" fmla="val 811"/>
                <a:gd name="f642" fmla="val 941"/>
                <a:gd name="f643" fmla="val 928"/>
                <a:gd name="f644" fmla="val 904"/>
                <a:gd name="f645" fmla="val 917"/>
                <a:gd name="f646" fmla="val 929"/>
                <a:gd name="f647" fmla="val 982"/>
                <a:gd name="f648" fmla="val 970"/>
                <a:gd name="f649" fmla="val 178"/>
                <a:gd name="f650" fmla="val 175"/>
                <a:gd name="f651" fmla="val 1120"/>
                <a:gd name="f652" fmla="val 187"/>
                <a:gd name="f653" fmla="val 114"/>
                <a:gd name="f654" fmla="val 416"/>
                <a:gd name="f655" fmla="val 61"/>
                <a:gd name="f656" fmla="val 59"/>
                <a:gd name="f657" fmla="val 442"/>
                <a:gd name="f658" fmla="val 445"/>
                <a:gd name="f659" fmla="val 450"/>
                <a:gd name="f660" fmla="val 428"/>
                <a:gd name="f661" fmla="val 101"/>
                <a:gd name="f662" fmla="val 420"/>
                <a:gd name="f663" fmla="val 464"/>
                <a:gd name="f664" fmla="val 462"/>
                <a:gd name="f665" fmla="val 284"/>
                <a:gd name="f666" fmla="val 308"/>
                <a:gd name="f667" fmla="val 452"/>
                <a:gd name="f668" fmla="val 301"/>
                <a:gd name="f669" fmla="val 289"/>
                <a:gd name="f670" fmla="val 435"/>
                <a:gd name="f671" fmla="val 294"/>
                <a:gd name="f672" fmla="val 383"/>
                <a:gd name="f673" fmla="val 380"/>
                <a:gd name="f674" fmla="val 496"/>
                <a:gd name="f675" fmla="val 368"/>
                <a:gd name="f676" fmla="val 48"/>
                <a:gd name="f677" fmla="val 537"/>
                <a:gd name="f678" fmla="val 43"/>
                <a:gd name="f679" fmla="val 548"/>
                <a:gd name="f680" fmla="val 544"/>
                <a:gd name="f681" fmla="+- 0 0 -90"/>
                <a:gd name="f682" fmla="*/ f4 1 1501"/>
                <a:gd name="f683" fmla="*/ f5 1 716"/>
                <a:gd name="f684" fmla="val f6"/>
                <a:gd name="f685" fmla="val f7"/>
                <a:gd name="f686" fmla="val f8"/>
                <a:gd name="f687" fmla="*/ f681 f0 1"/>
                <a:gd name="f688" fmla="+- f686 0 f684"/>
                <a:gd name="f689" fmla="+- f685 0 f684"/>
                <a:gd name="f690" fmla="*/ f687 1 f3"/>
                <a:gd name="f691" fmla="*/ f689 1 1501"/>
                <a:gd name="f692" fmla="*/ f688 1 716"/>
                <a:gd name="f693" fmla="*/ 53 f689 1"/>
                <a:gd name="f694" fmla="*/ 500 f688 1"/>
                <a:gd name="f695" fmla="*/ 73 f689 1"/>
                <a:gd name="f696" fmla="*/ 407 f688 1"/>
                <a:gd name="f697" fmla="*/ 217 f689 1"/>
                <a:gd name="f698" fmla="*/ 287 f688 1"/>
                <a:gd name="f699" fmla="*/ 279 f689 1"/>
                <a:gd name="f700" fmla="*/ 214 f688 1"/>
                <a:gd name="f701" fmla="*/ 329 f689 1"/>
                <a:gd name="f702" fmla="*/ 231 f688 1"/>
                <a:gd name="f703" fmla="*/ 640 f689 1"/>
                <a:gd name="f704" fmla="*/ 0 f688 1"/>
                <a:gd name="f705" fmla="*/ 854 f689 1"/>
                <a:gd name="f706" fmla="*/ 90 f688 1"/>
                <a:gd name="f707" fmla="*/ 876 f689 1"/>
                <a:gd name="f708" fmla="*/ 87 f688 1"/>
                <a:gd name="f709" fmla="*/ 1022 f689 1"/>
                <a:gd name="f710" fmla="*/ 120 f688 1"/>
                <a:gd name="f711" fmla="*/ 1062 f689 1"/>
                <a:gd name="f712" fmla="*/ 93 f688 1"/>
                <a:gd name="f713" fmla="*/ 1103 f689 1"/>
                <a:gd name="f714" fmla="*/ 141 f688 1"/>
                <a:gd name="f715" fmla="*/ 1167 f689 1"/>
                <a:gd name="f716" fmla="*/ 1246 f689 1"/>
                <a:gd name="f717" fmla="*/ 325 f688 1"/>
                <a:gd name="f718" fmla="*/ 1476 f689 1"/>
                <a:gd name="f719" fmla="*/ 372 f688 1"/>
                <a:gd name="f720" fmla="*/ 1125 f689 1"/>
                <a:gd name="f721" fmla="*/ 716 f688 1"/>
                <a:gd name="f722" fmla="*/ 532 f689 1"/>
                <a:gd name="f723" fmla="*/ 678 f688 1"/>
                <a:gd name="f724" fmla="*/ 71 f689 1"/>
                <a:gd name="f725" fmla="*/ 649 f688 1"/>
                <a:gd name="f726" fmla="*/ 1190 f689 1"/>
                <a:gd name="f727" fmla="*/ 335 f688 1"/>
                <a:gd name="f728" fmla="*/ 1027 f689 1"/>
                <a:gd name="f729" fmla="*/ 242 f688 1"/>
                <a:gd name="f730" fmla="*/ 648 f689 1"/>
                <a:gd name="f731" fmla="*/ 199 f688 1"/>
                <a:gd name="f732" fmla="*/ 1141 f689 1"/>
                <a:gd name="f733" fmla="*/ 220 f688 1"/>
                <a:gd name="f734" fmla="*/ 978 f689 1"/>
                <a:gd name="f735" fmla="*/ 183 f688 1"/>
                <a:gd name="f736" fmla="*/ 649 f689 1"/>
                <a:gd name="f737" fmla="*/ 135 f688 1"/>
                <a:gd name="f738" fmla="*/ 1142 f689 1"/>
                <a:gd name="f739" fmla="*/ 169 f688 1"/>
                <a:gd name="f740" fmla="*/ 993 f689 1"/>
                <a:gd name="f741" fmla="*/ 125 f688 1"/>
                <a:gd name="f742" fmla="*/ 479 f689 1"/>
                <a:gd name="f743" fmla="*/ 188 f688 1"/>
                <a:gd name="f744" fmla="*/ 621 f689 1"/>
                <a:gd name="f745" fmla="*/ 198 f688 1"/>
                <a:gd name="f746" fmla="*/ 213 f689 1"/>
                <a:gd name="f747" fmla="*/ 343 f688 1"/>
                <a:gd name="f748" fmla="*/ 622 f689 1"/>
                <a:gd name="f749" fmla="*/ 255 f688 1"/>
                <a:gd name="f750" fmla="*/ 202 f689 1"/>
                <a:gd name="f751" fmla="*/ 388 f688 1"/>
                <a:gd name="f752" fmla="*/ 671 f689 1"/>
                <a:gd name="f753" fmla="*/ 293 f688 1"/>
                <a:gd name="f754" fmla="*/ 67 f689 1"/>
                <a:gd name="f755" fmla="*/ 471 f688 1"/>
                <a:gd name="f756" fmla="*/ 684 f689 1"/>
                <a:gd name="f757" fmla="*/ 342 f688 1"/>
                <a:gd name="f758" fmla="*/ 58 f689 1"/>
                <a:gd name="f759" fmla="*/ 516 f688 1"/>
                <a:gd name="f760" fmla="*/ 541 f689 1"/>
                <a:gd name="f761" fmla="*/ 470 f688 1"/>
                <a:gd name="f762" fmla="*/ 54 f689 1"/>
                <a:gd name="f763" fmla="*/ 556 f688 1"/>
                <a:gd name="f764" fmla="*/ 150 f689 1"/>
                <a:gd name="f765" fmla="*/ 646 f688 1"/>
                <a:gd name="f766" fmla="*/ 1015 f689 1"/>
                <a:gd name="f767" fmla="*/ 665 f688 1"/>
                <a:gd name="f768" fmla="*/ 1267 f689 1"/>
                <a:gd name="f769" fmla="*/ 507 f688 1"/>
                <a:gd name="f770" fmla="*/ 814 f689 1"/>
                <a:gd name="f771" fmla="*/ 400 f688 1"/>
                <a:gd name="f772" fmla="*/ 473 f689 1"/>
                <a:gd name="f773" fmla="*/ 443 f688 1"/>
                <a:gd name="f774" fmla="*/ 154 f689 1"/>
                <a:gd name="f775" fmla="*/ 515 f688 1"/>
                <a:gd name="f776" fmla="*/ 162 f689 1"/>
                <a:gd name="f777" fmla="*/ 513 f688 1"/>
                <a:gd name="f778" fmla="*/ 888 f689 1"/>
                <a:gd name="f779" fmla="*/ 147 f688 1"/>
                <a:gd name="f780" fmla="*/ 735 f689 1"/>
                <a:gd name="f781" fmla="*/ 148 f688 1"/>
                <a:gd name="f782" fmla="*/ 1060 f689 1"/>
                <a:gd name="f783" fmla="*/ 181 f688 1"/>
                <a:gd name="f784" fmla="*/ 160 f688 1"/>
                <a:gd name="f785" fmla="*/ 1047 f689 1"/>
                <a:gd name="f786" fmla="*/ 182 f688 1"/>
                <a:gd name="f787" fmla="*/ 784 f689 1"/>
                <a:gd name="f788" fmla="*/ 171 f688 1"/>
                <a:gd name="f789" fmla="*/ 799 f689 1"/>
                <a:gd name="f790" fmla="*/ 941 f689 1"/>
                <a:gd name="f791" fmla="*/ 958 f689 1"/>
                <a:gd name="f792" fmla="*/ 1145 f689 1"/>
                <a:gd name="f793" fmla="*/ 202 f688 1"/>
                <a:gd name="f794" fmla="*/ 57 f689 1"/>
                <a:gd name="f795" fmla="*/ 450 f688 1"/>
                <a:gd name="f796" fmla="*/ 477 f689 1"/>
                <a:gd name="f797" fmla="*/ 279 f688 1"/>
                <a:gd name="f798" fmla="*/ 438 f689 1"/>
                <a:gd name="f799" fmla="*/ 308 f688 1"/>
                <a:gd name="f800" fmla="*/ 491 f689 1"/>
                <a:gd name="f801" fmla="*/ 383 f688 1"/>
                <a:gd name="f802" fmla="*/ 61 f689 1"/>
                <a:gd name="f803" fmla="*/ 534 f688 1"/>
                <a:gd name="f804" fmla="+- f690 0 f1"/>
                <a:gd name="f805" fmla="*/ f693 1 1501"/>
                <a:gd name="f806" fmla="*/ f694 1 716"/>
                <a:gd name="f807" fmla="*/ f695 1 1501"/>
                <a:gd name="f808" fmla="*/ f696 1 716"/>
                <a:gd name="f809" fmla="*/ f697 1 1501"/>
                <a:gd name="f810" fmla="*/ f698 1 716"/>
                <a:gd name="f811" fmla="*/ f699 1 1501"/>
                <a:gd name="f812" fmla="*/ f700 1 716"/>
                <a:gd name="f813" fmla="*/ f701 1 1501"/>
                <a:gd name="f814" fmla="*/ f702 1 716"/>
                <a:gd name="f815" fmla="*/ f703 1 1501"/>
                <a:gd name="f816" fmla="*/ f704 1 716"/>
                <a:gd name="f817" fmla="*/ f705 1 1501"/>
                <a:gd name="f818" fmla="*/ f706 1 716"/>
                <a:gd name="f819" fmla="*/ f707 1 1501"/>
                <a:gd name="f820" fmla="*/ f708 1 716"/>
                <a:gd name="f821" fmla="*/ f709 1 1501"/>
                <a:gd name="f822" fmla="*/ f710 1 716"/>
                <a:gd name="f823" fmla="*/ f711 1 1501"/>
                <a:gd name="f824" fmla="*/ f712 1 716"/>
                <a:gd name="f825" fmla="*/ f713 1 1501"/>
                <a:gd name="f826" fmla="*/ f714 1 716"/>
                <a:gd name="f827" fmla="*/ f715 1 1501"/>
                <a:gd name="f828" fmla="*/ f716 1 1501"/>
                <a:gd name="f829" fmla="*/ f717 1 716"/>
                <a:gd name="f830" fmla="*/ f718 1 1501"/>
                <a:gd name="f831" fmla="*/ f719 1 716"/>
                <a:gd name="f832" fmla="*/ f720 1 1501"/>
                <a:gd name="f833" fmla="*/ f721 1 716"/>
                <a:gd name="f834" fmla="*/ f722 1 1501"/>
                <a:gd name="f835" fmla="*/ f723 1 716"/>
                <a:gd name="f836" fmla="*/ f724 1 1501"/>
                <a:gd name="f837" fmla="*/ f725 1 716"/>
                <a:gd name="f838" fmla="*/ f726 1 1501"/>
                <a:gd name="f839" fmla="*/ f727 1 716"/>
                <a:gd name="f840" fmla="*/ f728 1 1501"/>
                <a:gd name="f841" fmla="*/ f729 1 716"/>
                <a:gd name="f842" fmla="*/ f730 1 1501"/>
                <a:gd name="f843" fmla="*/ f731 1 716"/>
                <a:gd name="f844" fmla="*/ f732 1 1501"/>
                <a:gd name="f845" fmla="*/ f733 1 716"/>
                <a:gd name="f846" fmla="*/ f734 1 1501"/>
                <a:gd name="f847" fmla="*/ f735 1 716"/>
                <a:gd name="f848" fmla="*/ f736 1 1501"/>
                <a:gd name="f849" fmla="*/ f737 1 716"/>
                <a:gd name="f850" fmla="*/ f738 1 1501"/>
                <a:gd name="f851" fmla="*/ f739 1 716"/>
                <a:gd name="f852" fmla="*/ f740 1 1501"/>
                <a:gd name="f853" fmla="*/ f741 1 716"/>
                <a:gd name="f854" fmla="*/ f742 1 1501"/>
                <a:gd name="f855" fmla="*/ f743 1 716"/>
                <a:gd name="f856" fmla="*/ f744 1 1501"/>
                <a:gd name="f857" fmla="*/ f745 1 716"/>
                <a:gd name="f858" fmla="*/ f746 1 1501"/>
                <a:gd name="f859" fmla="*/ f747 1 716"/>
                <a:gd name="f860" fmla="*/ f748 1 1501"/>
                <a:gd name="f861" fmla="*/ f749 1 716"/>
                <a:gd name="f862" fmla="*/ f750 1 1501"/>
                <a:gd name="f863" fmla="*/ f751 1 716"/>
                <a:gd name="f864" fmla="*/ f752 1 1501"/>
                <a:gd name="f865" fmla="*/ f753 1 716"/>
                <a:gd name="f866" fmla="*/ f754 1 1501"/>
                <a:gd name="f867" fmla="*/ f755 1 716"/>
                <a:gd name="f868" fmla="*/ f756 1 1501"/>
                <a:gd name="f869" fmla="*/ f757 1 716"/>
                <a:gd name="f870" fmla="*/ f758 1 1501"/>
                <a:gd name="f871" fmla="*/ f759 1 716"/>
                <a:gd name="f872" fmla="*/ f760 1 1501"/>
                <a:gd name="f873" fmla="*/ f761 1 716"/>
                <a:gd name="f874" fmla="*/ f762 1 1501"/>
                <a:gd name="f875" fmla="*/ f763 1 716"/>
                <a:gd name="f876" fmla="*/ f764 1 1501"/>
                <a:gd name="f877" fmla="*/ f765 1 716"/>
                <a:gd name="f878" fmla="*/ f766 1 1501"/>
                <a:gd name="f879" fmla="*/ f767 1 716"/>
                <a:gd name="f880" fmla="*/ f768 1 1501"/>
                <a:gd name="f881" fmla="*/ f769 1 716"/>
                <a:gd name="f882" fmla="*/ f770 1 1501"/>
                <a:gd name="f883" fmla="*/ f771 1 716"/>
                <a:gd name="f884" fmla="*/ f772 1 1501"/>
                <a:gd name="f885" fmla="*/ f773 1 716"/>
                <a:gd name="f886" fmla="*/ f774 1 1501"/>
                <a:gd name="f887" fmla="*/ f775 1 716"/>
                <a:gd name="f888" fmla="*/ f776 1 1501"/>
                <a:gd name="f889" fmla="*/ f777 1 716"/>
                <a:gd name="f890" fmla="*/ f778 1 1501"/>
                <a:gd name="f891" fmla="*/ f779 1 716"/>
                <a:gd name="f892" fmla="*/ f780 1 1501"/>
                <a:gd name="f893" fmla="*/ f781 1 716"/>
                <a:gd name="f894" fmla="*/ f782 1 1501"/>
                <a:gd name="f895" fmla="*/ f783 1 716"/>
                <a:gd name="f896" fmla="*/ f784 1 716"/>
                <a:gd name="f897" fmla="*/ f785 1 1501"/>
                <a:gd name="f898" fmla="*/ f786 1 716"/>
                <a:gd name="f899" fmla="*/ f787 1 1501"/>
                <a:gd name="f900" fmla="*/ f788 1 716"/>
                <a:gd name="f901" fmla="*/ f789 1 1501"/>
                <a:gd name="f902" fmla="*/ f790 1 1501"/>
                <a:gd name="f903" fmla="*/ f791 1 1501"/>
                <a:gd name="f904" fmla="*/ f792 1 1501"/>
                <a:gd name="f905" fmla="*/ f793 1 716"/>
                <a:gd name="f906" fmla="*/ f794 1 1501"/>
                <a:gd name="f907" fmla="*/ f795 1 716"/>
                <a:gd name="f908" fmla="*/ f796 1 1501"/>
                <a:gd name="f909" fmla="*/ f797 1 716"/>
                <a:gd name="f910" fmla="*/ f798 1 1501"/>
                <a:gd name="f911" fmla="*/ f799 1 716"/>
                <a:gd name="f912" fmla="*/ f800 1 1501"/>
                <a:gd name="f913" fmla="*/ f801 1 716"/>
                <a:gd name="f914" fmla="*/ f802 1 1501"/>
                <a:gd name="f915" fmla="*/ f803 1 716"/>
                <a:gd name="f916" fmla="*/ 0 1 f691"/>
                <a:gd name="f917" fmla="*/ f685 1 f691"/>
                <a:gd name="f918" fmla="*/ 0 1 f692"/>
                <a:gd name="f919" fmla="*/ f686 1 f692"/>
                <a:gd name="f920" fmla="*/ f805 1 f691"/>
                <a:gd name="f921" fmla="*/ f806 1 f692"/>
                <a:gd name="f922" fmla="*/ f807 1 f691"/>
                <a:gd name="f923" fmla="*/ f808 1 f692"/>
                <a:gd name="f924" fmla="*/ f809 1 f691"/>
                <a:gd name="f925" fmla="*/ f810 1 f692"/>
                <a:gd name="f926" fmla="*/ f811 1 f691"/>
                <a:gd name="f927" fmla="*/ f812 1 f692"/>
                <a:gd name="f928" fmla="*/ f813 1 f691"/>
                <a:gd name="f929" fmla="*/ f814 1 f692"/>
                <a:gd name="f930" fmla="*/ f815 1 f691"/>
                <a:gd name="f931" fmla="*/ f816 1 f692"/>
                <a:gd name="f932" fmla="*/ f817 1 f691"/>
                <a:gd name="f933" fmla="*/ f818 1 f692"/>
                <a:gd name="f934" fmla="*/ f819 1 f691"/>
                <a:gd name="f935" fmla="*/ f820 1 f692"/>
                <a:gd name="f936" fmla="*/ f821 1 f691"/>
                <a:gd name="f937" fmla="*/ f822 1 f692"/>
                <a:gd name="f938" fmla="*/ f823 1 f691"/>
                <a:gd name="f939" fmla="*/ f824 1 f692"/>
                <a:gd name="f940" fmla="*/ f825 1 f691"/>
                <a:gd name="f941" fmla="*/ f826 1 f692"/>
                <a:gd name="f942" fmla="*/ f827 1 f691"/>
                <a:gd name="f943" fmla="*/ f828 1 f691"/>
                <a:gd name="f944" fmla="*/ f829 1 f692"/>
                <a:gd name="f945" fmla="*/ f830 1 f691"/>
                <a:gd name="f946" fmla="*/ f831 1 f692"/>
                <a:gd name="f947" fmla="*/ f832 1 f691"/>
                <a:gd name="f948" fmla="*/ f833 1 f692"/>
                <a:gd name="f949" fmla="*/ f834 1 f691"/>
                <a:gd name="f950" fmla="*/ f835 1 f692"/>
                <a:gd name="f951" fmla="*/ f836 1 f691"/>
                <a:gd name="f952" fmla="*/ f837 1 f692"/>
                <a:gd name="f953" fmla="*/ f838 1 f691"/>
                <a:gd name="f954" fmla="*/ f839 1 f692"/>
                <a:gd name="f955" fmla="*/ f840 1 f691"/>
                <a:gd name="f956" fmla="*/ f841 1 f692"/>
                <a:gd name="f957" fmla="*/ f842 1 f691"/>
                <a:gd name="f958" fmla="*/ f843 1 f692"/>
                <a:gd name="f959" fmla="*/ f844 1 f691"/>
                <a:gd name="f960" fmla="*/ f845 1 f692"/>
                <a:gd name="f961" fmla="*/ f846 1 f691"/>
                <a:gd name="f962" fmla="*/ f847 1 f692"/>
                <a:gd name="f963" fmla="*/ f848 1 f691"/>
                <a:gd name="f964" fmla="*/ f849 1 f692"/>
                <a:gd name="f965" fmla="*/ f850 1 f691"/>
                <a:gd name="f966" fmla="*/ f851 1 f692"/>
                <a:gd name="f967" fmla="*/ f852 1 f691"/>
                <a:gd name="f968" fmla="*/ f853 1 f692"/>
                <a:gd name="f969" fmla="*/ f854 1 f691"/>
                <a:gd name="f970" fmla="*/ f855 1 f692"/>
                <a:gd name="f971" fmla="*/ f856 1 f691"/>
                <a:gd name="f972" fmla="*/ f857 1 f692"/>
                <a:gd name="f973" fmla="*/ f858 1 f691"/>
                <a:gd name="f974" fmla="*/ f859 1 f692"/>
                <a:gd name="f975" fmla="*/ f860 1 f691"/>
                <a:gd name="f976" fmla="*/ f861 1 f692"/>
                <a:gd name="f977" fmla="*/ f862 1 f691"/>
                <a:gd name="f978" fmla="*/ f863 1 f692"/>
                <a:gd name="f979" fmla="*/ f864 1 f691"/>
                <a:gd name="f980" fmla="*/ f865 1 f692"/>
                <a:gd name="f981" fmla="*/ f866 1 f691"/>
                <a:gd name="f982" fmla="*/ f867 1 f692"/>
                <a:gd name="f983" fmla="*/ f868 1 f691"/>
                <a:gd name="f984" fmla="*/ f869 1 f692"/>
                <a:gd name="f985" fmla="*/ f870 1 f691"/>
                <a:gd name="f986" fmla="*/ f871 1 f692"/>
                <a:gd name="f987" fmla="*/ f872 1 f691"/>
                <a:gd name="f988" fmla="*/ f873 1 f692"/>
                <a:gd name="f989" fmla="*/ f874 1 f691"/>
                <a:gd name="f990" fmla="*/ f875 1 f692"/>
                <a:gd name="f991" fmla="*/ f876 1 f691"/>
                <a:gd name="f992" fmla="*/ f877 1 f692"/>
                <a:gd name="f993" fmla="*/ f878 1 f691"/>
                <a:gd name="f994" fmla="*/ f879 1 f692"/>
                <a:gd name="f995" fmla="*/ f880 1 f691"/>
                <a:gd name="f996" fmla="*/ f881 1 f692"/>
                <a:gd name="f997" fmla="*/ f882 1 f691"/>
                <a:gd name="f998" fmla="*/ f883 1 f692"/>
                <a:gd name="f999" fmla="*/ f884 1 f691"/>
                <a:gd name="f1000" fmla="*/ f885 1 f692"/>
                <a:gd name="f1001" fmla="*/ f886 1 f691"/>
                <a:gd name="f1002" fmla="*/ f887 1 f692"/>
                <a:gd name="f1003" fmla="*/ f888 1 f691"/>
                <a:gd name="f1004" fmla="*/ f889 1 f692"/>
                <a:gd name="f1005" fmla="*/ f890 1 f691"/>
                <a:gd name="f1006" fmla="*/ f891 1 f692"/>
                <a:gd name="f1007" fmla="*/ f892 1 f691"/>
                <a:gd name="f1008" fmla="*/ f893 1 f692"/>
                <a:gd name="f1009" fmla="*/ f894 1 f691"/>
                <a:gd name="f1010" fmla="*/ f895 1 f692"/>
                <a:gd name="f1011" fmla="*/ f896 1 f692"/>
                <a:gd name="f1012" fmla="*/ f897 1 f691"/>
                <a:gd name="f1013" fmla="*/ f898 1 f692"/>
                <a:gd name="f1014" fmla="*/ f899 1 f691"/>
                <a:gd name="f1015" fmla="*/ f900 1 f692"/>
                <a:gd name="f1016" fmla="*/ f901 1 f691"/>
                <a:gd name="f1017" fmla="*/ f902 1 f691"/>
                <a:gd name="f1018" fmla="*/ f903 1 f691"/>
                <a:gd name="f1019" fmla="*/ f904 1 f691"/>
                <a:gd name="f1020" fmla="*/ f905 1 f692"/>
                <a:gd name="f1021" fmla="*/ f906 1 f691"/>
                <a:gd name="f1022" fmla="*/ f907 1 f692"/>
                <a:gd name="f1023" fmla="*/ f908 1 f691"/>
                <a:gd name="f1024" fmla="*/ f909 1 f692"/>
                <a:gd name="f1025" fmla="*/ f910 1 f691"/>
                <a:gd name="f1026" fmla="*/ f911 1 f692"/>
                <a:gd name="f1027" fmla="*/ f912 1 f691"/>
                <a:gd name="f1028" fmla="*/ f913 1 f692"/>
                <a:gd name="f1029" fmla="*/ f914 1 f691"/>
                <a:gd name="f1030" fmla="*/ f915 1 f692"/>
                <a:gd name="f1031" fmla="*/ f916 f682 1"/>
                <a:gd name="f1032" fmla="*/ f917 f682 1"/>
                <a:gd name="f1033" fmla="*/ f919 f683 1"/>
                <a:gd name="f1034" fmla="*/ f918 f683 1"/>
                <a:gd name="f1035" fmla="*/ f920 f682 1"/>
                <a:gd name="f1036" fmla="*/ f921 f683 1"/>
                <a:gd name="f1037" fmla="*/ f922 f682 1"/>
                <a:gd name="f1038" fmla="*/ f923 f683 1"/>
                <a:gd name="f1039" fmla="*/ f924 f682 1"/>
                <a:gd name="f1040" fmla="*/ f925 f683 1"/>
                <a:gd name="f1041" fmla="*/ f926 f682 1"/>
                <a:gd name="f1042" fmla="*/ f927 f683 1"/>
                <a:gd name="f1043" fmla="*/ f928 f682 1"/>
                <a:gd name="f1044" fmla="*/ f929 f683 1"/>
                <a:gd name="f1045" fmla="*/ f930 f682 1"/>
                <a:gd name="f1046" fmla="*/ f931 f683 1"/>
                <a:gd name="f1047" fmla="*/ f932 f682 1"/>
                <a:gd name="f1048" fmla="*/ f933 f683 1"/>
                <a:gd name="f1049" fmla="*/ f934 f682 1"/>
                <a:gd name="f1050" fmla="*/ f935 f683 1"/>
                <a:gd name="f1051" fmla="*/ f936 f682 1"/>
                <a:gd name="f1052" fmla="*/ f937 f683 1"/>
                <a:gd name="f1053" fmla="*/ f938 f682 1"/>
                <a:gd name="f1054" fmla="*/ f939 f683 1"/>
                <a:gd name="f1055" fmla="*/ f940 f682 1"/>
                <a:gd name="f1056" fmla="*/ f941 f683 1"/>
                <a:gd name="f1057" fmla="*/ f942 f682 1"/>
                <a:gd name="f1058" fmla="*/ f943 f682 1"/>
                <a:gd name="f1059" fmla="*/ f944 f683 1"/>
                <a:gd name="f1060" fmla="*/ f945 f682 1"/>
                <a:gd name="f1061" fmla="*/ f946 f683 1"/>
                <a:gd name="f1062" fmla="*/ f947 f682 1"/>
                <a:gd name="f1063" fmla="*/ f948 f683 1"/>
                <a:gd name="f1064" fmla="*/ f949 f682 1"/>
                <a:gd name="f1065" fmla="*/ f950 f683 1"/>
                <a:gd name="f1066" fmla="*/ f951 f682 1"/>
                <a:gd name="f1067" fmla="*/ f952 f683 1"/>
                <a:gd name="f1068" fmla="*/ f953 f682 1"/>
                <a:gd name="f1069" fmla="*/ f954 f683 1"/>
                <a:gd name="f1070" fmla="*/ f955 f682 1"/>
                <a:gd name="f1071" fmla="*/ f956 f683 1"/>
                <a:gd name="f1072" fmla="*/ f957 f682 1"/>
                <a:gd name="f1073" fmla="*/ f958 f683 1"/>
                <a:gd name="f1074" fmla="*/ f959 f682 1"/>
                <a:gd name="f1075" fmla="*/ f960 f683 1"/>
                <a:gd name="f1076" fmla="*/ f961 f682 1"/>
                <a:gd name="f1077" fmla="*/ f962 f683 1"/>
                <a:gd name="f1078" fmla="*/ f963 f682 1"/>
                <a:gd name="f1079" fmla="*/ f964 f683 1"/>
                <a:gd name="f1080" fmla="*/ f965 f682 1"/>
                <a:gd name="f1081" fmla="*/ f966 f683 1"/>
                <a:gd name="f1082" fmla="*/ f967 f682 1"/>
                <a:gd name="f1083" fmla="*/ f968 f683 1"/>
                <a:gd name="f1084" fmla="*/ f969 f682 1"/>
                <a:gd name="f1085" fmla="*/ f970 f683 1"/>
                <a:gd name="f1086" fmla="*/ f971 f682 1"/>
                <a:gd name="f1087" fmla="*/ f972 f683 1"/>
                <a:gd name="f1088" fmla="*/ f973 f682 1"/>
                <a:gd name="f1089" fmla="*/ f974 f683 1"/>
                <a:gd name="f1090" fmla="*/ f975 f682 1"/>
                <a:gd name="f1091" fmla="*/ f976 f683 1"/>
                <a:gd name="f1092" fmla="*/ f977 f682 1"/>
                <a:gd name="f1093" fmla="*/ f978 f683 1"/>
                <a:gd name="f1094" fmla="*/ f979 f682 1"/>
                <a:gd name="f1095" fmla="*/ f980 f683 1"/>
                <a:gd name="f1096" fmla="*/ f981 f682 1"/>
                <a:gd name="f1097" fmla="*/ f982 f683 1"/>
                <a:gd name="f1098" fmla="*/ f983 f682 1"/>
                <a:gd name="f1099" fmla="*/ f984 f683 1"/>
                <a:gd name="f1100" fmla="*/ f985 f682 1"/>
                <a:gd name="f1101" fmla="*/ f986 f683 1"/>
                <a:gd name="f1102" fmla="*/ f987 f682 1"/>
                <a:gd name="f1103" fmla="*/ f988 f683 1"/>
                <a:gd name="f1104" fmla="*/ f989 f682 1"/>
                <a:gd name="f1105" fmla="*/ f990 f683 1"/>
                <a:gd name="f1106" fmla="*/ f991 f682 1"/>
                <a:gd name="f1107" fmla="*/ f992 f683 1"/>
                <a:gd name="f1108" fmla="*/ f993 f682 1"/>
                <a:gd name="f1109" fmla="*/ f994 f683 1"/>
                <a:gd name="f1110" fmla="*/ f995 f682 1"/>
                <a:gd name="f1111" fmla="*/ f996 f683 1"/>
                <a:gd name="f1112" fmla="*/ f997 f682 1"/>
                <a:gd name="f1113" fmla="*/ f998 f683 1"/>
                <a:gd name="f1114" fmla="*/ f999 f682 1"/>
                <a:gd name="f1115" fmla="*/ f1000 f683 1"/>
                <a:gd name="f1116" fmla="*/ f1001 f682 1"/>
                <a:gd name="f1117" fmla="*/ f1002 f683 1"/>
                <a:gd name="f1118" fmla="*/ f1003 f682 1"/>
                <a:gd name="f1119" fmla="*/ f1004 f683 1"/>
                <a:gd name="f1120" fmla="*/ f1005 f682 1"/>
                <a:gd name="f1121" fmla="*/ f1006 f683 1"/>
                <a:gd name="f1122" fmla="*/ f1007 f682 1"/>
                <a:gd name="f1123" fmla="*/ f1008 f683 1"/>
                <a:gd name="f1124" fmla="*/ f1009 f682 1"/>
                <a:gd name="f1125" fmla="*/ f1010 f683 1"/>
                <a:gd name="f1126" fmla="*/ f1011 f683 1"/>
                <a:gd name="f1127" fmla="*/ f1012 f682 1"/>
                <a:gd name="f1128" fmla="*/ f1013 f683 1"/>
                <a:gd name="f1129" fmla="*/ f1014 f682 1"/>
                <a:gd name="f1130" fmla="*/ f1015 f683 1"/>
                <a:gd name="f1131" fmla="*/ f1016 f682 1"/>
                <a:gd name="f1132" fmla="*/ f1017 f682 1"/>
                <a:gd name="f1133" fmla="*/ f1018 f682 1"/>
                <a:gd name="f1134" fmla="*/ f1019 f682 1"/>
                <a:gd name="f1135" fmla="*/ f1020 f683 1"/>
                <a:gd name="f1136" fmla="*/ f1021 f682 1"/>
                <a:gd name="f1137" fmla="*/ f1022 f683 1"/>
                <a:gd name="f1138" fmla="*/ f1023 f682 1"/>
                <a:gd name="f1139" fmla="*/ f1024 f683 1"/>
                <a:gd name="f1140" fmla="*/ f1025 f682 1"/>
                <a:gd name="f1141" fmla="*/ f1026 f683 1"/>
                <a:gd name="f1142" fmla="*/ f1027 f682 1"/>
                <a:gd name="f1143" fmla="*/ f1028 f683 1"/>
                <a:gd name="f1144" fmla="*/ f1029 f682 1"/>
                <a:gd name="f1145" fmla="*/ f1030 f6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4">
                  <a:pos x="f1035" y="f1036"/>
                </a:cxn>
                <a:cxn ang="f804">
                  <a:pos x="f1037" y="f1038"/>
                </a:cxn>
                <a:cxn ang="f804">
                  <a:pos x="f1039" y="f1040"/>
                </a:cxn>
                <a:cxn ang="f804">
                  <a:pos x="f1041" y="f1042"/>
                </a:cxn>
                <a:cxn ang="f804">
                  <a:pos x="f1043" y="f1044"/>
                </a:cxn>
                <a:cxn ang="f804">
                  <a:pos x="f1045" y="f1046"/>
                </a:cxn>
                <a:cxn ang="f804">
                  <a:pos x="f1047" y="f1048"/>
                </a:cxn>
                <a:cxn ang="f804">
                  <a:pos x="f1049" y="f1050"/>
                </a:cxn>
                <a:cxn ang="f804">
                  <a:pos x="f1051" y="f1052"/>
                </a:cxn>
                <a:cxn ang="f804">
                  <a:pos x="f1053" y="f1054"/>
                </a:cxn>
                <a:cxn ang="f804">
                  <a:pos x="f1055" y="f1056"/>
                </a:cxn>
                <a:cxn ang="f804">
                  <a:pos x="f1057" y="f1042"/>
                </a:cxn>
                <a:cxn ang="f804">
                  <a:pos x="f1058" y="f1059"/>
                </a:cxn>
                <a:cxn ang="f804">
                  <a:pos x="f1060" y="f1061"/>
                </a:cxn>
                <a:cxn ang="f804">
                  <a:pos x="f1062" y="f1063"/>
                </a:cxn>
                <a:cxn ang="f804">
                  <a:pos x="f1064" y="f1065"/>
                </a:cxn>
                <a:cxn ang="f804">
                  <a:pos x="f1066" y="f1067"/>
                </a:cxn>
                <a:cxn ang="f804">
                  <a:pos x="f1068" y="f1069"/>
                </a:cxn>
                <a:cxn ang="f804">
                  <a:pos x="f1070" y="f1071"/>
                </a:cxn>
                <a:cxn ang="f804">
                  <a:pos x="f1072" y="f1073"/>
                </a:cxn>
                <a:cxn ang="f804">
                  <a:pos x="f1074" y="f1075"/>
                </a:cxn>
                <a:cxn ang="f804">
                  <a:pos x="f1076" y="f1077"/>
                </a:cxn>
                <a:cxn ang="f804">
                  <a:pos x="f1078" y="f1079"/>
                </a:cxn>
                <a:cxn ang="f804">
                  <a:pos x="f1080" y="f1081"/>
                </a:cxn>
                <a:cxn ang="f804">
                  <a:pos x="f1082" y="f1083"/>
                </a:cxn>
                <a:cxn ang="f804">
                  <a:pos x="f1084" y="f1085"/>
                </a:cxn>
                <a:cxn ang="f804">
                  <a:pos x="f1086" y="f1087"/>
                </a:cxn>
                <a:cxn ang="f804">
                  <a:pos x="f1088" y="f1089"/>
                </a:cxn>
                <a:cxn ang="f804">
                  <a:pos x="f1090" y="f1091"/>
                </a:cxn>
                <a:cxn ang="f804">
                  <a:pos x="f1092" y="f1093"/>
                </a:cxn>
                <a:cxn ang="f804">
                  <a:pos x="f1094" y="f1095"/>
                </a:cxn>
                <a:cxn ang="f804">
                  <a:pos x="f1096" y="f1097"/>
                </a:cxn>
                <a:cxn ang="f804">
                  <a:pos x="f1098" y="f1099"/>
                </a:cxn>
                <a:cxn ang="f804">
                  <a:pos x="f1100" y="f1101"/>
                </a:cxn>
                <a:cxn ang="f804">
                  <a:pos x="f1102" y="f1103"/>
                </a:cxn>
                <a:cxn ang="f804">
                  <a:pos x="f1104" y="f1105"/>
                </a:cxn>
                <a:cxn ang="f804">
                  <a:pos x="f1106" y="f1107"/>
                </a:cxn>
                <a:cxn ang="f804">
                  <a:pos x="f1108" y="f1109"/>
                </a:cxn>
                <a:cxn ang="f804">
                  <a:pos x="f1110" y="f1111"/>
                </a:cxn>
                <a:cxn ang="f804">
                  <a:pos x="f1112" y="f1113"/>
                </a:cxn>
                <a:cxn ang="f804">
                  <a:pos x="f1068" y="f1069"/>
                </a:cxn>
                <a:cxn ang="f804">
                  <a:pos x="f1114" y="f1115"/>
                </a:cxn>
                <a:cxn ang="f804">
                  <a:pos x="f1116" y="f1117"/>
                </a:cxn>
                <a:cxn ang="f804">
                  <a:pos x="f1118" y="f1119"/>
                </a:cxn>
                <a:cxn ang="f804">
                  <a:pos x="f1120" y="f1121"/>
                </a:cxn>
                <a:cxn ang="f804">
                  <a:pos x="f1122" y="f1123"/>
                </a:cxn>
                <a:cxn ang="f804">
                  <a:pos x="f1124" y="f1125"/>
                </a:cxn>
                <a:cxn ang="f804">
                  <a:pos x="f1124" y="f1126"/>
                </a:cxn>
                <a:cxn ang="f804">
                  <a:pos x="f1127" y="f1128"/>
                </a:cxn>
                <a:cxn ang="f804">
                  <a:pos x="f1129" y="f1130"/>
                </a:cxn>
                <a:cxn ang="f804">
                  <a:pos x="f1131" y="f1130"/>
                </a:cxn>
                <a:cxn ang="f804">
                  <a:pos x="f1131" y="f1130"/>
                </a:cxn>
                <a:cxn ang="f804">
                  <a:pos x="f1132" y="f1130"/>
                </a:cxn>
                <a:cxn ang="f804">
                  <a:pos x="f1133" y="f1123"/>
                </a:cxn>
                <a:cxn ang="f804">
                  <a:pos x="f1134" y="f1125"/>
                </a:cxn>
                <a:cxn ang="f804">
                  <a:pos x="f1080" y="f1135"/>
                </a:cxn>
                <a:cxn ang="f804">
                  <a:pos x="f1136" y="f1137"/>
                </a:cxn>
                <a:cxn ang="f804">
                  <a:pos x="f1138" y="f1139"/>
                </a:cxn>
                <a:cxn ang="f804">
                  <a:pos x="f1140" y="f1141"/>
                </a:cxn>
                <a:cxn ang="f804">
                  <a:pos x="f1142" y="f1143"/>
                </a:cxn>
                <a:cxn ang="f804">
                  <a:pos x="f1144" y="f1145"/>
                </a:cxn>
              </a:cxnLst>
              <a:rect l="f1031" t="f1034" r="f1032" b="f1033"/>
              <a:pathLst>
                <a:path w="1501" h="716">
                  <a:moveTo>
                    <a:pt x="f6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24" y="f32"/>
                  </a:cubicBezTo>
                  <a:cubicBezTo>
                    <a:pt x="f33" y="f34"/>
                    <a:pt x="f33" y="f34"/>
                    <a:pt x="f26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2"/>
                    <a:pt x="f54" y="f55"/>
                    <a:pt x="f56" y="f57"/>
                  </a:cubicBezTo>
                  <a:cubicBezTo>
                    <a:pt x="f58" y="f59"/>
                    <a:pt x="f58" y="f60"/>
                    <a:pt x="f61" y="f62"/>
                  </a:cubicBezTo>
                  <a:cubicBezTo>
                    <a:pt x="f63" y="f64"/>
                    <a:pt x="f61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6" y="f78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83" y="f82"/>
                    <a:pt x="f77" y="f82"/>
                    <a:pt x="f84" y="f82"/>
                  </a:cubicBezTo>
                  <a:cubicBezTo>
                    <a:pt x="f84" y="f85"/>
                    <a:pt x="f86" y="f87"/>
                    <a:pt x="f86" y="f70"/>
                  </a:cubicBezTo>
                  <a:cubicBezTo>
                    <a:pt x="f67" y="f70"/>
                    <a:pt x="f64" y="f70"/>
                    <a:pt x="f88" y="f70"/>
                  </a:cubicBezTo>
                  <a:cubicBezTo>
                    <a:pt x="f88" y="f89"/>
                    <a:pt x="f88" y="f90"/>
                    <a:pt x="f88" y="f91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29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26"/>
                    <a:pt x="f112" y="f114"/>
                    <a:pt x="f112" y="f6"/>
                  </a:cubicBezTo>
                  <a:cubicBezTo>
                    <a:pt x="f115" y="f6"/>
                    <a:pt x="f116" y="f6"/>
                    <a:pt x="f117" y="f6"/>
                  </a:cubicBezTo>
                  <a:cubicBezTo>
                    <a:pt x="f117" y="f114"/>
                    <a:pt x="f117" y="f118"/>
                    <a:pt x="f117" y="f119"/>
                  </a:cubicBezTo>
                  <a:cubicBezTo>
                    <a:pt x="f120" y="f109"/>
                    <a:pt x="f121" y="f122"/>
                    <a:pt x="f123" y="f124"/>
                  </a:cubicBezTo>
                  <a:cubicBezTo>
                    <a:pt x="f125" y="f107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2" y="f139"/>
                    <a:pt x="f148" y="f149"/>
                    <a:pt x="f140" y="f107"/>
                  </a:cubicBezTo>
                  <a:cubicBezTo>
                    <a:pt x="f150" y="f119"/>
                    <a:pt x="f144" y="f151"/>
                    <a:pt x="f152" y="f47"/>
                  </a:cubicBezTo>
                  <a:cubicBezTo>
                    <a:pt x="f153" y="f38"/>
                    <a:pt x="f154" y="f38"/>
                    <a:pt x="f155" y="f156"/>
                  </a:cubicBezTo>
                  <a:cubicBezTo>
                    <a:pt x="f157" y="f111"/>
                    <a:pt x="f157" y="f158"/>
                    <a:pt x="f155" y="f145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3" y="f158"/>
                    <a:pt x="f163" y="f156"/>
                    <a:pt x="f163" y="f30"/>
                  </a:cubicBezTo>
                  <a:cubicBezTo>
                    <a:pt x="f165" y="f30"/>
                    <a:pt x="f166" y="f30"/>
                    <a:pt x="f167" y="f30"/>
                  </a:cubicBezTo>
                  <a:cubicBezTo>
                    <a:pt x="f167" y="f168"/>
                    <a:pt x="f167" y="f42"/>
                    <a:pt x="f167" y="f127"/>
                  </a:cubicBezTo>
                  <a:cubicBezTo>
                    <a:pt x="f169" y="f170"/>
                    <a:pt x="f171" y="f170"/>
                    <a:pt x="f172" y="f133"/>
                  </a:cubicBezTo>
                  <a:cubicBezTo>
                    <a:pt x="f173" y="f135"/>
                    <a:pt x="f174" y="f175"/>
                    <a:pt x="f174" y="f141"/>
                  </a:cubicBezTo>
                  <a:cubicBezTo>
                    <a:pt x="f174" y="f176"/>
                    <a:pt x="f174" y="f143"/>
                    <a:pt x="f174" y="f145"/>
                  </a:cubicBezTo>
                  <a:cubicBezTo>
                    <a:pt x="f177" y="f145"/>
                    <a:pt x="f178" y="f145"/>
                    <a:pt x="f179" y="f145"/>
                  </a:cubicBezTo>
                  <a:cubicBezTo>
                    <a:pt x="f179" y="f180"/>
                    <a:pt x="f179" y="f181"/>
                    <a:pt x="f179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3"/>
                    <a:pt x="f196" y="f197"/>
                    <a:pt x="f198" y="f61"/>
                  </a:cubicBezTo>
                  <a:cubicBezTo>
                    <a:pt x="f198" y="f58"/>
                    <a:pt x="f198" y="f56"/>
                    <a:pt x="f198" y="f82"/>
                  </a:cubicBezTo>
                  <a:cubicBezTo>
                    <a:pt x="f199" y="f200"/>
                    <a:pt x="f199" y="f200"/>
                    <a:pt x="f201" y="f202"/>
                  </a:cubicBezTo>
                  <a:cubicBezTo>
                    <a:pt x="f203" y="f96"/>
                    <a:pt x="f204" y="f70"/>
                    <a:pt x="f205" y="f94"/>
                  </a:cubicBezTo>
                  <a:cubicBezTo>
                    <a:pt x="f205" y="f206"/>
                    <a:pt x="f205" y="f207"/>
                    <a:pt x="f205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4"/>
                    <a:pt x="f216" y="f217"/>
                    <a:pt x="f216" y="f218"/>
                  </a:cubicBezTo>
                  <a:cubicBezTo>
                    <a:pt x="f219" y="f55"/>
                    <a:pt x="f219" y="f220"/>
                    <a:pt x="f219" y="f221"/>
                  </a:cubicBezTo>
                  <a:cubicBezTo>
                    <a:pt x="f222" y="f223"/>
                    <a:pt x="f224" y="f225"/>
                    <a:pt x="f7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17"/>
                    <a:pt x="f240" y="f241"/>
                    <a:pt x="f242" y="f243"/>
                  </a:cubicBezTo>
                  <a:cubicBezTo>
                    <a:pt x="f244" y="f245"/>
                    <a:pt x="f196" y="f246"/>
                    <a:pt x="f247" y="f248"/>
                  </a:cubicBezTo>
                  <a:cubicBezTo>
                    <a:pt x="f249" y="f250"/>
                    <a:pt x="f251" y="f8"/>
                    <a:pt x="f185" y="f8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80" y="f116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98" y="f289"/>
                    <a:pt x="f290" y="f291"/>
                  </a:cubicBezTo>
                  <a:cubicBezTo>
                    <a:pt x="f292" y="f293"/>
                    <a:pt x="f294" y="f295"/>
                    <a:pt x="f156" y="f296"/>
                  </a:cubicBezTo>
                  <a:cubicBezTo>
                    <a:pt x="f297" y="f296"/>
                    <a:pt x="f298" y="f299"/>
                    <a:pt x="f168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5" y="f307"/>
                    <a:pt x="f308" y="f309"/>
                    <a:pt x="f6" y="f9"/>
                  </a:cubicBezTo>
                  <a:close/>
                  <a:moveTo>
                    <a:pt x="f310" y="f311"/>
                  </a:moveTo>
                  <a:cubicBezTo>
                    <a:pt x="f310" y="f312"/>
                    <a:pt x="f310" y="f64"/>
                    <a:pt x="f310" y="f313"/>
                  </a:cubicBezTo>
                  <a:cubicBezTo>
                    <a:pt x="f314" y="f75"/>
                    <a:pt x="f315" y="f316"/>
                    <a:pt x="f317" y="f316"/>
                  </a:cubicBezTo>
                  <a:cubicBezTo>
                    <a:pt x="f318" y="f206"/>
                    <a:pt x="f319" y="f320"/>
                    <a:pt x="f321" y="f76"/>
                  </a:cubicBezTo>
                  <a:cubicBezTo>
                    <a:pt x="f171" y="f322"/>
                    <a:pt x="f323" y="f72"/>
                    <a:pt x="f324" y="f72"/>
                  </a:cubicBezTo>
                  <a:cubicBezTo>
                    <a:pt x="f325" y="f326"/>
                    <a:pt x="f327" y="f72"/>
                    <a:pt x="f293" y="f72"/>
                  </a:cubicBezTo>
                  <a:cubicBezTo>
                    <a:pt x="f296" y="f72"/>
                    <a:pt x="f300" y="f72"/>
                    <a:pt x="f112" y="f72"/>
                  </a:cubicBezTo>
                  <a:cubicBezTo>
                    <a:pt x="f112" y="f200"/>
                    <a:pt x="f112" y="f56"/>
                    <a:pt x="f112" y="f328"/>
                  </a:cubicBezTo>
                  <a:cubicBezTo>
                    <a:pt x="f329" y="f330"/>
                    <a:pt x="f331" y="f330"/>
                    <a:pt x="f332" y="f330"/>
                  </a:cubicBezTo>
                  <a:cubicBezTo>
                    <a:pt x="f333" y="f330"/>
                    <a:pt x="f334" y="f330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2"/>
                    <a:pt x="f163" y="f344"/>
                    <a:pt x="f345" y="f197"/>
                  </a:cubicBezTo>
                  <a:cubicBezTo>
                    <a:pt x="f346" y="f347"/>
                    <a:pt x="f348" y="f58"/>
                    <a:pt x="f349" y="f85"/>
                  </a:cubicBezTo>
                  <a:cubicBezTo>
                    <a:pt x="f350" y="f351"/>
                    <a:pt x="f193" y="f352"/>
                    <a:pt x="f353" y="f354"/>
                  </a:cubicBezTo>
                  <a:cubicBezTo>
                    <a:pt x="f195" y="f66"/>
                    <a:pt x="f355" y="f58"/>
                    <a:pt x="f350" y="f61"/>
                  </a:cubicBezTo>
                  <a:cubicBezTo>
                    <a:pt x="f356" y="f357"/>
                    <a:pt x="f358" y="f342"/>
                    <a:pt x="f359" y="f360"/>
                  </a:cubicBezTo>
                  <a:cubicBezTo>
                    <a:pt x="f361" y="f362"/>
                    <a:pt x="f363" y="f364"/>
                    <a:pt x="f365" y="f364"/>
                  </a:cubicBezTo>
                  <a:cubicBezTo>
                    <a:pt x="f366" y="f364"/>
                    <a:pt x="f367" y="f364"/>
                    <a:pt x="f296" y="f364"/>
                  </a:cubicBezTo>
                  <a:cubicBezTo>
                    <a:pt x="f299" y="f364"/>
                    <a:pt x="f300" y="f364"/>
                    <a:pt x="f112" y="f364"/>
                  </a:cubicBezTo>
                  <a:cubicBezTo>
                    <a:pt x="f112" y="f368"/>
                    <a:pt x="f112" y="f101"/>
                    <a:pt x="f112" y="f369"/>
                  </a:cubicBezTo>
                  <a:cubicBezTo>
                    <a:pt x="f300" y="f369"/>
                    <a:pt x="f370" y="f369"/>
                    <a:pt x="f296" y="f369"/>
                  </a:cubicBezTo>
                  <a:cubicBezTo>
                    <a:pt x="f371" y="f369"/>
                    <a:pt x="f372" y="f369"/>
                    <a:pt x="f373" y="f369"/>
                  </a:cubicBezTo>
                  <a:cubicBezTo>
                    <a:pt x="f374" y="f369"/>
                    <a:pt x="f375" y="f369"/>
                    <a:pt x="f361" y="f376"/>
                  </a:cubicBezTo>
                  <a:cubicBezTo>
                    <a:pt x="f377" y="f182"/>
                    <a:pt x="f167" y="f378"/>
                    <a:pt x="f379" y="f101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6" y="f385"/>
                    <a:pt x="f386" y="f387"/>
                    <a:pt x="f386" y="f368"/>
                  </a:cubicBezTo>
                  <a:cubicBezTo>
                    <a:pt x="f388" y="f54"/>
                    <a:pt x="f249" y="f389"/>
                    <a:pt x="f390" y="f391"/>
                  </a:cubicBezTo>
                  <a:cubicBezTo>
                    <a:pt x="f179" y="f392"/>
                    <a:pt x="f321" y="f378"/>
                    <a:pt x="f393" y="f394"/>
                  </a:cubicBezTo>
                  <a:cubicBezTo>
                    <a:pt x="f395" y="f396"/>
                    <a:pt x="f397" y="f398"/>
                    <a:pt x="f399" y="f400"/>
                  </a:cubicBezTo>
                  <a:cubicBezTo>
                    <a:pt x="f401" y="f402"/>
                    <a:pt x="f155" y="f403"/>
                    <a:pt x="f150" y="f403"/>
                  </a:cubicBezTo>
                  <a:cubicBezTo>
                    <a:pt x="f404" y="f53"/>
                    <a:pt x="f405" y="f53"/>
                    <a:pt x="f296" y="f403"/>
                  </a:cubicBezTo>
                  <a:cubicBezTo>
                    <a:pt x="f331" y="f403"/>
                    <a:pt x="f112" y="f406"/>
                    <a:pt x="f407" y="f164"/>
                  </a:cubicBezTo>
                  <a:cubicBezTo>
                    <a:pt x="f408" y="f409"/>
                    <a:pt x="f274" y="f54"/>
                    <a:pt x="f41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68" y="f418"/>
                    <a:pt x="f68" y="f418"/>
                    <a:pt x="f419" y="f420"/>
                  </a:cubicBezTo>
                  <a:cubicBezTo>
                    <a:pt x="f223" y="f421"/>
                    <a:pt x="f422" y="f423"/>
                    <a:pt x="f108" y="f190"/>
                  </a:cubicBezTo>
                  <a:cubicBezTo>
                    <a:pt x="f108" y="f387"/>
                    <a:pt x="f108" y="f364"/>
                    <a:pt x="f108" y="f336"/>
                  </a:cubicBezTo>
                  <a:cubicBezTo>
                    <a:pt x="f106" y="f424"/>
                    <a:pt x="f425" y="f98"/>
                    <a:pt x="f426" y="f427"/>
                  </a:cubicBezTo>
                  <a:cubicBezTo>
                    <a:pt x="f428" y="f87"/>
                    <a:pt x="f429" y="f430"/>
                    <a:pt x="f34" y="f431"/>
                  </a:cubicBezTo>
                  <a:cubicBezTo>
                    <a:pt x="f432" y="f433"/>
                    <a:pt x="f52" y="f434"/>
                    <a:pt x="f226" y="f435"/>
                  </a:cubicBezTo>
                  <a:cubicBezTo>
                    <a:pt x="f436" y="f437"/>
                    <a:pt x="f415" y="f217"/>
                    <a:pt x="f56" y="f55"/>
                  </a:cubicBezTo>
                  <a:cubicBezTo>
                    <a:pt x="f438" y="f439"/>
                    <a:pt x="f369" y="f232"/>
                    <a:pt x="f135" y="f440"/>
                  </a:cubicBezTo>
                  <a:cubicBezTo>
                    <a:pt x="f124" y="f441"/>
                    <a:pt x="f124" y="f441"/>
                    <a:pt x="f127" y="f442"/>
                  </a:cubicBezTo>
                  <a:cubicBezTo>
                    <a:pt x="f443" y="f444"/>
                    <a:pt x="f445" y="f446"/>
                    <a:pt x="f108" y="f413"/>
                  </a:cubicBezTo>
                  <a:cubicBezTo>
                    <a:pt x="f108" y="f70"/>
                    <a:pt x="f108" y="f430"/>
                    <a:pt x="f447" y="f287"/>
                  </a:cubicBezTo>
                  <a:cubicBezTo>
                    <a:pt x="f447" y="f83"/>
                    <a:pt x="f448" y="f78"/>
                    <a:pt x="f449" y="f431"/>
                  </a:cubicBezTo>
                  <a:cubicBezTo>
                    <a:pt x="f450" y="f451"/>
                    <a:pt x="f452" y="f313"/>
                    <a:pt x="f453" y="f84"/>
                  </a:cubicBezTo>
                  <a:cubicBezTo>
                    <a:pt x="f454" y="f455"/>
                    <a:pt x="f456" y="f457"/>
                    <a:pt x="f92" y="f228"/>
                  </a:cubicBezTo>
                  <a:cubicBezTo>
                    <a:pt x="f433" y="f458"/>
                    <a:pt x="f459" y="f52"/>
                    <a:pt x="f347" y="f50"/>
                  </a:cubicBezTo>
                  <a:cubicBezTo>
                    <a:pt x="f328" y="f441"/>
                    <a:pt x="f338" y="f460"/>
                    <a:pt x="f338" y="f461"/>
                  </a:cubicBezTo>
                  <a:cubicBezTo>
                    <a:pt x="f340" y="f462"/>
                    <a:pt x="f338" y="f463"/>
                    <a:pt x="f338" y="f46"/>
                  </a:cubicBezTo>
                  <a:cubicBezTo>
                    <a:pt x="f464" y="f465"/>
                    <a:pt x="f466" y="f92"/>
                    <a:pt x="f279" y="f467"/>
                  </a:cubicBezTo>
                  <a:cubicBezTo>
                    <a:pt x="f333" y="f75"/>
                    <a:pt x="f116" y="f69"/>
                    <a:pt x="f116" y="f64"/>
                  </a:cubicBezTo>
                  <a:cubicBezTo>
                    <a:pt x="f468" y="f418"/>
                    <a:pt x="f469" y="f470"/>
                    <a:pt x="f286" y="f88"/>
                  </a:cubicBezTo>
                  <a:cubicBezTo>
                    <a:pt x="f471" y="f60"/>
                    <a:pt x="f472" y="f473"/>
                    <a:pt x="f474" y="f93"/>
                  </a:cubicBezTo>
                  <a:cubicBezTo>
                    <a:pt x="f475" y="f476"/>
                    <a:pt x="f477" y="f52"/>
                    <a:pt x="f418" y="f478"/>
                  </a:cubicBezTo>
                  <a:cubicBezTo>
                    <a:pt x="f351" y="f479"/>
                    <a:pt x="f184" y="f480"/>
                    <a:pt x="f297" y="f31"/>
                  </a:cubicBezTo>
                  <a:cubicBezTo>
                    <a:pt x="f168" y="f481"/>
                    <a:pt x="f482" y="f483"/>
                    <a:pt x="f168" y="f484"/>
                  </a:cubicBezTo>
                  <a:cubicBezTo>
                    <a:pt x="f75" y="f39"/>
                    <a:pt x="f484" y="f485"/>
                    <a:pt x="f334" y="f470"/>
                  </a:cubicBezTo>
                  <a:cubicBezTo>
                    <a:pt x="f334" y="f312"/>
                    <a:pt x="f334" y="f57"/>
                    <a:pt x="f334" y="f486"/>
                  </a:cubicBezTo>
                  <a:cubicBezTo>
                    <a:pt x="f265" y="f487"/>
                    <a:pt x="f267" y="f444"/>
                    <a:pt x="f488" y="f283"/>
                  </a:cubicBezTo>
                  <a:cubicBezTo>
                    <a:pt x="f489" y="f464"/>
                    <a:pt x="f490" y="f491"/>
                    <a:pt x="f492" y="f493"/>
                  </a:cubicBezTo>
                  <a:cubicBezTo>
                    <a:pt x="f494" y="f478"/>
                    <a:pt x="f439" y="f37"/>
                    <a:pt x="f73" y="f495"/>
                  </a:cubicBezTo>
                  <a:cubicBezTo>
                    <a:pt x="f427" y="f496"/>
                    <a:pt x="f394" y="f497"/>
                    <a:pt x="f156" y="f498"/>
                  </a:cubicBezTo>
                  <a:cubicBezTo>
                    <a:pt x="f38" y="f25"/>
                    <a:pt x="f499" y="f500"/>
                    <a:pt x="f36" y="f501"/>
                  </a:cubicBezTo>
                  <a:cubicBezTo>
                    <a:pt x="f502" y="f503"/>
                    <a:pt x="f499" y="f504"/>
                    <a:pt x="f118" y="f505"/>
                  </a:cubicBezTo>
                  <a:cubicBezTo>
                    <a:pt x="f506" y="f507"/>
                    <a:pt x="f508" y="f503"/>
                    <a:pt x="f33" y="f102"/>
                  </a:cubicBezTo>
                  <a:cubicBezTo>
                    <a:pt x="f509" y="f238"/>
                    <a:pt x="f510" y="f511"/>
                    <a:pt x="f512" y="f513"/>
                  </a:cubicBezTo>
                  <a:cubicBezTo>
                    <a:pt x="f512" y="f514"/>
                    <a:pt x="f512" y="f515"/>
                    <a:pt x="f512" y="f516"/>
                  </a:cubicBezTo>
                  <a:cubicBezTo>
                    <a:pt x="f517" y="f518"/>
                    <a:pt x="f519" y="f410"/>
                    <a:pt x="f520" y="f521"/>
                  </a:cubicBezTo>
                  <a:cubicBezTo>
                    <a:pt x="f522" y="f497"/>
                    <a:pt x="f523" y="f524"/>
                    <a:pt x="f525" y="f422"/>
                  </a:cubicBezTo>
                  <a:cubicBezTo>
                    <a:pt x="f441" y="f25"/>
                    <a:pt x="f92" y="f501"/>
                    <a:pt x="f96" y="f102"/>
                  </a:cubicBezTo>
                  <a:cubicBezTo>
                    <a:pt x="f526" y="f527"/>
                    <a:pt x="f147" y="f528"/>
                    <a:pt x="f118" y="f529"/>
                  </a:cubicBezTo>
                  <a:cubicBezTo>
                    <a:pt x="f24" y="f13"/>
                    <a:pt x="f530" y="f531"/>
                    <a:pt x="f303" y="f104"/>
                  </a:cubicBezTo>
                  <a:cubicBezTo>
                    <a:pt x="f508" y="f474"/>
                    <a:pt x="f28" y="f472"/>
                    <a:pt x="f38" y="f112"/>
                  </a:cubicBezTo>
                  <a:cubicBezTo>
                    <a:pt x="f532" y="f533"/>
                    <a:pt x="f40" y="f300"/>
                    <a:pt x="f156" y="f300"/>
                  </a:cubicBezTo>
                  <a:cubicBezTo>
                    <a:pt x="f294" y="f331"/>
                    <a:pt x="f534" y="f331"/>
                    <a:pt x="f188" y="f370"/>
                  </a:cubicBezTo>
                  <a:cubicBezTo>
                    <a:pt x="f535" y="f332"/>
                    <a:pt x="f439" y="f268"/>
                    <a:pt x="f536" y="f293"/>
                  </a:cubicBezTo>
                  <a:cubicBezTo>
                    <a:pt x="f503" y="f291"/>
                    <a:pt x="f307" y="f115"/>
                    <a:pt x="f302" y="f537"/>
                  </a:cubicBezTo>
                  <a:cubicBezTo>
                    <a:pt x="f538" y="f539"/>
                    <a:pt x="f540" y="f541"/>
                    <a:pt x="f542" y="f288"/>
                  </a:cubicBezTo>
                  <a:cubicBezTo>
                    <a:pt x="f153" y="f245"/>
                    <a:pt x="f543" y="f286"/>
                    <a:pt x="f544" y="f545"/>
                  </a:cubicBezTo>
                  <a:cubicBezTo>
                    <a:pt x="f167" y="f284"/>
                    <a:pt x="f546" y="f284"/>
                    <a:pt x="f547" y="f284"/>
                  </a:cubicBezTo>
                  <a:cubicBezTo>
                    <a:pt x="f548" y="f284"/>
                    <a:pt x="f549" y="f286"/>
                    <a:pt x="f550" y="f551"/>
                  </a:cubicBezTo>
                  <a:cubicBezTo>
                    <a:pt x="f386" y="f407"/>
                    <a:pt x="f198" y="f270"/>
                    <a:pt x="f552" y="f553"/>
                  </a:cubicBezTo>
                  <a:cubicBezTo>
                    <a:pt x="f554" y="f531"/>
                    <a:pt x="f555" y="f520"/>
                    <a:pt x="f556" y="f505"/>
                  </a:cubicBezTo>
                  <a:cubicBezTo>
                    <a:pt x="f557" y="f454"/>
                    <a:pt x="f558" y="f480"/>
                    <a:pt x="f559" y="f560"/>
                  </a:cubicBezTo>
                  <a:cubicBezTo>
                    <a:pt x="f561" y="f234"/>
                    <a:pt x="f562" y="f563"/>
                    <a:pt x="f564" y="f565"/>
                  </a:cubicBezTo>
                  <a:cubicBezTo>
                    <a:pt x="f314" y="f462"/>
                    <a:pt x="f566" y="f463"/>
                    <a:pt x="f567" y="f478"/>
                  </a:cubicBezTo>
                  <a:cubicBezTo>
                    <a:pt x="f567" y="f563"/>
                    <a:pt x="f567" y="f568"/>
                    <a:pt x="f567" y="f442"/>
                  </a:cubicBezTo>
                  <a:cubicBezTo>
                    <a:pt x="f569" y="f570"/>
                    <a:pt x="f179" y="f281"/>
                    <a:pt x="f571" y="f221"/>
                  </a:cubicBezTo>
                  <a:cubicBezTo>
                    <a:pt x="f572" y="f465"/>
                    <a:pt x="f555" y="f573"/>
                    <a:pt x="f574" y="f575"/>
                  </a:cubicBezTo>
                  <a:cubicBezTo>
                    <a:pt x="f576" y="f283"/>
                    <a:pt x="f577" y="f486"/>
                    <a:pt x="f578" y="f486"/>
                  </a:cubicBezTo>
                  <a:cubicBezTo>
                    <a:pt x="f554" y="f579"/>
                    <a:pt x="f580" y="f581"/>
                    <a:pt x="f310" y="f311"/>
                  </a:cubicBezTo>
                  <a:close/>
                  <a:moveTo>
                    <a:pt x="f516" y="f521"/>
                  </a:moveTo>
                  <a:cubicBezTo>
                    <a:pt x="f238" y="f518"/>
                    <a:pt x="f504" y="f481"/>
                    <a:pt x="f582" y="f516"/>
                  </a:cubicBezTo>
                  <a:cubicBezTo>
                    <a:pt x="f582" y="f32"/>
                    <a:pt x="f582" y="f445"/>
                    <a:pt x="f582" y="f583"/>
                  </a:cubicBezTo>
                  <a:cubicBezTo>
                    <a:pt x="f504" y="f584"/>
                    <a:pt x="f429" y="f585"/>
                    <a:pt x="f481" y="f445"/>
                  </a:cubicBezTo>
                  <a:cubicBezTo>
                    <a:pt x="f586" y="f445"/>
                    <a:pt x="f516" y="f587"/>
                    <a:pt x="f516" y="f588"/>
                  </a:cubicBezTo>
                  <a:cubicBezTo>
                    <a:pt x="f516" y="f589"/>
                    <a:pt x="f516" y="f525"/>
                    <a:pt x="f516" y="f521"/>
                  </a:cubicBezTo>
                  <a:close/>
                  <a:moveTo>
                    <a:pt x="f590" y="f503"/>
                  </a:moveTo>
                  <a:cubicBezTo>
                    <a:pt x="f591" y="f466"/>
                    <a:pt x="f592" y="f466"/>
                    <a:pt x="f290" y="f593"/>
                  </a:cubicBezTo>
                  <a:cubicBezTo>
                    <a:pt x="f103" y="f594"/>
                    <a:pt x="f595" y="f596"/>
                    <a:pt x="f119" y="f582"/>
                  </a:cubicBezTo>
                  <a:cubicBezTo>
                    <a:pt x="f597" y="f598"/>
                    <a:pt x="f42" y="f599"/>
                    <a:pt x="f151" y="f512"/>
                  </a:cubicBezTo>
                  <a:cubicBezTo>
                    <a:pt x="f139" y="f600"/>
                    <a:pt x="f601" y="f274"/>
                    <a:pt x="f590" y="f102"/>
                  </a:cubicBezTo>
                  <a:cubicBezTo>
                    <a:pt x="f590" y="f602"/>
                    <a:pt x="f590" y="f603"/>
                    <a:pt x="f590" y="f503"/>
                  </a:cubicBezTo>
                  <a:close/>
                  <a:moveTo>
                    <a:pt x="f260" y="f604"/>
                  </a:moveTo>
                  <a:cubicBezTo>
                    <a:pt x="f260" y="f592"/>
                    <a:pt x="f260" y="f383"/>
                    <a:pt x="f260" y="f605"/>
                  </a:cubicBezTo>
                  <a:cubicBezTo>
                    <a:pt x="f132" y="f605"/>
                    <a:pt x="f140" y="f605"/>
                    <a:pt x="f606" y="f605"/>
                  </a:cubicBezTo>
                  <a:cubicBezTo>
                    <a:pt x="f606" y="f383"/>
                    <a:pt x="f606" y="f192"/>
                    <a:pt x="f606" y="f604"/>
                  </a:cubicBezTo>
                  <a:cubicBezTo>
                    <a:pt x="f607" y="f604"/>
                    <a:pt x="f132" y="f604"/>
                    <a:pt x="f260" y="f604"/>
                  </a:cubicBezTo>
                  <a:close/>
                  <a:moveTo>
                    <a:pt x="f334" y="f605"/>
                  </a:moveTo>
                  <a:cubicBezTo>
                    <a:pt x="f608" y="f605"/>
                    <a:pt x="f335" y="f605"/>
                    <a:pt x="f609" y="f605"/>
                  </a:cubicBezTo>
                  <a:cubicBezTo>
                    <a:pt x="f609" y="f383"/>
                    <a:pt x="f609" y="f592"/>
                    <a:pt x="f609" y="f186"/>
                  </a:cubicBezTo>
                  <a:cubicBezTo>
                    <a:pt x="f335" y="f186"/>
                    <a:pt x="f608" y="f186"/>
                    <a:pt x="f334" y="f186"/>
                  </a:cubicBezTo>
                  <a:cubicBezTo>
                    <a:pt x="f334" y="f592"/>
                    <a:pt x="f334" y="f383"/>
                    <a:pt x="f334" y="f605"/>
                  </a:cubicBezTo>
                  <a:close/>
                  <a:moveTo>
                    <a:pt x="f171" y="f391"/>
                  </a:moveTo>
                  <a:cubicBezTo>
                    <a:pt x="f171" y="f368"/>
                    <a:pt x="f171" y="f438"/>
                    <a:pt x="f171" y="f610"/>
                  </a:cubicBezTo>
                  <a:cubicBezTo>
                    <a:pt x="f171" y="f611"/>
                    <a:pt x="f172" y="f612"/>
                    <a:pt x="f613" y="f360"/>
                  </a:cubicBezTo>
                  <a:cubicBezTo>
                    <a:pt x="f614" y="f411"/>
                    <a:pt x="f615" y="f616"/>
                    <a:pt x="f617" y="f618"/>
                  </a:cubicBezTo>
                  <a:cubicBezTo>
                    <a:pt x="f617" y="f362"/>
                    <a:pt x="f617" y="f619"/>
                    <a:pt x="f617" y="f387"/>
                  </a:cubicBezTo>
                  <a:cubicBezTo>
                    <a:pt x="f620" y="f54"/>
                    <a:pt x="f621" y="f383"/>
                    <a:pt x="f171" y="f391"/>
                  </a:cubicBezTo>
                  <a:close/>
                  <a:moveTo>
                    <a:pt x="f622" y="f623"/>
                  </a:moveTo>
                  <a:cubicBezTo>
                    <a:pt x="f622" y="f381"/>
                    <a:pt x="f622" y="f383"/>
                    <a:pt x="f622" y="f624"/>
                  </a:cubicBezTo>
                  <a:cubicBezTo>
                    <a:pt x="f622" y="f605"/>
                    <a:pt x="f625" y="f438"/>
                    <a:pt x="f626" y="f438"/>
                  </a:cubicBezTo>
                  <a:cubicBezTo>
                    <a:pt x="f627" y="f100"/>
                    <a:pt x="f628" y="f629"/>
                    <a:pt x="f167" y="f611"/>
                  </a:cubicBezTo>
                  <a:cubicBezTo>
                    <a:pt x="f167" y="f630"/>
                    <a:pt x="f167" y="f54"/>
                    <a:pt x="f167" y="f381"/>
                  </a:cubicBezTo>
                  <a:cubicBezTo>
                    <a:pt x="f628" y="f290"/>
                    <a:pt x="f631" y="f190"/>
                    <a:pt x="f622" y="f623"/>
                  </a:cubicBezTo>
                  <a:close/>
                  <a:moveTo>
                    <a:pt x="f632" y="f605"/>
                  </a:moveTo>
                  <a:cubicBezTo>
                    <a:pt x="f633" y="f605"/>
                    <a:pt x="f634" y="f605"/>
                    <a:pt x="f635" y="f605"/>
                  </a:cubicBezTo>
                  <a:cubicBezTo>
                    <a:pt x="f635" y="f383"/>
                    <a:pt x="f635" y="f192"/>
                    <a:pt x="f635" y="f186"/>
                  </a:cubicBezTo>
                  <a:cubicBezTo>
                    <a:pt x="f636" y="f186"/>
                    <a:pt x="f367" y="f186"/>
                    <a:pt x="f632" y="f186"/>
                  </a:cubicBezTo>
                  <a:cubicBezTo>
                    <a:pt x="f632" y="f592"/>
                    <a:pt x="f632" y="f383"/>
                    <a:pt x="f632" y="f605"/>
                  </a:cubicBezTo>
                  <a:close/>
                  <a:moveTo>
                    <a:pt x="f637" y="f605"/>
                  </a:moveTo>
                  <a:cubicBezTo>
                    <a:pt x="f638" y="f605"/>
                    <a:pt x="f639" y="f605"/>
                    <a:pt x="f640" y="f605"/>
                  </a:cubicBezTo>
                  <a:cubicBezTo>
                    <a:pt x="f640" y="f383"/>
                    <a:pt x="f640" y="f192"/>
                    <a:pt x="f640" y="f186"/>
                  </a:cubicBezTo>
                  <a:cubicBezTo>
                    <a:pt x="f639" y="f186"/>
                    <a:pt x="f641" y="f186"/>
                    <a:pt x="f637" y="f186"/>
                  </a:cubicBezTo>
                  <a:cubicBezTo>
                    <a:pt x="f637" y="f592"/>
                    <a:pt x="f637" y="f383"/>
                    <a:pt x="f637" y="f605"/>
                  </a:cubicBezTo>
                  <a:close/>
                  <a:moveTo>
                    <a:pt x="f642" y="f186"/>
                  </a:moveTo>
                  <a:cubicBezTo>
                    <a:pt x="f643" y="f186"/>
                    <a:pt x="f155" y="f186"/>
                    <a:pt x="f644" y="f186"/>
                  </a:cubicBezTo>
                  <a:cubicBezTo>
                    <a:pt x="f644" y="f592"/>
                    <a:pt x="f644" y="f383"/>
                    <a:pt x="f644" y="f605"/>
                  </a:cubicBezTo>
                  <a:cubicBezTo>
                    <a:pt x="f645" y="f605"/>
                    <a:pt x="f646" y="f605"/>
                    <a:pt x="f642" y="f605"/>
                  </a:cubicBezTo>
                  <a:cubicBezTo>
                    <a:pt x="f642" y="f383"/>
                    <a:pt x="f642" y="f592"/>
                    <a:pt x="f642" y="f186"/>
                  </a:cubicBezTo>
                  <a:close/>
                  <a:moveTo>
                    <a:pt x="f373" y="f605"/>
                  </a:moveTo>
                  <a:cubicBezTo>
                    <a:pt x="f373" y="f383"/>
                    <a:pt x="f373" y="f192"/>
                    <a:pt x="f373" y="f186"/>
                  </a:cubicBezTo>
                  <a:cubicBezTo>
                    <a:pt x="f647" y="f186"/>
                    <a:pt x="f648" y="f186"/>
                    <a:pt x="f569" y="f186"/>
                  </a:cubicBezTo>
                  <a:cubicBezTo>
                    <a:pt x="f569" y="f592"/>
                    <a:pt x="f569" y="f383"/>
                    <a:pt x="f569" y="f605"/>
                  </a:cubicBezTo>
                  <a:cubicBezTo>
                    <a:pt x="f648" y="f605"/>
                    <a:pt x="f647" y="f605"/>
                    <a:pt x="f373" y="f605"/>
                  </a:cubicBezTo>
                  <a:close/>
                  <a:moveTo>
                    <a:pt x="f189" y="f347"/>
                  </a:moveTo>
                  <a:cubicBezTo>
                    <a:pt x="f189" y="f197"/>
                    <a:pt x="f189" y="f411"/>
                    <a:pt x="f189" y="f610"/>
                  </a:cubicBezTo>
                  <a:cubicBezTo>
                    <a:pt x="f189" y="f3"/>
                    <a:pt x="f386" y="f649"/>
                    <a:pt x="f384" y="f100"/>
                  </a:cubicBezTo>
                  <a:cubicBezTo>
                    <a:pt x="f251" y="f650"/>
                    <a:pt x="f651" y="f630"/>
                    <a:pt x="f547" y="f624"/>
                  </a:cubicBezTo>
                  <a:cubicBezTo>
                    <a:pt x="f547" y="f629"/>
                    <a:pt x="f547" y="f652"/>
                    <a:pt x="f547" y="f197"/>
                  </a:cubicBezTo>
                  <a:cubicBezTo>
                    <a:pt x="f651" y="f338"/>
                    <a:pt x="f251" y="f328"/>
                    <a:pt x="f384" y="f347"/>
                  </a:cubicBezTo>
                  <a:cubicBezTo>
                    <a:pt x="f384" y="f347"/>
                    <a:pt x="f386" y="f347"/>
                    <a:pt x="f189" y="f347"/>
                  </a:cubicBezTo>
                  <a:close/>
                  <a:moveTo>
                    <a:pt x="f653" y="f654"/>
                  </a:moveTo>
                  <a:cubicBezTo>
                    <a:pt x="f149" y="f513"/>
                    <a:pt x="f49" y="f583"/>
                    <a:pt x="f655" y="f494"/>
                  </a:cubicBezTo>
                  <a:cubicBezTo>
                    <a:pt x="f656" y="f657"/>
                    <a:pt x="f656" y="f658"/>
                    <a:pt x="f482" y="f659"/>
                  </a:cubicBezTo>
                  <a:cubicBezTo>
                    <a:pt x="f597" y="f658"/>
                    <a:pt x="f131" y="f494"/>
                    <a:pt x="f139" y="f514"/>
                  </a:cubicBezTo>
                  <a:cubicBezTo>
                    <a:pt x="f162" y="f660"/>
                    <a:pt x="f661" y="f662"/>
                    <a:pt x="f653" y="f654"/>
                  </a:cubicBezTo>
                  <a:close/>
                  <a:moveTo>
                    <a:pt x="f663" y="f62"/>
                  </a:moveTo>
                  <a:cubicBezTo>
                    <a:pt x="f410" y="f418"/>
                    <a:pt x="f521" y="f418"/>
                    <a:pt x="f518" y="f84"/>
                  </a:cubicBezTo>
                  <a:cubicBezTo>
                    <a:pt x="f664" y="f69"/>
                    <a:pt x="f664" y="f665"/>
                    <a:pt x="f663" y="f62"/>
                  </a:cubicBezTo>
                  <a:close/>
                  <a:moveTo>
                    <a:pt x="f585" y="f666"/>
                  </a:moveTo>
                  <a:cubicBezTo>
                    <a:pt x="f667" y="f285"/>
                    <a:pt x="f278" y="f668"/>
                    <a:pt x="f480" y="f669"/>
                  </a:cubicBezTo>
                  <a:cubicBezTo>
                    <a:pt x="f670" y="f207"/>
                    <a:pt x="f584" y="f671"/>
                    <a:pt x="f585" y="f666"/>
                  </a:cubicBezTo>
                  <a:close/>
                  <a:moveTo>
                    <a:pt x="f238" y="f672"/>
                  </a:moveTo>
                  <a:cubicBezTo>
                    <a:pt x="f505" y="f673"/>
                    <a:pt x="f505" y="f673"/>
                    <a:pt x="f500" y="f230"/>
                  </a:cubicBezTo>
                  <a:cubicBezTo>
                    <a:pt x="f27" y="f221"/>
                    <a:pt x="f674" y="f458"/>
                    <a:pt x="f238" y="f675"/>
                  </a:cubicBezTo>
                  <a:cubicBezTo>
                    <a:pt x="f238" y="f510"/>
                    <a:pt x="f238" y="f52"/>
                    <a:pt x="f238" y="f672"/>
                  </a:cubicBezTo>
                  <a:close/>
                  <a:moveTo>
                    <a:pt x="f655" y="f599"/>
                  </a:moveTo>
                  <a:cubicBezTo>
                    <a:pt x="f118" y="f600"/>
                    <a:pt x="f676" y="f677"/>
                    <a:pt x="f301" y="f527"/>
                  </a:cubicBezTo>
                  <a:cubicBezTo>
                    <a:pt x="f24" y="f517"/>
                    <a:pt x="f678" y="f428"/>
                    <a:pt x="f678" y="f679"/>
                  </a:cubicBezTo>
                  <a:cubicBezTo>
                    <a:pt x="f298" y="f680"/>
                    <a:pt x="f298" y="f680"/>
                    <a:pt x="f655" y="f59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029D31-32E3-F570-9669-A337AB9314CA}"/>
                </a:ext>
              </a:extLst>
            </p:cNvPr>
            <p:cNvSpPr/>
            <p:nvPr/>
          </p:nvSpPr>
          <p:spPr>
            <a:xfrm>
              <a:off x="4164515" y="1407855"/>
              <a:ext cx="128491" cy="1917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7"/>
                <a:gd name="f8" fmla="val 20"/>
                <a:gd name="f9" fmla="val 39"/>
                <a:gd name="f10" fmla="val 60"/>
                <a:gd name="f11" fmla="val 31"/>
                <a:gd name="f12" fmla="val 62"/>
                <a:gd name="f13" fmla="val 16"/>
                <a:gd name="f14" fmla="val 65"/>
                <a:gd name="f15" fmla="val 48"/>
                <a:gd name="f16" fmla="val 29"/>
                <a:gd name="f17" fmla="val 10"/>
                <a:gd name="f18" fmla="val 15"/>
                <a:gd name="f19" fmla="val 7"/>
                <a:gd name="f20" fmla="val 30"/>
                <a:gd name="f21" fmla="val 3"/>
                <a:gd name="f22" fmla="+- 0 0 -90"/>
                <a:gd name="f23" fmla="*/ f3 1 45"/>
                <a:gd name="f24" fmla="*/ f4 1 6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5"/>
                <a:gd name="f33" fmla="*/ f29 1 67"/>
                <a:gd name="f34" fmla="*/ 45 f30 1"/>
                <a:gd name="f35" fmla="*/ 0 f29 1"/>
                <a:gd name="f36" fmla="*/ 60 f29 1"/>
                <a:gd name="f37" fmla="*/ 0 f30 1"/>
                <a:gd name="f38" fmla="*/ 67 f29 1"/>
                <a:gd name="f39" fmla="*/ 10 f29 1"/>
                <a:gd name="f40" fmla="+- f31 0 f1"/>
                <a:gd name="f41" fmla="*/ f34 1 45"/>
                <a:gd name="f42" fmla="*/ f35 1 67"/>
                <a:gd name="f43" fmla="*/ f36 1 67"/>
                <a:gd name="f44" fmla="*/ f37 1 45"/>
                <a:gd name="f45" fmla="*/ f38 1 67"/>
                <a:gd name="f46" fmla="*/ f39 1 67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45" h="67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C38AAA7-3F0C-901B-C6FC-322CF47F43F1}"/>
                </a:ext>
              </a:extLst>
            </p:cNvPr>
            <p:cNvSpPr/>
            <p:nvPr/>
          </p:nvSpPr>
          <p:spPr>
            <a:xfrm>
              <a:off x="5359645" y="1016273"/>
              <a:ext cx="63221" cy="48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7"/>
                <a:gd name="f8" fmla="val 15"/>
                <a:gd name="f9" fmla="val 8"/>
                <a:gd name="f10" fmla="val 11"/>
                <a:gd name="f11" fmla="val 6"/>
                <a:gd name="f12" fmla="val 7"/>
                <a:gd name="f13" fmla="val 14"/>
                <a:gd name="f14" fmla="val 5"/>
                <a:gd name="f15" fmla="+- 0 0 -90"/>
                <a:gd name="f16" fmla="*/ f3 1 22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17"/>
                <a:gd name="f27" fmla="*/ 22 f23 1"/>
                <a:gd name="f28" fmla="*/ 17 f22 1"/>
                <a:gd name="f29" fmla="*/ 0 f23 1"/>
                <a:gd name="f30" fmla="*/ 0 f22 1"/>
                <a:gd name="f31" fmla="+- f24 0 f1"/>
                <a:gd name="f32" fmla="*/ f27 1 22"/>
                <a:gd name="f33" fmla="*/ f28 1 17"/>
                <a:gd name="f34" fmla="*/ f29 1 22"/>
                <a:gd name="f35" fmla="*/ f30 1 1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22" h="1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14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F22EE35-A6CC-858B-676E-26AB8FB8F05E}"/>
                </a:ext>
              </a:extLst>
            </p:cNvPr>
            <p:cNvSpPr/>
            <p:nvPr/>
          </p:nvSpPr>
          <p:spPr>
            <a:xfrm>
              <a:off x="5243398" y="1012195"/>
              <a:ext cx="63221" cy="53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8"/>
                <a:gd name="f8" fmla="val 12"/>
                <a:gd name="f9" fmla="val 6"/>
                <a:gd name="f10" fmla="val 7"/>
                <a:gd name="f11" fmla="val 14"/>
                <a:gd name="f12" fmla="val 15"/>
                <a:gd name="f13" fmla="val 8"/>
                <a:gd name="f14" fmla="+- 0 0 -90"/>
                <a:gd name="f15" fmla="*/ f3 1 22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"/>
                <a:gd name="f25" fmla="*/ f21 1 18"/>
                <a:gd name="f26" fmla="*/ 0 f22 1"/>
                <a:gd name="f27" fmla="*/ 18 f21 1"/>
                <a:gd name="f28" fmla="*/ 0 f21 1"/>
                <a:gd name="f29" fmla="*/ 22 f22 1"/>
                <a:gd name="f30" fmla="+- f23 0 f1"/>
                <a:gd name="f31" fmla="*/ f26 1 22"/>
                <a:gd name="f32" fmla="*/ f27 1 18"/>
                <a:gd name="f33" fmla="*/ f28 1 18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2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5727BB9-80F9-6D6C-72AF-9266570E5735}"/>
                </a:ext>
              </a:extLst>
            </p:cNvPr>
            <p:cNvSpPr/>
            <p:nvPr/>
          </p:nvSpPr>
          <p:spPr>
            <a:xfrm>
              <a:off x="5598267" y="1040751"/>
              <a:ext cx="63221" cy="48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7"/>
                <a:gd name="f8" fmla="val 14"/>
                <a:gd name="f9" fmla="val 7"/>
                <a:gd name="f10" fmla="val 12"/>
                <a:gd name="f11" fmla="val 6"/>
                <a:gd name="f12" fmla="val 11"/>
                <a:gd name="f13" fmla="+- 0 0 -90"/>
                <a:gd name="f14" fmla="*/ f3 1 22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2"/>
                <a:gd name="f24" fmla="*/ f20 1 17"/>
                <a:gd name="f25" fmla="*/ 22 f21 1"/>
                <a:gd name="f26" fmla="*/ 17 f20 1"/>
                <a:gd name="f27" fmla="*/ 0 f21 1"/>
                <a:gd name="f28" fmla="*/ 0 f20 1"/>
                <a:gd name="f29" fmla="+- f22 0 f1"/>
                <a:gd name="f30" fmla="*/ f25 1 22"/>
                <a:gd name="f31" fmla="*/ f26 1 17"/>
                <a:gd name="f32" fmla="*/ f27 1 22"/>
                <a:gd name="f33" fmla="*/ f28 1 1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2" h="1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81F641B-E206-52FE-2EA1-A291761D6B4E}"/>
                </a:ext>
              </a:extLst>
            </p:cNvPr>
            <p:cNvSpPr/>
            <p:nvPr/>
          </p:nvSpPr>
          <p:spPr>
            <a:xfrm>
              <a:off x="4939515" y="995882"/>
              <a:ext cx="63221" cy="50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8"/>
                <a:gd name="f8" fmla="val 6"/>
                <a:gd name="f9" fmla="val 12"/>
                <a:gd name="f10" fmla="val 15"/>
                <a:gd name="f11" fmla="val 8"/>
                <a:gd name="f12" fmla="val 7"/>
                <a:gd name="f13" fmla="val 14"/>
                <a:gd name="f14" fmla="+- 0 0 -90"/>
                <a:gd name="f15" fmla="*/ f3 1 22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"/>
                <a:gd name="f25" fmla="*/ f21 1 18"/>
                <a:gd name="f26" fmla="*/ 22 f22 1"/>
                <a:gd name="f27" fmla="*/ 0 f21 1"/>
                <a:gd name="f28" fmla="*/ 18 f21 1"/>
                <a:gd name="f29" fmla="*/ 0 f22 1"/>
                <a:gd name="f30" fmla="+- f23 0 f1"/>
                <a:gd name="f31" fmla="*/ f26 1 22"/>
                <a:gd name="f32" fmla="*/ f27 1 18"/>
                <a:gd name="f33" fmla="*/ f28 1 18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2" h="1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56ED1AB-5E03-B3CD-0C02-B5B0538B29EA}"/>
                </a:ext>
              </a:extLst>
            </p:cNvPr>
            <p:cNvSpPr/>
            <p:nvPr/>
          </p:nvSpPr>
          <p:spPr>
            <a:xfrm>
              <a:off x="5494254" y="1036673"/>
              <a:ext cx="61182" cy="46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7"/>
                <a:gd name="f8" fmla="val 11"/>
                <a:gd name="f9" fmla="val 6"/>
                <a:gd name="f10" fmla="val 7"/>
                <a:gd name="f11" fmla="val 14"/>
                <a:gd name="f12" fmla="+- 0 0 -90"/>
                <a:gd name="f13" fmla="*/ f3 1 22"/>
                <a:gd name="f14" fmla="*/ f4 1 1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2"/>
                <a:gd name="f23" fmla="*/ f19 1 17"/>
                <a:gd name="f24" fmla="*/ 0 f20 1"/>
                <a:gd name="f25" fmla="*/ 17 f19 1"/>
                <a:gd name="f26" fmla="*/ 0 f19 1"/>
                <a:gd name="f27" fmla="*/ 22 f20 1"/>
                <a:gd name="f28" fmla="+- f21 0 f1"/>
                <a:gd name="f29" fmla="*/ f24 1 22"/>
                <a:gd name="f30" fmla="*/ f25 1 17"/>
                <a:gd name="f31" fmla="*/ f26 1 17"/>
                <a:gd name="f32" fmla="*/ f27 1 22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2" h="1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C4AA47D-49FE-466C-BBA3-A4EEE443FBCA}"/>
                </a:ext>
              </a:extLst>
            </p:cNvPr>
            <p:cNvSpPr/>
            <p:nvPr/>
          </p:nvSpPr>
          <p:spPr>
            <a:xfrm>
              <a:off x="4751880" y="995882"/>
              <a:ext cx="55065" cy="50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8"/>
                <a:gd name="f8" fmla="val 13"/>
                <a:gd name="f9" fmla="val 7"/>
                <a:gd name="f10" fmla="val 12"/>
                <a:gd name="f11" fmla="val 6"/>
                <a:gd name="f12" fmla="val 11"/>
                <a:gd name="f13" fmla="+- 0 0 -90"/>
                <a:gd name="f14" fmla="*/ f3 1 19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9"/>
                <a:gd name="f24" fmla="*/ f20 1 18"/>
                <a:gd name="f25" fmla="*/ 19 f21 1"/>
                <a:gd name="f26" fmla="*/ 18 f20 1"/>
                <a:gd name="f27" fmla="*/ 0 f21 1"/>
                <a:gd name="f28" fmla="*/ 0 f20 1"/>
                <a:gd name="f29" fmla="+- f22 0 f1"/>
                <a:gd name="f30" fmla="*/ f25 1 19"/>
                <a:gd name="f31" fmla="*/ f26 1 18"/>
                <a:gd name="f32" fmla="*/ f27 1 19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9" h="1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811DA61-ACEB-B059-C4F8-B83ED4B0C223}"/>
                </a:ext>
              </a:extLst>
            </p:cNvPr>
            <p:cNvSpPr/>
            <p:nvPr/>
          </p:nvSpPr>
          <p:spPr>
            <a:xfrm>
              <a:off x="4837541" y="995882"/>
              <a:ext cx="50986" cy="48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7"/>
                <a:gd name="f8" fmla="val 6"/>
                <a:gd name="f9" fmla="val 11"/>
                <a:gd name="f10" fmla="val 12"/>
                <a:gd name="f11" fmla="+- 0 0 -90"/>
                <a:gd name="f12" fmla="*/ f3 1 18"/>
                <a:gd name="f13" fmla="*/ f4 1 17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8"/>
                <a:gd name="f22" fmla="*/ f18 1 17"/>
                <a:gd name="f23" fmla="*/ 18 f19 1"/>
                <a:gd name="f24" fmla="*/ 0 f18 1"/>
                <a:gd name="f25" fmla="*/ 17 f18 1"/>
                <a:gd name="f26" fmla="*/ 0 f19 1"/>
                <a:gd name="f27" fmla="+- f20 0 f1"/>
                <a:gd name="f28" fmla="*/ f23 1 18"/>
                <a:gd name="f29" fmla="*/ f24 1 17"/>
                <a:gd name="f30" fmla="*/ f25 1 17"/>
                <a:gd name="f31" fmla="*/ f26 1 18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3 1"/>
                <a:gd name="f47" fmla="*/ f3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4" y="f46"/>
                </a:cxn>
                <a:cxn ang="f27">
                  <a:pos x="f47" y="f46"/>
                </a:cxn>
                <a:cxn ang="f27">
                  <a:pos x="f47" y="f45"/>
                </a:cxn>
                <a:cxn ang="f27">
                  <a:pos x="f44" y="f45"/>
                </a:cxn>
              </a:cxnLst>
              <a:rect l="f40" t="f43" r="f41" b="f42"/>
              <a:pathLst>
                <a:path w="18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8" y="f7"/>
                    <a:pt x="f5" y="f7"/>
                  </a:cubicBezTo>
                  <a:cubicBezTo>
                    <a:pt x="f5" y="f10"/>
                    <a:pt x="f5" y="f8"/>
                    <a:pt x="f5" y="f5"/>
                  </a:cubicBez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0612023-FD34-98D3-4128-1B3283559251}"/>
                </a:ext>
              </a:extLst>
            </p:cNvPr>
            <p:cNvSpPr/>
            <p:nvPr/>
          </p:nvSpPr>
          <p:spPr>
            <a:xfrm>
              <a:off x="5212802" y="1134560"/>
              <a:ext cx="42830" cy="53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6"/>
                <a:gd name="f9" fmla="val 11"/>
                <a:gd name="f10" fmla="val 10"/>
                <a:gd name="f11" fmla="val 5"/>
                <a:gd name="f12" fmla="val 12"/>
                <a:gd name="f13" fmla="val 4"/>
                <a:gd name="f14" fmla="val 9"/>
                <a:gd name="f15" fmla="+- 0 0 -90"/>
                <a:gd name="f16" fmla="*/ f3 1 15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8"/>
                <a:gd name="f27" fmla="*/ 15 f23 1"/>
                <a:gd name="f28" fmla="*/ 0 f22 1"/>
                <a:gd name="f29" fmla="*/ 18 f22 1"/>
                <a:gd name="f30" fmla="*/ 0 f23 1"/>
                <a:gd name="f31" fmla="+- f24 0 f1"/>
                <a:gd name="f32" fmla="*/ f27 1 15"/>
                <a:gd name="f33" fmla="*/ f28 1 18"/>
                <a:gd name="f34" fmla="*/ f29 1 18"/>
                <a:gd name="f35" fmla="*/ f30 1 1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5" h="1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CACFF5D-8956-6C3B-1B16-F7FDEFA222D2}"/>
                </a:ext>
              </a:extLst>
            </p:cNvPr>
            <p:cNvSpPr/>
            <p:nvPr/>
          </p:nvSpPr>
          <p:spPr>
            <a:xfrm>
              <a:off x="5518724" y="1159038"/>
              <a:ext cx="42830" cy="46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7"/>
                <a:gd name="f8" fmla="val 6"/>
                <a:gd name="f9" fmla="val 11"/>
                <a:gd name="f10" fmla="val 10"/>
                <a:gd name="f11" fmla="val 5"/>
                <a:gd name="f12" fmla="+- 0 0 -90"/>
                <a:gd name="f13" fmla="*/ f3 1 15"/>
                <a:gd name="f14" fmla="*/ f4 1 1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5"/>
                <a:gd name="f23" fmla="*/ f19 1 17"/>
                <a:gd name="f24" fmla="*/ 15 f20 1"/>
                <a:gd name="f25" fmla="*/ 0 f19 1"/>
                <a:gd name="f26" fmla="*/ 17 f19 1"/>
                <a:gd name="f27" fmla="*/ 0 f20 1"/>
                <a:gd name="f28" fmla="+- f21 0 f1"/>
                <a:gd name="f29" fmla="*/ f24 1 15"/>
                <a:gd name="f30" fmla="*/ f25 1 17"/>
                <a:gd name="f31" fmla="*/ f26 1 17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15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8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07637C8-D452-DDBF-351D-FB011B80A8D6}"/>
                </a:ext>
              </a:extLst>
            </p:cNvPr>
            <p:cNvSpPr/>
            <p:nvPr/>
          </p:nvSpPr>
          <p:spPr>
            <a:xfrm>
              <a:off x="5728789" y="1055025"/>
              <a:ext cx="44869" cy="48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7"/>
                <a:gd name="f8" fmla="val 6"/>
                <a:gd name="f9" fmla="val 11"/>
                <a:gd name="f10" fmla="val 10"/>
                <a:gd name="f11" fmla="val 12"/>
                <a:gd name="f12" fmla="val 5"/>
                <a:gd name="f13" fmla="+- 0 0 -90"/>
                <a:gd name="f14" fmla="*/ f3 1 16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6"/>
                <a:gd name="f24" fmla="*/ f20 1 17"/>
                <a:gd name="f25" fmla="*/ 16 f21 1"/>
                <a:gd name="f26" fmla="*/ 0 f20 1"/>
                <a:gd name="f27" fmla="*/ 17 f20 1"/>
                <a:gd name="f28" fmla="*/ 0 f21 1"/>
                <a:gd name="f29" fmla="+- f22 0 f1"/>
                <a:gd name="f30" fmla="*/ f25 1 16"/>
                <a:gd name="f31" fmla="*/ f26 1 17"/>
                <a:gd name="f32" fmla="*/ f27 1 17"/>
                <a:gd name="f33" fmla="*/ f28 1 1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16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8" y="f7"/>
                    <a:pt x="f5" y="f7"/>
                  </a:cubicBezTo>
                  <a:cubicBezTo>
                    <a:pt x="f5" y="f11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0501D49-8C65-D0A4-383A-862FA3E51ABF}"/>
                </a:ext>
              </a:extLst>
            </p:cNvPr>
            <p:cNvSpPr/>
            <p:nvPr/>
          </p:nvSpPr>
          <p:spPr>
            <a:xfrm>
              <a:off x="5074124" y="1138647"/>
              <a:ext cx="40791" cy="50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5"/>
                <a:gd name="f9" fmla="val 10"/>
                <a:gd name="f10" fmla="val 6"/>
                <a:gd name="f11" fmla="val 12"/>
                <a:gd name="f12" fmla="val 7"/>
                <a:gd name="f13" fmla="+- 0 0 -90"/>
                <a:gd name="f14" fmla="*/ f3 1 15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"/>
                <a:gd name="f24" fmla="*/ f20 1 18"/>
                <a:gd name="f25" fmla="*/ 0 f21 1"/>
                <a:gd name="f26" fmla="*/ 0 f20 1"/>
                <a:gd name="f27" fmla="*/ 15 f21 1"/>
                <a:gd name="f28" fmla="*/ 18 f20 1"/>
                <a:gd name="f29" fmla="+- f22 0 f1"/>
                <a:gd name="f30" fmla="*/ f25 1 15"/>
                <a:gd name="f31" fmla="*/ f26 1 18"/>
                <a:gd name="f32" fmla="*/ f27 1 15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5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8789DE4-762C-FBDC-EAC7-708855E742DD}"/>
                </a:ext>
              </a:extLst>
            </p:cNvPr>
            <p:cNvSpPr/>
            <p:nvPr/>
          </p:nvSpPr>
          <p:spPr>
            <a:xfrm>
              <a:off x="5324971" y="1138647"/>
              <a:ext cx="46908" cy="50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6"/>
                <a:gd name="f9" fmla="val 10"/>
                <a:gd name="f10" fmla="val 12"/>
                <a:gd name="f11" fmla="val 11"/>
                <a:gd name="f12" fmla="val 7"/>
                <a:gd name="f13" fmla="+- 0 0 -90"/>
                <a:gd name="f14" fmla="*/ f3 1 16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6"/>
                <a:gd name="f24" fmla="*/ f20 1 18"/>
                <a:gd name="f25" fmla="*/ 0 f21 1"/>
                <a:gd name="f26" fmla="*/ 0 f20 1"/>
                <a:gd name="f27" fmla="*/ 16 f21 1"/>
                <a:gd name="f28" fmla="*/ 18 f20 1"/>
                <a:gd name="f29" fmla="+- f22 0 f1"/>
                <a:gd name="f30" fmla="*/ f25 1 16"/>
                <a:gd name="f31" fmla="*/ f26 1 18"/>
                <a:gd name="f32" fmla="*/ f27 1 16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6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1" y="f7"/>
                    <a:pt x="f8" y="f7"/>
                    <a:pt x="f5" y="f7"/>
                  </a:cubicBezTo>
                  <a:cubicBezTo>
                    <a:pt x="f5" y="f10"/>
                    <a:pt x="f5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18112DE-8987-015A-E116-78E244702121}"/>
                </a:ext>
              </a:extLst>
            </p:cNvPr>
            <p:cNvSpPr/>
            <p:nvPr/>
          </p:nvSpPr>
          <p:spPr>
            <a:xfrm>
              <a:off x="5634971" y="1154960"/>
              <a:ext cx="42830" cy="50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12"/>
                <a:gd name="f9" fmla="val 7"/>
                <a:gd name="f10" fmla="val 5"/>
                <a:gd name="f11" fmla="val 9"/>
                <a:gd name="f12" fmla="val 6"/>
                <a:gd name="f13" fmla="val 10"/>
                <a:gd name="f14" fmla="+- 0 0 -90"/>
                <a:gd name="f15" fmla="*/ f3 1 15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5"/>
                <a:gd name="f25" fmla="*/ f21 1 18"/>
                <a:gd name="f26" fmla="*/ 0 f22 1"/>
                <a:gd name="f27" fmla="*/ 18 f21 1"/>
                <a:gd name="f28" fmla="*/ 0 f21 1"/>
                <a:gd name="f29" fmla="*/ 15 f22 1"/>
                <a:gd name="f30" fmla="+- f23 0 f1"/>
                <a:gd name="f31" fmla="*/ f26 1 15"/>
                <a:gd name="f32" fmla="*/ f27 1 18"/>
                <a:gd name="f33" fmla="*/ f28 1 18"/>
                <a:gd name="f34" fmla="*/ f29 1 1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5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FE32E14-36C5-AFD5-7C7E-3DB63F5BE2A9}"/>
                </a:ext>
              </a:extLst>
            </p:cNvPr>
            <p:cNvSpPr/>
            <p:nvPr/>
          </p:nvSpPr>
          <p:spPr>
            <a:xfrm>
              <a:off x="4527541" y="1242660"/>
              <a:ext cx="48947" cy="81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8"/>
                <a:gd name="f8" fmla="val 16"/>
                <a:gd name="f9" fmla="val 6"/>
                <a:gd name="f10" fmla="val 15"/>
                <a:gd name="f11" fmla="val 11"/>
                <a:gd name="f12" fmla="val 25"/>
                <a:gd name="f13" fmla="val 27"/>
                <a:gd name="f14" fmla="val 4"/>
                <a:gd name="f15" fmla="val 14"/>
                <a:gd name="f16" fmla="val 2"/>
                <a:gd name="f17" fmla="val 8"/>
                <a:gd name="f18" fmla="+- 0 0 -90"/>
                <a:gd name="f19" fmla="*/ f3 1 17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7"/>
                <a:gd name="f29" fmla="*/ f25 1 28"/>
                <a:gd name="f30" fmla="*/ 16 f26 1"/>
                <a:gd name="f31" fmla="*/ 0 f25 1"/>
                <a:gd name="f32" fmla="*/ 15 f25 1"/>
                <a:gd name="f33" fmla="*/ 4 f26 1"/>
                <a:gd name="f34" fmla="*/ 28 f25 1"/>
                <a:gd name="f35" fmla="+- f27 0 f1"/>
                <a:gd name="f36" fmla="*/ f30 1 17"/>
                <a:gd name="f37" fmla="*/ f31 1 28"/>
                <a:gd name="f38" fmla="*/ f32 1 28"/>
                <a:gd name="f39" fmla="*/ f33 1 17"/>
                <a:gd name="f40" fmla="*/ f34 1 28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17" h="28">
                  <a:moveTo>
                    <a:pt x="f8" y="f5"/>
                  </a:moveTo>
                  <a:cubicBezTo>
                    <a:pt x="f8" y="f9"/>
                    <a:pt x="f10" y="f11"/>
                    <a:pt x="f8" y="f10"/>
                  </a:cubicBezTo>
                  <a:cubicBezTo>
                    <a:pt x="f6" y="f12"/>
                    <a:pt x="f11" y="f13"/>
                    <a:pt x="f14" y="f7"/>
                  </a:cubicBezTo>
                  <a:cubicBezTo>
                    <a:pt x="f5" y="f15"/>
                    <a:pt x="f16" y="f1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EA0F0EA-A065-4BDB-321F-2A2A6431B9B6}"/>
                </a:ext>
              </a:extLst>
            </p:cNvPr>
            <p:cNvSpPr/>
            <p:nvPr/>
          </p:nvSpPr>
          <p:spPr>
            <a:xfrm>
              <a:off x="4452076" y="1277325"/>
              <a:ext cx="44869" cy="57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4"/>
                <a:gd name="f9" fmla="val 7"/>
                <a:gd name="f10" fmla="val 10"/>
                <a:gd name="f11" fmla="val 12"/>
                <a:gd name="f12" fmla="val 14"/>
                <a:gd name="f13" fmla="val 15"/>
                <a:gd name="f14" fmla="val 11"/>
                <a:gd name="f15" fmla="val 17"/>
                <a:gd name="f16" fmla="val 18"/>
                <a:gd name="f17" fmla="val 2"/>
                <a:gd name="f18" fmla="val 5"/>
                <a:gd name="f19" fmla="+- 0 0 -90"/>
                <a:gd name="f20" fmla="*/ f3 1 16"/>
                <a:gd name="f21" fmla="*/ f4 1 2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20"/>
                <a:gd name="f31" fmla="*/ 16 f27 1"/>
                <a:gd name="f32" fmla="*/ 0 f26 1"/>
                <a:gd name="f33" fmla="*/ 10 f26 1"/>
                <a:gd name="f34" fmla="*/ 15 f27 1"/>
                <a:gd name="f35" fmla="*/ 16 f26 1"/>
                <a:gd name="f36" fmla="*/ 2 f27 1"/>
                <a:gd name="f37" fmla="*/ 20 f26 1"/>
                <a:gd name="f38" fmla="+- f28 0 f1"/>
                <a:gd name="f39" fmla="*/ f31 1 16"/>
                <a:gd name="f40" fmla="*/ f32 1 20"/>
                <a:gd name="f41" fmla="*/ f33 1 20"/>
                <a:gd name="f42" fmla="*/ f34 1 16"/>
                <a:gd name="f43" fmla="*/ f35 1 20"/>
                <a:gd name="f44" fmla="*/ f36 1 16"/>
                <a:gd name="f45" fmla="*/ f37 1 20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30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1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5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16" h="20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6" y="f11"/>
                    <a:pt x="f6" y="f12"/>
                    <a:pt x="f13" y="f6"/>
                  </a:cubicBezTo>
                  <a:cubicBezTo>
                    <a:pt x="f14" y="f15"/>
                    <a:pt x="f9" y="f16"/>
                    <a:pt x="f17" y="f7"/>
                  </a:cubicBezTo>
                  <a:cubicBezTo>
                    <a:pt x="f5" y="f18"/>
                    <a:pt x="f5" y="f8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1DA0A17-4642-12A5-5B7D-7C44877B9460}"/>
                </a:ext>
              </a:extLst>
            </p:cNvPr>
            <p:cNvSpPr/>
            <p:nvPr/>
          </p:nvSpPr>
          <p:spPr>
            <a:xfrm>
              <a:off x="4248128" y="1332390"/>
              <a:ext cx="40791" cy="57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0"/>
                <a:gd name="f8" fmla="val 14"/>
                <a:gd name="f9" fmla="val 10"/>
                <a:gd name="f10" fmla="val 4"/>
                <a:gd name="f11" fmla="val 3"/>
                <a:gd name="f12" fmla="val 7"/>
                <a:gd name="f13" fmla="val 2"/>
                <a:gd name="f14" fmla="val 11"/>
                <a:gd name="f15" fmla="val 13"/>
                <a:gd name="f16" fmla="val 16"/>
                <a:gd name="f17" fmla="+- 0 0 -90"/>
                <a:gd name="f18" fmla="*/ f3 1 15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20"/>
                <a:gd name="f29" fmla="*/ 0 f25 1"/>
                <a:gd name="f30" fmla="*/ 20 f24 1"/>
                <a:gd name="f31" fmla="*/ 4 f24 1"/>
                <a:gd name="f32" fmla="*/ 11 f25 1"/>
                <a:gd name="f33" fmla="*/ 0 f24 1"/>
                <a:gd name="f34" fmla="+- f26 0 f1"/>
                <a:gd name="f35" fmla="*/ f29 1 15"/>
                <a:gd name="f36" fmla="*/ f30 1 20"/>
                <a:gd name="f37" fmla="*/ f31 1 20"/>
                <a:gd name="f38" fmla="*/ f32 1 15"/>
                <a:gd name="f39" fmla="*/ f33 1 2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15" h="20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0" y="f11"/>
                    <a:pt x="f12" y="f13"/>
                    <a:pt x="f14" y="f5"/>
                  </a:cubicBezTo>
                  <a:cubicBezTo>
                    <a:pt x="f6" y="f15"/>
                    <a:pt x="f8" y="f16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4E4730B-4406-4BB6-3BF9-3FF89EDE033E}"/>
                </a:ext>
              </a:extLst>
            </p:cNvPr>
            <p:cNvSpPr/>
            <p:nvPr/>
          </p:nvSpPr>
          <p:spPr>
            <a:xfrm>
              <a:off x="4392933" y="1297725"/>
              <a:ext cx="44869" cy="50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2"/>
                <a:gd name="f9" fmla="val 6"/>
                <a:gd name="f10" fmla="val 1"/>
                <a:gd name="f11" fmla="val 4"/>
                <a:gd name="f12" fmla="val 13"/>
                <a:gd name="f13" fmla="val 15"/>
                <a:gd name="f14" fmla="+- 0 0 -90"/>
                <a:gd name="f15" fmla="*/ f3 1 16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"/>
                <a:gd name="f25" fmla="*/ f21 1 18"/>
                <a:gd name="f26" fmla="*/ 2 f22 1"/>
                <a:gd name="f27" fmla="*/ 18 f21 1"/>
                <a:gd name="f28" fmla="*/ 13 f22 1"/>
                <a:gd name="f29" fmla="*/ 0 f21 1"/>
                <a:gd name="f30" fmla="+- f23 0 f1"/>
                <a:gd name="f31" fmla="*/ f26 1 16"/>
                <a:gd name="f32" fmla="*/ f27 1 18"/>
                <a:gd name="f33" fmla="*/ f28 1 16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6" h="1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2"/>
                    <a:pt x="f13" y="f13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87408ED-304B-C0FB-3616-17A19036E33C}"/>
                </a:ext>
              </a:extLst>
            </p:cNvPr>
            <p:cNvSpPr/>
            <p:nvPr/>
          </p:nvSpPr>
          <p:spPr>
            <a:xfrm>
              <a:off x="4182867" y="1356869"/>
              <a:ext cx="36713" cy="48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2"/>
                <a:gd name="f9" fmla="val 3"/>
                <a:gd name="f10" fmla="val 9"/>
                <a:gd name="f11" fmla="val 12"/>
                <a:gd name="f12" fmla="val 11"/>
                <a:gd name="f13" fmla="val 16"/>
                <a:gd name="f14" fmla="+- 0 0 -90"/>
                <a:gd name="f15" fmla="*/ f3 1 13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"/>
                <a:gd name="f25" fmla="*/ f21 1 17"/>
                <a:gd name="f26" fmla="*/ 2 f22 1"/>
                <a:gd name="f27" fmla="*/ 17 f21 1"/>
                <a:gd name="f28" fmla="*/ 9 f22 1"/>
                <a:gd name="f29" fmla="*/ 0 f21 1"/>
                <a:gd name="f30" fmla="+- f23 0 f1"/>
                <a:gd name="f31" fmla="*/ f26 1 13"/>
                <a:gd name="f32" fmla="*/ f27 1 17"/>
                <a:gd name="f33" fmla="*/ f28 1 13"/>
                <a:gd name="f34" fmla="*/ f29 1 1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3" h="17">
                  <a:moveTo>
                    <a:pt x="f8" y="f7"/>
                  </a:moveTo>
                  <a:cubicBezTo>
                    <a:pt x="f5" y="f9"/>
                    <a:pt x="f5" y="f8"/>
                    <a:pt x="f10" y="f5"/>
                  </a:cubicBezTo>
                  <a:cubicBezTo>
                    <a:pt x="f6" y="f11"/>
                    <a:pt x="f12" y="f13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5" name="Google Shape;622;p47">
            <a:extLst>
              <a:ext uri="{FF2B5EF4-FFF2-40B4-BE49-F238E27FC236}">
                <a16:creationId xmlns:a16="http://schemas.microsoft.com/office/drawing/2014/main" id="{ADD3529D-D488-905E-29DF-E23DAC48E273}"/>
              </a:ext>
            </a:extLst>
          </p:cNvPr>
          <p:cNvSpPr txBox="1"/>
          <p:nvPr/>
        </p:nvSpPr>
        <p:spPr>
          <a:xfrm>
            <a:off x="2289392" y="4449982"/>
            <a:ext cx="4741429" cy="508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03CBE7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b="0" i="0" u="none" strike="noStrike" kern="0" cap="none" spc="0" baseline="0" dirty="0">
              <a:solidFill>
                <a:srgbClr val="03CBE7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26" name="Rectángulo 49">
            <a:extLst>
              <a:ext uri="{FF2B5EF4-FFF2-40B4-BE49-F238E27FC236}">
                <a16:creationId xmlns:a16="http://schemas.microsoft.com/office/drawing/2014/main" id="{069F4C1A-FAE7-8BC1-6B96-625009AC342B}"/>
              </a:ext>
            </a:extLst>
          </p:cNvPr>
          <p:cNvSpPr/>
          <p:nvPr/>
        </p:nvSpPr>
        <p:spPr>
          <a:xfrm>
            <a:off x="0" y="370203"/>
            <a:ext cx="2779364" cy="154003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" name="Rectángulo 50">
            <a:extLst>
              <a:ext uri="{FF2B5EF4-FFF2-40B4-BE49-F238E27FC236}">
                <a16:creationId xmlns:a16="http://schemas.microsoft.com/office/drawing/2014/main" id="{F48BFEAE-1DFC-4CC8-E46B-2B872BE1C0AD}"/>
              </a:ext>
            </a:extLst>
          </p:cNvPr>
          <p:cNvSpPr/>
          <p:nvPr/>
        </p:nvSpPr>
        <p:spPr>
          <a:xfrm>
            <a:off x="6364635" y="364626"/>
            <a:ext cx="2779364" cy="154003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8">
            <a:extLst>
              <a:ext uri="{FF2B5EF4-FFF2-40B4-BE49-F238E27FC236}">
                <a16:creationId xmlns:a16="http://schemas.microsoft.com/office/drawing/2014/main" id="{E976737F-713B-FAE2-A02E-97952F76D888}"/>
              </a:ext>
            </a:extLst>
          </p:cNvPr>
          <p:cNvSpPr/>
          <p:nvPr/>
        </p:nvSpPr>
        <p:spPr>
          <a:xfrm>
            <a:off x="3393009" y="3719788"/>
            <a:ext cx="4974372" cy="6167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FCC5909F-FA93-35DC-EA61-AF507626281A}"/>
              </a:ext>
            </a:extLst>
          </p:cNvPr>
          <p:cNvSpPr txBox="1"/>
          <p:nvPr/>
        </p:nvSpPr>
        <p:spPr>
          <a:xfrm>
            <a:off x="359569" y="3336389"/>
            <a:ext cx="135124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1F88A5"/>
                </a:solidFill>
                <a:latin typeface="Arial"/>
                <a:ea typeface="Arial"/>
                <a:cs typeface="B Nazanin" panose="00000400000000000000" pitchFamily="2" charset="-78"/>
              </a:rPr>
              <a:t>برای الفند خرد من</a:t>
            </a:r>
            <a:endParaRPr lang="es-ES" sz="1050" b="0" i="0" u="none" strike="noStrike" kern="0" cap="none" spc="0" baseline="0" dirty="0">
              <a:solidFill>
                <a:srgbClr val="1F88A5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DE17DD05-24CC-BC68-D156-7457EE32C459}"/>
              </a:ext>
            </a:extLst>
          </p:cNvPr>
          <p:cNvSpPr txBox="1"/>
          <p:nvPr/>
        </p:nvSpPr>
        <p:spPr>
          <a:xfrm>
            <a:off x="359569" y="3794778"/>
            <a:ext cx="1351245" cy="541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23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جمعیت زیادی زندگی می کنند، </a:t>
            </a:r>
            <a:r>
              <a:rPr lang="es-ES" sz="900" kern="0" dirty="0" err="1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tortor et, pulvinar.</a:t>
            </a:r>
            <a:endParaRPr lang="es-ES" sz="9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5" name="Conector recto 9">
            <a:extLst>
              <a:ext uri="{FF2B5EF4-FFF2-40B4-BE49-F238E27FC236}">
                <a16:creationId xmlns:a16="http://schemas.microsoft.com/office/drawing/2014/main" id="{4706F438-F6DF-C6FE-5CEC-F20538730F6E}"/>
              </a:ext>
            </a:extLst>
          </p:cNvPr>
          <p:cNvCxnSpPr/>
          <p:nvPr/>
        </p:nvCxnSpPr>
        <p:spPr>
          <a:xfrm>
            <a:off x="3723967" y="0"/>
            <a:ext cx="0" cy="5143499"/>
          </a:xfrm>
          <a:prstGeom prst="straightConnector1">
            <a:avLst/>
          </a:prstGeom>
          <a:noFill/>
          <a:ln w="9528" cap="flat">
            <a:solidFill>
              <a:srgbClr val="70C1B3">
                <a:alpha val="22000"/>
              </a:srgbClr>
            </a:solidFill>
            <a:prstDash val="solid"/>
          </a:ln>
        </p:spPr>
      </p:cxnSp>
      <p:sp>
        <p:nvSpPr>
          <p:cNvPr id="6" name="CuadroTexto 11">
            <a:extLst>
              <a:ext uri="{FF2B5EF4-FFF2-40B4-BE49-F238E27FC236}">
                <a16:creationId xmlns:a16="http://schemas.microsoft.com/office/drawing/2014/main" id="{921AEE90-FD96-E0DE-1F65-876D036AA947}"/>
              </a:ext>
            </a:extLst>
          </p:cNvPr>
          <p:cNvSpPr txBox="1"/>
          <p:nvPr/>
        </p:nvSpPr>
        <p:spPr>
          <a:xfrm>
            <a:off x="2041763" y="3336389"/>
            <a:ext cx="135124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1F88A5"/>
                </a:solidFill>
                <a:latin typeface="Arial"/>
                <a:ea typeface="Arial"/>
                <a:cs typeface="B Nazanin" panose="00000400000000000000" pitchFamily="2" charset="-78"/>
              </a:rPr>
              <a:t>برای الفند خرد من</a:t>
            </a:r>
            <a:endParaRPr lang="es-ES" sz="1050" b="0" i="0" u="none" strike="noStrike" kern="0" cap="none" spc="0" baseline="0" dirty="0">
              <a:solidFill>
                <a:srgbClr val="1F88A5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CuadroTexto 12">
            <a:extLst>
              <a:ext uri="{FF2B5EF4-FFF2-40B4-BE49-F238E27FC236}">
                <a16:creationId xmlns:a16="http://schemas.microsoft.com/office/drawing/2014/main" id="{5F42F1EB-4C88-30E7-7C0A-591226A82432}"/>
              </a:ext>
            </a:extLst>
          </p:cNvPr>
          <p:cNvSpPr txBox="1"/>
          <p:nvPr/>
        </p:nvSpPr>
        <p:spPr>
          <a:xfrm>
            <a:off x="2041763" y="3794778"/>
            <a:ext cx="1351245" cy="541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23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جمعیت زیادی زندگی می کنند، </a:t>
            </a:r>
            <a:r>
              <a:rPr lang="es-ES" sz="900" kern="0" dirty="0" err="1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tortor et, pulvinar.</a:t>
            </a:r>
            <a:endParaRPr lang="es-ES" sz="9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id="{67811F5E-DFB8-7B73-5877-E9ADA7A70B82}"/>
              </a:ext>
            </a:extLst>
          </p:cNvPr>
          <p:cNvSpPr txBox="1"/>
          <p:nvPr/>
        </p:nvSpPr>
        <p:spPr>
          <a:xfrm>
            <a:off x="359569" y="1952500"/>
            <a:ext cx="135124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1F88A5"/>
                </a:solidFill>
                <a:latin typeface="Arial"/>
                <a:ea typeface="Arial"/>
                <a:cs typeface="B Nazanin" panose="00000400000000000000" pitchFamily="2" charset="-78"/>
              </a:rPr>
              <a:t>برای الفند خرد من</a:t>
            </a:r>
            <a:endParaRPr lang="es-ES" sz="1050" b="0" i="0" u="none" strike="noStrike" kern="0" cap="none" spc="0" baseline="0" dirty="0">
              <a:solidFill>
                <a:srgbClr val="1F88A5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93553B19-AAC3-7EE1-4323-148FC1934861}"/>
              </a:ext>
            </a:extLst>
          </p:cNvPr>
          <p:cNvSpPr txBox="1"/>
          <p:nvPr/>
        </p:nvSpPr>
        <p:spPr>
          <a:xfrm>
            <a:off x="359569" y="2410888"/>
            <a:ext cx="1351245" cy="541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23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جمعیت زیادی زندگی می کنند، </a:t>
            </a:r>
            <a:r>
              <a:rPr lang="es-ES" sz="900" kern="0" dirty="0" err="1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tortor et, pulvinar.</a:t>
            </a:r>
            <a:endParaRPr lang="es-ES" sz="9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4005C590-4D45-35F2-1A49-4ED359308955}"/>
              </a:ext>
            </a:extLst>
          </p:cNvPr>
          <p:cNvSpPr txBox="1"/>
          <p:nvPr/>
        </p:nvSpPr>
        <p:spPr>
          <a:xfrm>
            <a:off x="2041763" y="1952500"/>
            <a:ext cx="135124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1F88A5"/>
                </a:solidFill>
                <a:latin typeface="Arial"/>
                <a:ea typeface="Arial"/>
                <a:cs typeface="B Nazanin" panose="00000400000000000000" pitchFamily="2" charset="-78"/>
              </a:rPr>
              <a:t>برای الفند خرد من</a:t>
            </a:r>
            <a:endParaRPr lang="es-ES" sz="1050" b="0" i="0" u="none" strike="noStrike" kern="0" cap="none" spc="0" baseline="0" dirty="0">
              <a:solidFill>
                <a:srgbClr val="1F88A5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:a16="http://schemas.microsoft.com/office/drawing/2014/main" id="{E2F5344C-E91A-59DF-1B1F-559A73DB00AA}"/>
              </a:ext>
            </a:extLst>
          </p:cNvPr>
          <p:cNvSpPr txBox="1"/>
          <p:nvPr/>
        </p:nvSpPr>
        <p:spPr>
          <a:xfrm>
            <a:off x="2041763" y="2410888"/>
            <a:ext cx="1351245" cy="541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23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جمعیت زیادی زندگی می کنند، </a:t>
            </a:r>
            <a:r>
              <a:rPr lang="es-ES" sz="900" kern="0" dirty="0" err="1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9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tortor et, pulvinar.</a:t>
            </a:r>
            <a:endParaRPr lang="es-ES" sz="9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D87BE08-1C9E-7DA6-0371-D589FAB21106}"/>
              </a:ext>
            </a:extLst>
          </p:cNvPr>
          <p:cNvSpPr txBox="1"/>
          <p:nvPr/>
        </p:nvSpPr>
        <p:spPr>
          <a:xfrm>
            <a:off x="359569" y="422983"/>
            <a:ext cx="2922248" cy="12575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lnSpc>
                <a:spcPts val="351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00" b="1" dirty="0">
                <a:solidFill>
                  <a:srgbClr val="70C1B3"/>
                </a:solidFill>
                <a:latin typeface="Arial"/>
                <a:cs typeface="B Nazanin" panose="00000400000000000000" pitchFamily="2" charset="-78"/>
              </a:rPr>
              <a:t>بدون ارقام، </a:t>
            </a:r>
            <a:r>
              <a:rPr lang="fa-IR" sz="4000" b="1" dirty="0">
                <a:solidFill>
                  <a:srgbClr val="0070C0"/>
                </a:solidFill>
                <a:latin typeface="Arial"/>
                <a:cs typeface="B Nazanin" panose="00000400000000000000" pitchFamily="2" charset="-78"/>
              </a:rPr>
              <a:t>بدون واقعیت</a:t>
            </a:r>
            <a:endParaRPr lang="es-ES" sz="4000" b="1" i="0" u="none" strike="noStrike" kern="1200" cap="none" spc="0" baseline="0" dirty="0">
              <a:solidFill>
                <a:srgbClr val="0070C0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3EAE013A-161F-F9B7-0B6F-58ED12261BA4}"/>
              </a:ext>
            </a:extLst>
          </p:cNvPr>
          <p:cNvSpPr/>
          <p:nvPr/>
        </p:nvSpPr>
        <p:spPr>
          <a:xfrm>
            <a:off x="0" y="4498235"/>
            <a:ext cx="9144000" cy="699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Rectángulo 19">
            <a:extLst>
              <a:ext uri="{FF2B5EF4-FFF2-40B4-BE49-F238E27FC236}">
                <a16:creationId xmlns:a16="http://schemas.microsoft.com/office/drawing/2014/main" id="{E2C30F76-30E2-F25C-7D37-6EA285731490}"/>
              </a:ext>
            </a:extLst>
          </p:cNvPr>
          <p:cNvSpPr/>
          <p:nvPr/>
        </p:nvSpPr>
        <p:spPr>
          <a:xfrm>
            <a:off x="3393009" y="672385"/>
            <a:ext cx="2779364" cy="154003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5" name="Rectángulo 20">
            <a:extLst>
              <a:ext uri="{FF2B5EF4-FFF2-40B4-BE49-F238E27FC236}">
                <a16:creationId xmlns:a16="http://schemas.microsoft.com/office/drawing/2014/main" id="{39241591-94B6-55F7-158E-B979C65273A5}"/>
              </a:ext>
            </a:extLst>
          </p:cNvPr>
          <p:cNvSpPr/>
          <p:nvPr/>
        </p:nvSpPr>
        <p:spPr>
          <a:xfrm>
            <a:off x="6364635" y="649242"/>
            <a:ext cx="2779364" cy="154003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8B52CF71-5C1F-15E0-D261-BD28A01BDECE}"/>
              </a:ext>
            </a:extLst>
          </p:cNvPr>
          <p:cNvSpPr/>
          <p:nvPr/>
        </p:nvSpPr>
        <p:spPr>
          <a:xfrm>
            <a:off x="3307970" y="1080308"/>
            <a:ext cx="5448296" cy="27257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7" name="Grupo 54">
            <a:extLst>
              <a:ext uri="{FF2B5EF4-FFF2-40B4-BE49-F238E27FC236}">
                <a16:creationId xmlns:a16="http://schemas.microsoft.com/office/drawing/2014/main" id="{0C33B7B8-E5A8-C7AA-0308-C4A82EB43986}"/>
              </a:ext>
            </a:extLst>
          </p:cNvPr>
          <p:cNvGrpSpPr/>
          <p:nvPr/>
        </p:nvGrpSpPr>
        <p:grpSpPr>
          <a:xfrm>
            <a:off x="3395660" y="1395410"/>
            <a:ext cx="5441951" cy="2760665"/>
            <a:chOff x="3395660" y="1395410"/>
            <a:chExt cx="5441951" cy="2760665"/>
          </a:xfrm>
        </p:grpSpPr>
        <p:sp>
          <p:nvSpPr>
            <p:cNvPr id="18" name="CuadroTexto 7">
              <a:extLst>
                <a:ext uri="{FF2B5EF4-FFF2-40B4-BE49-F238E27FC236}">
                  <a16:creationId xmlns:a16="http://schemas.microsoft.com/office/drawing/2014/main" id="{B3507E59-29C1-E09B-2A45-A4C9FD4AA83D}"/>
                </a:ext>
              </a:extLst>
            </p:cNvPr>
            <p:cNvSpPr txBox="1"/>
            <p:nvPr/>
          </p:nvSpPr>
          <p:spPr>
            <a:xfrm>
              <a:off x="3642850" y="3465868"/>
              <a:ext cx="18472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FB81E9B-39FD-D923-3248-1A8708E86F70}"/>
                </a:ext>
              </a:extLst>
            </p:cNvPr>
            <p:cNvSpPr/>
            <p:nvPr/>
          </p:nvSpPr>
          <p:spPr>
            <a:xfrm>
              <a:off x="3562346" y="1597027"/>
              <a:ext cx="5275265" cy="25273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4"/>
                <a:gd name="f7" fmla="val 801"/>
                <a:gd name="f8" fmla="val 428"/>
                <a:gd name="f9" fmla="val 1905"/>
                <a:gd name="f10" fmla="val 510"/>
                <a:gd name="f11" fmla="val 1825"/>
                <a:gd name="f12" fmla="val 592"/>
                <a:gd name="f13" fmla="val 1743"/>
                <a:gd name="f14" fmla="val 676"/>
                <a:gd name="f15" fmla="val 1761"/>
                <a:gd name="f16" fmla="val 674"/>
                <a:gd name="f17" fmla="val 1775"/>
                <a:gd name="f18" fmla="val 672"/>
                <a:gd name="f19" fmla="val 1790"/>
                <a:gd name="f20" fmla="val 1810"/>
                <a:gd name="f21" fmla="val 1824"/>
                <a:gd name="f22" fmla="val 685"/>
                <a:gd name="f23" fmla="val 703"/>
                <a:gd name="f24" fmla="val 721"/>
                <a:gd name="f25" fmla="val 1811"/>
                <a:gd name="f26" fmla="val 735"/>
                <a:gd name="f27" fmla="val 1764"/>
                <a:gd name="f28" fmla="val 1741"/>
                <a:gd name="f29" fmla="val 745"/>
                <a:gd name="f30" fmla="val 1721"/>
                <a:gd name="f31" fmla="val 761"/>
                <a:gd name="f32" fmla="val 1690"/>
                <a:gd name="f33" fmla="val 783"/>
                <a:gd name="f34" fmla="val 1656"/>
                <a:gd name="f35" fmla="val 798"/>
                <a:gd name="f36" fmla="val 1618"/>
                <a:gd name="f37" fmla="val 799"/>
                <a:gd name="f38" fmla="val 1576"/>
                <a:gd name="f39" fmla="val 1538"/>
                <a:gd name="f40" fmla="val 789"/>
                <a:gd name="f41" fmla="val 1504"/>
                <a:gd name="f42" fmla="val 764"/>
                <a:gd name="f43" fmla="val 1482"/>
                <a:gd name="f44" fmla="val 748"/>
                <a:gd name="f45" fmla="val 1460"/>
                <a:gd name="f46" fmla="val 736"/>
                <a:gd name="f47" fmla="val 1431"/>
                <a:gd name="f48" fmla="val 1406"/>
                <a:gd name="f49" fmla="val 1383"/>
                <a:gd name="f50" fmla="val 741"/>
                <a:gd name="f51" fmla="val 1362"/>
                <a:gd name="f52" fmla="val 756"/>
                <a:gd name="f53" fmla="val 1337"/>
                <a:gd name="f54" fmla="val 775"/>
                <a:gd name="f55" fmla="val 1310"/>
                <a:gd name="f56" fmla="val 791"/>
                <a:gd name="f57" fmla="val 1279"/>
                <a:gd name="f58" fmla="val 797"/>
                <a:gd name="f59" fmla="val 1271"/>
                <a:gd name="f60" fmla="val 1264"/>
                <a:gd name="f61" fmla="val 1257"/>
                <a:gd name="f62" fmla="val 1270"/>
                <a:gd name="f63" fmla="val 777"/>
                <a:gd name="f64" fmla="val 1263"/>
                <a:gd name="f65" fmla="val 754"/>
                <a:gd name="f66" fmla="val 732"/>
                <a:gd name="f67" fmla="val 1297"/>
                <a:gd name="f68" fmla="val 715"/>
                <a:gd name="f69" fmla="val 1330"/>
                <a:gd name="f70" fmla="val 684"/>
                <a:gd name="f71" fmla="val 1372"/>
                <a:gd name="f72" fmla="val 671"/>
                <a:gd name="f73" fmla="val 1434"/>
                <a:gd name="f74" fmla="val 652"/>
                <a:gd name="f75" fmla="val 1491"/>
                <a:gd name="f76" fmla="val 663"/>
                <a:gd name="f77" fmla="val 1543"/>
                <a:gd name="f78" fmla="val 1589"/>
                <a:gd name="f79" fmla="val 728"/>
                <a:gd name="f80" fmla="val 1627"/>
                <a:gd name="f81" fmla="val 690"/>
                <a:gd name="f82" fmla="val 1698"/>
                <a:gd name="f83" fmla="val 620"/>
                <a:gd name="f84" fmla="val 546"/>
                <a:gd name="f85" fmla="val 1836"/>
                <a:gd name="f86" fmla="val 476"/>
                <a:gd name="f87" fmla="val 1841"/>
                <a:gd name="f88" fmla="val 472"/>
                <a:gd name="f89" fmla="val 1849"/>
                <a:gd name="f90" fmla="val 468"/>
                <a:gd name="f91" fmla="val 1846"/>
                <a:gd name="f92" fmla="val 461"/>
                <a:gd name="f93" fmla="val 1843"/>
                <a:gd name="f94" fmla="val 454"/>
                <a:gd name="f95" fmla="val 1835"/>
                <a:gd name="f96" fmla="val 457"/>
                <a:gd name="f97" fmla="val 1829"/>
                <a:gd name="f98" fmla="val 1823"/>
                <a:gd name="f99" fmla="val 456"/>
                <a:gd name="f100" fmla="val 1817"/>
                <a:gd name="f101" fmla="val 717"/>
                <a:gd name="f102" fmla="val 171"/>
                <a:gd name="f103" fmla="val 158"/>
                <a:gd name="f104" fmla="val 145"/>
                <a:gd name="f105" fmla="val 133"/>
                <a:gd name="f106" fmla="val 455"/>
                <a:gd name="f107" fmla="val 100"/>
                <a:gd name="f108" fmla="val 453"/>
                <a:gd name="f109" fmla="val 73"/>
                <a:gd name="f110" fmla="val 459"/>
                <a:gd name="f111" fmla="val 69"/>
                <a:gd name="f112" fmla="val 498"/>
                <a:gd name="f113" fmla="val 64"/>
                <a:gd name="f114" fmla="val 503"/>
                <a:gd name="f115" fmla="val 59"/>
                <a:gd name="f116" fmla="val 502"/>
                <a:gd name="f117" fmla="val 54"/>
                <a:gd name="f118" fmla="val 39"/>
                <a:gd name="f119" fmla="val 486"/>
                <a:gd name="f120" fmla="val 25"/>
                <a:gd name="f121" fmla="val 487"/>
                <a:gd name="f122" fmla="val 10"/>
                <a:gd name="f123" fmla="val 499"/>
                <a:gd name="f124" fmla="val 8"/>
                <a:gd name="f125" fmla="val 501"/>
                <a:gd name="f126" fmla="val 4"/>
                <a:gd name="f127" fmla="val 1"/>
                <a:gd name="f128" fmla="val 427"/>
                <a:gd name="f129" fmla="val 27"/>
                <a:gd name="f130" fmla="val 395"/>
                <a:gd name="f131" fmla="val 98"/>
                <a:gd name="f132" fmla="val 384"/>
                <a:gd name="f133" fmla="val 107"/>
                <a:gd name="f134" fmla="val 383"/>
                <a:gd name="f135" fmla="val 110"/>
                <a:gd name="f136" fmla="val 377"/>
                <a:gd name="f137" fmla="val 114"/>
                <a:gd name="f138" fmla="val 371"/>
                <a:gd name="f139" fmla="val 152"/>
                <a:gd name="f140" fmla="val 312"/>
                <a:gd name="f141" fmla="val 190"/>
                <a:gd name="f142" fmla="val 254"/>
                <a:gd name="f143" fmla="val 228"/>
                <a:gd name="f144" fmla="val 195"/>
                <a:gd name="f145" fmla="val 257"/>
                <a:gd name="f146" fmla="val 149"/>
                <a:gd name="f147" fmla="val 298"/>
                <a:gd name="f148" fmla="val 127"/>
                <a:gd name="f149" fmla="val 353"/>
                <a:gd name="f150" fmla="val 128"/>
                <a:gd name="f151" fmla="val 438"/>
                <a:gd name="f152" fmla="val 480"/>
                <a:gd name="f153" fmla="val 492"/>
                <a:gd name="f154" fmla="val 115"/>
                <a:gd name="f155" fmla="val 507"/>
                <a:gd name="f156" fmla="val 120"/>
                <a:gd name="f157" fmla="val 521"/>
                <a:gd name="f158" fmla="val 119"/>
                <a:gd name="f159" fmla="val 529"/>
                <a:gd name="f160" fmla="val 537"/>
                <a:gd name="f161" fmla="val 545"/>
                <a:gd name="f162" fmla="val 587"/>
                <a:gd name="f163" fmla="val 118"/>
                <a:gd name="f164" fmla="val 630"/>
                <a:gd name="f165" fmla="val 687"/>
                <a:gd name="f166" fmla="val 701"/>
                <a:gd name="f167" fmla="val 716"/>
                <a:gd name="f168" fmla="val 724"/>
                <a:gd name="f169" fmla="val 731"/>
                <a:gd name="f170" fmla="val 121"/>
                <a:gd name="f171" fmla="val 737"/>
                <a:gd name="f172" fmla="val 794"/>
                <a:gd name="f173" fmla="val 135"/>
                <a:gd name="f174" fmla="val 818"/>
                <a:gd name="f175" fmla="val 125"/>
                <a:gd name="f176" fmla="val 841"/>
                <a:gd name="f177" fmla="val 116"/>
                <a:gd name="f178" fmla="val 857"/>
                <a:gd name="f179" fmla="val 90"/>
                <a:gd name="f180" fmla="val 876"/>
                <a:gd name="f181" fmla="val 72"/>
                <a:gd name="f182" fmla="val 887"/>
                <a:gd name="f183" fmla="val 61"/>
                <a:gd name="f184" fmla="val 897"/>
                <a:gd name="f185" fmla="val 50"/>
                <a:gd name="f186" fmla="val 908"/>
                <a:gd name="f187" fmla="val 934"/>
                <a:gd name="f188" fmla="val 13"/>
                <a:gd name="f189" fmla="val 966"/>
                <a:gd name="f190" fmla="val 1003"/>
                <a:gd name="f191" fmla="val 1136"/>
                <a:gd name="f192" fmla="val 1268"/>
                <a:gd name="f193" fmla="val 1401"/>
                <a:gd name="f194" fmla="val 1435"/>
                <a:gd name="f195" fmla="val 1465"/>
                <a:gd name="f196" fmla="val 12"/>
                <a:gd name="f197" fmla="val 36"/>
                <a:gd name="f198" fmla="val 1611"/>
                <a:gd name="f199" fmla="val 146"/>
                <a:gd name="f200" fmla="val 1731"/>
                <a:gd name="f201" fmla="val 1850"/>
                <a:gd name="f202" fmla="val 368"/>
                <a:gd name="f203" fmla="val 1863"/>
                <a:gd name="f204" fmla="val 379"/>
                <a:gd name="f205" fmla="val 1875"/>
                <a:gd name="f206" fmla="val 386"/>
                <a:gd name="f207" fmla="val 1892"/>
                <a:gd name="f208" fmla="val 1907"/>
                <a:gd name="f209" fmla="val 1922"/>
                <a:gd name="f210" fmla="val 385"/>
                <a:gd name="f211" fmla="val 1936"/>
                <a:gd name="f212" fmla="val 1956"/>
                <a:gd name="f213" fmla="val 382"/>
                <a:gd name="f214" fmla="val 1972"/>
                <a:gd name="f215" fmla="val 387"/>
                <a:gd name="f216" fmla="val 404"/>
                <a:gd name="f217" fmla="val 412"/>
                <a:gd name="f218" fmla="val 420"/>
                <a:gd name="f219" fmla="+- 0 0 -90"/>
                <a:gd name="f220" fmla="*/ f3 1 1984"/>
                <a:gd name="f221" fmla="*/ f4 1 801"/>
                <a:gd name="f222" fmla="val f5"/>
                <a:gd name="f223" fmla="val f6"/>
                <a:gd name="f224" fmla="val f7"/>
                <a:gd name="f225" fmla="*/ f219 f0 1"/>
                <a:gd name="f226" fmla="+- f224 0 f222"/>
                <a:gd name="f227" fmla="+- f223 0 f222"/>
                <a:gd name="f228" fmla="*/ f225 1 f2"/>
                <a:gd name="f229" fmla="*/ f227 1 1984"/>
                <a:gd name="f230" fmla="*/ f226 1 801"/>
                <a:gd name="f231" fmla="*/ 1984 f227 1"/>
                <a:gd name="f232" fmla="*/ 428 f226 1"/>
                <a:gd name="f233" fmla="*/ 1743 f227 1"/>
                <a:gd name="f234" fmla="*/ 676 f226 1"/>
                <a:gd name="f235" fmla="*/ 1790 f227 1"/>
                <a:gd name="f236" fmla="*/ 672 f226 1"/>
                <a:gd name="f237" fmla="*/ 1824 f227 1"/>
                <a:gd name="f238" fmla="*/ 703 f226 1"/>
                <a:gd name="f239" fmla="*/ 735 f226 1"/>
                <a:gd name="f240" fmla="*/ 1721 f227 1"/>
                <a:gd name="f241" fmla="*/ 761 f226 1"/>
                <a:gd name="f242" fmla="*/ 1618 f227 1"/>
                <a:gd name="f243" fmla="*/ 799 f226 1"/>
                <a:gd name="f244" fmla="*/ 1504 f227 1"/>
                <a:gd name="f245" fmla="*/ 764 f226 1"/>
                <a:gd name="f246" fmla="*/ 1431 f227 1"/>
                <a:gd name="f247" fmla="*/ 1362 f227 1"/>
                <a:gd name="f248" fmla="*/ 756 f226 1"/>
                <a:gd name="f249" fmla="*/ 1279 f227 1"/>
                <a:gd name="f250" fmla="*/ 797 f226 1"/>
                <a:gd name="f251" fmla="*/ 1257 f227 1"/>
                <a:gd name="f252" fmla="*/ 732 f226 1"/>
                <a:gd name="f253" fmla="*/ 1372 f227 1"/>
                <a:gd name="f254" fmla="*/ 671 f226 1"/>
                <a:gd name="f255" fmla="*/ 1543 f227 1"/>
                <a:gd name="f256" fmla="*/ 1627 f227 1"/>
                <a:gd name="f257" fmla="*/ 690 f226 1"/>
                <a:gd name="f258" fmla="*/ 1836 f227 1"/>
                <a:gd name="f259" fmla="*/ 476 f226 1"/>
                <a:gd name="f260" fmla="*/ 1846 f227 1"/>
                <a:gd name="f261" fmla="*/ 461 f226 1"/>
                <a:gd name="f262" fmla="*/ 1829 f227 1"/>
                <a:gd name="f263" fmla="*/ 457 f226 1"/>
                <a:gd name="f264" fmla="*/ 1811 f227 1"/>
                <a:gd name="f265" fmla="*/ 171 f227 1"/>
                <a:gd name="f266" fmla="*/ 133 f227 1"/>
                <a:gd name="f267" fmla="*/ 455 f226 1"/>
                <a:gd name="f268" fmla="*/ 69 f227 1"/>
                <a:gd name="f269" fmla="*/ 498 f226 1"/>
                <a:gd name="f270" fmla="*/ 54 f227 1"/>
                <a:gd name="f271" fmla="*/ 10 f227 1"/>
                <a:gd name="f272" fmla="*/ 499 f226 1"/>
                <a:gd name="f273" fmla="*/ 1 f227 1"/>
                <a:gd name="f274" fmla="*/ 98 f227 1"/>
                <a:gd name="f275" fmla="*/ 384 f226 1"/>
                <a:gd name="f276" fmla="*/ 114 f227 1"/>
                <a:gd name="f277" fmla="*/ 371 f226 1"/>
                <a:gd name="f278" fmla="*/ 228 f227 1"/>
                <a:gd name="f279" fmla="*/ 195 f226 1"/>
                <a:gd name="f280" fmla="*/ 353 f227 1"/>
                <a:gd name="f281" fmla="*/ 128 f226 1"/>
                <a:gd name="f282" fmla="*/ 480 f227 1"/>
                <a:gd name="f283" fmla="*/ 521 f227 1"/>
                <a:gd name="f284" fmla="*/ 119 f226 1"/>
                <a:gd name="f285" fmla="*/ 545 f227 1"/>
                <a:gd name="f286" fmla="*/ 120 f226 1"/>
                <a:gd name="f287" fmla="*/ 672 f227 1"/>
                <a:gd name="f288" fmla="*/ 716 f227 1"/>
                <a:gd name="f289" fmla="*/ 737 f227 1"/>
                <a:gd name="f290" fmla="*/ 818 f227 1"/>
                <a:gd name="f291" fmla="*/ 125 f226 1"/>
                <a:gd name="f292" fmla="*/ 876 f227 1"/>
                <a:gd name="f293" fmla="*/ 72 f226 1"/>
                <a:gd name="f294" fmla="*/ 908 f227 1"/>
                <a:gd name="f295" fmla="*/ 39 f226 1"/>
                <a:gd name="f296" fmla="*/ 1003 f227 1"/>
                <a:gd name="f297" fmla="*/ 0 f226 1"/>
                <a:gd name="f298" fmla="*/ 1401 f227 1"/>
                <a:gd name="f299" fmla="*/ 1491 f227 1"/>
                <a:gd name="f300" fmla="*/ 36 f226 1"/>
                <a:gd name="f301" fmla="*/ 1850 f227 1"/>
                <a:gd name="f302" fmla="*/ 368 f226 1"/>
                <a:gd name="f303" fmla="*/ 1892 f227 1"/>
                <a:gd name="f304" fmla="*/ 1936 f227 1"/>
                <a:gd name="f305" fmla="*/ 404 f226 1"/>
                <a:gd name="f306" fmla="+- f228 0 f1"/>
                <a:gd name="f307" fmla="*/ f231 1 1984"/>
                <a:gd name="f308" fmla="*/ f232 1 801"/>
                <a:gd name="f309" fmla="*/ f233 1 1984"/>
                <a:gd name="f310" fmla="*/ f234 1 801"/>
                <a:gd name="f311" fmla="*/ f235 1 1984"/>
                <a:gd name="f312" fmla="*/ f236 1 801"/>
                <a:gd name="f313" fmla="*/ f237 1 1984"/>
                <a:gd name="f314" fmla="*/ f238 1 801"/>
                <a:gd name="f315" fmla="*/ f239 1 801"/>
                <a:gd name="f316" fmla="*/ f240 1 1984"/>
                <a:gd name="f317" fmla="*/ f241 1 801"/>
                <a:gd name="f318" fmla="*/ f242 1 1984"/>
                <a:gd name="f319" fmla="*/ f243 1 801"/>
                <a:gd name="f320" fmla="*/ f244 1 1984"/>
                <a:gd name="f321" fmla="*/ f245 1 801"/>
                <a:gd name="f322" fmla="*/ f246 1 1984"/>
                <a:gd name="f323" fmla="*/ f247 1 1984"/>
                <a:gd name="f324" fmla="*/ f248 1 801"/>
                <a:gd name="f325" fmla="*/ f249 1 1984"/>
                <a:gd name="f326" fmla="*/ f250 1 801"/>
                <a:gd name="f327" fmla="*/ f251 1 1984"/>
                <a:gd name="f328" fmla="*/ f252 1 801"/>
                <a:gd name="f329" fmla="*/ f253 1 1984"/>
                <a:gd name="f330" fmla="*/ f254 1 801"/>
                <a:gd name="f331" fmla="*/ f255 1 1984"/>
                <a:gd name="f332" fmla="*/ f256 1 1984"/>
                <a:gd name="f333" fmla="*/ f257 1 801"/>
                <a:gd name="f334" fmla="*/ f258 1 1984"/>
                <a:gd name="f335" fmla="*/ f259 1 801"/>
                <a:gd name="f336" fmla="*/ f260 1 1984"/>
                <a:gd name="f337" fmla="*/ f261 1 801"/>
                <a:gd name="f338" fmla="*/ f262 1 1984"/>
                <a:gd name="f339" fmla="*/ f263 1 801"/>
                <a:gd name="f340" fmla="*/ f264 1 1984"/>
                <a:gd name="f341" fmla="*/ f265 1 1984"/>
                <a:gd name="f342" fmla="*/ f266 1 1984"/>
                <a:gd name="f343" fmla="*/ f267 1 801"/>
                <a:gd name="f344" fmla="*/ f268 1 1984"/>
                <a:gd name="f345" fmla="*/ f269 1 801"/>
                <a:gd name="f346" fmla="*/ f270 1 1984"/>
                <a:gd name="f347" fmla="*/ f271 1 1984"/>
                <a:gd name="f348" fmla="*/ f272 1 801"/>
                <a:gd name="f349" fmla="*/ f273 1 1984"/>
                <a:gd name="f350" fmla="*/ f274 1 1984"/>
                <a:gd name="f351" fmla="*/ f275 1 801"/>
                <a:gd name="f352" fmla="*/ f276 1 1984"/>
                <a:gd name="f353" fmla="*/ f277 1 801"/>
                <a:gd name="f354" fmla="*/ f278 1 1984"/>
                <a:gd name="f355" fmla="*/ f279 1 801"/>
                <a:gd name="f356" fmla="*/ f280 1 1984"/>
                <a:gd name="f357" fmla="*/ f281 1 801"/>
                <a:gd name="f358" fmla="*/ f282 1 1984"/>
                <a:gd name="f359" fmla="*/ f283 1 1984"/>
                <a:gd name="f360" fmla="*/ f284 1 801"/>
                <a:gd name="f361" fmla="*/ f285 1 1984"/>
                <a:gd name="f362" fmla="*/ f286 1 801"/>
                <a:gd name="f363" fmla="*/ f287 1 1984"/>
                <a:gd name="f364" fmla="*/ f288 1 1984"/>
                <a:gd name="f365" fmla="*/ f289 1 1984"/>
                <a:gd name="f366" fmla="*/ f290 1 1984"/>
                <a:gd name="f367" fmla="*/ f291 1 801"/>
                <a:gd name="f368" fmla="*/ f292 1 1984"/>
                <a:gd name="f369" fmla="*/ f293 1 801"/>
                <a:gd name="f370" fmla="*/ f294 1 1984"/>
                <a:gd name="f371" fmla="*/ f295 1 801"/>
                <a:gd name="f372" fmla="*/ f296 1 1984"/>
                <a:gd name="f373" fmla="*/ f297 1 801"/>
                <a:gd name="f374" fmla="*/ f298 1 1984"/>
                <a:gd name="f375" fmla="*/ f299 1 1984"/>
                <a:gd name="f376" fmla="*/ f300 1 801"/>
                <a:gd name="f377" fmla="*/ f301 1 1984"/>
                <a:gd name="f378" fmla="*/ f302 1 801"/>
                <a:gd name="f379" fmla="*/ f303 1 1984"/>
                <a:gd name="f380" fmla="*/ f304 1 1984"/>
                <a:gd name="f381" fmla="*/ f305 1 801"/>
                <a:gd name="f382" fmla="*/ 0 1 f229"/>
                <a:gd name="f383" fmla="*/ f223 1 f229"/>
                <a:gd name="f384" fmla="*/ 0 1 f230"/>
                <a:gd name="f385" fmla="*/ f224 1 f230"/>
                <a:gd name="f386" fmla="*/ f307 1 f229"/>
                <a:gd name="f387" fmla="*/ f308 1 f230"/>
                <a:gd name="f388" fmla="*/ f309 1 f229"/>
                <a:gd name="f389" fmla="*/ f310 1 f230"/>
                <a:gd name="f390" fmla="*/ f311 1 f229"/>
                <a:gd name="f391" fmla="*/ f312 1 f230"/>
                <a:gd name="f392" fmla="*/ f313 1 f229"/>
                <a:gd name="f393" fmla="*/ f314 1 f230"/>
                <a:gd name="f394" fmla="*/ f315 1 f230"/>
                <a:gd name="f395" fmla="*/ f316 1 f229"/>
                <a:gd name="f396" fmla="*/ f317 1 f230"/>
                <a:gd name="f397" fmla="*/ f318 1 f229"/>
                <a:gd name="f398" fmla="*/ f319 1 f230"/>
                <a:gd name="f399" fmla="*/ f320 1 f229"/>
                <a:gd name="f400" fmla="*/ f321 1 f230"/>
                <a:gd name="f401" fmla="*/ f322 1 f229"/>
                <a:gd name="f402" fmla="*/ f323 1 f229"/>
                <a:gd name="f403" fmla="*/ f324 1 f230"/>
                <a:gd name="f404" fmla="*/ f325 1 f229"/>
                <a:gd name="f405" fmla="*/ f326 1 f230"/>
                <a:gd name="f406" fmla="*/ f327 1 f229"/>
                <a:gd name="f407" fmla="*/ f328 1 f230"/>
                <a:gd name="f408" fmla="*/ f329 1 f229"/>
                <a:gd name="f409" fmla="*/ f330 1 f230"/>
                <a:gd name="f410" fmla="*/ f331 1 f229"/>
                <a:gd name="f411" fmla="*/ f332 1 f229"/>
                <a:gd name="f412" fmla="*/ f333 1 f230"/>
                <a:gd name="f413" fmla="*/ f334 1 f229"/>
                <a:gd name="f414" fmla="*/ f335 1 f230"/>
                <a:gd name="f415" fmla="*/ f336 1 f229"/>
                <a:gd name="f416" fmla="*/ f337 1 f230"/>
                <a:gd name="f417" fmla="*/ f338 1 f229"/>
                <a:gd name="f418" fmla="*/ f339 1 f230"/>
                <a:gd name="f419" fmla="*/ f340 1 f229"/>
                <a:gd name="f420" fmla="*/ f341 1 f229"/>
                <a:gd name="f421" fmla="*/ f342 1 f229"/>
                <a:gd name="f422" fmla="*/ f343 1 f230"/>
                <a:gd name="f423" fmla="*/ f344 1 f229"/>
                <a:gd name="f424" fmla="*/ f345 1 f230"/>
                <a:gd name="f425" fmla="*/ f346 1 f229"/>
                <a:gd name="f426" fmla="*/ f347 1 f229"/>
                <a:gd name="f427" fmla="*/ f348 1 f230"/>
                <a:gd name="f428" fmla="*/ f349 1 f229"/>
                <a:gd name="f429" fmla="*/ f350 1 f229"/>
                <a:gd name="f430" fmla="*/ f351 1 f230"/>
                <a:gd name="f431" fmla="*/ f352 1 f229"/>
                <a:gd name="f432" fmla="*/ f353 1 f230"/>
                <a:gd name="f433" fmla="*/ f354 1 f229"/>
                <a:gd name="f434" fmla="*/ f355 1 f230"/>
                <a:gd name="f435" fmla="*/ f356 1 f229"/>
                <a:gd name="f436" fmla="*/ f357 1 f230"/>
                <a:gd name="f437" fmla="*/ f358 1 f229"/>
                <a:gd name="f438" fmla="*/ f359 1 f229"/>
                <a:gd name="f439" fmla="*/ f360 1 f230"/>
                <a:gd name="f440" fmla="*/ f361 1 f229"/>
                <a:gd name="f441" fmla="*/ f362 1 f230"/>
                <a:gd name="f442" fmla="*/ f363 1 f229"/>
                <a:gd name="f443" fmla="*/ f364 1 f229"/>
                <a:gd name="f444" fmla="*/ f365 1 f229"/>
                <a:gd name="f445" fmla="*/ f366 1 f229"/>
                <a:gd name="f446" fmla="*/ f367 1 f230"/>
                <a:gd name="f447" fmla="*/ f368 1 f229"/>
                <a:gd name="f448" fmla="*/ f369 1 f230"/>
                <a:gd name="f449" fmla="*/ f370 1 f229"/>
                <a:gd name="f450" fmla="*/ f371 1 f230"/>
                <a:gd name="f451" fmla="*/ f372 1 f229"/>
                <a:gd name="f452" fmla="*/ f373 1 f230"/>
                <a:gd name="f453" fmla="*/ f374 1 f229"/>
                <a:gd name="f454" fmla="*/ f375 1 f229"/>
                <a:gd name="f455" fmla="*/ f376 1 f230"/>
                <a:gd name="f456" fmla="*/ f377 1 f229"/>
                <a:gd name="f457" fmla="*/ f378 1 f230"/>
                <a:gd name="f458" fmla="*/ f379 1 f229"/>
                <a:gd name="f459" fmla="*/ f380 1 f229"/>
                <a:gd name="f460" fmla="*/ f381 1 f230"/>
                <a:gd name="f461" fmla="*/ f382 f220 1"/>
                <a:gd name="f462" fmla="*/ f383 f220 1"/>
                <a:gd name="f463" fmla="*/ f385 f221 1"/>
                <a:gd name="f464" fmla="*/ f384 f221 1"/>
                <a:gd name="f465" fmla="*/ f386 f220 1"/>
                <a:gd name="f466" fmla="*/ f387 f221 1"/>
                <a:gd name="f467" fmla="*/ f388 f220 1"/>
                <a:gd name="f468" fmla="*/ f389 f221 1"/>
                <a:gd name="f469" fmla="*/ f390 f220 1"/>
                <a:gd name="f470" fmla="*/ f391 f221 1"/>
                <a:gd name="f471" fmla="*/ f392 f220 1"/>
                <a:gd name="f472" fmla="*/ f393 f221 1"/>
                <a:gd name="f473" fmla="*/ f394 f221 1"/>
                <a:gd name="f474" fmla="*/ f395 f220 1"/>
                <a:gd name="f475" fmla="*/ f396 f221 1"/>
                <a:gd name="f476" fmla="*/ f397 f220 1"/>
                <a:gd name="f477" fmla="*/ f398 f221 1"/>
                <a:gd name="f478" fmla="*/ f399 f220 1"/>
                <a:gd name="f479" fmla="*/ f400 f221 1"/>
                <a:gd name="f480" fmla="*/ f401 f220 1"/>
                <a:gd name="f481" fmla="*/ f402 f220 1"/>
                <a:gd name="f482" fmla="*/ f403 f221 1"/>
                <a:gd name="f483" fmla="*/ f404 f220 1"/>
                <a:gd name="f484" fmla="*/ f405 f221 1"/>
                <a:gd name="f485" fmla="*/ f406 f220 1"/>
                <a:gd name="f486" fmla="*/ f407 f221 1"/>
                <a:gd name="f487" fmla="*/ f408 f220 1"/>
                <a:gd name="f488" fmla="*/ f409 f221 1"/>
                <a:gd name="f489" fmla="*/ f410 f220 1"/>
                <a:gd name="f490" fmla="*/ f411 f220 1"/>
                <a:gd name="f491" fmla="*/ f412 f221 1"/>
                <a:gd name="f492" fmla="*/ f413 f220 1"/>
                <a:gd name="f493" fmla="*/ f414 f221 1"/>
                <a:gd name="f494" fmla="*/ f415 f220 1"/>
                <a:gd name="f495" fmla="*/ f416 f221 1"/>
                <a:gd name="f496" fmla="*/ f417 f220 1"/>
                <a:gd name="f497" fmla="*/ f418 f221 1"/>
                <a:gd name="f498" fmla="*/ f419 f220 1"/>
                <a:gd name="f499" fmla="*/ f420 f220 1"/>
                <a:gd name="f500" fmla="*/ f421 f220 1"/>
                <a:gd name="f501" fmla="*/ f422 f221 1"/>
                <a:gd name="f502" fmla="*/ f423 f220 1"/>
                <a:gd name="f503" fmla="*/ f424 f221 1"/>
                <a:gd name="f504" fmla="*/ f425 f220 1"/>
                <a:gd name="f505" fmla="*/ f426 f220 1"/>
                <a:gd name="f506" fmla="*/ f427 f221 1"/>
                <a:gd name="f507" fmla="*/ f428 f220 1"/>
                <a:gd name="f508" fmla="*/ f429 f220 1"/>
                <a:gd name="f509" fmla="*/ f430 f221 1"/>
                <a:gd name="f510" fmla="*/ f431 f220 1"/>
                <a:gd name="f511" fmla="*/ f432 f221 1"/>
                <a:gd name="f512" fmla="*/ f433 f220 1"/>
                <a:gd name="f513" fmla="*/ f434 f221 1"/>
                <a:gd name="f514" fmla="*/ f435 f220 1"/>
                <a:gd name="f515" fmla="*/ f436 f221 1"/>
                <a:gd name="f516" fmla="*/ f437 f220 1"/>
                <a:gd name="f517" fmla="*/ f438 f220 1"/>
                <a:gd name="f518" fmla="*/ f439 f221 1"/>
                <a:gd name="f519" fmla="*/ f440 f220 1"/>
                <a:gd name="f520" fmla="*/ f441 f221 1"/>
                <a:gd name="f521" fmla="*/ f442 f220 1"/>
                <a:gd name="f522" fmla="*/ f443 f220 1"/>
                <a:gd name="f523" fmla="*/ f444 f220 1"/>
                <a:gd name="f524" fmla="*/ f445 f220 1"/>
                <a:gd name="f525" fmla="*/ f446 f221 1"/>
                <a:gd name="f526" fmla="*/ f447 f220 1"/>
                <a:gd name="f527" fmla="*/ f448 f221 1"/>
                <a:gd name="f528" fmla="*/ f449 f220 1"/>
                <a:gd name="f529" fmla="*/ f450 f221 1"/>
                <a:gd name="f530" fmla="*/ f451 f220 1"/>
                <a:gd name="f531" fmla="*/ f452 f221 1"/>
                <a:gd name="f532" fmla="*/ f453 f220 1"/>
                <a:gd name="f533" fmla="*/ f454 f220 1"/>
                <a:gd name="f534" fmla="*/ f455 f221 1"/>
                <a:gd name="f535" fmla="*/ f456 f220 1"/>
                <a:gd name="f536" fmla="*/ f457 f221 1"/>
                <a:gd name="f537" fmla="*/ f458 f220 1"/>
                <a:gd name="f538" fmla="*/ f459 f220 1"/>
                <a:gd name="f539" fmla="*/ f460 f2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6">
                  <a:pos x="f465" y="f466"/>
                </a:cxn>
                <a:cxn ang="f306">
                  <a:pos x="f467" y="f468"/>
                </a:cxn>
                <a:cxn ang="f306">
                  <a:pos x="f469" y="f470"/>
                </a:cxn>
                <a:cxn ang="f306">
                  <a:pos x="f471" y="f472"/>
                </a:cxn>
                <a:cxn ang="f306">
                  <a:pos x="f469" y="f473"/>
                </a:cxn>
                <a:cxn ang="f306">
                  <a:pos x="f474" y="f475"/>
                </a:cxn>
                <a:cxn ang="f306">
                  <a:pos x="f476" y="f477"/>
                </a:cxn>
                <a:cxn ang="f306">
                  <a:pos x="f478" y="f479"/>
                </a:cxn>
                <a:cxn ang="f306">
                  <a:pos x="f480" y="f473"/>
                </a:cxn>
                <a:cxn ang="f306">
                  <a:pos x="f481" y="f482"/>
                </a:cxn>
                <a:cxn ang="f306">
                  <a:pos x="f483" y="f484"/>
                </a:cxn>
                <a:cxn ang="f306">
                  <a:pos x="f485" y="f477"/>
                </a:cxn>
                <a:cxn ang="f306">
                  <a:pos x="f485" y="f486"/>
                </a:cxn>
                <a:cxn ang="f306">
                  <a:pos x="f487" y="f488"/>
                </a:cxn>
                <a:cxn ang="f306">
                  <a:pos x="f489" y="f472"/>
                </a:cxn>
                <a:cxn ang="f306">
                  <a:pos x="f490" y="f491"/>
                </a:cxn>
                <a:cxn ang="f306">
                  <a:pos x="f492" y="f493"/>
                </a:cxn>
                <a:cxn ang="f306">
                  <a:pos x="f494" y="f495"/>
                </a:cxn>
                <a:cxn ang="f306">
                  <a:pos x="f496" y="f497"/>
                </a:cxn>
                <a:cxn ang="f306">
                  <a:pos x="f498" y="f497"/>
                </a:cxn>
                <a:cxn ang="f306">
                  <a:pos x="f499" y="f497"/>
                </a:cxn>
                <a:cxn ang="f306">
                  <a:pos x="f500" y="f501"/>
                </a:cxn>
                <a:cxn ang="f306">
                  <a:pos x="f502" y="f503"/>
                </a:cxn>
                <a:cxn ang="f306">
                  <a:pos x="f504" y="f503"/>
                </a:cxn>
                <a:cxn ang="f306">
                  <a:pos x="f505" y="f506"/>
                </a:cxn>
                <a:cxn ang="f306">
                  <a:pos x="f507" y="f506"/>
                </a:cxn>
                <a:cxn ang="f306">
                  <a:pos x="f508" y="f509"/>
                </a:cxn>
                <a:cxn ang="f306">
                  <a:pos x="f510" y="f511"/>
                </a:cxn>
                <a:cxn ang="f306">
                  <a:pos x="f512" y="f513"/>
                </a:cxn>
                <a:cxn ang="f306">
                  <a:pos x="f514" y="f515"/>
                </a:cxn>
                <a:cxn ang="f306">
                  <a:pos x="f516" y="f515"/>
                </a:cxn>
                <a:cxn ang="f306">
                  <a:pos x="f517" y="f518"/>
                </a:cxn>
                <a:cxn ang="f306">
                  <a:pos x="f519" y="f520"/>
                </a:cxn>
                <a:cxn ang="f306">
                  <a:pos x="f521" y="f520"/>
                </a:cxn>
                <a:cxn ang="f306">
                  <a:pos x="f522" y="f518"/>
                </a:cxn>
                <a:cxn ang="f306">
                  <a:pos x="f523" y="f515"/>
                </a:cxn>
                <a:cxn ang="f306">
                  <a:pos x="f524" y="f525"/>
                </a:cxn>
                <a:cxn ang="f306">
                  <a:pos x="f526" y="f527"/>
                </a:cxn>
                <a:cxn ang="f306">
                  <a:pos x="f528" y="f529"/>
                </a:cxn>
                <a:cxn ang="f306">
                  <a:pos x="f530" y="f531"/>
                </a:cxn>
                <a:cxn ang="f306">
                  <a:pos x="f532" y="f531"/>
                </a:cxn>
                <a:cxn ang="f306">
                  <a:pos x="f533" y="f534"/>
                </a:cxn>
                <a:cxn ang="f306">
                  <a:pos x="f535" y="f536"/>
                </a:cxn>
                <a:cxn ang="f306">
                  <a:pos x="f537" y="f509"/>
                </a:cxn>
                <a:cxn ang="f306">
                  <a:pos x="f538" y="f509"/>
                </a:cxn>
                <a:cxn ang="f306">
                  <a:pos x="f465" y="f539"/>
                </a:cxn>
                <a:cxn ang="f306">
                  <a:pos x="f465" y="f466"/>
                </a:cxn>
              </a:cxnLst>
              <a:rect l="f461" t="f464" r="f462" b="f463"/>
              <a:pathLst>
                <a:path w="1984" h="801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19" y="f26"/>
                  </a:cubicBez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26"/>
                  </a:cubicBezTo>
                  <a:cubicBezTo>
                    <a:pt x="f48" y="f2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35"/>
                    <a:pt x="f60" y="f58"/>
                    <a:pt x="f61" y="f37"/>
                  </a:cubicBezTo>
                  <a:cubicBezTo>
                    <a:pt x="f62" y="f63"/>
                    <a:pt x="f64" y="f65"/>
                    <a:pt x="f61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23"/>
                  </a:cubicBezTo>
                  <a:cubicBezTo>
                    <a:pt x="f78" y="f79"/>
                    <a:pt x="f78" y="f79"/>
                    <a:pt x="f80" y="f81"/>
                  </a:cubicBezTo>
                  <a:cubicBezTo>
                    <a:pt x="f82" y="f83"/>
                    <a:pt x="f27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6"/>
                  </a:cubicBezTo>
                  <a:cubicBezTo>
                    <a:pt x="f98" y="f99"/>
                    <a:pt x="f100" y="f96"/>
                    <a:pt x="f25" y="f96"/>
                  </a:cubicBezTo>
                  <a:cubicBezTo>
                    <a:pt x="f60" y="f96"/>
                    <a:pt x="f101" y="f96"/>
                    <a:pt x="f102" y="f96"/>
                  </a:cubicBezTo>
                  <a:cubicBezTo>
                    <a:pt x="f103" y="f96"/>
                    <a:pt x="f104" y="f96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2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16"/>
                    <a:pt x="f127" y="f123"/>
                  </a:cubicBezTo>
                  <a:cubicBezTo>
                    <a:pt x="f5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30" y="f150"/>
                    <a:pt x="f151" y="f150"/>
                    <a:pt x="f152" y="f150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58"/>
                    <a:pt x="f160" y="f156"/>
                    <a:pt x="f161" y="f156"/>
                  </a:cubicBezTo>
                  <a:cubicBezTo>
                    <a:pt x="f162" y="f163"/>
                    <a:pt x="f164" y="f163"/>
                    <a:pt x="f18" y="f156"/>
                  </a:cubicBezTo>
                  <a:cubicBezTo>
                    <a:pt x="f165" y="f158"/>
                    <a:pt x="f166" y="f158"/>
                    <a:pt x="f167" y="f158"/>
                  </a:cubicBezTo>
                  <a:cubicBezTo>
                    <a:pt x="f168" y="f156"/>
                    <a:pt x="f169" y="f170"/>
                    <a:pt x="f171" y="f150"/>
                  </a:cubicBezTo>
                  <a:cubicBezTo>
                    <a:pt x="f42" y="f150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18"/>
                  </a:cubicBezTo>
                  <a:cubicBezTo>
                    <a:pt x="f187" y="f188"/>
                    <a:pt x="f189" y="f5"/>
                    <a:pt x="f190" y="f5"/>
                  </a:cubicBezTo>
                  <a:cubicBezTo>
                    <a:pt x="f191" y="f5"/>
                    <a:pt x="f192" y="f5"/>
                    <a:pt x="f193" y="f5"/>
                  </a:cubicBezTo>
                  <a:cubicBezTo>
                    <a:pt x="f194" y="f5"/>
                    <a:pt x="f195" y="f196"/>
                    <a:pt x="f75" y="f197"/>
                  </a:cubicBezTo>
                  <a:cubicBezTo>
                    <a:pt x="f198" y="f199"/>
                    <a:pt x="f200" y="f145"/>
                    <a:pt x="f201" y="f202"/>
                  </a:cubicBezTo>
                  <a:cubicBezTo>
                    <a:pt x="f203" y="f204"/>
                    <a:pt x="f205" y="f206"/>
                    <a:pt x="f207" y="f132"/>
                  </a:cubicBezTo>
                  <a:cubicBezTo>
                    <a:pt x="f208" y="f134"/>
                    <a:pt x="f209" y="f210"/>
                    <a:pt x="f211" y="f132"/>
                  </a:cubicBezTo>
                  <a:cubicBezTo>
                    <a:pt x="f212" y="f213"/>
                    <a:pt x="f214" y="f215"/>
                    <a:pt x="f6" y="f216"/>
                  </a:cubicBezTo>
                  <a:cubicBezTo>
                    <a:pt x="f6" y="f217"/>
                    <a:pt x="f6" y="f218"/>
                    <a:pt x="f6" y="f8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6349320-AE07-DC2A-85EE-C642736838E5}"/>
                </a:ext>
              </a:extLst>
            </p:cNvPr>
            <p:cNvSpPr/>
            <p:nvPr/>
          </p:nvSpPr>
          <p:spPr>
            <a:xfrm>
              <a:off x="3395660" y="3086099"/>
              <a:ext cx="3581403" cy="10699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7"/>
                <a:gd name="f7" fmla="val 339"/>
                <a:gd name="f8" fmla="val 1318"/>
                <a:gd name="f9" fmla="val 264"/>
                <a:gd name="f10" fmla="val 1346"/>
                <a:gd name="f11" fmla="val 284"/>
                <a:gd name="f12" fmla="val 303"/>
                <a:gd name="f13" fmla="val 1320"/>
                <a:gd name="f14" fmla="val 327"/>
                <a:gd name="f15" fmla="val 1276"/>
                <a:gd name="f16" fmla="val 332"/>
                <a:gd name="f17" fmla="val 1238"/>
                <a:gd name="f18" fmla="val 320"/>
                <a:gd name="f19" fmla="val 1202"/>
                <a:gd name="f20" fmla="val 294"/>
                <a:gd name="f21" fmla="val 1171"/>
                <a:gd name="f22" fmla="val 271"/>
                <a:gd name="f23" fmla="val 1138"/>
                <a:gd name="f24" fmla="val 258"/>
                <a:gd name="f25" fmla="val 1098"/>
                <a:gd name="f26" fmla="val 268"/>
                <a:gd name="f27" fmla="val 1078"/>
                <a:gd name="f28" fmla="val 273"/>
                <a:gd name="f29" fmla="val 1061"/>
                <a:gd name="f30" fmla="val 285"/>
                <a:gd name="f31" fmla="val 1044"/>
                <a:gd name="f32" fmla="val 297"/>
                <a:gd name="f33" fmla="val 1000"/>
                <a:gd name="f34" fmla="val 329"/>
                <a:gd name="f35" fmla="val 950"/>
                <a:gd name="f36" fmla="val 334"/>
                <a:gd name="f37" fmla="val 898"/>
                <a:gd name="f38" fmla="val 323"/>
                <a:gd name="f39" fmla="val 873"/>
                <a:gd name="f40" fmla="val 318"/>
                <a:gd name="f41" fmla="val 852"/>
                <a:gd name="f42" fmla="val 305"/>
                <a:gd name="f43" fmla="val 832"/>
                <a:gd name="f44" fmla="val 291"/>
                <a:gd name="f45" fmla="val 785"/>
                <a:gd name="f46" fmla="val 256"/>
                <a:gd name="f47" fmla="val 741"/>
                <a:gd name="f48" fmla="val 254"/>
                <a:gd name="f49" fmla="val 694"/>
                <a:gd name="f50" fmla="val 288"/>
                <a:gd name="f51" fmla="val 646"/>
                <a:gd name="f52" fmla="val 324"/>
                <a:gd name="f53" fmla="val 593"/>
                <a:gd name="f54" fmla="val 337"/>
                <a:gd name="f55" fmla="val 535"/>
                <a:gd name="f56" fmla="val 510"/>
                <a:gd name="f57" fmla="val 489"/>
                <a:gd name="f58" fmla="val 469"/>
                <a:gd name="f59" fmla="val 414"/>
                <a:gd name="f60" fmla="val 377"/>
                <a:gd name="f61" fmla="val 292"/>
                <a:gd name="f62" fmla="val 269"/>
                <a:gd name="f63" fmla="val 331"/>
                <a:gd name="f64" fmla="val 210"/>
                <a:gd name="f65" fmla="val 146"/>
                <a:gd name="f66" fmla="val 316"/>
                <a:gd name="f67" fmla="val 130"/>
                <a:gd name="f68" fmla="val 310"/>
                <a:gd name="f69" fmla="val 116"/>
                <a:gd name="f70" fmla="val 299"/>
                <a:gd name="f71" fmla="val 102"/>
                <a:gd name="f72" fmla="val 289"/>
                <a:gd name="f73" fmla="val 80"/>
                <a:gd name="f74" fmla="val 274"/>
                <a:gd name="f75" fmla="val 57"/>
                <a:gd name="f76" fmla="val 30"/>
                <a:gd name="f77" fmla="val 15"/>
                <a:gd name="f78" fmla="val 263"/>
                <a:gd name="f79" fmla="val 7"/>
                <a:gd name="f80" fmla="val 244"/>
                <a:gd name="f81" fmla="val 236"/>
                <a:gd name="f82" fmla="val 228"/>
                <a:gd name="f83" fmla="val 220"/>
                <a:gd name="f84" fmla="val 9"/>
                <a:gd name="f85" fmla="val 203"/>
                <a:gd name="f86" fmla="val 24"/>
                <a:gd name="f87" fmla="val 197"/>
                <a:gd name="f88" fmla="val 42"/>
                <a:gd name="f89" fmla="val 200"/>
                <a:gd name="f90" fmla="val 60"/>
                <a:gd name="f91" fmla="val 202"/>
                <a:gd name="f92" fmla="val 65"/>
                <a:gd name="f93" fmla="val 194"/>
                <a:gd name="f94" fmla="val 64"/>
                <a:gd name="f95" fmla="val 177"/>
                <a:gd name="f96" fmla="val 63"/>
                <a:gd name="f97" fmla="val 127"/>
                <a:gd name="f98" fmla="val 77"/>
                <a:gd name="f99" fmla="val 27"/>
                <a:gd name="f100" fmla="val 88"/>
                <a:gd name="f101" fmla="val 107"/>
                <a:gd name="f102" fmla="val 1"/>
                <a:gd name="f103" fmla="val 29"/>
                <a:gd name="f104" fmla="val 138"/>
                <a:gd name="f105" fmla="val 35"/>
                <a:gd name="f106" fmla="val 136"/>
                <a:gd name="f107" fmla="val 46"/>
                <a:gd name="f108" fmla="val 56"/>
                <a:gd name="f109" fmla="val 137"/>
                <a:gd name="f110" fmla="val 103"/>
                <a:gd name="f111" fmla="val 150"/>
                <a:gd name="f112" fmla="val 198"/>
                <a:gd name="f113" fmla="val 135"/>
                <a:gd name="f114" fmla="val 219"/>
                <a:gd name="f115" fmla="val 144"/>
                <a:gd name="f116" fmla="val 231"/>
                <a:gd name="f117" fmla="val 162"/>
                <a:gd name="f118" fmla="val 240"/>
                <a:gd name="f119" fmla="val 201"/>
                <a:gd name="f120" fmla="val 262"/>
                <a:gd name="f121" fmla="val 238"/>
                <a:gd name="f122" fmla="val 259"/>
                <a:gd name="f123" fmla="val 275"/>
                <a:gd name="f124" fmla="val 235"/>
                <a:gd name="f125" fmla="val 302"/>
                <a:gd name="f126" fmla="val 217"/>
                <a:gd name="f127" fmla="val 199"/>
                <a:gd name="f128" fmla="val 363"/>
                <a:gd name="f129" fmla="val 409"/>
                <a:gd name="f130" fmla="val 187"/>
                <a:gd name="f131" fmla="val 452"/>
                <a:gd name="f132" fmla="val 193"/>
                <a:gd name="f133" fmla="val 493"/>
                <a:gd name="f134" fmla="val 218"/>
                <a:gd name="f135" fmla="val 512"/>
                <a:gd name="f136" fmla="val 230"/>
                <a:gd name="f137" fmla="val 529"/>
                <a:gd name="f138" fmla="val 245"/>
                <a:gd name="f139" fmla="val 551"/>
                <a:gd name="f140" fmla="val 251"/>
                <a:gd name="f141" fmla="val 583"/>
                <a:gd name="f142" fmla="val 260"/>
                <a:gd name="f143" fmla="val 612"/>
                <a:gd name="f144" fmla="val 252"/>
                <a:gd name="f145" fmla="val 639"/>
                <a:gd name="f146" fmla="val 666"/>
                <a:gd name="f147" fmla="val 216"/>
                <a:gd name="f148" fmla="val 728"/>
                <a:gd name="f149" fmla="val 773"/>
                <a:gd name="f150" fmla="val 816"/>
                <a:gd name="f151" fmla="val 855"/>
                <a:gd name="f152" fmla="val 874"/>
                <a:gd name="f153" fmla="val 890"/>
                <a:gd name="f154" fmla="val 243"/>
                <a:gd name="f155" fmla="val 912"/>
                <a:gd name="f156" fmla="val 250"/>
                <a:gd name="f157" fmla="val 940"/>
                <a:gd name="f158" fmla="val 965"/>
                <a:gd name="f159" fmla="val 991"/>
                <a:gd name="f160" fmla="val 242"/>
                <a:gd name="f161" fmla="val 1006"/>
                <a:gd name="f162" fmla="val 234"/>
                <a:gd name="f163" fmla="val 1019"/>
                <a:gd name="f164" fmla="val 222"/>
                <a:gd name="f165" fmla="val 1035"/>
                <a:gd name="f166" fmla="val 214"/>
                <a:gd name="f167" fmla="val 1102"/>
                <a:gd name="f168" fmla="val 1168"/>
                <a:gd name="f169" fmla="val 182"/>
                <a:gd name="f170" fmla="val 1231"/>
                <a:gd name="f171" fmla="val 224"/>
                <a:gd name="f172" fmla="val 1254"/>
                <a:gd name="f173" fmla="val 239"/>
                <a:gd name="f174" fmla="val 1277"/>
                <a:gd name="f175" fmla="val 1305"/>
                <a:gd name="f176" fmla="val 1311"/>
                <a:gd name="f177" fmla="val 1315"/>
                <a:gd name="f178" fmla="+- 0 0 -90"/>
                <a:gd name="f179" fmla="*/ f3 1 1347"/>
                <a:gd name="f180" fmla="*/ f4 1 339"/>
                <a:gd name="f181" fmla="val f5"/>
                <a:gd name="f182" fmla="val f6"/>
                <a:gd name="f183" fmla="val f7"/>
                <a:gd name="f184" fmla="*/ f178 f0 1"/>
                <a:gd name="f185" fmla="+- f183 0 f181"/>
                <a:gd name="f186" fmla="+- f182 0 f181"/>
                <a:gd name="f187" fmla="*/ f184 1 f2"/>
                <a:gd name="f188" fmla="*/ f186 1 1347"/>
                <a:gd name="f189" fmla="*/ f185 1 339"/>
                <a:gd name="f190" fmla="*/ 1318 f186 1"/>
                <a:gd name="f191" fmla="*/ 264 f185 1"/>
                <a:gd name="f192" fmla="*/ 1320 f186 1"/>
                <a:gd name="f193" fmla="*/ 327 f185 1"/>
                <a:gd name="f194" fmla="*/ 1202 f186 1"/>
                <a:gd name="f195" fmla="*/ 294 f185 1"/>
                <a:gd name="f196" fmla="*/ 1098 f186 1"/>
                <a:gd name="f197" fmla="*/ 268 f185 1"/>
                <a:gd name="f198" fmla="*/ 1044 f186 1"/>
                <a:gd name="f199" fmla="*/ 297 f185 1"/>
                <a:gd name="f200" fmla="*/ 898 f186 1"/>
                <a:gd name="f201" fmla="*/ 323 f185 1"/>
                <a:gd name="f202" fmla="*/ 832 f186 1"/>
                <a:gd name="f203" fmla="*/ 291 f185 1"/>
                <a:gd name="f204" fmla="*/ 694 f186 1"/>
                <a:gd name="f205" fmla="*/ 288 f185 1"/>
                <a:gd name="f206" fmla="*/ 535 f186 1"/>
                <a:gd name="f207" fmla="*/ 324 f185 1"/>
                <a:gd name="f208" fmla="*/ 469 f186 1"/>
                <a:gd name="f209" fmla="*/ 324 f186 1"/>
                <a:gd name="f210" fmla="*/ 292 f185 1"/>
                <a:gd name="f211" fmla="*/ 146 f186 1"/>
                <a:gd name="f212" fmla="*/ 316 f185 1"/>
                <a:gd name="f213" fmla="*/ 102 f186 1"/>
                <a:gd name="f214" fmla="*/ 289 f185 1"/>
                <a:gd name="f215" fmla="*/ 30 f186 1"/>
                <a:gd name="f216" fmla="*/ 0 f186 1"/>
                <a:gd name="f217" fmla="*/ 244 f185 1"/>
                <a:gd name="f218" fmla="*/ 220 f185 1"/>
                <a:gd name="f219" fmla="*/ 42 f186 1"/>
                <a:gd name="f220" fmla="*/ 200 f185 1"/>
                <a:gd name="f221" fmla="*/ 64 f186 1"/>
                <a:gd name="f222" fmla="*/ 177 f185 1"/>
                <a:gd name="f223" fmla="*/ 27 f185 1"/>
                <a:gd name="f224" fmla="*/ 127 f186 1"/>
                <a:gd name="f225" fmla="*/ 29 f185 1"/>
                <a:gd name="f226" fmla="*/ 136 f186 1"/>
                <a:gd name="f227" fmla="*/ 56 f185 1"/>
                <a:gd name="f228" fmla="*/ 198 f185 1"/>
                <a:gd name="f229" fmla="*/ 162 f186 1"/>
                <a:gd name="f230" fmla="*/ 240 f185 1"/>
                <a:gd name="f231" fmla="*/ 275 f186 1"/>
                <a:gd name="f232" fmla="*/ 235 f185 1"/>
                <a:gd name="f233" fmla="*/ 363 f186 1"/>
                <a:gd name="f234" fmla="*/ 194 f185 1"/>
                <a:gd name="f235" fmla="*/ 493 f186 1"/>
                <a:gd name="f236" fmla="*/ 218 f185 1"/>
                <a:gd name="f237" fmla="*/ 551 f186 1"/>
                <a:gd name="f238" fmla="*/ 251 f185 1"/>
                <a:gd name="f239" fmla="*/ 639 f186 1"/>
                <a:gd name="f240" fmla="*/ 728 f186 1"/>
                <a:gd name="f241" fmla="*/ 193 f185 1"/>
                <a:gd name="f242" fmla="*/ 855 f186 1"/>
                <a:gd name="f243" fmla="*/ 217 f185 1"/>
                <a:gd name="f244" fmla="*/ 912 f186 1"/>
                <a:gd name="f245" fmla="*/ 250 f185 1"/>
                <a:gd name="f246" fmla="*/ 991 f186 1"/>
                <a:gd name="f247" fmla="*/ 242 f185 1"/>
                <a:gd name="f248" fmla="*/ 1035 f186 1"/>
                <a:gd name="f249" fmla="*/ 214 f185 1"/>
                <a:gd name="f250" fmla="*/ 1231 f186 1"/>
                <a:gd name="f251" fmla="*/ 224 f185 1"/>
                <a:gd name="f252" fmla="*/ 1305 f186 1"/>
                <a:gd name="f253" fmla="*/ 256 f185 1"/>
                <a:gd name="f254" fmla="+- f187 0 f1"/>
                <a:gd name="f255" fmla="*/ f190 1 1347"/>
                <a:gd name="f256" fmla="*/ f191 1 339"/>
                <a:gd name="f257" fmla="*/ f192 1 1347"/>
                <a:gd name="f258" fmla="*/ f193 1 339"/>
                <a:gd name="f259" fmla="*/ f194 1 1347"/>
                <a:gd name="f260" fmla="*/ f195 1 339"/>
                <a:gd name="f261" fmla="*/ f196 1 1347"/>
                <a:gd name="f262" fmla="*/ f197 1 339"/>
                <a:gd name="f263" fmla="*/ f198 1 1347"/>
                <a:gd name="f264" fmla="*/ f199 1 339"/>
                <a:gd name="f265" fmla="*/ f200 1 1347"/>
                <a:gd name="f266" fmla="*/ f201 1 339"/>
                <a:gd name="f267" fmla="*/ f202 1 1347"/>
                <a:gd name="f268" fmla="*/ f203 1 339"/>
                <a:gd name="f269" fmla="*/ f204 1 1347"/>
                <a:gd name="f270" fmla="*/ f205 1 339"/>
                <a:gd name="f271" fmla="*/ f206 1 1347"/>
                <a:gd name="f272" fmla="*/ f207 1 339"/>
                <a:gd name="f273" fmla="*/ f208 1 1347"/>
                <a:gd name="f274" fmla="*/ f209 1 1347"/>
                <a:gd name="f275" fmla="*/ f210 1 339"/>
                <a:gd name="f276" fmla="*/ f211 1 1347"/>
                <a:gd name="f277" fmla="*/ f212 1 339"/>
                <a:gd name="f278" fmla="*/ f213 1 1347"/>
                <a:gd name="f279" fmla="*/ f214 1 339"/>
                <a:gd name="f280" fmla="*/ f215 1 1347"/>
                <a:gd name="f281" fmla="*/ f216 1 1347"/>
                <a:gd name="f282" fmla="*/ f217 1 339"/>
                <a:gd name="f283" fmla="*/ f218 1 339"/>
                <a:gd name="f284" fmla="*/ f219 1 1347"/>
                <a:gd name="f285" fmla="*/ f220 1 339"/>
                <a:gd name="f286" fmla="*/ f221 1 1347"/>
                <a:gd name="f287" fmla="*/ f222 1 339"/>
                <a:gd name="f288" fmla="*/ f223 1 339"/>
                <a:gd name="f289" fmla="*/ f224 1 1347"/>
                <a:gd name="f290" fmla="*/ f225 1 339"/>
                <a:gd name="f291" fmla="*/ f226 1 1347"/>
                <a:gd name="f292" fmla="*/ f227 1 339"/>
                <a:gd name="f293" fmla="*/ f228 1 339"/>
                <a:gd name="f294" fmla="*/ f229 1 1347"/>
                <a:gd name="f295" fmla="*/ f230 1 339"/>
                <a:gd name="f296" fmla="*/ f231 1 1347"/>
                <a:gd name="f297" fmla="*/ f232 1 339"/>
                <a:gd name="f298" fmla="*/ f233 1 1347"/>
                <a:gd name="f299" fmla="*/ f234 1 339"/>
                <a:gd name="f300" fmla="*/ f235 1 1347"/>
                <a:gd name="f301" fmla="*/ f236 1 339"/>
                <a:gd name="f302" fmla="*/ f237 1 1347"/>
                <a:gd name="f303" fmla="*/ f238 1 339"/>
                <a:gd name="f304" fmla="*/ f239 1 1347"/>
                <a:gd name="f305" fmla="*/ f240 1 1347"/>
                <a:gd name="f306" fmla="*/ f241 1 339"/>
                <a:gd name="f307" fmla="*/ f242 1 1347"/>
                <a:gd name="f308" fmla="*/ f243 1 339"/>
                <a:gd name="f309" fmla="*/ f244 1 1347"/>
                <a:gd name="f310" fmla="*/ f245 1 339"/>
                <a:gd name="f311" fmla="*/ f246 1 1347"/>
                <a:gd name="f312" fmla="*/ f247 1 339"/>
                <a:gd name="f313" fmla="*/ f248 1 1347"/>
                <a:gd name="f314" fmla="*/ f249 1 339"/>
                <a:gd name="f315" fmla="*/ f250 1 1347"/>
                <a:gd name="f316" fmla="*/ f251 1 339"/>
                <a:gd name="f317" fmla="*/ f252 1 1347"/>
                <a:gd name="f318" fmla="*/ f253 1 339"/>
                <a:gd name="f319" fmla="*/ 0 1 f188"/>
                <a:gd name="f320" fmla="*/ f182 1 f188"/>
                <a:gd name="f321" fmla="*/ 0 1 f189"/>
                <a:gd name="f322" fmla="*/ f183 1 f189"/>
                <a:gd name="f323" fmla="*/ f255 1 f188"/>
                <a:gd name="f324" fmla="*/ f256 1 f189"/>
                <a:gd name="f325" fmla="*/ f257 1 f188"/>
                <a:gd name="f326" fmla="*/ f258 1 f189"/>
                <a:gd name="f327" fmla="*/ f259 1 f188"/>
                <a:gd name="f328" fmla="*/ f260 1 f189"/>
                <a:gd name="f329" fmla="*/ f261 1 f188"/>
                <a:gd name="f330" fmla="*/ f262 1 f189"/>
                <a:gd name="f331" fmla="*/ f263 1 f188"/>
                <a:gd name="f332" fmla="*/ f264 1 f189"/>
                <a:gd name="f333" fmla="*/ f265 1 f188"/>
                <a:gd name="f334" fmla="*/ f266 1 f189"/>
                <a:gd name="f335" fmla="*/ f267 1 f188"/>
                <a:gd name="f336" fmla="*/ f268 1 f189"/>
                <a:gd name="f337" fmla="*/ f269 1 f188"/>
                <a:gd name="f338" fmla="*/ f270 1 f189"/>
                <a:gd name="f339" fmla="*/ f271 1 f188"/>
                <a:gd name="f340" fmla="*/ f272 1 f189"/>
                <a:gd name="f341" fmla="*/ f273 1 f188"/>
                <a:gd name="f342" fmla="*/ f274 1 f188"/>
                <a:gd name="f343" fmla="*/ f275 1 f189"/>
                <a:gd name="f344" fmla="*/ f276 1 f188"/>
                <a:gd name="f345" fmla="*/ f277 1 f189"/>
                <a:gd name="f346" fmla="*/ f278 1 f188"/>
                <a:gd name="f347" fmla="*/ f279 1 f189"/>
                <a:gd name="f348" fmla="*/ f280 1 f188"/>
                <a:gd name="f349" fmla="*/ f281 1 f188"/>
                <a:gd name="f350" fmla="*/ f282 1 f189"/>
                <a:gd name="f351" fmla="*/ f283 1 f189"/>
                <a:gd name="f352" fmla="*/ f284 1 f188"/>
                <a:gd name="f353" fmla="*/ f285 1 f189"/>
                <a:gd name="f354" fmla="*/ f286 1 f188"/>
                <a:gd name="f355" fmla="*/ f287 1 f189"/>
                <a:gd name="f356" fmla="*/ f288 1 f189"/>
                <a:gd name="f357" fmla="*/ f289 1 f188"/>
                <a:gd name="f358" fmla="*/ f290 1 f189"/>
                <a:gd name="f359" fmla="*/ f291 1 f188"/>
                <a:gd name="f360" fmla="*/ f292 1 f189"/>
                <a:gd name="f361" fmla="*/ f293 1 f189"/>
                <a:gd name="f362" fmla="*/ f294 1 f188"/>
                <a:gd name="f363" fmla="*/ f295 1 f189"/>
                <a:gd name="f364" fmla="*/ f296 1 f188"/>
                <a:gd name="f365" fmla="*/ f297 1 f189"/>
                <a:gd name="f366" fmla="*/ f298 1 f188"/>
                <a:gd name="f367" fmla="*/ f299 1 f189"/>
                <a:gd name="f368" fmla="*/ f300 1 f188"/>
                <a:gd name="f369" fmla="*/ f301 1 f189"/>
                <a:gd name="f370" fmla="*/ f302 1 f188"/>
                <a:gd name="f371" fmla="*/ f303 1 f189"/>
                <a:gd name="f372" fmla="*/ f304 1 f188"/>
                <a:gd name="f373" fmla="*/ f305 1 f188"/>
                <a:gd name="f374" fmla="*/ f306 1 f189"/>
                <a:gd name="f375" fmla="*/ f307 1 f188"/>
                <a:gd name="f376" fmla="*/ f308 1 f189"/>
                <a:gd name="f377" fmla="*/ f309 1 f188"/>
                <a:gd name="f378" fmla="*/ f310 1 f189"/>
                <a:gd name="f379" fmla="*/ f311 1 f188"/>
                <a:gd name="f380" fmla="*/ f312 1 f189"/>
                <a:gd name="f381" fmla="*/ f313 1 f188"/>
                <a:gd name="f382" fmla="*/ f314 1 f189"/>
                <a:gd name="f383" fmla="*/ f315 1 f188"/>
                <a:gd name="f384" fmla="*/ f316 1 f189"/>
                <a:gd name="f385" fmla="*/ f317 1 f188"/>
                <a:gd name="f386" fmla="*/ f318 1 f189"/>
                <a:gd name="f387" fmla="*/ f319 f179 1"/>
                <a:gd name="f388" fmla="*/ f320 f179 1"/>
                <a:gd name="f389" fmla="*/ f322 f180 1"/>
                <a:gd name="f390" fmla="*/ f321 f180 1"/>
                <a:gd name="f391" fmla="*/ f323 f179 1"/>
                <a:gd name="f392" fmla="*/ f324 f180 1"/>
                <a:gd name="f393" fmla="*/ f325 f179 1"/>
                <a:gd name="f394" fmla="*/ f326 f180 1"/>
                <a:gd name="f395" fmla="*/ f327 f179 1"/>
                <a:gd name="f396" fmla="*/ f328 f180 1"/>
                <a:gd name="f397" fmla="*/ f329 f179 1"/>
                <a:gd name="f398" fmla="*/ f330 f180 1"/>
                <a:gd name="f399" fmla="*/ f331 f179 1"/>
                <a:gd name="f400" fmla="*/ f332 f180 1"/>
                <a:gd name="f401" fmla="*/ f333 f179 1"/>
                <a:gd name="f402" fmla="*/ f334 f180 1"/>
                <a:gd name="f403" fmla="*/ f335 f179 1"/>
                <a:gd name="f404" fmla="*/ f336 f180 1"/>
                <a:gd name="f405" fmla="*/ f337 f179 1"/>
                <a:gd name="f406" fmla="*/ f338 f180 1"/>
                <a:gd name="f407" fmla="*/ f339 f179 1"/>
                <a:gd name="f408" fmla="*/ f340 f180 1"/>
                <a:gd name="f409" fmla="*/ f341 f179 1"/>
                <a:gd name="f410" fmla="*/ f342 f179 1"/>
                <a:gd name="f411" fmla="*/ f343 f180 1"/>
                <a:gd name="f412" fmla="*/ f344 f179 1"/>
                <a:gd name="f413" fmla="*/ f345 f180 1"/>
                <a:gd name="f414" fmla="*/ f346 f179 1"/>
                <a:gd name="f415" fmla="*/ f347 f180 1"/>
                <a:gd name="f416" fmla="*/ f348 f179 1"/>
                <a:gd name="f417" fmla="*/ f349 f179 1"/>
                <a:gd name="f418" fmla="*/ f350 f180 1"/>
                <a:gd name="f419" fmla="*/ f351 f180 1"/>
                <a:gd name="f420" fmla="*/ f352 f179 1"/>
                <a:gd name="f421" fmla="*/ f353 f180 1"/>
                <a:gd name="f422" fmla="*/ f354 f179 1"/>
                <a:gd name="f423" fmla="*/ f355 f180 1"/>
                <a:gd name="f424" fmla="*/ f356 f180 1"/>
                <a:gd name="f425" fmla="*/ f357 f179 1"/>
                <a:gd name="f426" fmla="*/ f358 f180 1"/>
                <a:gd name="f427" fmla="*/ f359 f179 1"/>
                <a:gd name="f428" fmla="*/ f360 f180 1"/>
                <a:gd name="f429" fmla="*/ f361 f180 1"/>
                <a:gd name="f430" fmla="*/ f362 f179 1"/>
                <a:gd name="f431" fmla="*/ f363 f180 1"/>
                <a:gd name="f432" fmla="*/ f364 f179 1"/>
                <a:gd name="f433" fmla="*/ f365 f180 1"/>
                <a:gd name="f434" fmla="*/ f366 f179 1"/>
                <a:gd name="f435" fmla="*/ f367 f180 1"/>
                <a:gd name="f436" fmla="*/ f368 f179 1"/>
                <a:gd name="f437" fmla="*/ f369 f180 1"/>
                <a:gd name="f438" fmla="*/ f370 f179 1"/>
                <a:gd name="f439" fmla="*/ f371 f180 1"/>
                <a:gd name="f440" fmla="*/ f372 f179 1"/>
                <a:gd name="f441" fmla="*/ f373 f179 1"/>
                <a:gd name="f442" fmla="*/ f374 f180 1"/>
                <a:gd name="f443" fmla="*/ f375 f179 1"/>
                <a:gd name="f444" fmla="*/ f376 f180 1"/>
                <a:gd name="f445" fmla="*/ f377 f179 1"/>
                <a:gd name="f446" fmla="*/ f378 f180 1"/>
                <a:gd name="f447" fmla="*/ f379 f179 1"/>
                <a:gd name="f448" fmla="*/ f380 f180 1"/>
                <a:gd name="f449" fmla="*/ f381 f179 1"/>
                <a:gd name="f450" fmla="*/ f382 f180 1"/>
                <a:gd name="f451" fmla="*/ f383 f179 1"/>
                <a:gd name="f452" fmla="*/ f384 f180 1"/>
                <a:gd name="f453" fmla="*/ f385 f179 1"/>
                <a:gd name="f454" fmla="*/ f386 f1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4">
                  <a:pos x="f391" y="f392"/>
                </a:cxn>
                <a:cxn ang="f254">
                  <a:pos x="f393" y="f394"/>
                </a:cxn>
                <a:cxn ang="f254">
                  <a:pos x="f395" y="f396"/>
                </a:cxn>
                <a:cxn ang="f254">
                  <a:pos x="f397" y="f398"/>
                </a:cxn>
                <a:cxn ang="f254">
                  <a:pos x="f399" y="f400"/>
                </a:cxn>
                <a:cxn ang="f254">
                  <a:pos x="f401" y="f402"/>
                </a:cxn>
                <a:cxn ang="f254">
                  <a:pos x="f403" y="f404"/>
                </a:cxn>
                <a:cxn ang="f254">
                  <a:pos x="f405" y="f406"/>
                </a:cxn>
                <a:cxn ang="f254">
                  <a:pos x="f407" y="f408"/>
                </a:cxn>
                <a:cxn ang="f254">
                  <a:pos x="f409" y="f404"/>
                </a:cxn>
                <a:cxn ang="f254">
                  <a:pos x="f410" y="f411"/>
                </a:cxn>
                <a:cxn ang="f254">
                  <a:pos x="f412" y="f413"/>
                </a:cxn>
                <a:cxn ang="f254">
                  <a:pos x="f414" y="f415"/>
                </a:cxn>
                <a:cxn ang="f254">
                  <a:pos x="f416" y="f392"/>
                </a:cxn>
                <a:cxn ang="f254">
                  <a:pos x="f417" y="f418"/>
                </a:cxn>
                <a:cxn ang="f254">
                  <a:pos x="f417" y="f419"/>
                </a:cxn>
                <a:cxn ang="f254">
                  <a:pos x="f420" y="f421"/>
                </a:cxn>
                <a:cxn ang="f254">
                  <a:pos x="f422" y="f423"/>
                </a:cxn>
                <a:cxn ang="f254">
                  <a:pos x="f422" y="f424"/>
                </a:cxn>
                <a:cxn ang="f254">
                  <a:pos x="f425" y="f426"/>
                </a:cxn>
                <a:cxn ang="f254">
                  <a:pos x="f427" y="f428"/>
                </a:cxn>
                <a:cxn ang="f254">
                  <a:pos x="f427" y="f429"/>
                </a:cxn>
                <a:cxn ang="f254">
                  <a:pos x="f430" y="f431"/>
                </a:cxn>
                <a:cxn ang="f254">
                  <a:pos x="f432" y="f433"/>
                </a:cxn>
                <a:cxn ang="f254">
                  <a:pos x="f434" y="f435"/>
                </a:cxn>
                <a:cxn ang="f254">
                  <a:pos x="f436" y="f437"/>
                </a:cxn>
                <a:cxn ang="f254">
                  <a:pos x="f438" y="f439"/>
                </a:cxn>
                <a:cxn ang="f254">
                  <a:pos x="f440" y="f433"/>
                </a:cxn>
                <a:cxn ang="f254">
                  <a:pos x="f441" y="f442"/>
                </a:cxn>
                <a:cxn ang="f254">
                  <a:pos x="f443" y="f444"/>
                </a:cxn>
                <a:cxn ang="f254">
                  <a:pos x="f445" y="f446"/>
                </a:cxn>
                <a:cxn ang="f254">
                  <a:pos x="f447" y="f448"/>
                </a:cxn>
                <a:cxn ang="f254">
                  <a:pos x="f449" y="f450"/>
                </a:cxn>
                <a:cxn ang="f254">
                  <a:pos x="f451" y="f452"/>
                </a:cxn>
                <a:cxn ang="f254">
                  <a:pos x="f453" y="f454"/>
                </a:cxn>
                <a:cxn ang="f254">
                  <a:pos x="f391" y="f392"/>
                </a:cxn>
              </a:cxnLst>
              <a:rect l="f387" t="f390" r="f388" b="f389"/>
              <a:pathLst>
                <a:path w="1347" h="339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2"/>
                  </a:cubicBezTo>
                  <a:cubicBezTo>
                    <a:pt x="f56" y="f40"/>
                    <a:pt x="f57" y="f42"/>
                    <a:pt x="f58" y="f44"/>
                  </a:cubicBezTo>
                  <a:cubicBezTo>
                    <a:pt x="f59" y="f48"/>
                    <a:pt x="f60" y="f48"/>
                    <a:pt x="f52" y="f61"/>
                  </a:cubicBezTo>
                  <a:cubicBezTo>
                    <a:pt x="f62" y="f63"/>
                    <a:pt x="f64" y="f7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9"/>
                    <a:pt x="f76" y="f9"/>
                  </a:cubicBezTo>
                  <a:cubicBezTo>
                    <a:pt x="f77" y="f78"/>
                    <a:pt x="f79" y="f48"/>
                    <a:pt x="f5" y="f80"/>
                  </a:cubicBezTo>
                  <a:cubicBezTo>
                    <a:pt x="f5" y="f81"/>
                    <a:pt x="f5" y="f82"/>
                    <a:pt x="f5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4" y="f98"/>
                    <a:pt x="f94" y="f99"/>
                  </a:cubicBezTo>
                  <a:cubicBezTo>
                    <a:pt x="f100" y="f5"/>
                    <a:pt x="f101" y="f102"/>
                    <a:pt x="f97" y="f103"/>
                  </a:cubicBez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09" y="f111"/>
                    <a:pt x="f106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34" y="f127"/>
                    <a:pt x="f128" y="f93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24"/>
                  </a:cubicBezTo>
                  <a:cubicBezTo>
                    <a:pt x="f146" y="f147"/>
                    <a:pt x="f49" y="f112"/>
                    <a:pt x="f148" y="f132"/>
                  </a:cubicBezTo>
                  <a:cubicBezTo>
                    <a:pt x="f149" y="f130"/>
                    <a:pt x="f150" y="f132"/>
                    <a:pt x="f151" y="f126"/>
                  </a:cubicBezTo>
                  <a:cubicBezTo>
                    <a:pt x="f152" y="f82"/>
                    <a:pt x="f153" y="f154"/>
                    <a:pt x="f155" y="f156"/>
                  </a:cubicBezTo>
                  <a:cubicBezTo>
                    <a:pt x="f157" y="f122"/>
                    <a:pt x="f158" y="f46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2"/>
                    <a:pt x="f168" y="f169"/>
                    <a:pt x="f170" y="f171"/>
                  </a:cubicBezTo>
                  <a:cubicBezTo>
                    <a:pt x="f172" y="f173"/>
                    <a:pt x="f174" y="f48"/>
                    <a:pt x="f175" y="f46"/>
                  </a:cubicBezTo>
                  <a:cubicBezTo>
                    <a:pt x="f176" y="f46"/>
                    <a:pt x="f177" y="f122"/>
                    <a:pt x="f8" y="f9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DC4411F2-A3FD-EB89-E932-DC745C86442E}"/>
                </a:ext>
              </a:extLst>
            </p:cNvPr>
            <p:cNvSpPr/>
            <p:nvPr/>
          </p:nvSpPr>
          <p:spPr>
            <a:xfrm>
              <a:off x="4838703" y="1395410"/>
              <a:ext cx="684208" cy="6064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7"/>
                <a:gd name="f7" fmla="val 192"/>
                <a:gd name="f8" fmla="val 65"/>
                <a:gd name="f9" fmla="val 43"/>
                <a:gd name="f10" fmla="val 22"/>
                <a:gd name="f11" fmla="val 141"/>
                <a:gd name="f12" fmla="val 1"/>
                <a:gd name="f13" fmla="val 90"/>
                <a:gd name="f14" fmla="val 40"/>
                <a:gd name="f15" fmla="val 12"/>
                <a:gd name="f16" fmla="val 41"/>
                <a:gd name="f17" fmla="val 99"/>
                <a:gd name="f18" fmla="val 158"/>
                <a:gd name="f19" fmla="val 217"/>
                <a:gd name="f20" fmla="val 245"/>
                <a:gd name="f21" fmla="val 256"/>
                <a:gd name="f22" fmla="val 235"/>
                <a:gd name="f23" fmla="val 214"/>
                <a:gd name="f24" fmla="val 184"/>
                <a:gd name="f25" fmla="val 186"/>
                <a:gd name="f26" fmla="val 177"/>
                <a:gd name="f27" fmla="val 168"/>
                <a:gd name="f28" fmla="val 183"/>
                <a:gd name="f29" fmla="val 145"/>
                <a:gd name="f30" fmla="val 122"/>
                <a:gd name="f31" fmla="val 98"/>
                <a:gd name="f32" fmla="val 76"/>
                <a:gd name="f33" fmla="val 73"/>
                <a:gd name="f34" fmla="val 138"/>
                <a:gd name="f35" fmla="val 119"/>
                <a:gd name="f36" fmla="val 100"/>
                <a:gd name="f37" fmla="val 77"/>
                <a:gd name="f38" fmla="val 74"/>
                <a:gd name="f39" fmla="+- 0 0 -90"/>
                <a:gd name="f40" fmla="*/ f3 1 257"/>
                <a:gd name="f41" fmla="*/ f4 1 19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257"/>
                <a:gd name="f50" fmla="*/ f46 1 192"/>
                <a:gd name="f51" fmla="*/ 65 f47 1"/>
                <a:gd name="f52" fmla="*/ 192 f46 1"/>
                <a:gd name="f53" fmla="*/ 0 f47 1"/>
                <a:gd name="f54" fmla="*/ 1 f47 1"/>
                <a:gd name="f55" fmla="*/ 40 f46 1"/>
                <a:gd name="f56" fmla="*/ 41 f47 1"/>
                <a:gd name="f57" fmla="*/ 0 f46 1"/>
                <a:gd name="f58" fmla="*/ 217 f47 1"/>
                <a:gd name="f59" fmla="*/ 257 f47 1"/>
                <a:gd name="f60" fmla="*/ 192 f47 1"/>
                <a:gd name="f61" fmla="*/ 184 f47 1"/>
                <a:gd name="f62" fmla="*/ 168 f46 1"/>
                <a:gd name="f63" fmla="*/ 98 f46 1"/>
                <a:gd name="f64" fmla="*/ 158 f47 1"/>
                <a:gd name="f65" fmla="*/ 73 f46 1"/>
                <a:gd name="f66" fmla="*/ 100 f47 1"/>
                <a:gd name="f67" fmla="*/ 74 f47 1"/>
                <a:gd name="f68" fmla="*/ 73 f47 1"/>
                <a:gd name="f69" fmla="+- f48 0 f1"/>
                <a:gd name="f70" fmla="*/ f51 1 257"/>
                <a:gd name="f71" fmla="*/ f52 1 192"/>
                <a:gd name="f72" fmla="*/ f53 1 257"/>
                <a:gd name="f73" fmla="*/ f54 1 257"/>
                <a:gd name="f74" fmla="*/ f55 1 192"/>
                <a:gd name="f75" fmla="*/ f56 1 257"/>
                <a:gd name="f76" fmla="*/ f57 1 192"/>
                <a:gd name="f77" fmla="*/ f58 1 257"/>
                <a:gd name="f78" fmla="*/ f59 1 257"/>
                <a:gd name="f79" fmla="*/ f60 1 257"/>
                <a:gd name="f80" fmla="*/ f61 1 257"/>
                <a:gd name="f81" fmla="*/ f62 1 192"/>
                <a:gd name="f82" fmla="*/ f63 1 192"/>
                <a:gd name="f83" fmla="*/ f64 1 257"/>
                <a:gd name="f84" fmla="*/ f65 1 192"/>
                <a:gd name="f85" fmla="*/ f66 1 257"/>
                <a:gd name="f86" fmla="*/ f67 1 257"/>
                <a:gd name="f87" fmla="*/ f68 1 257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49"/>
                <a:gd name="f96" fmla="*/ f74 1 f50"/>
                <a:gd name="f97" fmla="*/ f75 1 f49"/>
                <a:gd name="f98" fmla="*/ f76 1 f50"/>
                <a:gd name="f99" fmla="*/ f77 1 f49"/>
                <a:gd name="f100" fmla="*/ f78 1 f49"/>
                <a:gd name="f101" fmla="*/ f79 1 f49"/>
                <a:gd name="f102" fmla="*/ f80 1 f49"/>
                <a:gd name="f103" fmla="*/ f81 1 f50"/>
                <a:gd name="f104" fmla="*/ f82 1 f50"/>
                <a:gd name="f105" fmla="*/ f83 1 f49"/>
                <a:gd name="f106" fmla="*/ f84 1 f50"/>
                <a:gd name="f107" fmla="*/ f85 1 f49"/>
                <a:gd name="f108" fmla="*/ f86 1 f49"/>
                <a:gd name="f109" fmla="*/ f87 1 f49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0 1"/>
                <a:gd name="f118" fmla="*/ f96 f41 1"/>
                <a:gd name="f119" fmla="*/ f97 f40 1"/>
                <a:gd name="f120" fmla="*/ f98 f41 1"/>
                <a:gd name="f121" fmla="*/ f99 f40 1"/>
                <a:gd name="f122" fmla="*/ f100 f40 1"/>
                <a:gd name="f123" fmla="*/ f101 f40 1"/>
                <a:gd name="f124" fmla="*/ f102 f40 1"/>
                <a:gd name="f125" fmla="*/ f103 f41 1"/>
                <a:gd name="f126" fmla="*/ f104 f41 1"/>
                <a:gd name="f127" fmla="*/ f105 f40 1"/>
                <a:gd name="f128" fmla="*/ f106 f41 1"/>
                <a:gd name="f129" fmla="*/ f107 f40 1"/>
                <a:gd name="f130" fmla="*/ f108 f40 1"/>
                <a:gd name="f131" fmla="*/ f109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5"/>
                </a:cxn>
                <a:cxn ang="f69">
                  <a:pos x="f117" y="f118"/>
                </a:cxn>
                <a:cxn ang="f69">
                  <a:pos x="f119" y="f120"/>
                </a:cxn>
                <a:cxn ang="f69">
                  <a:pos x="f121" y="f120"/>
                </a:cxn>
                <a:cxn ang="f69">
                  <a:pos x="f122" y="f118"/>
                </a:cxn>
                <a:cxn ang="f69">
                  <a:pos x="f122" y="f115"/>
                </a:cxn>
                <a:cxn ang="f69">
                  <a:pos x="f123" y="f115"/>
                </a:cxn>
                <a:cxn ang="f69">
                  <a:pos x="f124" y="f125"/>
                </a:cxn>
                <a:cxn ang="f69">
                  <a:pos x="f124" y="f126"/>
                </a:cxn>
                <a:cxn ang="f69">
                  <a:pos x="f127" y="f128"/>
                </a:cxn>
                <a:cxn ang="f69">
                  <a:pos x="f129" y="f128"/>
                </a:cxn>
                <a:cxn ang="f69">
                  <a:pos x="f130" y="f126"/>
                </a:cxn>
                <a:cxn ang="f69">
                  <a:pos x="f131" y="f125"/>
                </a:cxn>
                <a:cxn ang="f69">
                  <a:pos x="f114" y="f115"/>
                </a:cxn>
              </a:cxnLst>
              <a:rect l="f110" t="f113" r="f111" b="f112"/>
              <a:pathLst>
                <a:path w="257" h="19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12" y="f13"/>
                    <a:pt x="f12" y="f14"/>
                  </a:cubicBezTo>
                  <a:cubicBezTo>
                    <a:pt x="f12" y="f15"/>
                    <a:pt x="f15" y="f5"/>
                    <a:pt x="f16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5"/>
                    <a:pt x="f21" y="f15"/>
                    <a:pt x="f6" y="f14"/>
                  </a:cubicBezTo>
                  <a:cubicBezTo>
                    <a:pt x="f6" y="f13"/>
                    <a:pt x="f6" y="f11"/>
                    <a:pt x="f6" y="f7"/>
                  </a:cubicBezTo>
                  <a:cubicBezTo>
                    <a:pt x="f22" y="f7"/>
                    <a:pt x="f23" y="f7"/>
                    <a:pt x="f7" y="f7"/>
                  </a:cubicBezTo>
                  <a:cubicBezTo>
                    <a:pt x="f24" y="f25"/>
                    <a:pt x="f24" y="f26"/>
                    <a:pt x="f24" y="f27"/>
                  </a:cubicBezTo>
                  <a:cubicBezTo>
                    <a:pt x="f28" y="f29"/>
                    <a:pt x="f24" y="f30"/>
                    <a:pt x="f24" y="f31"/>
                  </a:cubicBezTo>
                  <a:cubicBezTo>
                    <a:pt x="f28" y="f32"/>
                    <a:pt x="f2" y="f33"/>
                    <a:pt x="f18" y="f33"/>
                  </a:cubicBezTo>
                  <a:cubicBezTo>
                    <a:pt x="f34" y="f33"/>
                    <a:pt x="f35" y="f33"/>
                    <a:pt x="f36" y="f33"/>
                  </a:cubicBezTo>
                  <a:cubicBezTo>
                    <a:pt x="f37" y="f33"/>
                    <a:pt x="f38" y="f32"/>
                    <a:pt x="f38" y="f31"/>
                  </a:cubicBezTo>
                  <a:cubicBezTo>
                    <a:pt x="f33" y="f30"/>
                    <a:pt x="f38" y="f29"/>
                    <a:pt x="f33" y="f27"/>
                  </a:cubicBezTo>
                  <a:cubicBezTo>
                    <a:pt x="f33" y="f26"/>
                    <a:pt x="f33" y="f25"/>
                    <a:pt x="f8" y="f7"/>
                  </a:cubicBezTo>
                  <a:close/>
                </a:path>
              </a:pathLst>
            </a:custGeom>
            <a:solidFill>
              <a:srgbClr val="40BDD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520ECD55-5684-02D0-12BB-00B9BE5E4529}"/>
                </a:ext>
              </a:extLst>
            </p:cNvPr>
            <p:cNvSpPr/>
            <p:nvPr/>
          </p:nvSpPr>
          <p:spPr>
            <a:xfrm>
              <a:off x="3732215" y="3011484"/>
              <a:ext cx="4356101" cy="939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8"/>
                <a:gd name="f7" fmla="val 298"/>
                <a:gd name="f8" fmla="val 1191"/>
                <a:gd name="f9" fmla="val 288"/>
                <a:gd name="f10" fmla="val 1159"/>
                <a:gd name="f11" fmla="val 290"/>
                <a:gd name="f12" fmla="val 1132"/>
                <a:gd name="f13" fmla="val 278"/>
                <a:gd name="f14" fmla="val 1106"/>
                <a:gd name="f15" fmla="val 260"/>
                <a:gd name="f16" fmla="val 1034"/>
                <a:gd name="f17" fmla="val 210"/>
                <a:gd name="f18" fmla="val 964"/>
                <a:gd name="f19" fmla="val 211"/>
                <a:gd name="f20" fmla="val 891"/>
                <a:gd name="f21" fmla="val 834"/>
                <a:gd name="f22" fmla="val 798"/>
                <a:gd name="f23" fmla="val 741"/>
                <a:gd name="f24" fmla="val 669"/>
                <a:gd name="f25" fmla="val 599"/>
                <a:gd name="f26" fmla="val 527"/>
                <a:gd name="f27" fmla="val 259"/>
                <a:gd name="f28" fmla="val 470"/>
                <a:gd name="f29" fmla="val 433"/>
                <a:gd name="f30" fmla="val 376"/>
                <a:gd name="f31" fmla="val 303"/>
                <a:gd name="f32" fmla="val 235"/>
                <a:gd name="f33" fmla="val 162"/>
                <a:gd name="f34" fmla="val 106"/>
                <a:gd name="f35" fmla="val 67"/>
                <a:gd name="f36" fmla="val 14"/>
                <a:gd name="f37" fmla="val 261"/>
                <a:gd name="f38" fmla="val 3"/>
                <a:gd name="f39" fmla="val 254"/>
                <a:gd name="f40" fmla="val 1"/>
                <a:gd name="f41" fmla="val 247"/>
                <a:gd name="f42" fmla="val 174"/>
                <a:gd name="f43" fmla="val 114"/>
                <a:gd name="f44" fmla="val 53"/>
                <a:gd name="f45" fmla="val 49"/>
                <a:gd name="f46" fmla="val 44"/>
                <a:gd name="f47" fmla="val 39"/>
                <a:gd name="f48" fmla="val 2"/>
                <a:gd name="f49" fmla="val 11"/>
                <a:gd name="f50" fmla="val 13"/>
                <a:gd name="f51" fmla="val 41"/>
                <a:gd name="f52" fmla="val 57"/>
                <a:gd name="f53" fmla="val 65"/>
                <a:gd name="f54" fmla="val 70"/>
                <a:gd name="f55" fmla="val 4"/>
                <a:gd name="f56" fmla="val 74"/>
                <a:gd name="f57" fmla="val 9"/>
                <a:gd name="f58" fmla="val 76"/>
                <a:gd name="f59" fmla="val 15"/>
                <a:gd name="f60" fmla="val 80"/>
                <a:gd name="f61" fmla="val 29"/>
                <a:gd name="f62" fmla="val 90"/>
                <a:gd name="f63" fmla="val 102"/>
                <a:gd name="f64" fmla="val 48"/>
                <a:gd name="f65" fmla="val 108"/>
                <a:gd name="f66" fmla="val 52"/>
                <a:gd name="f67" fmla="val 117"/>
                <a:gd name="f68" fmla="val 55"/>
                <a:gd name="f69" fmla="val 113"/>
                <a:gd name="f70" fmla="val 66"/>
                <a:gd name="f71" fmla="val 107"/>
                <a:gd name="f72" fmla="val 72"/>
                <a:gd name="f73" fmla="val 99"/>
                <a:gd name="f74" fmla="val 92"/>
                <a:gd name="f75" fmla="val 81"/>
                <a:gd name="f76" fmla="val 77"/>
                <a:gd name="f77" fmla="val 85"/>
                <a:gd name="f78" fmla="val 75"/>
                <a:gd name="f79" fmla="val 97"/>
                <a:gd name="f80" fmla="val 109"/>
                <a:gd name="f81" fmla="val 83"/>
                <a:gd name="f82" fmla="val 95"/>
                <a:gd name="f83" fmla="val 118"/>
                <a:gd name="f84" fmla="val 139"/>
                <a:gd name="f85" fmla="val 120"/>
                <a:gd name="f86" fmla="val 183"/>
                <a:gd name="f87" fmla="val 121"/>
                <a:gd name="f88" fmla="val 227"/>
                <a:gd name="f89" fmla="val 245"/>
                <a:gd name="f90" fmla="val 116"/>
                <a:gd name="f91" fmla="val 252"/>
                <a:gd name="f92" fmla="val 242"/>
                <a:gd name="f93" fmla="val 82"/>
                <a:gd name="f94" fmla="val 239"/>
                <a:gd name="f95" fmla="val 230"/>
                <a:gd name="f96" fmla="val 68"/>
                <a:gd name="f97" fmla="val 240"/>
                <a:gd name="f98" fmla="val 59"/>
                <a:gd name="f99" fmla="val 272"/>
                <a:gd name="f100" fmla="val 305"/>
                <a:gd name="f101" fmla="val 337"/>
                <a:gd name="f102" fmla="val 347"/>
                <a:gd name="f103" fmla="val 340"/>
                <a:gd name="f104" fmla="val 79"/>
                <a:gd name="f105" fmla="val 324"/>
                <a:gd name="f106" fmla="val 101"/>
                <a:gd name="f107" fmla="val 333"/>
                <a:gd name="f108" fmla="val 358"/>
                <a:gd name="f109" fmla="val 119"/>
                <a:gd name="f110" fmla="val 397"/>
                <a:gd name="f111" fmla="val 435"/>
                <a:gd name="f112" fmla="val 474"/>
                <a:gd name="f113" fmla="val 501"/>
                <a:gd name="f114" fmla="val 509"/>
                <a:gd name="f115" fmla="val 496"/>
                <a:gd name="f116" fmla="val 493"/>
                <a:gd name="f117" fmla="val 487"/>
                <a:gd name="f118" fmla="val 495"/>
                <a:gd name="f119" fmla="val 528"/>
                <a:gd name="f120" fmla="val 561"/>
                <a:gd name="f121" fmla="val 593"/>
                <a:gd name="f122" fmla="val 602"/>
                <a:gd name="f123" fmla="val 596"/>
                <a:gd name="f124" fmla="val 592"/>
                <a:gd name="f125" fmla="val 580"/>
                <a:gd name="f126" fmla="val 589"/>
                <a:gd name="f127" fmla="val 614"/>
                <a:gd name="f128" fmla="val 653"/>
                <a:gd name="f129" fmla="val 691"/>
                <a:gd name="f130" fmla="val 730"/>
                <a:gd name="f131" fmla="val 757"/>
                <a:gd name="f132" fmla="val 765"/>
                <a:gd name="f133" fmla="val 752"/>
                <a:gd name="f134" fmla="val 749"/>
                <a:gd name="f135" fmla="val 743"/>
                <a:gd name="f136" fmla="val 751"/>
                <a:gd name="f137" fmla="val 784"/>
                <a:gd name="f138" fmla="val 816"/>
                <a:gd name="f139" fmla="val 849"/>
                <a:gd name="f140" fmla="val 858"/>
                <a:gd name="f141" fmla="val 852"/>
                <a:gd name="f142" fmla="val 848"/>
                <a:gd name="f143" fmla="val 836"/>
                <a:gd name="f144" fmla="val 845"/>
                <a:gd name="f145" fmla="val 870"/>
                <a:gd name="f146" fmla="val 909"/>
                <a:gd name="f147" fmla="val 947"/>
                <a:gd name="f148" fmla="val 986"/>
                <a:gd name="f149" fmla="val 1013"/>
                <a:gd name="f150" fmla="val 1021"/>
                <a:gd name="f151" fmla="val 1008"/>
                <a:gd name="f152" fmla="val 1005"/>
                <a:gd name="f153" fmla="val 999"/>
                <a:gd name="f154" fmla="val 1007"/>
                <a:gd name="f155" fmla="val 1040"/>
                <a:gd name="f156" fmla="val 1072"/>
                <a:gd name="f157" fmla="val 1105"/>
                <a:gd name="f158" fmla="val 1114"/>
                <a:gd name="f159" fmla="val 1108"/>
                <a:gd name="f160" fmla="val 1104"/>
                <a:gd name="f161" fmla="val 1092"/>
                <a:gd name="f162" fmla="val 1100"/>
                <a:gd name="f163" fmla="val 1126"/>
                <a:gd name="f164" fmla="val 1164"/>
                <a:gd name="f165" fmla="val 1203"/>
                <a:gd name="f166" fmla="val 1242"/>
                <a:gd name="f167" fmla="val 1268"/>
                <a:gd name="f168" fmla="val 1277"/>
                <a:gd name="f169" fmla="val 1264"/>
                <a:gd name="f170" fmla="val 1260"/>
                <a:gd name="f171" fmla="val 1255"/>
                <a:gd name="f172" fmla="val 1263"/>
                <a:gd name="f173" fmla="val 1295"/>
                <a:gd name="f174" fmla="val 1328"/>
                <a:gd name="f175" fmla="val 1361"/>
                <a:gd name="f176" fmla="val 58"/>
                <a:gd name="f177" fmla="val 1369"/>
                <a:gd name="f178" fmla="val 64"/>
                <a:gd name="f179" fmla="val 1365"/>
                <a:gd name="f180" fmla="val 71"/>
                <a:gd name="f181" fmla="val 1347"/>
                <a:gd name="f182" fmla="val 103"/>
                <a:gd name="f183" fmla="val 1356"/>
                <a:gd name="f184" fmla="val 1385"/>
                <a:gd name="f185" fmla="val 1421"/>
                <a:gd name="f186" fmla="val 1458"/>
                <a:gd name="f187" fmla="val 1494"/>
                <a:gd name="f188" fmla="val 1525"/>
                <a:gd name="f189" fmla="val 1534"/>
                <a:gd name="f190" fmla="val 1519"/>
                <a:gd name="f191" fmla="val 1516"/>
                <a:gd name="f192" fmla="val 73"/>
                <a:gd name="f193" fmla="val 1514"/>
                <a:gd name="f194" fmla="val 69"/>
                <a:gd name="f195" fmla="val 1515"/>
                <a:gd name="f196" fmla="val 1520"/>
                <a:gd name="f197" fmla="val 1527"/>
                <a:gd name="f198" fmla="val 56"/>
                <a:gd name="f199" fmla="val 1551"/>
                <a:gd name="f200" fmla="val 1567"/>
                <a:gd name="f201" fmla="val 1584"/>
                <a:gd name="f202" fmla="val 1619"/>
                <a:gd name="f203" fmla="val 1615"/>
                <a:gd name="f204" fmla="val 1574"/>
                <a:gd name="f205" fmla="val 166"/>
                <a:gd name="f206" fmla="val 1533"/>
                <a:gd name="f207" fmla="val 1489"/>
                <a:gd name="f208" fmla="val 253"/>
                <a:gd name="f209" fmla="val 1484"/>
                <a:gd name="f210" fmla="val 257"/>
                <a:gd name="f211" fmla="val 1478"/>
                <a:gd name="f212" fmla="val 1472"/>
                <a:gd name="f213" fmla="val 1427"/>
                <a:gd name="f214" fmla="val 229"/>
                <a:gd name="f215" fmla="val 1378"/>
                <a:gd name="f216" fmla="val 216"/>
                <a:gd name="f217" fmla="val 1323"/>
                <a:gd name="f218" fmla="val 228"/>
                <a:gd name="f219" fmla="val 1301"/>
                <a:gd name="f220" fmla="val 232"/>
                <a:gd name="f221" fmla="val 1281"/>
                <a:gd name="f222" fmla="val 1262"/>
                <a:gd name="f223" fmla="val 255"/>
                <a:gd name="f224" fmla="val 1241"/>
                <a:gd name="f225" fmla="val 271"/>
                <a:gd name="f226" fmla="val 1218"/>
                <a:gd name="f227" fmla="val 285"/>
                <a:gd name="f228" fmla="+- 0 0 -90"/>
                <a:gd name="f229" fmla="*/ f3 1 1638"/>
                <a:gd name="f230" fmla="*/ f4 1 298"/>
                <a:gd name="f231" fmla="val f5"/>
                <a:gd name="f232" fmla="val f6"/>
                <a:gd name="f233" fmla="val f7"/>
                <a:gd name="f234" fmla="*/ f228 f0 1"/>
                <a:gd name="f235" fmla="+- f233 0 f231"/>
                <a:gd name="f236" fmla="+- f232 0 f231"/>
                <a:gd name="f237" fmla="*/ f234 1 f2"/>
                <a:gd name="f238" fmla="*/ f236 1 1638"/>
                <a:gd name="f239" fmla="*/ f235 1 298"/>
                <a:gd name="f240" fmla="*/ 1191 f236 1"/>
                <a:gd name="f241" fmla="*/ 288 f235 1"/>
                <a:gd name="f242" fmla="*/ 1106 f236 1"/>
                <a:gd name="f243" fmla="*/ 260 f235 1"/>
                <a:gd name="f244" fmla="*/ 891 f236 1"/>
                <a:gd name="f245" fmla="*/ 741 f236 1"/>
                <a:gd name="f246" fmla="*/ 527 f236 1"/>
                <a:gd name="f247" fmla="*/ 259 f235 1"/>
                <a:gd name="f248" fmla="*/ 376 f236 1"/>
                <a:gd name="f249" fmla="*/ 162 f236 1"/>
                <a:gd name="f250" fmla="*/ 14 f236 1"/>
                <a:gd name="f251" fmla="*/ 261 f235 1"/>
                <a:gd name="f252" fmla="*/ 1 f236 1"/>
                <a:gd name="f253" fmla="*/ 235 f235 1"/>
                <a:gd name="f254" fmla="*/ 0 f236 1"/>
                <a:gd name="f255" fmla="*/ 53 f235 1"/>
                <a:gd name="f256" fmla="*/ 39 f235 1"/>
                <a:gd name="f257" fmla="*/ 41 f236 1"/>
                <a:gd name="f258" fmla="*/ 0 f235 1"/>
                <a:gd name="f259" fmla="*/ 65 f236 1"/>
                <a:gd name="f260" fmla="*/ 76 f236 1"/>
                <a:gd name="f261" fmla="*/ 15 f235 1"/>
                <a:gd name="f262" fmla="*/ 102 f236 1"/>
                <a:gd name="f263" fmla="*/ 48 f235 1"/>
                <a:gd name="f264" fmla="*/ 113 f236 1"/>
                <a:gd name="f265" fmla="*/ 66 f235 1"/>
                <a:gd name="f266" fmla="*/ 92 f236 1"/>
                <a:gd name="f267" fmla="*/ 74 f235 1"/>
                <a:gd name="f268" fmla="*/ 75 f236 1"/>
                <a:gd name="f269" fmla="*/ 97 f235 1"/>
                <a:gd name="f270" fmla="*/ 95 f236 1"/>
                <a:gd name="f271" fmla="*/ 118 f235 1"/>
                <a:gd name="f272" fmla="*/ 227 f236 1"/>
                <a:gd name="f273" fmla="*/ 242 f236 1"/>
                <a:gd name="f274" fmla="*/ 82 f235 1"/>
                <a:gd name="f275" fmla="*/ 240 f236 1"/>
                <a:gd name="f276" fmla="*/ 59 f235 1"/>
                <a:gd name="f277" fmla="*/ 337 f236 1"/>
                <a:gd name="f278" fmla="*/ 79 f235 1"/>
                <a:gd name="f279" fmla="*/ 358 f236 1"/>
                <a:gd name="f280" fmla="*/ 119 f235 1"/>
                <a:gd name="f281" fmla="*/ 474 f236 1"/>
                <a:gd name="f282" fmla="*/ 496 f236 1"/>
                <a:gd name="f283" fmla="*/ 495 f236 1"/>
                <a:gd name="f284" fmla="*/ 593 f236 1"/>
                <a:gd name="f285" fmla="*/ 592 f236 1"/>
                <a:gd name="f286" fmla="*/ 614 f236 1"/>
                <a:gd name="f287" fmla="*/ 730 f236 1"/>
                <a:gd name="f288" fmla="*/ 752 f236 1"/>
                <a:gd name="f289" fmla="*/ 751 f236 1"/>
                <a:gd name="f290" fmla="*/ 849 f236 1"/>
                <a:gd name="f291" fmla="*/ 848 f236 1"/>
                <a:gd name="f292" fmla="*/ 870 f236 1"/>
                <a:gd name="f293" fmla="*/ 986 f236 1"/>
                <a:gd name="f294" fmla="*/ 1008 f236 1"/>
                <a:gd name="f295" fmla="*/ 1007 f236 1"/>
                <a:gd name="f296" fmla="*/ 1105 f236 1"/>
                <a:gd name="f297" fmla="*/ 1104 f236 1"/>
                <a:gd name="f298" fmla="*/ 1126 f236 1"/>
                <a:gd name="f299" fmla="*/ 1242 f236 1"/>
                <a:gd name="f300" fmla="*/ 1264 f236 1"/>
                <a:gd name="f301" fmla="*/ 1263 f236 1"/>
                <a:gd name="f302" fmla="*/ 1361 f236 1"/>
                <a:gd name="f303" fmla="*/ 58 f235 1"/>
                <a:gd name="f304" fmla="*/ 77 f235 1"/>
                <a:gd name="f305" fmla="*/ 1385 f236 1"/>
                <a:gd name="f306" fmla="*/ 1494 f236 1"/>
                <a:gd name="f307" fmla="*/ 1519 f236 1"/>
                <a:gd name="f308" fmla="*/ 1515 f236 1"/>
                <a:gd name="f309" fmla="*/ 64 f235 1"/>
                <a:gd name="f310" fmla="*/ 1534 f236 1"/>
                <a:gd name="f311" fmla="*/ 56 f235 1"/>
                <a:gd name="f312" fmla="*/ 1584 f236 1"/>
                <a:gd name="f313" fmla="*/ 1615 f236 1"/>
                <a:gd name="f314" fmla="*/ 121 f235 1"/>
                <a:gd name="f315" fmla="*/ 1489 f236 1"/>
                <a:gd name="f316" fmla="*/ 253 f235 1"/>
                <a:gd name="f317" fmla="*/ 1472 f236 1"/>
                <a:gd name="f318" fmla="*/ 1323 f236 1"/>
                <a:gd name="f319" fmla="*/ 228 f235 1"/>
                <a:gd name="f320" fmla="*/ 1262 f236 1"/>
                <a:gd name="f321" fmla="*/ 255 f235 1"/>
                <a:gd name="f322" fmla="+- f237 0 f1"/>
                <a:gd name="f323" fmla="*/ f240 1 1638"/>
                <a:gd name="f324" fmla="*/ f241 1 298"/>
                <a:gd name="f325" fmla="*/ f242 1 1638"/>
                <a:gd name="f326" fmla="*/ f243 1 298"/>
                <a:gd name="f327" fmla="*/ f244 1 1638"/>
                <a:gd name="f328" fmla="*/ f245 1 1638"/>
                <a:gd name="f329" fmla="*/ f246 1 1638"/>
                <a:gd name="f330" fmla="*/ f247 1 298"/>
                <a:gd name="f331" fmla="*/ f248 1 1638"/>
                <a:gd name="f332" fmla="*/ f249 1 1638"/>
                <a:gd name="f333" fmla="*/ f250 1 1638"/>
                <a:gd name="f334" fmla="*/ f251 1 298"/>
                <a:gd name="f335" fmla="*/ f252 1 1638"/>
                <a:gd name="f336" fmla="*/ f253 1 298"/>
                <a:gd name="f337" fmla="*/ f254 1 1638"/>
                <a:gd name="f338" fmla="*/ f255 1 298"/>
                <a:gd name="f339" fmla="*/ f256 1 298"/>
                <a:gd name="f340" fmla="*/ f257 1 1638"/>
                <a:gd name="f341" fmla="*/ f258 1 298"/>
                <a:gd name="f342" fmla="*/ f259 1 1638"/>
                <a:gd name="f343" fmla="*/ f260 1 1638"/>
                <a:gd name="f344" fmla="*/ f261 1 298"/>
                <a:gd name="f345" fmla="*/ f262 1 1638"/>
                <a:gd name="f346" fmla="*/ f263 1 298"/>
                <a:gd name="f347" fmla="*/ f264 1 1638"/>
                <a:gd name="f348" fmla="*/ f265 1 298"/>
                <a:gd name="f349" fmla="*/ f266 1 1638"/>
                <a:gd name="f350" fmla="*/ f267 1 298"/>
                <a:gd name="f351" fmla="*/ f268 1 1638"/>
                <a:gd name="f352" fmla="*/ f269 1 298"/>
                <a:gd name="f353" fmla="*/ f270 1 1638"/>
                <a:gd name="f354" fmla="*/ f271 1 298"/>
                <a:gd name="f355" fmla="*/ f272 1 1638"/>
                <a:gd name="f356" fmla="*/ f273 1 1638"/>
                <a:gd name="f357" fmla="*/ f274 1 298"/>
                <a:gd name="f358" fmla="*/ f275 1 1638"/>
                <a:gd name="f359" fmla="*/ f276 1 298"/>
                <a:gd name="f360" fmla="*/ f277 1 1638"/>
                <a:gd name="f361" fmla="*/ f278 1 298"/>
                <a:gd name="f362" fmla="*/ f279 1 1638"/>
                <a:gd name="f363" fmla="*/ f280 1 298"/>
                <a:gd name="f364" fmla="*/ f281 1 1638"/>
                <a:gd name="f365" fmla="*/ f282 1 1638"/>
                <a:gd name="f366" fmla="*/ f283 1 1638"/>
                <a:gd name="f367" fmla="*/ f284 1 1638"/>
                <a:gd name="f368" fmla="*/ f285 1 1638"/>
                <a:gd name="f369" fmla="*/ f286 1 1638"/>
                <a:gd name="f370" fmla="*/ f287 1 1638"/>
                <a:gd name="f371" fmla="*/ f288 1 1638"/>
                <a:gd name="f372" fmla="*/ f289 1 1638"/>
                <a:gd name="f373" fmla="*/ f290 1 1638"/>
                <a:gd name="f374" fmla="*/ f291 1 1638"/>
                <a:gd name="f375" fmla="*/ f292 1 1638"/>
                <a:gd name="f376" fmla="*/ f293 1 1638"/>
                <a:gd name="f377" fmla="*/ f294 1 1638"/>
                <a:gd name="f378" fmla="*/ f295 1 1638"/>
                <a:gd name="f379" fmla="*/ f296 1 1638"/>
                <a:gd name="f380" fmla="*/ f297 1 1638"/>
                <a:gd name="f381" fmla="*/ f298 1 1638"/>
                <a:gd name="f382" fmla="*/ f299 1 1638"/>
                <a:gd name="f383" fmla="*/ f300 1 1638"/>
                <a:gd name="f384" fmla="*/ f301 1 1638"/>
                <a:gd name="f385" fmla="*/ f302 1 1638"/>
                <a:gd name="f386" fmla="*/ f303 1 298"/>
                <a:gd name="f387" fmla="*/ f304 1 298"/>
                <a:gd name="f388" fmla="*/ f305 1 1638"/>
                <a:gd name="f389" fmla="*/ f306 1 1638"/>
                <a:gd name="f390" fmla="*/ f307 1 1638"/>
                <a:gd name="f391" fmla="*/ f308 1 1638"/>
                <a:gd name="f392" fmla="*/ f309 1 298"/>
                <a:gd name="f393" fmla="*/ f310 1 1638"/>
                <a:gd name="f394" fmla="*/ f311 1 298"/>
                <a:gd name="f395" fmla="*/ f312 1 1638"/>
                <a:gd name="f396" fmla="*/ f313 1 1638"/>
                <a:gd name="f397" fmla="*/ f314 1 298"/>
                <a:gd name="f398" fmla="*/ f315 1 1638"/>
                <a:gd name="f399" fmla="*/ f316 1 298"/>
                <a:gd name="f400" fmla="*/ f317 1 1638"/>
                <a:gd name="f401" fmla="*/ f318 1 1638"/>
                <a:gd name="f402" fmla="*/ f319 1 298"/>
                <a:gd name="f403" fmla="*/ f320 1 1638"/>
                <a:gd name="f404" fmla="*/ f321 1 298"/>
                <a:gd name="f405" fmla="*/ 0 1 f238"/>
                <a:gd name="f406" fmla="*/ f232 1 f238"/>
                <a:gd name="f407" fmla="*/ 0 1 f239"/>
                <a:gd name="f408" fmla="*/ f233 1 f239"/>
                <a:gd name="f409" fmla="*/ f323 1 f238"/>
                <a:gd name="f410" fmla="*/ f324 1 f239"/>
                <a:gd name="f411" fmla="*/ f325 1 f238"/>
                <a:gd name="f412" fmla="*/ f326 1 f239"/>
                <a:gd name="f413" fmla="*/ f327 1 f238"/>
                <a:gd name="f414" fmla="*/ f328 1 f238"/>
                <a:gd name="f415" fmla="*/ f329 1 f238"/>
                <a:gd name="f416" fmla="*/ f330 1 f239"/>
                <a:gd name="f417" fmla="*/ f331 1 f238"/>
                <a:gd name="f418" fmla="*/ f332 1 f238"/>
                <a:gd name="f419" fmla="*/ f333 1 f238"/>
                <a:gd name="f420" fmla="*/ f334 1 f239"/>
                <a:gd name="f421" fmla="*/ f335 1 f238"/>
                <a:gd name="f422" fmla="*/ f336 1 f239"/>
                <a:gd name="f423" fmla="*/ f337 1 f238"/>
                <a:gd name="f424" fmla="*/ f338 1 f239"/>
                <a:gd name="f425" fmla="*/ f339 1 f239"/>
                <a:gd name="f426" fmla="*/ f340 1 f238"/>
                <a:gd name="f427" fmla="*/ f341 1 f239"/>
                <a:gd name="f428" fmla="*/ f342 1 f238"/>
                <a:gd name="f429" fmla="*/ f343 1 f238"/>
                <a:gd name="f430" fmla="*/ f344 1 f239"/>
                <a:gd name="f431" fmla="*/ f345 1 f238"/>
                <a:gd name="f432" fmla="*/ f346 1 f239"/>
                <a:gd name="f433" fmla="*/ f347 1 f238"/>
                <a:gd name="f434" fmla="*/ f348 1 f239"/>
                <a:gd name="f435" fmla="*/ f349 1 f238"/>
                <a:gd name="f436" fmla="*/ f350 1 f239"/>
                <a:gd name="f437" fmla="*/ f351 1 f238"/>
                <a:gd name="f438" fmla="*/ f352 1 f239"/>
                <a:gd name="f439" fmla="*/ f353 1 f238"/>
                <a:gd name="f440" fmla="*/ f354 1 f239"/>
                <a:gd name="f441" fmla="*/ f355 1 f238"/>
                <a:gd name="f442" fmla="*/ f356 1 f238"/>
                <a:gd name="f443" fmla="*/ f357 1 f239"/>
                <a:gd name="f444" fmla="*/ f358 1 f238"/>
                <a:gd name="f445" fmla="*/ f359 1 f239"/>
                <a:gd name="f446" fmla="*/ f360 1 f238"/>
                <a:gd name="f447" fmla="*/ f361 1 f239"/>
                <a:gd name="f448" fmla="*/ f362 1 f238"/>
                <a:gd name="f449" fmla="*/ f363 1 f239"/>
                <a:gd name="f450" fmla="*/ f364 1 f238"/>
                <a:gd name="f451" fmla="*/ f365 1 f238"/>
                <a:gd name="f452" fmla="*/ f366 1 f238"/>
                <a:gd name="f453" fmla="*/ f367 1 f238"/>
                <a:gd name="f454" fmla="*/ f368 1 f238"/>
                <a:gd name="f455" fmla="*/ f369 1 f238"/>
                <a:gd name="f456" fmla="*/ f370 1 f238"/>
                <a:gd name="f457" fmla="*/ f371 1 f238"/>
                <a:gd name="f458" fmla="*/ f372 1 f238"/>
                <a:gd name="f459" fmla="*/ f373 1 f238"/>
                <a:gd name="f460" fmla="*/ f374 1 f238"/>
                <a:gd name="f461" fmla="*/ f375 1 f238"/>
                <a:gd name="f462" fmla="*/ f376 1 f238"/>
                <a:gd name="f463" fmla="*/ f377 1 f238"/>
                <a:gd name="f464" fmla="*/ f378 1 f238"/>
                <a:gd name="f465" fmla="*/ f379 1 f238"/>
                <a:gd name="f466" fmla="*/ f380 1 f238"/>
                <a:gd name="f467" fmla="*/ f381 1 f238"/>
                <a:gd name="f468" fmla="*/ f382 1 f238"/>
                <a:gd name="f469" fmla="*/ f383 1 f238"/>
                <a:gd name="f470" fmla="*/ f384 1 f238"/>
                <a:gd name="f471" fmla="*/ f385 1 f238"/>
                <a:gd name="f472" fmla="*/ f386 1 f239"/>
                <a:gd name="f473" fmla="*/ f387 1 f239"/>
                <a:gd name="f474" fmla="*/ f388 1 f238"/>
                <a:gd name="f475" fmla="*/ f389 1 f238"/>
                <a:gd name="f476" fmla="*/ f390 1 f238"/>
                <a:gd name="f477" fmla="*/ f391 1 f238"/>
                <a:gd name="f478" fmla="*/ f392 1 f239"/>
                <a:gd name="f479" fmla="*/ f393 1 f238"/>
                <a:gd name="f480" fmla="*/ f394 1 f239"/>
                <a:gd name="f481" fmla="*/ f395 1 f238"/>
                <a:gd name="f482" fmla="*/ f396 1 f238"/>
                <a:gd name="f483" fmla="*/ f397 1 f239"/>
                <a:gd name="f484" fmla="*/ f398 1 f238"/>
                <a:gd name="f485" fmla="*/ f399 1 f239"/>
                <a:gd name="f486" fmla="*/ f400 1 f238"/>
                <a:gd name="f487" fmla="*/ f401 1 f238"/>
                <a:gd name="f488" fmla="*/ f402 1 f239"/>
                <a:gd name="f489" fmla="*/ f403 1 f238"/>
                <a:gd name="f490" fmla="*/ f404 1 f239"/>
                <a:gd name="f491" fmla="*/ f405 f229 1"/>
                <a:gd name="f492" fmla="*/ f406 f229 1"/>
                <a:gd name="f493" fmla="*/ f408 f230 1"/>
                <a:gd name="f494" fmla="*/ f407 f230 1"/>
                <a:gd name="f495" fmla="*/ f409 f229 1"/>
                <a:gd name="f496" fmla="*/ f410 f230 1"/>
                <a:gd name="f497" fmla="*/ f411 f229 1"/>
                <a:gd name="f498" fmla="*/ f412 f230 1"/>
                <a:gd name="f499" fmla="*/ f413 f229 1"/>
                <a:gd name="f500" fmla="*/ f414 f229 1"/>
                <a:gd name="f501" fmla="*/ f415 f229 1"/>
                <a:gd name="f502" fmla="*/ f416 f230 1"/>
                <a:gd name="f503" fmla="*/ f417 f229 1"/>
                <a:gd name="f504" fmla="*/ f418 f229 1"/>
                <a:gd name="f505" fmla="*/ f419 f229 1"/>
                <a:gd name="f506" fmla="*/ f420 f230 1"/>
                <a:gd name="f507" fmla="*/ f421 f229 1"/>
                <a:gd name="f508" fmla="*/ f422 f230 1"/>
                <a:gd name="f509" fmla="*/ f423 f229 1"/>
                <a:gd name="f510" fmla="*/ f424 f230 1"/>
                <a:gd name="f511" fmla="*/ f425 f230 1"/>
                <a:gd name="f512" fmla="*/ f426 f229 1"/>
                <a:gd name="f513" fmla="*/ f427 f230 1"/>
                <a:gd name="f514" fmla="*/ f428 f229 1"/>
                <a:gd name="f515" fmla="*/ f429 f229 1"/>
                <a:gd name="f516" fmla="*/ f430 f230 1"/>
                <a:gd name="f517" fmla="*/ f431 f229 1"/>
                <a:gd name="f518" fmla="*/ f432 f230 1"/>
                <a:gd name="f519" fmla="*/ f433 f229 1"/>
                <a:gd name="f520" fmla="*/ f434 f230 1"/>
                <a:gd name="f521" fmla="*/ f435 f229 1"/>
                <a:gd name="f522" fmla="*/ f436 f230 1"/>
                <a:gd name="f523" fmla="*/ f437 f229 1"/>
                <a:gd name="f524" fmla="*/ f438 f230 1"/>
                <a:gd name="f525" fmla="*/ f439 f229 1"/>
                <a:gd name="f526" fmla="*/ f440 f230 1"/>
                <a:gd name="f527" fmla="*/ f441 f229 1"/>
                <a:gd name="f528" fmla="*/ f442 f229 1"/>
                <a:gd name="f529" fmla="*/ f443 f230 1"/>
                <a:gd name="f530" fmla="*/ f444 f229 1"/>
                <a:gd name="f531" fmla="*/ f445 f230 1"/>
                <a:gd name="f532" fmla="*/ f446 f229 1"/>
                <a:gd name="f533" fmla="*/ f447 f230 1"/>
                <a:gd name="f534" fmla="*/ f448 f229 1"/>
                <a:gd name="f535" fmla="*/ f449 f230 1"/>
                <a:gd name="f536" fmla="*/ f450 f229 1"/>
                <a:gd name="f537" fmla="*/ f451 f229 1"/>
                <a:gd name="f538" fmla="*/ f452 f229 1"/>
                <a:gd name="f539" fmla="*/ f453 f229 1"/>
                <a:gd name="f540" fmla="*/ f454 f229 1"/>
                <a:gd name="f541" fmla="*/ f455 f229 1"/>
                <a:gd name="f542" fmla="*/ f456 f229 1"/>
                <a:gd name="f543" fmla="*/ f457 f229 1"/>
                <a:gd name="f544" fmla="*/ f458 f229 1"/>
                <a:gd name="f545" fmla="*/ f459 f229 1"/>
                <a:gd name="f546" fmla="*/ f460 f229 1"/>
                <a:gd name="f547" fmla="*/ f461 f229 1"/>
                <a:gd name="f548" fmla="*/ f462 f229 1"/>
                <a:gd name="f549" fmla="*/ f463 f229 1"/>
                <a:gd name="f550" fmla="*/ f464 f229 1"/>
                <a:gd name="f551" fmla="*/ f465 f229 1"/>
                <a:gd name="f552" fmla="*/ f466 f229 1"/>
                <a:gd name="f553" fmla="*/ f467 f229 1"/>
                <a:gd name="f554" fmla="*/ f468 f229 1"/>
                <a:gd name="f555" fmla="*/ f469 f229 1"/>
                <a:gd name="f556" fmla="*/ f470 f229 1"/>
                <a:gd name="f557" fmla="*/ f471 f229 1"/>
                <a:gd name="f558" fmla="*/ f472 f230 1"/>
                <a:gd name="f559" fmla="*/ f473 f230 1"/>
                <a:gd name="f560" fmla="*/ f474 f229 1"/>
                <a:gd name="f561" fmla="*/ f475 f229 1"/>
                <a:gd name="f562" fmla="*/ f476 f229 1"/>
                <a:gd name="f563" fmla="*/ f477 f229 1"/>
                <a:gd name="f564" fmla="*/ f478 f230 1"/>
                <a:gd name="f565" fmla="*/ f479 f229 1"/>
                <a:gd name="f566" fmla="*/ f480 f230 1"/>
                <a:gd name="f567" fmla="*/ f481 f229 1"/>
                <a:gd name="f568" fmla="*/ f482 f229 1"/>
                <a:gd name="f569" fmla="*/ f483 f230 1"/>
                <a:gd name="f570" fmla="*/ f484 f229 1"/>
                <a:gd name="f571" fmla="*/ f485 f230 1"/>
                <a:gd name="f572" fmla="*/ f486 f229 1"/>
                <a:gd name="f573" fmla="*/ f487 f229 1"/>
                <a:gd name="f574" fmla="*/ f488 f230 1"/>
                <a:gd name="f575" fmla="*/ f489 f229 1"/>
                <a:gd name="f576" fmla="*/ f490 f2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2">
                  <a:pos x="f495" y="f496"/>
                </a:cxn>
                <a:cxn ang="f322">
                  <a:pos x="f497" y="f498"/>
                </a:cxn>
                <a:cxn ang="f322">
                  <a:pos x="f499" y="f498"/>
                </a:cxn>
                <a:cxn ang="f322">
                  <a:pos x="f500" y="f498"/>
                </a:cxn>
                <a:cxn ang="f322">
                  <a:pos x="f501" y="f502"/>
                </a:cxn>
                <a:cxn ang="f322">
                  <a:pos x="f503" y="f502"/>
                </a:cxn>
                <a:cxn ang="f322">
                  <a:pos x="f504" y="f498"/>
                </a:cxn>
                <a:cxn ang="f322">
                  <a:pos x="f505" y="f506"/>
                </a:cxn>
                <a:cxn ang="f322">
                  <a:pos x="f507" y="f508"/>
                </a:cxn>
                <a:cxn ang="f322">
                  <a:pos x="f509" y="f510"/>
                </a:cxn>
                <a:cxn ang="f322">
                  <a:pos x="f507" y="f511"/>
                </a:cxn>
                <a:cxn ang="f322">
                  <a:pos x="f512" y="f513"/>
                </a:cxn>
                <a:cxn ang="f322">
                  <a:pos x="f514" y="f513"/>
                </a:cxn>
                <a:cxn ang="f322">
                  <a:pos x="f515" y="f516"/>
                </a:cxn>
                <a:cxn ang="f322">
                  <a:pos x="f517" y="f518"/>
                </a:cxn>
                <a:cxn ang="f322">
                  <a:pos x="f519" y="f520"/>
                </a:cxn>
                <a:cxn ang="f322">
                  <a:pos x="f521" y="f522"/>
                </a:cxn>
                <a:cxn ang="f322">
                  <a:pos x="f523" y="f524"/>
                </a:cxn>
                <a:cxn ang="f322">
                  <a:pos x="f525" y="f526"/>
                </a:cxn>
                <a:cxn ang="f322">
                  <a:pos x="f527" y="f526"/>
                </a:cxn>
                <a:cxn ang="f322">
                  <a:pos x="f528" y="f529"/>
                </a:cxn>
                <a:cxn ang="f322">
                  <a:pos x="f530" y="f531"/>
                </a:cxn>
                <a:cxn ang="f322">
                  <a:pos x="f532" y="f531"/>
                </a:cxn>
                <a:cxn ang="f322">
                  <a:pos x="f532" y="f533"/>
                </a:cxn>
                <a:cxn ang="f322">
                  <a:pos x="f534" y="f535"/>
                </a:cxn>
                <a:cxn ang="f322">
                  <a:pos x="f536" y="f535"/>
                </a:cxn>
                <a:cxn ang="f322">
                  <a:pos x="f537" y="f533"/>
                </a:cxn>
                <a:cxn ang="f322">
                  <a:pos x="f538" y="f531"/>
                </a:cxn>
                <a:cxn ang="f322">
                  <a:pos x="f539" y="f531"/>
                </a:cxn>
                <a:cxn ang="f322">
                  <a:pos x="f540" y="f533"/>
                </a:cxn>
                <a:cxn ang="f322">
                  <a:pos x="f541" y="f535"/>
                </a:cxn>
                <a:cxn ang="f322">
                  <a:pos x="f542" y="f535"/>
                </a:cxn>
                <a:cxn ang="f322">
                  <a:pos x="f543" y="f533"/>
                </a:cxn>
                <a:cxn ang="f322">
                  <a:pos x="f544" y="f531"/>
                </a:cxn>
                <a:cxn ang="f322">
                  <a:pos x="f545" y="f531"/>
                </a:cxn>
                <a:cxn ang="f322">
                  <a:pos x="f546" y="f533"/>
                </a:cxn>
                <a:cxn ang="f322">
                  <a:pos x="f547" y="f535"/>
                </a:cxn>
                <a:cxn ang="f322">
                  <a:pos x="f548" y="f535"/>
                </a:cxn>
                <a:cxn ang="f322">
                  <a:pos x="f549" y="f533"/>
                </a:cxn>
                <a:cxn ang="f322">
                  <a:pos x="f550" y="f531"/>
                </a:cxn>
                <a:cxn ang="f322">
                  <a:pos x="f551" y="f531"/>
                </a:cxn>
                <a:cxn ang="f322">
                  <a:pos x="f552" y="f533"/>
                </a:cxn>
                <a:cxn ang="f322">
                  <a:pos x="f553" y="f535"/>
                </a:cxn>
                <a:cxn ang="f322">
                  <a:pos x="f554" y="f535"/>
                </a:cxn>
                <a:cxn ang="f322">
                  <a:pos x="f555" y="f533"/>
                </a:cxn>
                <a:cxn ang="f322">
                  <a:pos x="f556" y="f531"/>
                </a:cxn>
                <a:cxn ang="f322">
                  <a:pos x="f557" y="f558"/>
                </a:cxn>
                <a:cxn ang="f322">
                  <a:pos x="f557" y="f559"/>
                </a:cxn>
                <a:cxn ang="f322">
                  <a:pos x="f560" y="f535"/>
                </a:cxn>
                <a:cxn ang="f322">
                  <a:pos x="f561" y="f535"/>
                </a:cxn>
                <a:cxn ang="f322">
                  <a:pos x="f562" y="f559"/>
                </a:cxn>
                <a:cxn ang="f322">
                  <a:pos x="f563" y="f564"/>
                </a:cxn>
                <a:cxn ang="f322">
                  <a:pos x="f565" y="f566"/>
                </a:cxn>
                <a:cxn ang="f322">
                  <a:pos x="f567" y="f566"/>
                </a:cxn>
                <a:cxn ang="f322">
                  <a:pos x="f568" y="f569"/>
                </a:cxn>
                <a:cxn ang="f322">
                  <a:pos x="f570" y="f571"/>
                </a:cxn>
                <a:cxn ang="f322">
                  <a:pos x="f572" y="f498"/>
                </a:cxn>
                <a:cxn ang="f322">
                  <a:pos x="f573" y="f574"/>
                </a:cxn>
                <a:cxn ang="f322">
                  <a:pos x="f575" y="f576"/>
                </a:cxn>
                <a:cxn ang="f322">
                  <a:pos x="f495" y="f496"/>
                </a:cxn>
              </a:cxnLst>
              <a:rect l="f491" t="f494" r="f492" b="f493"/>
              <a:pathLst>
                <a:path w="1638" h="29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5"/>
                  </a:cubicBezTo>
                  <a:cubicBezTo>
                    <a:pt x="f21" y="f7"/>
                    <a:pt x="f22" y="f7"/>
                    <a:pt x="f23" y="f15"/>
                  </a:cubicBezTo>
                  <a:cubicBezTo>
                    <a:pt x="f24" y="f19"/>
                    <a:pt x="f25" y="f19"/>
                    <a:pt x="f26" y="f27"/>
                  </a:cubicBezTo>
                  <a:cubicBezTo>
                    <a:pt x="f28" y="f7"/>
                    <a:pt x="f29" y="f7"/>
                    <a:pt x="f30" y="f27"/>
                  </a:cubicBezTo>
                  <a:cubicBezTo>
                    <a:pt x="f31" y="f19"/>
                    <a:pt x="f32" y="f19"/>
                    <a:pt x="f33" y="f15"/>
                  </a:cubicBezTo>
                  <a:cubicBezTo>
                    <a:pt x="f34" y="f7"/>
                    <a:pt x="f35" y="f7"/>
                    <a:pt x="f36" y="f37"/>
                  </a:cubicBezTo>
                  <a:cubicBezTo>
                    <a:pt x="f38" y="f39"/>
                    <a:pt x="f40" y="f41"/>
                    <a:pt x="f40" y="f32"/>
                  </a:cubicBezTo>
                  <a:cubicBezTo>
                    <a:pt x="f40" y="f42"/>
                    <a:pt x="f5" y="f43"/>
                    <a:pt x="f5" y="f44"/>
                  </a:cubicBezTo>
                  <a:cubicBezTo>
                    <a:pt x="f5" y="f45"/>
                    <a:pt x="f40" y="f46"/>
                    <a:pt x="f40" y="f47"/>
                  </a:cubicBezTo>
                  <a:cubicBezTo>
                    <a:pt x="f48" y="f49"/>
                    <a:pt x="f50" y="f5"/>
                    <a:pt x="f51" y="f5"/>
                  </a:cubicBezTo>
                  <a:cubicBezTo>
                    <a:pt x="f45" y="f5"/>
                    <a:pt x="f52" y="f5"/>
                    <a:pt x="f53" y="f5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47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2"/>
                    <a:pt x="f74" y="f56"/>
                  </a:cubicBezTo>
                  <a:cubicBezTo>
                    <a:pt x="f75" y="f76"/>
                    <a:pt x="f56" y="f77"/>
                    <a:pt x="f78" y="f79"/>
                  </a:cubicBezTo>
                  <a:cubicBezTo>
                    <a:pt x="f58" y="f80"/>
                    <a:pt x="f81" y="f67"/>
                    <a:pt x="f82" y="f83"/>
                  </a:cubicBezTo>
                  <a:cubicBezTo>
                    <a:pt x="f84" y="f85"/>
                    <a:pt x="f86" y="f87"/>
                    <a:pt x="f88" y="f83"/>
                  </a:cubicBezTo>
                  <a:cubicBezTo>
                    <a:pt x="f89" y="f90"/>
                    <a:pt x="f91" y="f73"/>
                    <a:pt x="f92" y="f93"/>
                  </a:cubicBezTo>
                  <a:cubicBezTo>
                    <a:pt x="f94" y="f56"/>
                    <a:pt x="f95" y="f96"/>
                    <a:pt x="f97" y="f98"/>
                  </a:cubicBezTo>
                  <a:cubicBezTo>
                    <a:pt x="f99" y="f66"/>
                    <a:pt x="f100" y="f44"/>
                    <a:pt x="f101" y="f98"/>
                  </a:cubicBezTo>
                  <a:cubicBezTo>
                    <a:pt x="f102" y="f70"/>
                    <a:pt x="f103" y="f72"/>
                    <a:pt x="f101" y="f104"/>
                  </a:cubicBezTo>
                  <a:cubicBezTo>
                    <a:pt x="f105" y="f106"/>
                    <a:pt x="f107" y="f83"/>
                    <a:pt x="f108" y="f109"/>
                  </a:cubicBezTo>
                  <a:cubicBezTo>
                    <a:pt x="f110" y="f85"/>
                    <a:pt x="f111" y="f85"/>
                    <a:pt x="f112" y="f109"/>
                  </a:cubicBezTo>
                  <a:cubicBezTo>
                    <a:pt x="f113" y="f83"/>
                    <a:pt x="f114" y="f63"/>
                    <a:pt x="f115" y="f104"/>
                  </a:cubicBezTo>
                  <a:cubicBezTo>
                    <a:pt x="f116" y="f72"/>
                    <a:pt x="f117" y="f70"/>
                    <a:pt x="f118" y="f98"/>
                  </a:cubicBezTo>
                  <a:cubicBezTo>
                    <a:pt x="f119" y="f66"/>
                    <a:pt x="f120" y="f44"/>
                    <a:pt x="f121" y="f98"/>
                  </a:cubicBezTo>
                  <a:cubicBezTo>
                    <a:pt x="f122" y="f70"/>
                    <a:pt x="f123" y="f72"/>
                    <a:pt x="f124" y="f104"/>
                  </a:cubicBezTo>
                  <a:cubicBezTo>
                    <a:pt x="f125" y="f106"/>
                    <a:pt x="f126" y="f83"/>
                    <a:pt x="f127" y="f109"/>
                  </a:cubicBezTo>
                  <a:cubicBezTo>
                    <a:pt x="f128" y="f85"/>
                    <a:pt x="f129" y="f85"/>
                    <a:pt x="f130" y="f109"/>
                  </a:cubicBezTo>
                  <a:cubicBezTo>
                    <a:pt x="f131" y="f83"/>
                    <a:pt x="f132" y="f63"/>
                    <a:pt x="f133" y="f104"/>
                  </a:cubicBezTo>
                  <a:cubicBezTo>
                    <a:pt x="f134" y="f72"/>
                    <a:pt x="f135" y="f70"/>
                    <a:pt x="f136" y="f98"/>
                  </a:cubicBezTo>
                  <a:cubicBezTo>
                    <a:pt x="f137" y="f66"/>
                    <a:pt x="f138" y="f44"/>
                    <a:pt x="f139" y="f98"/>
                  </a:cubicBezTo>
                  <a:cubicBezTo>
                    <a:pt x="f140" y="f70"/>
                    <a:pt x="f141" y="f72"/>
                    <a:pt x="f142" y="f104"/>
                  </a:cubicBezTo>
                  <a:cubicBezTo>
                    <a:pt x="f143" y="f106"/>
                    <a:pt x="f144" y="f83"/>
                    <a:pt x="f145" y="f109"/>
                  </a:cubicBezTo>
                  <a:cubicBezTo>
                    <a:pt x="f146" y="f85"/>
                    <a:pt x="f147" y="f85"/>
                    <a:pt x="f148" y="f109"/>
                  </a:cubicBezTo>
                  <a:cubicBezTo>
                    <a:pt x="f149" y="f83"/>
                    <a:pt x="f150" y="f63"/>
                    <a:pt x="f151" y="f104"/>
                  </a:cubicBezTo>
                  <a:cubicBezTo>
                    <a:pt x="f152" y="f72"/>
                    <a:pt x="f153" y="f70"/>
                    <a:pt x="f154" y="f98"/>
                  </a:cubicBezTo>
                  <a:cubicBezTo>
                    <a:pt x="f155" y="f66"/>
                    <a:pt x="f156" y="f44"/>
                    <a:pt x="f157" y="f98"/>
                  </a:cubicBezTo>
                  <a:cubicBezTo>
                    <a:pt x="f158" y="f70"/>
                    <a:pt x="f159" y="f72"/>
                    <a:pt x="f160" y="f104"/>
                  </a:cubicBezTo>
                  <a:cubicBezTo>
                    <a:pt x="f161" y="f106"/>
                    <a:pt x="f162" y="f83"/>
                    <a:pt x="f163" y="f109"/>
                  </a:cubicBezTo>
                  <a:cubicBezTo>
                    <a:pt x="f164" y="f85"/>
                    <a:pt x="f165" y="f85"/>
                    <a:pt x="f166" y="f109"/>
                  </a:cubicBezTo>
                  <a:cubicBezTo>
                    <a:pt x="f167" y="f83"/>
                    <a:pt x="f168" y="f63"/>
                    <a:pt x="f169" y="f104"/>
                  </a:cubicBezTo>
                  <a:cubicBezTo>
                    <a:pt x="f170" y="f72"/>
                    <a:pt x="f171" y="f70"/>
                    <a:pt x="f172" y="f98"/>
                  </a:cubicBezTo>
                  <a:cubicBezTo>
                    <a:pt x="f173" y="f66"/>
                    <a:pt x="f174" y="f44"/>
                    <a:pt x="f175" y="f176"/>
                  </a:cubicBezTo>
                  <a:cubicBezTo>
                    <a:pt x="f177" y="f178"/>
                    <a:pt x="f179" y="f180"/>
                    <a:pt x="f175" y="f76"/>
                  </a:cubicBezTo>
                  <a:cubicBezTo>
                    <a:pt x="f181" y="f182"/>
                    <a:pt x="f183" y="f83"/>
                    <a:pt x="f184" y="f109"/>
                  </a:cubicBezTo>
                  <a:cubicBezTo>
                    <a:pt x="f185" y="f85"/>
                    <a:pt x="f186" y="f85"/>
                    <a:pt x="f187" y="f109"/>
                  </a:cubicBezTo>
                  <a:cubicBezTo>
                    <a:pt x="f188" y="f83"/>
                    <a:pt x="f189" y="f182"/>
                    <a:pt x="f190" y="f76"/>
                  </a:cubicBezTo>
                  <a:cubicBezTo>
                    <a:pt x="f191" y="f192"/>
                    <a:pt x="f193" y="f194"/>
                    <a:pt x="f195" y="f178"/>
                  </a:cubicBezTo>
                  <a:cubicBezTo>
                    <a:pt x="f196" y="f52"/>
                    <a:pt x="f197" y="f198"/>
                    <a:pt x="f189" y="f198"/>
                  </a:cubicBezTo>
                  <a:cubicBezTo>
                    <a:pt x="f199" y="f68"/>
                    <a:pt x="f200" y="f68"/>
                    <a:pt x="f201" y="f198"/>
                  </a:cubicBezTo>
                  <a:cubicBezTo>
                    <a:pt x="f202" y="f176"/>
                    <a:pt x="f6" y="f82"/>
                    <a:pt x="f203" y="f87"/>
                  </a:cubicBezTo>
                  <a:cubicBezTo>
                    <a:pt x="f204" y="f205"/>
                    <a:pt x="f206" y="f19"/>
                    <a:pt x="f207" y="f208"/>
                  </a:cubicBezTo>
                  <a:cubicBezTo>
                    <a:pt x="f209" y="f210"/>
                    <a:pt x="f211" y="f27"/>
                    <a:pt x="f212" y="f15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92"/>
                    <a:pt x="f222" y="f223"/>
                  </a:cubicBezTo>
                  <a:cubicBezTo>
                    <a:pt x="f224" y="f225"/>
                    <a:pt x="f226" y="f227"/>
                    <a:pt x="f8" y="f9"/>
                  </a:cubicBezTo>
                  <a:close/>
                </a:path>
              </a:pathLst>
            </a:custGeom>
            <a:solidFill>
              <a:srgbClr val="ACDB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F934A93-0CDF-65ED-FDE3-1FB1767B249F}"/>
                </a:ext>
              </a:extLst>
            </p:cNvPr>
            <p:cNvSpPr/>
            <p:nvPr/>
          </p:nvSpPr>
          <p:spPr>
            <a:xfrm>
              <a:off x="3905246" y="3011484"/>
              <a:ext cx="4643442" cy="904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6"/>
                <a:gd name="f7" fmla="val 287"/>
                <a:gd name="f8" fmla="val 1407"/>
                <a:gd name="f9" fmla="val 260"/>
                <a:gd name="f10" fmla="val 1449"/>
                <a:gd name="f11" fmla="val 216"/>
                <a:gd name="f12" fmla="val 1491"/>
                <a:gd name="f13" fmla="val 172"/>
                <a:gd name="f14" fmla="val 1533"/>
                <a:gd name="f15" fmla="val 128"/>
                <a:gd name="f16" fmla="val 1538"/>
                <a:gd name="f17" fmla="val 123"/>
                <a:gd name="f18" fmla="val 1542"/>
                <a:gd name="f19" fmla="val 119"/>
                <a:gd name="f20" fmla="val 1546"/>
                <a:gd name="f21" fmla="val 115"/>
                <a:gd name="f22" fmla="val 1560"/>
                <a:gd name="f23" fmla="val 93"/>
                <a:gd name="f24" fmla="val 1547"/>
                <a:gd name="f25" fmla="val 65"/>
                <a:gd name="f26" fmla="val 1520"/>
                <a:gd name="f27" fmla="val 64"/>
                <a:gd name="f28" fmla="val 1497"/>
                <a:gd name="f29" fmla="val 63"/>
                <a:gd name="f30" fmla="val 1474"/>
                <a:gd name="f31" fmla="val 1451"/>
                <a:gd name="f32" fmla="val 1446"/>
                <a:gd name="f33" fmla="val 72"/>
                <a:gd name="f34" fmla="val 1437"/>
                <a:gd name="f35" fmla="val 1430"/>
                <a:gd name="f36" fmla="val 1393"/>
                <a:gd name="f37" fmla="val 73"/>
                <a:gd name="f38" fmla="val 1357"/>
                <a:gd name="f39" fmla="val 1321"/>
                <a:gd name="f40" fmla="val 1313"/>
                <a:gd name="f41" fmla="val 1305"/>
                <a:gd name="f42" fmla="val 1300"/>
                <a:gd name="f43" fmla="val 1265"/>
                <a:gd name="f44" fmla="val 1230"/>
                <a:gd name="f45" fmla="val 1195"/>
                <a:gd name="f46" fmla="val 1190"/>
                <a:gd name="f47" fmla="val 1182"/>
                <a:gd name="f48" fmla="val 1174"/>
                <a:gd name="f49" fmla="val 1137"/>
                <a:gd name="f50" fmla="val 1101"/>
                <a:gd name="f51" fmla="val 1065"/>
                <a:gd name="f52" fmla="val 1057"/>
                <a:gd name="f53" fmla="val 1049"/>
                <a:gd name="f54" fmla="val 1044"/>
                <a:gd name="f55" fmla="val 1009"/>
                <a:gd name="f56" fmla="val 974"/>
                <a:gd name="f57" fmla="val 939"/>
                <a:gd name="f58" fmla="val 934"/>
                <a:gd name="f59" fmla="val 926"/>
                <a:gd name="f60" fmla="val 918"/>
                <a:gd name="f61" fmla="val 882"/>
                <a:gd name="f62" fmla="val 845"/>
                <a:gd name="f63" fmla="val 809"/>
                <a:gd name="f64" fmla="val 801"/>
                <a:gd name="f65" fmla="val 793"/>
                <a:gd name="f66" fmla="val 788"/>
                <a:gd name="f67" fmla="val 753"/>
                <a:gd name="f68" fmla="val 718"/>
                <a:gd name="f69" fmla="val 683"/>
                <a:gd name="f70" fmla="val 678"/>
                <a:gd name="f71" fmla="val 670"/>
                <a:gd name="f72" fmla="val 662"/>
                <a:gd name="f73" fmla="val 626"/>
                <a:gd name="f74" fmla="val 589"/>
                <a:gd name="f75" fmla="val 553"/>
                <a:gd name="f76" fmla="val 545"/>
                <a:gd name="f77" fmla="val 537"/>
                <a:gd name="f78" fmla="val 532"/>
                <a:gd name="f79" fmla="val 497"/>
                <a:gd name="f80" fmla="val 462"/>
                <a:gd name="f81" fmla="val 427"/>
                <a:gd name="f82" fmla="val 422"/>
                <a:gd name="f83" fmla="val 414"/>
                <a:gd name="f84" fmla="val 406"/>
                <a:gd name="f85" fmla="val 370"/>
                <a:gd name="f86" fmla="val 334"/>
                <a:gd name="f87" fmla="val 297"/>
                <a:gd name="f88" fmla="val 289"/>
                <a:gd name="f89" fmla="val 281"/>
                <a:gd name="f90" fmla="val 276"/>
                <a:gd name="f91" fmla="val 241"/>
                <a:gd name="f92" fmla="val 206"/>
                <a:gd name="f93" fmla="val 171"/>
                <a:gd name="f94" fmla="val 167"/>
                <a:gd name="f95" fmla="val 71"/>
                <a:gd name="f96" fmla="val 159"/>
                <a:gd name="f97" fmla="val 152"/>
                <a:gd name="f98" fmla="val 124"/>
                <a:gd name="f99" fmla="val 97"/>
                <a:gd name="f100" fmla="val 69"/>
                <a:gd name="f101" fmla="val 61"/>
                <a:gd name="f102" fmla="val 53"/>
                <a:gd name="f103" fmla="val 48"/>
                <a:gd name="f104" fmla="val 21"/>
                <a:gd name="f105" fmla="val 51"/>
                <a:gd name="f106" fmla="val 33"/>
                <a:gd name="f107" fmla="val 9"/>
                <a:gd name="f108" fmla="val 18"/>
                <a:gd name="f109" fmla="val 26"/>
                <a:gd name="f110" fmla="val 590"/>
                <a:gd name="f111" fmla="val 1154"/>
                <a:gd name="f112" fmla="val 1717"/>
                <a:gd name="f113" fmla="val 1725"/>
                <a:gd name="f114" fmla="val 1733"/>
                <a:gd name="f115" fmla="val 1735"/>
                <a:gd name="f116" fmla="val 11"/>
                <a:gd name="f117" fmla="val 1728"/>
                <a:gd name="f118" fmla="val 19"/>
                <a:gd name="f119" fmla="val 1721"/>
                <a:gd name="f120" fmla="val 1642"/>
                <a:gd name="f121" fmla="val 107"/>
                <a:gd name="f122" fmla="val 1563"/>
                <a:gd name="f123" fmla="val 188"/>
                <a:gd name="f124" fmla="val 1485"/>
                <a:gd name="f125" fmla="val 270"/>
                <a:gd name="f126" fmla="val 1468"/>
                <a:gd name="f127" fmla="val 1454"/>
                <a:gd name="f128" fmla="val 1436"/>
                <a:gd name="f129" fmla="val 278"/>
                <a:gd name="f130" fmla="val 1426"/>
                <a:gd name="f131" fmla="val 273"/>
                <a:gd name="f132" fmla="val 1417"/>
                <a:gd name="f133" fmla="val 266"/>
                <a:gd name="f134" fmla="+- 0 0 -90"/>
                <a:gd name="f135" fmla="*/ f3 1 1746"/>
                <a:gd name="f136" fmla="*/ f4 1 287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1746"/>
                <a:gd name="f145" fmla="*/ f141 1 287"/>
                <a:gd name="f146" fmla="*/ 1407 f142 1"/>
                <a:gd name="f147" fmla="*/ 260 f141 1"/>
                <a:gd name="f148" fmla="*/ 1533 f142 1"/>
                <a:gd name="f149" fmla="*/ 128 f141 1"/>
                <a:gd name="f150" fmla="*/ 1546 f142 1"/>
                <a:gd name="f151" fmla="*/ 115 f141 1"/>
                <a:gd name="f152" fmla="*/ 1520 f142 1"/>
                <a:gd name="f153" fmla="*/ 64 f141 1"/>
                <a:gd name="f154" fmla="*/ 1451 f142 1"/>
                <a:gd name="f155" fmla="*/ 1430 f142 1"/>
                <a:gd name="f156" fmla="*/ 72 f141 1"/>
                <a:gd name="f157" fmla="*/ 1321 f142 1"/>
                <a:gd name="f158" fmla="*/ 1300 f142 1"/>
                <a:gd name="f159" fmla="*/ 1195 f142 1"/>
                <a:gd name="f160" fmla="*/ 1174 f142 1"/>
                <a:gd name="f161" fmla="*/ 1065 f142 1"/>
                <a:gd name="f162" fmla="*/ 1044 f142 1"/>
                <a:gd name="f163" fmla="*/ 939 f142 1"/>
                <a:gd name="f164" fmla="*/ 918 f142 1"/>
                <a:gd name="f165" fmla="*/ 809 f142 1"/>
                <a:gd name="f166" fmla="*/ 788 f142 1"/>
                <a:gd name="f167" fmla="*/ 683 f142 1"/>
                <a:gd name="f168" fmla="*/ 662 f142 1"/>
                <a:gd name="f169" fmla="*/ 553 f142 1"/>
                <a:gd name="f170" fmla="*/ 532 f142 1"/>
                <a:gd name="f171" fmla="*/ 427 f142 1"/>
                <a:gd name="f172" fmla="*/ 406 f142 1"/>
                <a:gd name="f173" fmla="*/ 297 f142 1"/>
                <a:gd name="f174" fmla="*/ 276 f142 1"/>
                <a:gd name="f175" fmla="*/ 171 f142 1"/>
                <a:gd name="f176" fmla="*/ 152 f142 1"/>
                <a:gd name="f177" fmla="*/ 69 f142 1"/>
                <a:gd name="f178" fmla="*/ 48 f142 1"/>
                <a:gd name="f179" fmla="*/ 63 f141 1"/>
                <a:gd name="f180" fmla="*/ 0 f142 1"/>
                <a:gd name="f181" fmla="*/ 0 f141 1"/>
                <a:gd name="f182" fmla="*/ 26 f142 1"/>
                <a:gd name="f183" fmla="*/ 1717 f142 1"/>
                <a:gd name="f184" fmla="*/ 1746 f142 1"/>
                <a:gd name="f185" fmla="*/ 1721 f142 1"/>
                <a:gd name="f186" fmla="*/ 26 f141 1"/>
                <a:gd name="f187" fmla="*/ 1485 f142 1"/>
                <a:gd name="f188" fmla="*/ 270 f141 1"/>
                <a:gd name="f189" fmla="*/ 1436 f142 1"/>
                <a:gd name="f190" fmla="*/ 278 f141 1"/>
                <a:gd name="f191" fmla="+- f143 0 f1"/>
                <a:gd name="f192" fmla="*/ f146 1 1746"/>
                <a:gd name="f193" fmla="*/ f147 1 287"/>
                <a:gd name="f194" fmla="*/ f148 1 1746"/>
                <a:gd name="f195" fmla="*/ f149 1 287"/>
                <a:gd name="f196" fmla="*/ f150 1 1746"/>
                <a:gd name="f197" fmla="*/ f151 1 287"/>
                <a:gd name="f198" fmla="*/ f152 1 1746"/>
                <a:gd name="f199" fmla="*/ f153 1 287"/>
                <a:gd name="f200" fmla="*/ f154 1 1746"/>
                <a:gd name="f201" fmla="*/ f155 1 1746"/>
                <a:gd name="f202" fmla="*/ f156 1 287"/>
                <a:gd name="f203" fmla="*/ f157 1 1746"/>
                <a:gd name="f204" fmla="*/ f158 1 1746"/>
                <a:gd name="f205" fmla="*/ f159 1 1746"/>
                <a:gd name="f206" fmla="*/ f160 1 1746"/>
                <a:gd name="f207" fmla="*/ f161 1 1746"/>
                <a:gd name="f208" fmla="*/ f162 1 1746"/>
                <a:gd name="f209" fmla="*/ f163 1 1746"/>
                <a:gd name="f210" fmla="*/ f164 1 1746"/>
                <a:gd name="f211" fmla="*/ f165 1 1746"/>
                <a:gd name="f212" fmla="*/ f166 1 1746"/>
                <a:gd name="f213" fmla="*/ f167 1 1746"/>
                <a:gd name="f214" fmla="*/ f168 1 1746"/>
                <a:gd name="f215" fmla="*/ f169 1 1746"/>
                <a:gd name="f216" fmla="*/ f170 1 1746"/>
                <a:gd name="f217" fmla="*/ f171 1 1746"/>
                <a:gd name="f218" fmla="*/ f172 1 1746"/>
                <a:gd name="f219" fmla="*/ f173 1 1746"/>
                <a:gd name="f220" fmla="*/ f174 1 1746"/>
                <a:gd name="f221" fmla="*/ f175 1 1746"/>
                <a:gd name="f222" fmla="*/ f176 1 1746"/>
                <a:gd name="f223" fmla="*/ f177 1 1746"/>
                <a:gd name="f224" fmla="*/ f178 1 1746"/>
                <a:gd name="f225" fmla="*/ f179 1 287"/>
                <a:gd name="f226" fmla="*/ f180 1 1746"/>
                <a:gd name="f227" fmla="*/ f181 1 287"/>
                <a:gd name="f228" fmla="*/ f182 1 1746"/>
                <a:gd name="f229" fmla="*/ f183 1 1746"/>
                <a:gd name="f230" fmla="*/ f184 1 1746"/>
                <a:gd name="f231" fmla="*/ f185 1 1746"/>
                <a:gd name="f232" fmla="*/ f186 1 287"/>
                <a:gd name="f233" fmla="*/ f187 1 1746"/>
                <a:gd name="f234" fmla="*/ f188 1 287"/>
                <a:gd name="f235" fmla="*/ f189 1 1746"/>
                <a:gd name="f236" fmla="*/ f190 1 287"/>
                <a:gd name="f237" fmla="*/ 0 1 f144"/>
                <a:gd name="f238" fmla="*/ f138 1 f144"/>
                <a:gd name="f239" fmla="*/ 0 1 f145"/>
                <a:gd name="f240" fmla="*/ f139 1 f145"/>
                <a:gd name="f241" fmla="*/ f192 1 f144"/>
                <a:gd name="f242" fmla="*/ f193 1 f145"/>
                <a:gd name="f243" fmla="*/ f194 1 f144"/>
                <a:gd name="f244" fmla="*/ f195 1 f145"/>
                <a:gd name="f245" fmla="*/ f196 1 f144"/>
                <a:gd name="f246" fmla="*/ f197 1 f145"/>
                <a:gd name="f247" fmla="*/ f198 1 f144"/>
                <a:gd name="f248" fmla="*/ f199 1 f145"/>
                <a:gd name="f249" fmla="*/ f200 1 f144"/>
                <a:gd name="f250" fmla="*/ f201 1 f144"/>
                <a:gd name="f251" fmla="*/ f202 1 f145"/>
                <a:gd name="f252" fmla="*/ f203 1 f144"/>
                <a:gd name="f253" fmla="*/ f204 1 f144"/>
                <a:gd name="f254" fmla="*/ f205 1 f144"/>
                <a:gd name="f255" fmla="*/ f206 1 f144"/>
                <a:gd name="f256" fmla="*/ f207 1 f144"/>
                <a:gd name="f257" fmla="*/ f208 1 f144"/>
                <a:gd name="f258" fmla="*/ f209 1 f144"/>
                <a:gd name="f259" fmla="*/ f210 1 f144"/>
                <a:gd name="f260" fmla="*/ f211 1 f144"/>
                <a:gd name="f261" fmla="*/ f212 1 f144"/>
                <a:gd name="f262" fmla="*/ f213 1 f144"/>
                <a:gd name="f263" fmla="*/ f214 1 f144"/>
                <a:gd name="f264" fmla="*/ f215 1 f144"/>
                <a:gd name="f265" fmla="*/ f216 1 f144"/>
                <a:gd name="f266" fmla="*/ f217 1 f144"/>
                <a:gd name="f267" fmla="*/ f218 1 f144"/>
                <a:gd name="f268" fmla="*/ f219 1 f144"/>
                <a:gd name="f269" fmla="*/ f220 1 f144"/>
                <a:gd name="f270" fmla="*/ f221 1 f144"/>
                <a:gd name="f271" fmla="*/ f222 1 f144"/>
                <a:gd name="f272" fmla="*/ f223 1 f144"/>
                <a:gd name="f273" fmla="*/ f224 1 f144"/>
                <a:gd name="f274" fmla="*/ f225 1 f145"/>
                <a:gd name="f275" fmla="*/ f226 1 f144"/>
                <a:gd name="f276" fmla="*/ f227 1 f145"/>
                <a:gd name="f277" fmla="*/ f228 1 f144"/>
                <a:gd name="f278" fmla="*/ f229 1 f144"/>
                <a:gd name="f279" fmla="*/ f230 1 f144"/>
                <a:gd name="f280" fmla="*/ f231 1 f144"/>
                <a:gd name="f281" fmla="*/ f232 1 f145"/>
                <a:gd name="f282" fmla="*/ f233 1 f144"/>
                <a:gd name="f283" fmla="*/ f234 1 f145"/>
                <a:gd name="f284" fmla="*/ f235 1 f144"/>
                <a:gd name="f285" fmla="*/ f236 1 f145"/>
                <a:gd name="f286" fmla="*/ f237 f135 1"/>
                <a:gd name="f287" fmla="*/ f238 f135 1"/>
                <a:gd name="f288" fmla="*/ f240 f136 1"/>
                <a:gd name="f289" fmla="*/ f239 f136 1"/>
                <a:gd name="f290" fmla="*/ f241 f135 1"/>
                <a:gd name="f291" fmla="*/ f242 f136 1"/>
                <a:gd name="f292" fmla="*/ f243 f135 1"/>
                <a:gd name="f293" fmla="*/ f244 f136 1"/>
                <a:gd name="f294" fmla="*/ f245 f135 1"/>
                <a:gd name="f295" fmla="*/ f246 f136 1"/>
                <a:gd name="f296" fmla="*/ f247 f135 1"/>
                <a:gd name="f297" fmla="*/ f248 f136 1"/>
                <a:gd name="f298" fmla="*/ f249 f135 1"/>
                <a:gd name="f299" fmla="*/ f250 f135 1"/>
                <a:gd name="f300" fmla="*/ f251 f136 1"/>
                <a:gd name="f301" fmla="*/ f252 f135 1"/>
                <a:gd name="f302" fmla="*/ f253 f135 1"/>
                <a:gd name="f303" fmla="*/ f254 f135 1"/>
                <a:gd name="f304" fmla="*/ f255 f135 1"/>
                <a:gd name="f305" fmla="*/ f256 f135 1"/>
                <a:gd name="f306" fmla="*/ f257 f135 1"/>
                <a:gd name="f307" fmla="*/ f258 f135 1"/>
                <a:gd name="f308" fmla="*/ f259 f135 1"/>
                <a:gd name="f309" fmla="*/ f260 f135 1"/>
                <a:gd name="f310" fmla="*/ f261 f135 1"/>
                <a:gd name="f311" fmla="*/ f262 f135 1"/>
                <a:gd name="f312" fmla="*/ f263 f135 1"/>
                <a:gd name="f313" fmla="*/ f264 f135 1"/>
                <a:gd name="f314" fmla="*/ f265 f135 1"/>
                <a:gd name="f315" fmla="*/ f266 f135 1"/>
                <a:gd name="f316" fmla="*/ f267 f135 1"/>
                <a:gd name="f317" fmla="*/ f268 f135 1"/>
                <a:gd name="f318" fmla="*/ f269 f135 1"/>
                <a:gd name="f319" fmla="*/ f270 f135 1"/>
                <a:gd name="f320" fmla="*/ f271 f135 1"/>
                <a:gd name="f321" fmla="*/ f272 f135 1"/>
                <a:gd name="f322" fmla="*/ f273 f135 1"/>
                <a:gd name="f323" fmla="*/ f274 f136 1"/>
                <a:gd name="f324" fmla="*/ f275 f135 1"/>
                <a:gd name="f325" fmla="*/ f276 f136 1"/>
                <a:gd name="f326" fmla="*/ f277 f135 1"/>
                <a:gd name="f327" fmla="*/ f278 f135 1"/>
                <a:gd name="f328" fmla="*/ f279 f135 1"/>
                <a:gd name="f329" fmla="*/ f280 f135 1"/>
                <a:gd name="f330" fmla="*/ f281 f136 1"/>
                <a:gd name="f331" fmla="*/ f282 f135 1"/>
                <a:gd name="f332" fmla="*/ f283 f136 1"/>
                <a:gd name="f333" fmla="*/ f284 f135 1"/>
                <a:gd name="f334" fmla="*/ f285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7"/>
                </a:cxn>
                <a:cxn ang="f191">
                  <a:pos x="f299" y="f300"/>
                </a:cxn>
                <a:cxn ang="f191">
                  <a:pos x="f301" y="f300"/>
                </a:cxn>
                <a:cxn ang="f191">
                  <a:pos x="f302" y="f297"/>
                </a:cxn>
                <a:cxn ang="f191">
                  <a:pos x="f303" y="f297"/>
                </a:cxn>
                <a:cxn ang="f191">
                  <a:pos x="f304" y="f300"/>
                </a:cxn>
                <a:cxn ang="f191">
                  <a:pos x="f305" y="f300"/>
                </a:cxn>
                <a:cxn ang="f191">
                  <a:pos x="f306" y="f297"/>
                </a:cxn>
                <a:cxn ang="f191">
                  <a:pos x="f307" y="f297"/>
                </a:cxn>
                <a:cxn ang="f191">
                  <a:pos x="f308" y="f300"/>
                </a:cxn>
                <a:cxn ang="f191">
                  <a:pos x="f309" y="f300"/>
                </a:cxn>
                <a:cxn ang="f191">
                  <a:pos x="f310" y="f297"/>
                </a:cxn>
                <a:cxn ang="f191">
                  <a:pos x="f311" y="f297"/>
                </a:cxn>
                <a:cxn ang="f191">
                  <a:pos x="f312" y="f300"/>
                </a:cxn>
                <a:cxn ang="f191">
                  <a:pos x="f313" y="f300"/>
                </a:cxn>
                <a:cxn ang="f191">
                  <a:pos x="f314" y="f297"/>
                </a:cxn>
                <a:cxn ang="f191">
                  <a:pos x="f315" y="f297"/>
                </a:cxn>
                <a:cxn ang="f191">
                  <a:pos x="f316" y="f300"/>
                </a:cxn>
                <a:cxn ang="f191">
                  <a:pos x="f317" y="f300"/>
                </a:cxn>
                <a:cxn ang="f191">
                  <a:pos x="f318" y="f297"/>
                </a:cxn>
                <a:cxn ang="f191">
                  <a:pos x="f319" y="f297"/>
                </a:cxn>
                <a:cxn ang="f191">
                  <a:pos x="f320" y="f300"/>
                </a:cxn>
                <a:cxn ang="f191">
                  <a:pos x="f321" y="f300"/>
                </a:cxn>
                <a:cxn ang="f191">
                  <a:pos x="f322" y="f323"/>
                </a:cxn>
                <a:cxn ang="f191">
                  <a:pos x="f324" y="f325"/>
                </a:cxn>
                <a:cxn ang="f191">
                  <a:pos x="f326" y="f325"/>
                </a:cxn>
                <a:cxn ang="f191">
                  <a:pos x="f327" y="f325"/>
                </a:cxn>
                <a:cxn ang="f191">
                  <a:pos x="f328" y="f325"/>
                </a:cxn>
                <a:cxn ang="f191">
                  <a:pos x="f329" y="f330"/>
                </a:cxn>
                <a:cxn ang="f191">
                  <a:pos x="f331" y="f332"/>
                </a:cxn>
                <a:cxn ang="f191">
                  <a:pos x="f333" y="f334"/>
                </a:cxn>
                <a:cxn ang="f191">
                  <a:pos x="f290" y="f291"/>
                </a:cxn>
              </a:cxnLst>
              <a:rect l="f286" t="f289" r="f287" b="f288"/>
              <a:pathLst>
                <a:path w="1746" h="28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7"/>
                    <a:pt x="f31" y="f27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37"/>
                    <a:pt x="f38" y="f37"/>
                    <a:pt x="f39" y="f33"/>
                  </a:cubicBezTo>
                  <a:cubicBezTo>
                    <a:pt x="f40" y="f33"/>
                    <a:pt x="f41" y="f33"/>
                    <a:pt x="f42" y="f27"/>
                  </a:cubicBezTo>
                  <a:cubicBezTo>
                    <a:pt x="f43" y="f27"/>
                    <a:pt x="f44" y="f27"/>
                    <a:pt x="f45" y="f27"/>
                  </a:cubicBezTo>
                  <a:cubicBezTo>
                    <a:pt x="f46" y="f33"/>
                    <a:pt x="f47" y="f33"/>
                    <a:pt x="f48" y="f33"/>
                  </a:cubicBezTo>
                  <a:cubicBezTo>
                    <a:pt x="f49" y="f37"/>
                    <a:pt x="f50" y="f37"/>
                    <a:pt x="f51" y="f33"/>
                  </a:cubicBezTo>
                  <a:cubicBezTo>
                    <a:pt x="f52" y="f33"/>
                    <a:pt x="f53" y="f33"/>
                    <a:pt x="f54" y="f27"/>
                  </a:cubicBezTo>
                  <a:cubicBezTo>
                    <a:pt x="f55" y="f27"/>
                    <a:pt x="f56" y="f27"/>
                    <a:pt x="f57" y="f27"/>
                  </a:cubicBezTo>
                  <a:cubicBezTo>
                    <a:pt x="f58" y="f33"/>
                    <a:pt x="f59" y="f33"/>
                    <a:pt x="f60" y="f33"/>
                  </a:cubicBezTo>
                  <a:cubicBezTo>
                    <a:pt x="f61" y="f37"/>
                    <a:pt x="f62" y="f37"/>
                    <a:pt x="f63" y="f33"/>
                  </a:cubicBezTo>
                  <a:cubicBezTo>
                    <a:pt x="f64" y="f33"/>
                    <a:pt x="f65" y="f33"/>
                    <a:pt x="f66" y="f27"/>
                  </a:cubicBezTo>
                  <a:cubicBezTo>
                    <a:pt x="f67" y="f27"/>
                    <a:pt x="f68" y="f27"/>
                    <a:pt x="f69" y="f27"/>
                  </a:cubicBezTo>
                  <a:cubicBezTo>
                    <a:pt x="f70" y="f33"/>
                    <a:pt x="f71" y="f33"/>
                    <a:pt x="f72" y="f33"/>
                  </a:cubicBezTo>
                  <a:cubicBezTo>
                    <a:pt x="f73" y="f37"/>
                    <a:pt x="f74" y="f37"/>
                    <a:pt x="f75" y="f33"/>
                  </a:cubicBezTo>
                  <a:cubicBezTo>
                    <a:pt x="f76" y="f33"/>
                    <a:pt x="f77" y="f33"/>
                    <a:pt x="f78" y="f27"/>
                  </a:cubicBezTo>
                  <a:cubicBezTo>
                    <a:pt x="f79" y="f27"/>
                    <a:pt x="f80" y="f27"/>
                    <a:pt x="f81" y="f27"/>
                  </a:cubicBezTo>
                  <a:cubicBezTo>
                    <a:pt x="f82" y="f33"/>
                    <a:pt x="f83" y="f33"/>
                    <a:pt x="f84" y="f33"/>
                  </a:cubicBezTo>
                  <a:cubicBezTo>
                    <a:pt x="f85" y="f37"/>
                    <a:pt x="f86" y="f37"/>
                    <a:pt x="f87" y="f33"/>
                  </a:cubicBezTo>
                  <a:cubicBezTo>
                    <a:pt x="f88" y="f33"/>
                    <a:pt x="f89" y="f33"/>
                    <a:pt x="f90" y="f27"/>
                  </a:cubicBezTo>
                  <a:cubicBezTo>
                    <a:pt x="f91" y="f27"/>
                    <a:pt x="f92" y="f27"/>
                    <a:pt x="f93" y="f27"/>
                  </a:cubicBezTo>
                  <a:cubicBezTo>
                    <a:pt x="f94" y="f95"/>
                    <a:pt x="f96" y="f33"/>
                    <a:pt x="f97" y="f33"/>
                  </a:cubicBezTo>
                  <a:cubicBezTo>
                    <a:pt x="f98" y="f37"/>
                    <a:pt x="f99" y="f37"/>
                    <a:pt x="f100" y="f33"/>
                  </a:cubicBezTo>
                  <a:cubicBezTo>
                    <a:pt x="f101" y="f33"/>
                    <a:pt x="f102" y="f33"/>
                    <a:pt x="f103" y="f29"/>
                  </a:cubicBezTo>
                  <a:cubicBezTo>
                    <a:pt x="f104" y="f105"/>
                    <a:pt x="f5" y="f106"/>
                    <a:pt x="f5" y="f5"/>
                  </a:cubicBezTo>
                  <a:cubicBezTo>
                    <a:pt x="f107" y="f5"/>
                    <a:pt x="f108" y="f5"/>
                    <a:pt x="f109" y="f5"/>
                  </a:cubicBezTo>
                  <a:cubicBezTo>
                    <a:pt x="f110" y="f5"/>
                    <a:pt x="f111" y="f5"/>
                    <a:pt x="f112" y="f5"/>
                  </a:cubicBezTo>
                  <a:cubicBezTo>
                    <a:pt x="f113" y="f5"/>
                    <a:pt x="f114" y="f5"/>
                    <a:pt x="f6" y="f5"/>
                  </a:cubicBezTo>
                  <a:cubicBezTo>
                    <a:pt x="f115" y="f116"/>
                    <a:pt x="f117" y="f118"/>
                    <a:pt x="f119" y="f10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7"/>
                    <a:pt x="f127" y="f7"/>
                    <a:pt x="f128" y="f129"/>
                  </a:cubicBezTo>
                  <a:cubicBezTo>
                    <a:pt x="f130" y="f131"/>
                    <a:pt x="f132" y="f13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236724CF-9768-AA3F-DBEF-7473EEED48BF}"/>
                </a:ext>
              </a:extLst>
            </p:cNvPr>
            <p:cNvSpPr/>
            <p:nvPr/>
          </p:nvSpPr>
          <p:spPr>
            <a:xfrm>
              <a:off x="4049713" y="2574922"/>
              <a:ext cx="3987798" cy="2333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0"/>
                <a:gd name="f7" fmla="val 74"/>
                <a:gd name="f8" fmla="val 1396"/>
                <a:gd name="f9" fmla="val 9"/>
                <a:gd name="f10" fmla="val 1407"/>
                <a:gd name="f11" fmla="val 10"/>
                <a:gd name="f12" fmla="val 1419"/>
                <a:gd name="f13" fmla="val 1430"/>
                <a:gd name="f14" fmla="val 1460"/>
                <a:gd name="f15" fmla="val 18"/>
                <a:gd name="f16" fmla="val 1475"/>
                <a:gd name="f17" fmla="val 44"/>
                <a:gd name="f18" fmla="val 1496"/>
                <a:gd name="f19" fmla="val 63"/>
                <a:gd name="f20" fmla="val 1498"/>
                <a:gd name="f21" fmla="val 65"/>
                <a:gd name="f22" fmla="val 70"/>
                <a:gd name="f23" fmla="val 1497"/>
                <a:gd name="f24" fmla="val 999"/>
                <a:gd name="f25" fmla="val 501"/>
                <a:gd name="f26" fmla="val 11"/>
                <a:gd name="f27" fmla="val 52"/>
                <a:gd name="f28" fmla="val 23"/>
                <a:gd name="f29" fmla="val 34"/>
                <a:gd name="f30" fmla="val 35"/>
                <a:gd name="f31" fmla="val 16"/>
                <a:gd name="f32" fmla="val 40"/>
                <a:gd name="f33" fmla="val 48"/>
                <a:gd name="f34" fmla="val 55"/>
                <a:gd name="f35" fmla="val 90"/>
                <a:gd name="f36" fmla="val 125"/>
                <a:gd name="f37" fmla="val 159"/>
                <a:gd name="f38" fmla="val 165"/>
                <a:gd name="f39" fmla="val 1"/>
                <a:gd name="f40" fmla="val 174"/>
                <a:gd name="f41" fmla="val 2"/>
                <a:gd name="f42" fmla="val 182"/>
                <a:gd name="f43" fmla="val 204"/>
                <a:gd name="f44" fmla="val 225"/>
                <a:gd name="f45" fmla="val 246"/>
                <a:gd name="f46" fmla="val 280"/>
                <a:gd name="f47" fmla="val 315"/>
                <a:gd name="f48" fmla="val 349"/>
                <a:gd name="f49" fmla="val 379"/>
                <a:gd name="f50" fmla="val 408"/>
                <a:gd name="f51" fmla="val 438"/>
                <a:gd name="f52" fmla="val 472"/>
                <a:gd name="f53" fmla="val 507"/>
                <a:gd name="f54" fmla="val 541"/>
                <a:gd name="f55" fmla="val 571"/>
                <a:gd name="f56" fmla="val 600"/>
                <a:gd name="f57" fmla="val 630"/>
                <a:gd name="f58" fmla="val 664"/>
                <a:gd name="f59" fmla="val 699"/>
                <a:gd name="f60" fmla="val 733"/>
                <a:gd name="f61" fmla="val 762"/>
                <a:gd name="f62" fmla="val 792"/>
                <a:gd name="f63" fmla="val 822"/>
                <a:gd name="f64" fmla="val 856"/>
                <a:gd name="f65" fmla="val 890"/>
                <a:gd name="f66" fmla="val 925"/>
                <a:gd name="f67" fmla="val 954"/>
                <a:gd name="f68" fmla="val 984"/>
                <a:gd name="f69" fmla="val 1014"/>
                <a:gd name="f70" fmla="val 1048"/>
                <a:gd name="f71" fmla="val 1082"/>
                <a:gd name="f72" fmla="val 1117"/>
                <a:gd name="f73" fmla="val 1146"/>
                <a:gd name="f74" fmla="val 1176"/>
                <a:gd name="f75" fmla="val 1205"/>
                <a:gd name="f76" fmla="val 1240"/>
                <a:gd name="f77" fmla="val 1274"/>
                <a:gd name="f78" fmla="val 1309"/>
                <a:gd name="f79" fmla="val 1330"/>
                <a:gd name="f80" fmla="val 1351"/>
                <a:gd name="f81" fmla="val 1372"/>
                <a:gd name="f82" fmla="val 1381"/>
                <a:gd name="f83" fmla="val 1390"/>
                <a:gd name="f84" fmla="+- 0 0 -90"/>
                <a:gd name="f85" fmla="*/ f3 1 1500"/>
                <a:gd name="f86" fmla="*/ f4 1 74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1500"/>
                <a:gd name="f95" fmla="*/ f91 1 74"/>
                <a:gd name="f96" fmla="*/ 1396 f92 1"/>
                <a:gd name="f97" fmla="*/ 9 f91 1"/>
                <a:gd name="f98" fmla="*/ 1430 f92 1"/>
                <a:gd name="f99" fmla="*/ 10 f91 1"/>
                <a:gd name="f100" fmla="*/ 1496 f92 1"/>
                <a:gd name="f101" fmla="*/ 63 f91 1"/>
                <a:gd name="f102" fmla="*/ 1497 f92 1"/>
                <a:gd name="f103" fmla="*/ 74 f91 1"/>
                <a:gd name="f104" fmla="*/ 0 f92 1"/>
                <a:gd name="f105" fmla="*/ 35 f92 1"/>
                <a:gd name="f106" fmla="*/ 16 f91 1"/>
                <a:gd name="f107" fmla="*/ 55 f92 1"/>
                <a:gd name="f108" fmla="*/ 159 f92 1"/>
                <a:gd name="f109" fmla="*/ 182 f92 1"/>
                <a:gd name="f110" fmla="*/ 1 f91 1"/>
                <a:gd name="f111" fmla="*/ 246 f92 1"/>
                <a:gd name="f112" fmla="*/ 0 f91 1"/>
                <a:gd name="f113" fmla="*/ 349 f92 1"/>
                <a:gd name="f114" fmla="*/ 438 f92 1"/>
                <a:gd name="f115" fmla="*/ 541 f92 1"/>
                <a:gd name="f116" fmla="*/ 630 f92 1"/>
                <a:gd name="f117" fmla="*/ 733 f92 1"/>
                <a:gd name="f118" fmla="*/ 822 f92 1"/>
                <a:gd name="f119" fmla="*/ 925 f92 1"/>
                <a:gd name="f120" fmla="*/ 1014 f92 1"/>
                <a:gd name="f121" fmla="*/ 1117 f92 1"/>
                <a:gd name="f122" fmla="*/ 1205 f92 1"/>
                <a:gd name="f123" fmla="*/ 1309 f92 1"/>
                <a:gd name="f124" fmla="*/ 1372 f92 1"/>
                <a:gd name="f125" fmla="+- f93 0 f1"/>
                <a:gd name="f126" fmla="*/ f96 1 1500"/>
                <a:gd name="f127" fmla="*/ f97 1 74"/>
                <a:gd name="f128" fmla="*/ f98 1 1500"/>
                <a:gd name="f129" fmla="*/ f99 1 74"/>
                <a:gd name="f130" fmla="*/ f100 1 1500"/>
                <a:gd name="f131" fmla="*/ f101 1 74"/>
                <a:gd name="f132" fmla="*/ f102 1 1500"/>
                <a:gd name="f133" fmla="*/ f103 1 74"/>
                <a:gd name="f134" fmla="*/ f104 1 1500"/>
                <a:gd name="f135" fmla="*/ f105 1 1500"/>
                <a:gd name="f136" fmla="*/ f106 1 74"/>
                <a:gd name="f137" fmla="*/ f107 1 1500"/>
                <a:gd name="f138" fmla="*/ f108 1 1500"/>
                <a:gd name="f139" fmla="*/ f109 1 1500"/>
                <a:gd name="f140" fmla="*/ f110 1 74"/>
                <a:gd name="f141" fmla="*/ f111 1 1500"/>
                <a:gd name="f142" fmla="*/ f112 1 74"/>
                <a:gd name="f143" fmla="*/ f113 1 1500"/>
                <a:gd name="f144" fmla="*/ f114 1 1500"/>
                <a:gd name="f145" fmla="*/ f115 1 1500"/>
                <a:gd name="f146" fmla="*/ f116 1 1500"/>
                <a:gd name="f147" fmla="*/ f117 1 1500"/>
                <a:gd name="f148" fmla="*/ f118 1 1500"/>
                <a:gd name="f149" fmla="*/ f119 1 1500"/>
                <a:gd name="f150" fmla="*/ f120 1 1500"/>
                <a:gd name="f151" fmla="*/ f121 1 1500"/>
                <a:gd name="f152" fmla="*/ f122 1 1500"/>
                <a:gd name="f153" fmla="*/ f123 1 1500"/>
                <a:gd name="f154" fmla="*/ f124 1 1500"/>
                <a:gd name="f155" fmla="*/ 0 1 f94"/>
                <a:gd name="f156" fmla="*/ f88 1 f94"/>
                <a:gd name="f157" fmla="*/ 0 1 f95"/>
                <a:gd name="f158" fmla="*/ f89 1 f95"/>
                <a:gd name="f159" fmla="*/ f126 1 f94"/>
                <a:gd name="f160" fmla="*/ f127 1 f95"/>
                <a:gd name="f161" fmla="*/ f128 1 f94"/>
                <a:gd name="f162" fmla="*/ f129 1 f95"/>
                <a:gd name="f163" fmla="*/ f130 1 f94"/>
                <a:gd name="f164" fmla="*/ f131 1 f95"/>
                <a:gd name="f165" fmla="*/ f132 1 f94"/>
                <a:gd name="f166" fmla="*/ f133 1 f95"/>
                <a:gd name="f167" fmla="*/ f134 1 f94"/>
                <a:gd name="f168" fmla="*/ f135 1 f94"/>
                <a:gd name="f169" fmla="*/ f136 1 f95"/>
                <a:gd name="f170" fmla="*/ f137 1 f94"/>
                <a:gd name="f171" fmla="*/ f138 1 f94"/>
                <a:gd name="f172" fmla="*/ f139 1 f94"/>
                <a:gd name="f173" fmla="*/ f140 1 f95"/>
                <a:gd name="f174" fmla="*/ f141 1 f94"/>
                <a:gd name="f175" fmla="*/ f142 1 f95"/>
                <a:gd name="f176" fmla="*/ f143 1 f94"/>
                <a:gd name="f177" fmla="*/ f144 1 f94"/>
                <a:gd name="f178" fmla="*/ f145 1 f94"/>
                <a:gd name="f179" fmla="*/ f146 1 f94"/>
                <a:gd name="f180" fmla="*/ f147 1 f94"/>
                <a:gd name="f181" fmla="*/ f148 1 f94"/>
                <a:gd name="f182" fmla="*/ f149 1 f94"/>
                <a:gd name="f183" fmla="*/ f150 1 f94"/>
                <a:gd name="f184" fmla="*/ f151 1 f94"/>
                <a:gd name="f185" fmla="*/ f152 1 f94"/>
                <a:gd name="f186" fmla="*/ f153 1 f94"/>
                <a:gd name="f187" fmla="*/ f154 1 f94"/>
                <a:gd name="f188" fmla="*/ f155 f85 1"/>
                <a:gd name="f189" fmla="*/ f156 f85 1"/>
                <a:gd name="f190" fmla="*/ f158 f86 1"/>
                <a:gd name="f191" fmla="*/ f157 f86 1"/>
                <a:gd name="f192" fmla="*/ f159 f85 1"/>
                <a:gd name="f193" fmla="*/ f160 f86 1"/>
                <a:gd name="f194" fmla="*/ f161 f85 1"/>
                <a:gd name="f195" fmla="*/ f162 f86 1"/>
                <a:gd name="f196" fmla="*/ f163 f85 1"/>
                <a:gd name="f197" fmla="*/ f164 f86 1"/>
                <a:gd name="f198" fmla="*/ f165 f85 1"/>
                <a:gd name="f199" fmla="*/ f166 f86 1"/>
                <a:gd name="f200" fmla="*/ f167 f85 1"/>
                <a:gd name="f201" fmla="*/ f168 f85 1"/>
                <a:gd name="f202" fmla="*/ f169 f86 1"/>
                <a:gd name="f203" fmla="*/ f170 f85 1"/>
                <a:gd name="f204" fmla="*/ f171 f85 1"/>
                <a:gd name="f205" fmla="*/ f172 f85 1"/>
                <a:gd name="f206" fmla="*/ f173 f86 1"/>
                <a:gd name="f207" fmla="*/ f174 f85 1"/>
                <a:gd name="f208" fmla="*/ f175 f86 1"/>
                <a:gd name="f209" fmla="*/ f176 f85 1"/>
                <a:gd name="f210" fmla="*/ f177 f85 1"/>
                <a:gd name="f211" fmla="*/ f178 f85 1"/>
                <a:gd name="f212" fmla="*/ f179 f85 1"/>
                <a:gd name="f213" fmla="*/ f180 f85 1"/>
                <a:gd name="f214" fmla="*/ f181 f85 1"/>
                <a:gd name="f215" fmla="*/ f182 f85 1"/>
                <a:gd name="f216" fmla="*/ f183 f85 1"/>
                <a:gd name="f217" fmla="*/ f184 f85 1"/>
                <a:gd name="f218" fmla="*/ f185 f85 1"/>
                <a:gd name="f219" fmla="*/ f186 f85 1"/>
                <a:gd name="f220" fmla="*/ f187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2" y="f193"/>
                </a:cxn>
                <a:cxn ang="f125">
                  <a:pos x="f194" y="f195"/>
                </a:cxn>
                <a:cxn ang="f125">
                  <a:pos x="f196" y="f197"/>
                </a:cxn>
                <a:cxn ang="f125">
                  <a:pos x="f198" y="f199"/>
                </a:cxn>
                <a:cxn ang="f125">
                  <a:pos x="f200" y="f199"/>
                </a:cxn>
                <a:cxn ang="f125">
                  <a:pos x="f201" y="f202"/>
                </a:cxn>
                <a:cxn ang="f125">
                  <a:pos x="f203" y="f195"/>
                </a:cxn>
                <a:cxn ang="f125">
                  <a:pos x="f204" y="f193"/>
                </a:cxn>
                <a:cxn ang="f125">
                  <a:pos x="f205" y="f206"/>
                </a:cxn>
                <a:cxn ang="f125">
                  <a:pos x="f207" y="f208"/>
                </a:cxn>
                <a:cxn ang="f125">
                  <a:pos x="f209" y="f208"/>
                </a:cxn>
                <a:cxn ang="f125">
                  <a:pos x="f210" y="f208"/>
                </a:cxn>
                <a:cxn ang="f125">
                  <a:pos x="f211" y="f208"/>
                </a:cxn>
                <a:cxn ang="f125">
                  <a:pos x="f212" y="f208"/>
                </a:cxn>
                <a:cxn ang="f125">
                  <a:pos x="f213" y="f208"/>
                </a:cxn>
                <a:cxn ang="f125">
                  <a:pos x="f214" y="f208"/>
                </a:cxn>
                <a:cxn ang="f125">
                  <a:pos x="f215" y="f208"/>
                </a:cxn>
                <a:cxn ang="f125">
                  <a:pos x="f216" y="f208"/>
                </a:cxn>
                <a:cxn ang="f125">
                  <a:pos x="f217" y="f208"/>
                </a:cxn>
                <a:cxn ang="f125">
                  <a:pos x="f218" y="f208"/>
                </a:cxn>
                <a:cxn ang="f125">
                  <a:pos x="f219" y="f208"/>
                </a:cxn>
                <a:cxn ang="f125">
                  <a:pos x="f220" y="f206"/>
                </a:cxn>
                <a:cxn ang="f125">
                  <a:pos x="f192" y="f193"/>
                </a:cxn>
              </a:cxnLst>
              <a:rect l="f188" t="f191" r="f189" b="f190"/>
              <a:pathLst>
                <a:path w="1500" h="74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6" y="f22"/>
                    <a:pt x="f23" y="f7"/>
                  </a:cubicBezTo>
                  <a:cubicBezTo>
                    <a:pt x="f24" y="f7"/>
                    <a:pt x="f25" y="f7"/>
                    <a:pt x="f5" y="f7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9"/>
                    <a:pt x="f33" y="f11"/>
                    <a:pt x="f34" y="f11"/>
                  </a:cubicBezTo>
                  <a:cubicBezTo>
                    <a:pt x="f35" y="f11"/>
                    <a:pt x="f36" y="f9"/>
                    <a:pt x="f37" y="f9"/>
                  </a:cubicBezTo>
                  <a:cubicBezTo>
                    <a:pt x="f38" y="f39"/>
                    <a:pt x="f40" y="f41"/>
                    <a:pt x="f42" y="f39"/>
                  </a:cubicBezTo>
                  <a:cubicBezTo>
                    <a:pt x="f43" y="f5"/>
                    <a:pt x="f44" y="f41"/>
                    <a:pt x="f45" y="f5"/>
                  </a:cubicBezTo>
                  <a:cubicBezTo>
                    <a:pt x="f46" y="f41"/>
                    <a:pt x="f47" y="f41"/>
                    <a:pt x="f48" y="f5"/>
                  </a:cubicBezTo>
                  <a:cubicBezTo>
                    <a:pt x="f49" y="f39"/>
                    <a:pt x="f50" y="f39"/>
                    <a:pt x="f51" y="f5"/>
                  </a:cubicBezTo>
                  <a:cubicBezTo>
                    <a:pt x="f52" y="f41"/>
                    <a:pt x="f53" y="f41"/>
                    <a:pt x="f54" y="f5"/>
                  </a:cubicBezTo>
                  <a:cubicBezTo>
                    <a:pt x="f55" y="f39"/>
                    <a:pt x="f56" y="f39"/>
                    <a:pt x="f57" y="f5"/>
                  </a:cubicBezTo>
                  <a:cubicBezTo>
                    <a:pt x="f58" y="f41"/>
                    <a:pt x="f59" y="f41"/>
                    <a:pt x="f60" y="f5"/>
                  </a:cubicBezTo>
                  <a:cubicBezTo>
                    <a:pt x="f61" y="f39"/>
                    <a:pt x="f62" y="f39"/>
                    <a:pt x="f63" y="f5"/>
                  </a:cubicBezTo>
                  <a:cubicBezTo>
                    <a:pt x="f64" y="f41"/>
                    <a:pt x="f65" y="f41"/>
                    <a:pt x="f66" y="f5"/>
                  </a:cubicBezTo>
                  <a:cubicBezTo>
                    <a:pt x="f67" y="f39"/>
                    <a:pt x="f68" y="f39"/>
                    <a:pt x="f69" y="f5"/>
                  </a:cubicBezTo>
                  <a:cubicBezTo>
                    <a:pt x="f70" y="f41"/>
                    <a:pt x="f71" y="f41"/>
                    <a:pt x="f72" y="f5"/>
                  </a:cubicBezTo>
                  <a:cubicBezTo>
                    <a:pt x="f73" y="f39"/>
                    <a:pt x="f74" y="f39"/>
                    <a:pt x="f75" y="f5"/>
                  </a:cubicBezTo>
                  <a:cubicBezTo>
                    <a:pt x="f76" y="f41"/>
                    <a:pt x="f77" y="f41"/>
                    <a:pt x="f78" y="f5"/>
                  </a:cubicBezTo>
                  <a:cubicBezTo>
                    <a:pt x="f79" y="f41"/>
                    <a:pt x="f80" y="f5"/>
                    <a:pt x="f81" y="f39"/>
                  </a:cubicBezTo>
                  <a:cubicBezTo>
                    <a:pt x="f82" y="f41"/>
                    <a:pt x="f83" y="f5"/>
                    <a:pt x="f8" y="f9"/>
                  </a:cubicBezTo>
                  <a:close/>
                </a:path>
              </a:pathLst>
            </a:custGeom>
            <a:solidFill>
              <a:srgbClr val="40BDD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CB6AB61-BC26-DF0D-99D5-21C8FC1EB2E0}"/>
                </a:ext>
              </a:extLst>
            </p:cNvPr>
            <p:cNvSpPr/>
            <p:nvPr/>
          </p:nvSpPr>
          <p:spPr>
            <a:xfrm>
              <a:off x="4270376" y="2171699"/>
              <a:ext cx="3408361" cy="268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2"/>
                <a:gd name="f7" fmla="val 85"/>
                <a:gd name="f8" fmla="val 1121"/>
                <a:gd name="f9" fmla="val 9"/>
                <a:gd name="f10" fmla="val 1151"/>
                <a:gd name="f11" fmla="val 10"/>
                <a:gd name="f12" fmla="val 1181"/>
                <a:gd name="f13" fmla="val 1211"/>
                <a:gd name="f14" fmla="val 1234"/>
                <a:gd name="f15" fmla="val 19"/>
                <a:gd name="f16" fmla="val 1249"/>
                <a:gd name="f17" fmla="val 39"/>
                <a:gd name="f18" fmla="val 1268"/>
                <a:gd name="f19" fmla="val 54"/>
                <a:gd name="f20" fmla="val 1275"/>
                <a:gd name="f21" fmla="val 61"/>
                <a:gd name="f22" fmla="val 70"/>
                <a:gd name="f23" fmla="val 1270"/>
                <a:gd name="f24" fmla="val 79"/>
                <a:gd name="f25" fmla="val 1255"/>
                <a:gd name="f26" fmla="val 1240"/>
                <a:gd name="f27" fmla="val 82"/>
                <a:gd name="f28" fmla="val 1224"/>
                <a:gd name="f29" fmla="val 83"/>
                <a:gd name="f30" fmla="val 1190"/>
                <a:gd name="f31" fmla="val 1157"/>
                <a:gd name="f32" fmla="val 81"/>
                <a:gd name="f33" fmla="val 1123"/>
                <a:gd name="f34" fmla="val 84"/>
                <a:gd name="f35" fmla="val 1093"/>
                <a:gd name="f36" fmla="val 1064"/>
                <a:gd name="f37" fmla="val 1034"/>
                <a:gd name="f38" fmla="val 1000"/>
                <a:gd name="f39" fmla="val 965"/>
                <a:gd name="f40" fmla="val 931"/>
                <a:gd name="f41" fmla="val 901"/>
                <a:gd name="f42" fmla="val 872"/>
                <a:gd name="f43" fmla="val 842"/>
                <a:gd name="f44" fmla="val 808"/>
                <a:gd name="f45" fmla="val 773"/>
                <a:gd name="f46" fmla="val 739"/>
                <a:gd name="f47" fmla="val 709"/>
                <a:gd name="f48" fmla="val 680"/>
                <a:gd name="f49" fmla="val 650"/>
                <a:gd name="f50" fmla="val 616"/>
                <a:gd name="f51" fmla="val 581"/>
                <a:gd name="f52" fmla="val 547"/>
                <a:gd name="f53" fmla="val 518"/>
                <a:gd name="f54" fmla="val 488"/>
                <a:gd name="f55" fmla="val 458"/>
                <a:gd name="f56" fmla="val 424"/>
                <a:gd name="f57" fmla="val 390"/>
                <a:gd name="f58" fmla="val 355"/>
                <a:gd name="f59" fmla="val 326"/>
                <a:gd name="f60" fmla="val 296"/>
                <a:gd name="f61" fmla="val 266"/>
                <a:gd name="f62" fmla="val 232"/>
                <a:gd name="f63" fmla="val 198"/>
                <a:gd name="f64" fmla="val 163"/>
                <a:gd name="f65" fmla="val 142"/>
                <a:gd name="f66" fmla="val 121"/>
                <a:gd name="f67" fmla="val 99"/>
                <a:gd name="f68" fmla="val 91"/>
                <a:gd name="f69" fmla="val 76"/>
                <a:gd name="f70" fmla="val 74"/>
                <a:gd name="f71" fmla="val 56"/>
                <a:gd name="f72" fmla="val 35"/>
                <a:gd name="f73" fmla="val 14"/>
                <a:gd name="f74" fmla="val 3"/>
                <a:gd name="f75" fmla="val 71"/>
                <a:gd name="f76" fmla="val 6"/>
                <a:gd name="f77" fmla="val 60"/>
                <a:gd name="f78" fmla="val 26"/>
                <a:gd name="f79" fmla="val 27"/>
                <a:gd name="f80" fmla="val 50"/>
                <a:gd name="f81" fmla="val 8"/>
                <a:gd name="f82" fmla="val 93"/>
                <a:gd name="f83" fmla="val 269"/>
                <a:gd name="f84" fmla="val 11"/>
                <a:gd name="f85" fmla="val 446"/>
                <a:gd name="f86" fmla="val 622"/>
                <a:gd name="f87" fmla="val 632"/>
                <a:gd name="f88" fmla="val 642"/>
                <a:gd name="f89" fmla="val 652"/>
                <a:gd name="f90" fmla="val 658"/>
                <a:gd name="f91" fmla="val 1"/>
                <a:gd name="f92" fmla="val 667"/>
                <a:gd name="f93" fmla="val 2"/>
                <a:gd name="f94" fmla="val 675"/>
                <a:gd name="f95" fmla="val 696"/>
                <a:gd name="f96" fmla="val 718"/>
                <a:gd name="f97" fmla="val 871"/>
                <a:gd name="f98" fmla="val 999"/>
                <a:gd name="f99" fmla="val 1055"/>
                <a:gd name="f100" fmla="val 1076"/>
                <a:gd name="f101" fmla="val 1097"/>
                <a:gd name="f102" fmla="val 1106"/>
                <a:gd name="f103" fmla="val 1115"/>
                <a:gd name="f104" fmla="+- 0 0 -90"/>
                <a:gd name="f105" fmla="*/ f3 1 1282"/>
                <a:gd name="f106" fmla="*/ f4 1 85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282"/>
                <a:gd name="f115" fmla="*/ f111 1 85"/>
                <a:gd name="f116" fmla="*/ 1121 f112 1"/>
                <a:gd name="f117" fmla="*/ 9 f111 1"/>
                <a:gd name="f118" fmla="*/ 1211 f112 1"/>
                <a:gd name="f119" fmla="*/ 10 f111 1"/>
                <a:gd name="f120" fmla="*/ 1268 f112 1"/>
                <a:gd name="f121" fmla="*/ 54 f111 1"/>
                <a:gd name="f122" fmla="*/ 1270 f112 1"/>
                <a:gd name="f123" fmla="*/ 79 f111 1"/>
                <a:gd name="f124" fmla="*/ 1224 f112 1"/>
                <a:gd name="f125" fmla="*/ 83 f111 1"/>
                <a:gd name="f126" fmla="*/ 1123 f112 1"/>
                <a:gd name="f127" fmla="*/ 84 f111 1"/>
                <a:gd name="f128" fmla="*/ 1034 f112 1"/>
                <a:gd name="f129" fmla="*/ 931 f112 1"/>
                <a:gd name="f130" fmla="*/ 842 f112 1"/>
                <a:gd name="f131" fmla="*/ 739 f112 1"/>
                <a:gd name="f132" fmla="*/ 650 f112 1"/>
                <a:gd name="f133" fmla="*/ 547 f112 1"/>
                <a:gd name="f134" fmla="*/ 458 f112 1"/>
                <a:gd name="f135" fmla="*/ 355 f112 1"/>
                <a:gd name="f136" fmla="*/ 266 f112 1"/>
                <a:gd name="f137" fmla="*/ 163 f112 1"/>
                <a:gd name="f138" fmla="*/ 99 f112 1"/>
                <a:gd name="f139" fmla="*/ 76 f112 1"/>
                <a:gd name="f140" fmla="*/ 74 f111 1"/>
                <a:gd name="f141" fmla="*/ 14 f112 1"/>
                <a:gd name="f142" fmla="*/ 6 f112 1"/>
                <a:gd name="f143" fmla="*/ 60 f111 1"/>
                <a:gd name="f144" fmla="*/ 93 f112 1"/>
                <a:gd name="f145" fmla="*/ 622 f112 1"/>
                <a:gd name="f146" fmla="*/ 652 f112 1"/>
                <a:gd name="f147" fmla="*/ 675 f112 1"/>
                <a:gd name="f148" fmla="*/ 1 f111 1"/>
                <a:gd name="f149" fmla="*/ 0 f111 1"/>
                <a:gd name="f150" fmla="*/ 1097 f112 1"/>
                <a:gd name="f151" fmla="+- f113 0 f1"/>
                <a:gd name="f152" fmla="*/ f116 1 1282"/>
                <a:gd name="f153" fmla="*/ f117 1 85"/>
                <a:gd name="f154" fmla="*/ f118 1 1282"/>
                <a:gd name="f155" fmla="*/ f119 1 85"/>
                <a:gd name="f156" fmla="*/ f120 1 1282"/>
                <a:gd name="f157" fmla="*/ f121 1 85"/>
                <a:gd name="f158" fmla="*/ f122 1 1282"/>
                <a:gd name="f159" fmla="*/ f123 1 85"/>
                <a:gd name="f160" fmla="*/ f124 1 1282"/>
                <a:gd name="f161" fmla="*/ f125 1 85"/>
                <a:gd name="f162" fmla="*/ f126 1 1282"/>
                <a:gd name="f163" fmla="*/ f127 1 85"/>
                <a:gd name="f164" fmla="*/ f128 1 1282"/>
                <a:gd name="f165" fmla="*/ f129 1 1282"/>
                <a:gd name="f166" fmla="*/ f130 1 1282"/>
                <a:gd name="f167" fmla="*/ f131 1 1282"/>
                <a:gd name="f168" fmla="*/ f132 1 1282"/>
                <a:gd name="f169" fmla="*/ f133 1 1282"/>
                <a:gd name="f170" fmla="*/ f134 1 1282"/>
                <a:gd name="f171" fmla="*/ f135 1 1282"/>
                <a:gd name="f172" fmla="*/ f136 1 1282"/>
                <a:gd name="f173" fmla="*/ f137 1 1282"/>
                <a:gd name="f174" fmla="*/ f138 1 1282"/>
                <a:gd name="f175" fmla="*/ f139 1 1282"/>
                <a:gd name="f176" fmla="*/ f140 1 85"/>
                <a:gd name="f177" fmla="*/ f141 1 1282"/>
                <a:gd name="f178" fmla="*/ f142 1 1282"/>
                <a:gd name="f179" fmla="*/ f143 1 85"/>
                <a:gd name="f180" fmla="*/ f144 1 1282"/>
                <a:gd name="f181" fmla="*/ f145 1 1282"/>
                <a:gd name="f182" fmla="*/ f146 1 1282"/>
                <a:gd name="f183" fmla="*/ f147 1 1282"/>
                <a:gd name="f184" fmla="*/ f148 1 85"/>
                <a:gd name="f185" fmla="*/ f149 1 85"/>
                <a:gd name="f186" fmla="*/ f150 1 1282"/>
                <a:gd name="f187" fmla="*/ 0 1 f114"/>
                <a:gd name="f188" fmla="*/ f108 1 f114"/>
                <a:gd name="f189" fmla="*/ 0 1 f115"/>
                <a:gd name="f190" fmla="*/ f109 1 f115"/>
                <a:gd name="f191" fmla="*/ f152 1 f114"/>
                <a:gd name="f192" fmla="*/ f153 1 f115"/>
                <a:gd name="f193" fmla="*/ f154 1 f114"/>
                <a:gd name="f194" fmla="*/ f155 1 f115"/>
                <a:gd name="f195" fmla="*/ f156 1 f114"/>
                <a:gd name="f196" fmla="*/ f157 1 f115"/>
                <a:gd name="f197" fmla="*/ f158 1 f114"/>
                <a:gd name="f198" fmla="*/ f159 1 f115"/>
                <a:gd name="f199" fmla="*/ f160 1 f114"/>
                <a:gd name="f200" fmla="*/ f161 1 f115"/>
                <a:gd name="f201" fmla="*/ f162 1 f114"/>
                <a:gd name="f202" fmla="*/ f163 1 f115"/>
                <a:gd name="f203" fmla="*/ f164 1 f114"/>
                <a:gd name="f204" fmla="*/ f165 1 f114"/>
                <a:gd name="f205" fmla="*/ f166 1 f114"/>
                <a:gd name="f206" fmla="*/ f167 1 f114"/>
                <a:gd name="f207" fmla="*/ f168 1 f114"/>
                <a:gd name="f208" fmla="*/ f169 1 f114"/>
                <a:gd name="f209" fmla="*/ f170 1 f114"/>
                <a:gd name="f210" fmla="*/ f171 1 f114"/>
                <a:gd name="f211" fmla="*/ f172 1 f114"/>
                <a:gd name="f212" fmla="*/ f173 1 f114"/>
                <a:gd name="f213" fmla="*/ f174 1 f114"/>
                <a:gd name="f214" fmla="*/ f175 1 f114"/>
                <a:gd name="f215" fmla="*/ f176 1 f115"/>
                <a:gd name="f216" fmla="*/ f177 1 f114"/>
                <a:gd name="f217" fmla="*/ f178 1 f114"/>
                <a:gd name="f218" fmla="*/ f179 1 f115"/>
                <a:gd name="f219" fmla="*/ f180 1 f114"/>
                <a:gd name="f220" fmla="*/ f181 1 f114"/>
                <a:gd name="f221" fmla="*/ f182 1 f114"/>
                <a:gd name="f222" fmla="*/ f183 1 f114"/>
                <a:gd name="f223" fmla="*/ f184 1 f115"/>
                <a:gd name="f224" fmla="*/ f185 1 f115"/>
                <a:gd name="f225" fmla="*/ f186 1 f114"/>
                <a:gd name="f226" fmla="*/ f187 f105 1"/>
                <a:gd name="f227" fmla="*/ f188 f105 1"/>
                <a:gd name="f228" fmla="*/ f190 f106 1"/>
                <a:gd name="f229" fmla="*/ f189 f106 1"/>
                <a:gd name="f230" fmla="*/ f191 f105 1"/>
                <a:gd name="f231" fmla="*/ f192 f106 1"/>
                <a:gd name="f232" fmla="*/ f193 f105 1"/>
                <a:gd name="f233" fmla="*/ f194 f106 1"/>
                <a:gd name="f234" fmla="*/ f195 f105 1"/>
                <a:gd name="f235" fmla="*/ f196 f106 1"/>
                <a:gd name="f236" fmla="*/ f197 f105 1"/>
                <a:gd name="f237" fmla="*/ f198 f106 1"/>
                <a:gd name="f238" fmla="*/ f199 f105 1"/>
                <a:gd name="f239" fmla="*/ f200 f106 1"/>
                <a:gd name="f240" fmla="*/ f201 f105 1"/>
                <a:gd name="f241" fmla="*/ f202 f106 1"/>
                <a:gd name="f242" fmla="*/ f203 f105 1"/>
                <a:gd name="f243" fmla="*/ f204 f105 1"/>
                <a:gd name="f244" fmla="*/ f205 f105 1"/>
                <a:gd name="f245" fmla="*/ f206 f105 1"/>
                <a:gd name="f246" fmla="*/ f207 f105 1"/>
                <a:gd name="f247" fmla="*/ f208 f105 1"/>
                <a:gd name="f248" fmla="*/ f209 f105 1"/>
                <a:gd name="f249" fmla="*/ f210 f105 1"/>
                <a:gd name="f250" fmla="*/ f211 f105 1"/>
                <a:gd name="f251" fmla="*/ f212 f105 1"/>
                <a:gd name="f252" fmla="*/ f213 f105 1"/>
                <a:gd name="f253" fmla="*/ f214 f105 1"/>
                <a:gd name="f254" fmla="*/ f215 f106 1"/>
                <a:gd name="f255" fmla="*/ f216 f105 1"/>
                <a:gd name="f256" fmla="*/ f217 f105 1"/>
                <a:gd name="f257" fmla="*/ f218 f106 1"/>
                <a:gd name="f258" fmla="*/ f219 f105 1"/>
                <a:gd name="f259" fmla="*/ f220 f105 1"/>
                <a:gd name="f260" fmla="*/ f221 f105 1"/>
                <a:gd name="f261" fmla="*/ f222 f105 1"/>
                <a:gd name="f262" fmla="*/ f223 f106 1"/>
                <a:gd name="f263" fmla="*/ f224 f106 1"/>
                <a:gd name="f264" fmla="*/ f225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0" y="f231"/>
                </a:cxn>
                <a:cxn ang="f151">
                  <a:pos x="f232" y="f233"/>
                </a:cxn>
                <a:cxn ang="f151">
                  <a:pos x="f234" y="f235"/>
                </a:cxn>
                <a:cxn ang="f151">
                  <a:pos x="f236" y="f237"/>
                </a:cxn>
                <a:cxn ang="f151">
                  <a:pos x="f238" y="f239"/>
                </a:cxn>
                <a:cxn ang="f151">
                  <a:pos x="f240" y="f241"/>
                </a:cxn>
                <a:cxn ang="f151">
                  <a:pos x="f242" y="f241"/>
                </a:cxn>
                <a:cxn ang="f151">
                  <a:pos x="f243" y="f241"/>
                </a:cxn>
                <a:cxn ang="f151">
                  <a:pos x="f244" y="f241"/>
                </a:cxn>
                <a:cxn ang="f151">
                  <a:pos x="f245" y="f241"/>
                </a:cxn>
                <a:cxn ang="f151">
                  <a:pos x="f246" y="f241"/>
                </a:cxn>
                <a:cxn ang="f151">
                  <a:pos x="f247" y="f241"/>
                </a:cxn>
                <a:cxn ang="f151">
                  <a:pos x="f248" y="f241"/>
                </a:cxn>
                <a:cxn ang="f151">
                  <a:pos x="f249" y="f241"/>
                </a:cxn>
                <a:cxn ang="f151">
                  <a:pos x="f250" y="f241"/>
                </a:cxn>
                <a:cxn ang="f151">
                  <a:pos x="f251" y="f241"/>
                </a:cxn>
                <a:cxn ang="f151">
                  <a:pos x="f252" y="f239"/>
                </a:cxn>
                <a:cxn ang="f151">
                  <a:pos x="f253" y="f254"/>
                </a:cxn>
                <a:cxn ang="f151">
                  <a:pos x="f255" y="f254"/>
                </a:cxn>
                <a:cxn ang="f151">
                  <a:pos x="f256" y="f257"/>
                </a:cxn>
                <a:cxn ang="f151">
                  <a:pos x="f258" y="f231"/>
                </a:cxn>
                <a:cxn ang="f151">
                  <a:pos x="f259" y="f233"/>
                </a:cxn>
                <a:cxn ang="f151">
                  <a:pos x="f260" y="f231"/>
                </a:cxn>
                <a:cxn ang="f151">
                  <a:pos x="f261" y="f262"/>
                </a:cxn>
                <a:cxn ang="f151">
                  <a:pos x="f245" y="f263"/>
                </a:cxn>
                <a:cxn ang="f151">
                  <a:pos x="f244" y="f263"/>
                </a:cxn>
                <a:cxn ang="f151">
                  <a:pos x="f243" y="f263"/>
                </a:cxn>
                <a:cxn ang="f151">
                  <a:pos x="f242" y="f263"/>
                </a:cxn>
                <a:cxn ang="f151">
                  <a:pos x="f264" y="f262"/>
                </a:cxn>
                <a:cxn ang="f151">
                  <a:pos x="f230" y="f231"/>
                </a:cxn>
              </a:cxnLst>
              <a:rect l="f226" t="f229" r="f227" b="f228"/>
              <a:pathLst>
                <a:path w="1282" h="85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6" y="f22"/>
                    <a:pt x="f23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30" y="f27"/>
                    <a:pt x="f31" y="f32"/>
                    <a:pt x="f33" y="f34"/>
                  </a:cubicBezTo>
                  <a:cubicBezTo>
                    <a:pt x="f35" y="f27"/>
                    <a:pt x="f36" y="f27"/>
                    <a:pt x="f37" y="f34"/>
                  </a:cubicBezTo>
                  <a:cubicBezTo>
                    <a:pt x="f38" y="f32"/>
                    <a:pt x="f39" y="f27"/>
                    <a:pt x="f40" y="f34"/>
                  </a:cubicBezTo>
                  <a:cubicBezTo>
                    <a:pt x="f41" y="f27"/>
                    <a:pt x="f42" y="f27"/>
                    <a:pt x="f43" y="f34"/>
                  </a:cubicBezTo>
                  <a:cubicBezTo>
                    <a:pt x="f44" y="f32"/>
                    <a:pt x="f45" y="f27"/>
                    <a:pt x="f46" y="f34"/>
                  </a:cubicBezTo>
                  <a:cubicBezTo>
                    <a:pt x="f47" y="f27"/>
                    <a:pt x="f48" y="f27"/>
                    <a:pt x="f49" y="f34"/>
                  </a:cubicBezTo>
                  <a:cubicBezTo>
                    <a:pt x="f50" y="f32"/>
                    <a:pt x="f51" y="f27"/>
                    <a:pt x="f52" y="f34"/>
                  </a:cubicBezTo>
                  <a:cubicBezTo>
                    <a:pt x="f53" y="f27"/>
                    <a:pt x="f54" y="f27"/>
                    <a:pt x="f55" y="f34"/>
                  </a:cubicBezTo>
                  <a:cubicBezTo>
                    <a:pt x="f56" y="f32"/>
                    <a:pt x="f57" y="f27"/>
                    <a:pt x="f58" y="f34"/>
                  </a:cubicBezTo>
                  <a:cubicBezTo>
                    <a:pt x="f59" y="f27"/>
                    <a:pt x="f60" y="f27"/>
                    <a:pt x="f61" y="f34"/>
                  </a:cubicBezTo>
                  <a:cubicBezTo>
                    <a:pt x="f62" y="f32"/>
                    <a:pt x="f63" y="f27"/>
                    <a:pt x="f64" y="f34"/>
                  </a:cubicBezTo>
                  <a:cubicBezTo>
                    <a:pt x="f65" y="f27"/>
                    <a:pt x="f66" y="f29"/>
                    <a:pt x="f67" y="f29"/>
                  </a:cubicBezTo>
                  <a:cubicBezTo>
                    <a:pt x="f68" y="f27"/>
                    <a:pt x="f27" y="f29"/>
                    <a:pt x="f69" y="f70"/>
                  </a:cubicBezTo>
                  <a:cubicBezTo>
                    <a:pt x="f71" y="f70"/>
                    <a:pt x="f72" y="f70"/>
                    <a:pt x="f73" y="f70"/>
                  </a:cubicBezTo>
                  <a:cubicBezTo>
                    <a:pt x="f74" y="f70"/>
                    <a:pt x="f5" y="f75"/>
                    <a:pt x="f76" y="f77"/>
                  </a:cubicBezTo>
                  <a:cubicBezTo>
                    <a:pt x="f78" y="f79"/>
                    <a:pt x="f80" y="f81"/>
                    <a:pt x="f82" y="f9"/>
                  </a:cubicBezTo>
                  <a:cubicBezTo>
                    <a:pt x="f83" y="f84"/>
                    <a:pt x="f85" y="f11"/>
                    <a:pt x="f86" y="f11"/>
                  </a:cubicBezTo>
                  <a:cubicBezTo>
                    <a:pt x="f87" y="f11"/>
                    <a:pt x="f88" y="f9"/>
                    <a:pt x="f89" y="f9"/>
                  </a:cubicBezTo>
                  <a:cubicBezTo>
                    <a:pt x="f90" y="f91"/>
                    <a:pt x="f92" y="f93"/>
                    <a:pt x="f94" y="f91"/>
                  </a:cubicBezTo>
                  <a:cubicBezTo>
                    <a:pt x="f95" y="f5"/>
                    <a:pt x="f96" y="f93"/>
                    <a:pt x="f46" y="f5"/>
                  </a:cubicBezTo>
                  <a:cubicBezTo>
                    <a:pt x="f45" y="f93"/>
                    <a:pt x="f44" y="f93"/>
                    <a:pt x="f43" y="f5"/>
                  </a:cubicBezTo>
                  <a:cubicBezTo>
                    <a:pt x="f97" y="f91"/>
                    <a:pt x="f41" y="f91"/>
                    <a:pt x="f40" y="f5"/>
                  </a:cubicBezTo>
                  <a:cubicBezTo>
                    <a:pt x="f39" y="f93"/>
                    <a:pt x="f98" y="f93"/>
                    <a:pt x="f37" y="f5"/>
                  </a:cubicBezTo>
                  <a:cubicBezTo>
                    <a:pt x="f99" y="f93"/>
                    <a:pt x="f100" y="f5"/>
                    <a:pt x="f101" y="f91"/>
                  </a:cubicBezTo>
                  <a:cubicBezTo>
                    <a:pt x="f102" y="f93"/>
                    <a:pt x="f103" y="f91"/>
                    <a:pt x="f8" y="f9"/>
                  </a:cubicBezTo>
                  <a:close/>
                </a:path>
              </a:pathLst>
            </a:custGeom>
            <a:solidFill>
              <a:srgbClr val="40BDD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D52346E-ABC3-2A6E-683B-09DB27588121}"/>
                </a:ext>
              </a:extLst>
            </p:cNvPr>
            <p:cNvSpPr/>
            <p:nvPr/>
          </p:nvSpPr>
          <p:spPr>
            <a:xfrm>
              <a:off x="5995985" y="1795460"/>
              <a:ext cx="1531940" cy="23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"/>
                <a:gd name="f7" fmla="val 75"/>
                <a:gd name="f8" fmla="val 3"/>
                <a:gd name="f9" fmla="val 65"/>
                <a:gd name="f10" fmla="val 2"/>
                <a:gd name="f11" fmla="val 64"/>
                <a:gd name="f12" fmla="val 63"/>
                <a:gd name="f13" fmla="val 1"/>
                <a:gd name="f14" fmla="val 62"/>
                <a:gd name="f15" fmla="val 27"/>
                <a:gd name="f16" fmla="val 34"/>
                <a:gd name="f17" fmla="val 49"/>
                <a:gd name="f18" fmla="val 96"/>
                <a:gd name="f19" fmla="val 219"/>
                <a:gd name="f20" fmla="val 342"/>
                <a:gd name="f21" fmla="val 464"/>
                <a:gd name="f22" fmla="val 500"/>
                <a:gd name="f23" fmla="val 528"/>
                <a:gd name="f24" fmla="val 10"/>
                <a:gd name="f25" fmla="val 551"/>
                <a:gd name="f26" fmla="val 36"/>
                <a:gd name="f27" fmla="val 558"/>
                <a:gd name="f28" fmla="val 45"/>
                <a:gd name="f29" fmla="val 568"/>
                <a:gd name="f30" fmla="val 51"/>
                <a:gd name="f31" fmla="val 58"/>
                <a:gd name="f32" fmla="val 61"/>
                <a:gd name="f33" fmla="val 575"/>
                <a:gd name="f34" fmla="val 574"/>
                <a:gd name="f35" fmla="val 66"/>
                <a:gd name="f36" fmla="val 540"/>
                <a:gd name="f37" fmla="val 506"/>
                <a:gd name="f38" fmla="val 472"/>
                <a:gd name="f39" fmla="val 466"/>
                <a:gd name="f40" fmla="val 74"/>
                <a:gd name="f41" fmla="val 457"/>
                <a:gd name="f42" fmla="val 73"/>
                <a:gd name="f43" fmla="val 449"/>
                <a:gd name="f44" fmla="val 427"/>
                <a:gd name="f45" fmla="val 406"/>
                <a:gd name="f46" fmla="val 385"/>
                <a:gd name="f47" fmla="val 351"/>
                <a:gd name="f48" fmla="val 72"/>
                <a:gd name="f49" fmla="val 316"/>
                <a:gd name="f50" fmla="val 282"/>
                <a:gd name="f51" fmla="val 252"/>
                <a:gd name="f52" fmla="val 223"/>
                <a:gd name="f53" fmla="val 193"/>
                <a:gd name="f54" fmla="val 159"/>
                <a:gd name="f55" fmla="val 124"/>
                <a:gd name="f56" fmla="val 90"/>
                <a:gd name="f57" fmla="val 69"/>
                <a:gd name="f58" fmla="val 48"/>
                <a:gd name="f59" fmla="val 26"/>
                <a:gd name="f60" fmla="val 18"/>
                <a:gd name="f61" fmla="val 9"/>
                <a:gd name="f62" fmla="+- 0 0 -90"/>
                <a:gd name="f63" fmla="*/ f3 1 576"/>
                <a:gd name="f64" fmla="*/ f4 1 75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76"/>
                <a:gd name="f73" fmla="*/ f69 1 75"/>
                <a:gd name="f74" fmla="*/ 3 f70 1"/>
                <a:gd name="f75" fmla="*/ 65 f69 1"/>
                <a:gd name="f76" fmla="*/ 1 f70 1"/>
                <a:gd name="f77" fmla="*/ 62 f69 1"/>
                <a:gd name="f78" fmla="*/ 96 f70 1"/>
                <a:gd name="f79" fmla="*/ 0 f69 1"/>
                <a:gd name="f80" fmla="*/ 464 f70 1"/>
                <a:gd name="f81" fmla="*/ 551 f70 1"/>
                <a:gd name="f82" fmla="*/ 36 f69 1"/>
                <a:gd name="f83" fmla="*/ 576 f70 1"/>
                <a:gd name="f84" fmla="*/ 58 f69 1"/>
                <a:gd name="f85" fmla="*/ 574 f70 1"/>
                <a:gd name="f86" fmla="*/ 66 f69 1"/>
                <a:gd name="f87" fmla="*/ 472 f70 1"/>
                <a:gd name="f88" fmla="*/ 449 f70 1"/>
                <a:gd name="f89" fmla="*/ 74 f69 1"/>
                <a:gd name="f90" fmla="*/ 385 f70 1"/>
                <a:gd name="f91" fmla="*/ 75 f69 1"/>
                <a:gd name="f92" fmla="*/ 282 f70 1"/>
                <a:gd name="f93" fmla="*/ 193 f70 1"/>
                <a:gd name="f94" fmla="*/ 90 f70 1"/>
                <a:gd name="f95" fmla="*/ 26 f70 1"/>
                <a:gd name="f96" fmla="+- f71 0 f1"/>
                <a:gd name="f97" fmla="*/ f74 1 576"/>
                <a:gd name="f98" fmla="*/ f75 1 75"/>
                <a:gd name="f99" fmla="*/ f76 1 576"/>
                <a:gd name="f100" fmla="*/ f77 1 75"/>
                <a:gd name="f101" fmla="*/ f78 1 576"/>
                <a:gd name="f102" fmla="*/ f79 1 75"/>
                <a:gd name="f103" fmla="*/ f80 1 576"/>
                <a:gd name="f104" fmla="*/ f81 1 576"/>
                <a:gd name="f105" fmla="*/ f82 1 75"/>
                <a:gd name="f106" fmla="*/ f83 1 576"/>
                <a:gd name="f107" fmla="*/ f84 1 75"/>
                <a:gd name="f108" fmla="*/ f85 1 576"/>
                <a:gd name="f109" fmla="*/ f86 1 75"/>
                <a:gd name="f110" fmla="*/ f87 1 576"/>
                <a:gd name="f111" fmla="*/ f88 1 576"/>
                <a:gd name="f112" fmla="*/ f89 1 75"/>
                <a:gd name="f113" fmla="*/ f90 1 576"/>
                <a:gd name="f114" fmla="*/ f91 1 75"/>
                <a:gd name="f115" fmla="*/ f92 1 576"/>
                <a:gd name="f116" fmla="*/ f93 1 576"/>
                <a:gd name="f117" fmla="*/ f94 1 576"/>
                <a:gd name="f118" fmla="*/ f95 1 576"/>
                <a:gd name="f119" fmla="*/ 0 1 f72"/>
                <a:gd name="f120" fmla="*/ f66 1 f72"/>
                <a:gd name="f121" fmla="*/ 0 1 f73"/>
                <a:gd name="f122" fmla="*/ f67 1 f73"/>
                <a:gd name="f123" fmla="*/ f97 1 f72"/>
                <a:gd name="f124" fmla="*/ f98 1 f73"/>
                <a:gd name="f125" fmla="*/ f99 1 f72"/>
                <a:gd name="f126" fmla="*/ f100 1 f73"/>
                <a:gd name="f127" fmla="*/ f101 1 f72"/>
                <a:gd name="f128" fmla="*/ f102 1 f73"/>
                <a:gd name="f129" fmla="*/ f103 1 f72"/>
                <a:gd name="f130" fmla="*/ f104 1 f72"/>
                <a:gd name="f131" fmla="*/ f105 1 f73"/>
                <a:gd name="f132" fmla="*/ f106 1 f72"/>
                <a:gd name="f133" fmla="*/ f107 1 f73"/>
                <a:gd name="f134" fmla="*/ f108 1 f72"/>
                <a:gd name="f135" fmla="*/ f109 1 f73"/>
                <a:gd name="f136" fmla="*/ f110 1 f72"/>
                <a:gd name="f137" fmla="*/ f111 1 f72"/>
                <a:gd name="f138" fmla="*/ f112 1 f73"/>
                <a:gd name="f139" fmla="*/ f113 1 f72"/>
                <a:gd name="f140" fmla="*/ f114 1 f73"/>
                <a:gd name="f141" fmla="*/ f115 1 f72"/>
                <a:gd name="f142" fmla="*/ f116 1 f72"/>
                <a:gd name="f143" fmla="*/ f117 1 f72"/>
                <a:gd name="f144" fmla="*/ f118 1 f72"/>
                <a:gd name="f145" fmla="*/ f119 f63 1"/>
                <a:gd name="f146" fmla="*/ f120 f63 1"/>
                <a:gd name="f147" fmla="*/ f122 f64 1"/>
                <a:gd name="f148" fmla="*/ f121 f64 1"/>
                <a:gd name="f149" fmla="*/ f123 f63 1"/>
                <a:gd name="f150" fmla="*/ f124 f64 1"/>
                <a:gd name="f151" fmla="*/ f125 f63 1"/>
                <a:gd name="f152" fmla="*/ f126 f64 1"/>
                <a:gd name="f153" fmla="*/ f127 f63 1"/>
                <a:gd name="f154" fmla="*/ f128 f64 1"/>
                <a:gd name="f155" fmla="*/ f129 f63 1"/>
                <a:gd name="f156" fmla="*/ f130 f63 1"/>
                <a:gd name="f157" fmla="*/ f131 f64 1"/>
                <a:gd name="f158" fmla="*/ f132 f63 1"/>
                <a:gd name="f159" fmla="*/ f133 f64 1"/>
                <a:gd name="f160" fmla="*/ f134 f63 1"/>
                <a:gd name="f161" fmla="*/ f135 f64 1"/>
                <a:gd name="f162" fmla="*/ f136 f63 1"/>
                <a:gd name="f163" fmla="*/ f137 f63 1"/>
                <a:gd name="f164" fmla="*/ f138 f64 1"/>
                <a:gd name="f165" fmla="*/ f139 f63 1"/>
                <a:gd name="f166" fmla="*/ f140 f64 1"/>
                <a:gd name="f167" fmla="*/ f141 f63 1"/>
                <a:gd name="f168" fmla="*/ f142 f63 1"/>
                <a:gd name="f169" fmla="*/ f143 f63 1"/>
                <a:gd name="f170" fmla="*/ f144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49" y="f150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4"/>
                </a:cxn>
                <a:cxn ang="f96">
                  <a:pos x="f156" y="f157"/>
                </a:cxn>
                <a:cxn ang="f96">
                  <a:pos x="f158" y="f159"/>
                </a:cxn>
                <a:cxn ang="f96">
                  <a:pos x="f160" y="f161"/>
                </a:cxn>
                <a:cxn ang="f96">
                  <a:pos x="f162" y="f161"/>
                </a:cxn>
                <a:cxn ang="f96">
                  <a:pos x="f163" y="f164"/>
                </a:cxn>
                <a:cxn ang="f96">
                  <a:pos x="f165" y="f166"/>
                </a:cxn>
                <a:cxn ang="f96">
                  <a:pos x="f167" y="f166"/>
                </a:cxn>
                <a:cxn ang="f96">
                  <a:pos x="f168" y="f166"/>
                </a:cxn>
                <a:cxn ang="f96">
                  <a:pos x="f169" y="f166"/>
                </a:cxn>
                <a:cxn ang="f96">
                  <a:pos x="f170" y="f164"/>
                </a:cxn>
                <a:cxn ang="f96">
                  <a:pos x="f149" y="f150"/>
                </a:cxn>
              </a:cxnLst>
              <a:rect l="f145" t="f148" r="f146" b="f147"/>
              <a:pathLst>
                <a:path w="576" h="75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5"/>
                    <a:pt x="f18" y="f5"/>
                  </a:cubicBezTo>
                  <a:cubicBezTo>
                    <a:pt x="f19" y="f10"/>
                    <a:pt x="f20" y="f10"/>
                    <a:pt x="f21" y="f5"/>
                  </a:cubicBezTo>
                  <a:cubicBezTo>
                    <a:pt x="f22" y="f5"/>
                    <a:pt x="f23" y="f24"/>
                    <a:pt x="f25" y="f26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6" y="f32"/>
                    <a:pt x="f33" y="f12"/>
                    <a:pt x="f34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9" y="f40"/>
                    <a:pt x="f41" y="f42"/>
                    <a:pt x="f43" y="f40"/>
                  </a:cubicBezTo>
                  <a:cubicBezTo>
                    <a:pt x="f44" y="f40"/>
                    <a:pt x="f45" y="f42"/>
                    <a:pt x="f46" y="f7"/>
                  </a:cubicBezTo>
                  <a:cubicBezTo>
                    <a:pt x="f47" y="f48"/>
                    <a:pt x="f49" y="f42"/>
                    <a:pt x="f50" y="f7"/>
                  </a:cubicBezTo>
                  <a:cubicBezTo>
                    <a:pt x="f51" y="f42"/>
                    <a:pt x="f52" y="f42"/>
                    <a:pt x="f53" y="f7"/>
                  </a:cubicBezTo>
                  <a:cubicBezTo>
                    <a:pt x="f54" y="f48"/>
                    <a:pt x="f55" y="f42"/>
                    <a:pt x="f56" y="f7"/>
                  </a:cubicBezTo>
                  <a:cubicBezTo>
                    <a:pt x="f57" y="f42"/>
                    <a:pt x="f58" y="f40"/>
                    <a:pt x="f59" y="f40"/>
                  </a:cubicBezTo>
                  <a:cubicBezTo>
                    <a:pt x="f60" y="f42"/>
                    <a:pt x="f61" y="f40"/>
                    <a:pt x="f8" y="f9"/>
                  </a:cubicBezTo>
                  <a:close/>
                </a:path>
              </a:pathLst>
            </a:custGeom>
            <a:solidFill>
              <a:srgbClr val="ACDB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C0E7075-BD30-27C0-88DF-3F1EA256E254}"/>
                </a:ext>
              </a:extLst>
            </p:cNvPr>
            <p:cNvSpPr/>
            <p:nvPr/>
          </p:nvSpPr>
          <p:spPr>
            <a:xfrm>
              <a:off x="5008561" y="1593854"/>
              <a:ext cx="342900" cy="407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1"/>
                <a:gd name="f8" fmla="val 91"/>
                <a:gd name="f9" fmla="val 54"/>
                <a:gd name="f10" fmla="val 17"/>
                <a:gd name="f11" fmla="val 6"/>
                <a:gd name="f12" fmla="val 3"/>
                <a:gd name="f13" fmla="val 16"/>
                <a:gd name="f14" fmla="val 48"/>
                <a:gd name="f15" fmla="val 2"/>
                <a:gd name="f16" fmla="val 81"/>
                <a:gd name="f17" fmla="val 113"/>
                <a:gd name="f18" fmla="val 126"/>
                <a:gd name="f19" fmla="val 128"/>
                <a:gd name="f20" fmla="val 86"/>
                <a:gd name="f21" fmla="val 43"/>
                <a:gd name="f22" fmla="+- 0 0 -90"/>
                <a:gd name="f23" fmla="*/ f3 1 129"/>
                <a:gd name="f24" fmla="*/ f4 1 129"/>
                <a:gd name="f25" fmla="val f5"/>
                <a:gd name="f26" fmla="val f6"/>
                <a:gd name="f27" fmla="*/ f22 f0 1"/>
                <a:gd name="f28" fmla="+- f26 0 f25"/>
                <a:gd name="f29" fmla="*/ f27 1 f2"/>
                <a:gd name="f30" fmla="*/ f28 1 129"/>
                <a:gd name="f31" fmla="*/ 1 f28 1"/>
                <a:gd name="f32" fmla="*/ 129 f28 1"/>
                <a:gd name="f33" fmla="*/ 0 f28 1"/>
                <a:gd name="f34" fmla="*/ 17 f28 1"/>
                <a:gd name="f35" fmla="*/ 16 f28 1"/>
                <a:gd name="f36" fmla="*/ 113 f28 1"/>
                <a:gd name="f37" fmla="*/ 128 f28 1"/>
                <a:gd name="f38" fmla="+- f29 0 f1"/>
                <a:gd name="f39" fmla="*/ f31 1 129"/>
                <a:gd name="f40" fmla="*/ f32 1 129"/>
                <a:gd name="f41" fmla="*/ f33 1 129"/>
                <a:gd name="f42" fmla="*/ f34 1 129"/>
                <a:gd name="f43" fmla="*/ f35 1 129"/>
                <a:gd name="f44" fmla="*/ f36 1 129"/>
                <a:gd name="f45" fmla="*/ f37 1 129"/>
                <a:gd name="f46" fmla="*/ 0 1 f30"/>
                <a:gd name="f47" fmla="*/ f26 1 f30"/>
                <a:gd name="f48" fmla="*/ f39 1 f30"/>
                <a:gd name="f49" fmla="*/ f40 1 f30"/>
                <a:gd name="f50" fmla="*/ f41 1 f30"/>
                <a:gd name="f51" fmla="*/ f42 1 f30"/>
                <a:gd name="f52" fmla="*/ f43 1 f30"/>
                <a:gd name="f53" fmla="*/ f44 1 f30"/>
                <a:gd name="f54" fmla="*/ f45 1 f30"/>
                <a:gd name="f55" fmla="*/ f46 f23 1"/>
                <a:gd name="f56" fmla="*/ f47 f23 1"/>
                <a:gd name="f57" fmla="*/ f47 f24 1"/>
                <a:gd name="f58" fmla="*/ f46 f24 1"/>
                <a:gd name="f59" fmla="*/ f48 f23 1"/>
                <a:gd name="f60" fmla="*/ f49 f24 1"/>
                <a:gd name="f61" fmla="*/ f50 f23 1"/>
                <a:gd name="f62" fmla="*/ f51 f24 1"/>
                <a:gd name="f63" fmla="*/ f52 f23 1"/>
                <a:gd name="f64" fmla="*/ f48 f24 1"/>
                <a:gd name="f65" fmla="*/ f53 f23 1"/>
                <a:gd name="f66" fmla="*/ f49 f23 1"/>
                <a:gd name="f67" fmla="*/ f5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4"/>
                </a:cxn>
                <a:cxn ang="f38">
                  <a:pos x="f66" y="f62"/>
                </a:cxn>
                <a:cxn ang="f38">
                  <a:pos x="f67" y="f60"/>
                </a:cxn>
                <a:cxn ang="f38">
                  <a:pos x="f59" y="f60"/>
                </a:cxn>
              </a:cxnLst>
              <a:rect l="f55" t="f58" r="f56" b="f57"/>
              <a:pathLst>
                <a:path w="129" h="129">
                  <a:moveTo>
                    <a:pt x="f7" y="f6"/>
                  </a:moveTo>
                  <a:cubicBezTo>
                    <a:pt x="f7" y="f8"/>
                    <a:pt x="f7" y="f9"/>
                    <a:pt x="f5" y="f10"/>
                  </a:cubicBezTo>
                  <a:cubicBezTo>
                    <a:pt x="f5" y="f11"/>
                    <a:pt x="f12" y="f5"/>
                    <a:pt x="f13" y="f7"/>
                  </a:cubicBezTo>
                  <a:cubicBezTo>
                    <a:pt x="f14" y="f15"/>
                    <a:pt x="f16" y="f15"/>
                    <a:pt x="f17" y="f7"/>
                  </a:cubicBezTo>
                  <a:cubicBezTo>
                    <a:pt x="f18" y="f5"/>
                    <a:pt x="f6" y="f11"/>
                    <a:pt x="f6" y="f10"/>
                  </a:cubicBezTo>
                  <a:cubicBezTo>
                    <a:pt x="f19" y="f9"/>
                    <a:pt x="f19" y="f8"/>
                    <a:pt x="f19" y="f6"/>
                  </a:cubicBezTo>
                  <a:cubicBezTo>
                    <a:pt x="f20" y="f6"/>
                    <a:pt x="f21" y="f6"/>
                    <a:pt x="f7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E429F72-A34D-F8C4-F65D-BD1977FCB7FC}"/>
                </a:ext>
              </a:extLst>
            </p:cNvPr>
            <p:cNvSpPr/>
            <p:nvPr/>
          </p:nvSpPr>
          <p:spPr>
            <a:xfrm>
              <a:off x="5926134" y="2001841"/>
              <a:ext cx="382584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"/>
                <a:gd name="f7" fmla="val 63"/>
                <a:gd name="f8" fmla="val 29"/>
                <a:gd name="f9" fmla="val 57"/>
                <a:gd name="f10" fmla="val 86"/>
                <a:gd name="f11" fmla="val 114"/>
                <a:gd name="f12" fmla="val 136"/>
                <a:gd name="f13" fmla="val 7"/>
                <a:gd name="f14" fmla="val 143"/>
                <a:gd name="f15" fmla="val 14"/>
                <a:gd name="f16" fmla="val 31"/>
                <a:gd name="f17" fmla="val 49"/>
                <a:gd name="f18" fmla="val 137"/>
                <a:gd name="f19" fmla="val 85"/>
                <a:gd name="f20" fmla="val 43"/>
                <a:gd name="f21" fmla="val 21"/>
                <a:gd name="f22" fmla="+- 0 0 -90"/>
                <a:gd name="f23" fmla="*/ f3 1 144"/>
                <a:gd name="f24" fmla="*/ f4 1 6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44"/>
                <a:gd name="f33" fmla="*/ f29 1 63"/>
                <a:gd name="f34" fmla="*/ 29 f30 1"/>
                <a:gd name="f35" fmla="*/ 0 f29 1"/>
                <a:gd name="f36" fmla="*/ 114 f30 1"/>
                <a:gd name="f37" fmla="*/ 143 f30 1"/>
                <a:gd name="f38" fmla="*/ 31 f29 1"/>
                <a:gd name="f39" fmla="*/ 63 f29 1"/>
                <a:gd name="f40" fmla="+- f31 0 f1"/>
                <a:gd name="f41" fmla="*/ f34 1 144"/>
                <a:gd name="f42" fmla="*/ f35 1 63"/>
                <a:gd name="f43" fmla="*/ f36 1 144"/>
                <a:gd name="f44" fmla="*/ f37 1 144"/>
                <a:gd name="f45" fmla="*/ f38 1 63"/>
                <a:gd name="f46" fmla="*/ f39 1 6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2"/>
                </a:cxn>
                <a:cxn ang="f40">
                  <a:pos x="f64" y="f65"/>
                </a:cxn>
                <a:cxn ang="f40">
                  <a:pos x="f63" y="f66"/>
                </a:cxn>
                <a:cxn ang="f40">
                  <a:pos x="f61" y="f66"/>
                </a:cxn>
                <a:cxn ang="f40">
                  <a:pos x="f61" y="f62"/>
                </a:cxn>
              </a:cxnLst>
              <a:rect l="f57" t="f60" r="f58" b="f59"/>
              <a:pathLst>
                <a:path w="144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6" y="f17"/>
                    <a:pt x="f18" y="f9"/>
                    <a:pt x="f11" y="f7"/>
                  </a:cubicBezTo>
                  <a:cubicBezTo>
                    <a:pt x="f19" y="f7"/>
                    <a:pt x="f9" y="f7"/>
                    <a:pt x="f8" y="f7"/>
                  </a:cubicBezTo>
                  <a:cubicBezTo>
                    <a:pt x="f5" y="f20"/>
                    <a:pt x="f5" y="f21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75966652-4055-3300-A77A-C6065BE09D09}"/>
                </a:ext>
              </a:extLst>
            </p:cNvPr>
            <p:cNvSpPr/>
            <p:nvPr/>
          </p:nvSpPr>
          <p:spPr>
            <a:xfrm>
              <a:off x="6945316" y="2001841"/>
              <a:ext cx="382584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"/>
                <a:gd name="f7" fmla="val 63"/>
                <a:gd name="f8" fmla="val 30"/>
                <a:gd name="f9" fmla="val 58"/>
                <a:gd name="f10" fmla="val 87"/>
                <a:gd name="f11" fmla="val 115"/>
                <a:gd name="f12" fmla="val 1"/>
                <a:gd name="f13" fmla="val 21"/>
                <a:gd name="f14" fmla="val 43"/>
                <a:gd name="f15" fmla="val 7"/>
                <a:gd name="f16" fmla="val 57"/>
                <a:gd name="f17" fmla="val 49"/>
                <a:gd name="f18" fmla="val 31"/>
                <a:gd name="f19" fmla="val 14"/>
                <a:gd name="f20" fmla="val 8"/>
                <a:gd name="f21" fmla="+- 0 0 -90"/>
                <a:gd name="f22" fmla="*/ f3 1 144"/>
                <a:gd name="f23" fmla="*/ f4 1 6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4"/>
                <a:gd name="f32" fmla="*/ f28 1 63"/>
                <a:gd name="f33" fmla="*/ 30 f29 1"/>
                <a:gd name="f34" fmla="*/ 0 f28 1"/>
                <a:gd name="f35" fmla="*/ 115 f29 1"/>
                <a:gd name="f36" fmla="*/ 1 f28 1"/>
                <a:gd name="f37" fmla="*/ 63 f28 1"/>
                <a:gd name="f38" fmla="*/ 0 f29 1"/>
                <a:gd name="f39" fmla="*/ 31 f28 1"/>
                <a:gd name="f40" fmla="+- f30 0 f1"/>
                <a:gd name="f41" fmla="*/ f33 1 144"/>
                <a:gd name="f42" fmla="*/ f34 1 63"/>
                <a:gd name="f43" fmla="*/ f35 1 144"/>
                <a:gd name="f44" fmla="*/ f36 1 63"/>
                <a:gd name="f45" fmla="*/ f37 1 63"/>
                <a:gd name="f46" fmla="*/ f38 1 144"/>
                <a:gd name="f47" fmla="*/ f39 1 63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5" y="f67"/>
                </a:cxn>
                <a:cxn ang="f40">
                  <a:pos x="f63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144" h="63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6" y="f13"/>
                    <a:pt x="f6" y="f14"/>
                    <a:pt x="f11" y="f7"/>
                  </a:cubicBezTo>
                  <a:cubicBezTo>
                    <a:pt x="f10" y="f7"/>
                    <a:pt x="f9" y="f7"/>
                    <a:pt x="f8" y="f7"/>
                  </a:cubicBezTo>
                  <a:cubicBezTo>
                    <a:pt x="f15" y="f16"/>
                    <a:pt x="f5" y="f17"/>
                    <a:pt x="f5" y="f18"/>
                  </a:cubicBezTo>
                  <a:cubicBezTo>
                    <a:pt x="f12" y="f19"/>
                    <a:pt x="f20" y="f15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8C52A9AF-F3F0-F0FF-9259-1A3DE03C7053}"/>
                </a:ext>
              </a:extLst>
            </p:cNvPr>
            <p:cNvSpPr/>
            <p:nvPr/>
          </p:nvSpPr>
          <p:spPr>
            <a:xfrm>
              <a:off x="4394204" y="2405064"/>
              <a:ext cx="384176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"/>
                <a:gd name="f7" fmla="val 63"/>
                <a:gd name="f8" fmla="val 29"/>
                <a:gd name="f9" fmla="val 57"/>
                <a:gd name="f10" fmla="val 86"/>
                <a:gd name="f11" fmla="val 114"/>
                <a:gd name="f12" fmla="val 136"/>
                <a:gd name="f13" fmla="val 7"/>
                <a:gd name="f14" fmla="val 143"/>
                <a:gd name="f15" fmla="val 13"/>
                <a:gd name="f16" fmla="val 31"/>
                <a:gd name="f17" fmla="val 49"/>
                <a:gd name="f18" fmla="val 137"/>
                <a:gd name="f19" fmla="val 43"/>
                <a:gd name="f20" fmla="val 21"/>
                <a:gd name="f21" fmla="+- 0 0 -90"/>
                <a:gd name="f22" fmla="*/ f3 1 144"/>
                <a:gd name="f23" fmla="*/ f4 1 6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4"/>
                <a:gd name="f32" fmla="*/ f28 1 63"/>
                <a:gd name="f33" fmla="*/ 29 f29 1"/>
                <a:gd name="f34" fmla="*/ 0 f28 1"/>
                <a:gd name="f35" fmla="*/ 114 f29 1"/>
                <a:gd name="f36" fmla="*/ 144 f29 1"/>
                <a:gd name="f37" fmla="*/ 31 f28 1"/>
                <a:gd name="f38" fmla="*/ 63 f28 1"/>
                <a:gd name="f39" fmla="+- f30 0 f1"/>
                <a:gd name="f40" fmla="*/ f33 1 144"/>
                <a:gd name="f41" fmla="*/ f34 1 63"/>
                <a:gd name="f42" fmla="*/ f35 1 144"/>
                <a:gd name="f43" fmla="*/ f36 1 144"/>
                <a:gd name="f44" fmla="*/ f37 1 63"/>
                <a:gd name="f45" fmla="*/ f38 1 63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2" y="f65"/>
                </a:cxn>
                <a:cxn ang="f39">
                  <a:pos x="f60" y="f65"/>
                </a:cxn>
                <a:cxn ang="f39">
                  <a:pos x="f60" y="f61"/>
                </a:cxn>
              </a:cxnLst>
              <a:rect l="f56" t="f59" r="f57" b="f58"/>
              <a:pathLst>
                <a:path w="144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6" y="f17"/>
                    <a:pt x="f18" y="f9"/>
                    <a:pt x="f11" y="f7"/>
                  </a:cubicBezTo>
                  <a:cubicBezTo>
                    <a:pt x="f10" y="f7"/>
                    <a:pt x="f9" y="f7"/>
                    <a:pt x="f8" y="f7"/>
                  </a:cubicBezTo>
                  <a:cubicBezTo>
                    <a:pt x="f5" y="f19"/>
                    <a:pt x="f5" y="f20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D6742460-2188-60D5-7DF5-2933DCE6EE73}"/>
                </a:ext>
              </a:extLst>
            </p:cNvPr>
            <p:cNvSpPr/>
            <p:nvPr/>
          </p:nvSpPr>
          <p:spPr>
            <a:xfrm>
              <a:off x="7454902" y="2363788"/>
              <a:ext cx="384176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"/>
                <a:gd name="f7" fmla="val 76"/>
                <a:gd name="f8" fmla="val 30"/>
                <a:gd name="f9" fmla="val 13"/>
                <a:gd name="f10" fmla="val 45"/>
                <a:gd name="f11" fmla="val 61"/>
                <a:gd name="f12" fmla="val 12"/>
                <a:gd name="f13" fmla="val 89"/>
                <a:gd name="f14" fmla="val 2"/>
                <a:gd name="f15" fmla="val 102"/>
                <a:gd name="f16" fmla="val 115"/>
                <a:gd name="f17" fmla="val 34"/>
                <a:gd name="f18" fmla="val 56"/>
                <a:gd name="f19" fmla="val 86"/>
                <a:gd name="f20" fmla="val 58"/>
                <a:gd name="f21" fmla="val 8"/>
                <a:gd name="f22" fmla="val 70"/>
                <a:gd name="f23" fmla="val 1"/>
                <a:gd name="f24" fmla="val 63"/>
                <a:gd name="f25" fmla="val 46"/>
                <a:gd name="f26" fmla="val 28"/>
                <a:gd name="f27" fmla="val 7"/>
                <a:gd name="f28" fmla="val 20"/>
                <a:gd name="f29" fmla="+- 0 0 -90"/>
                <a:gd name="f30" fmla="*/ f3 1 144"/>
                <a:gd name="f31" fmla="*/ f4 1 76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44"/>
                <a:gd name="f40" fmla="*/ f36 1 76"/>
                <a:gd name="f41" fmla="*/ 30 f37 1"/>
                <a:gd name="f42" fmla="*/ 13 f36 1"/>
                <a:gd name="f43" fmla="*/ 76 f37 1"/>
                <a:gd name="f44" fmla="*/ 12 f36 1"/>
                <a:gd name="f45" fmla="*/ 115 f37 1"/>
                <a:gd name="f46" fmla="*/ 76 f36 1"/>
                <a:gd name="f47" fmla="*/ 0 f37 1"/>
                <a:gd name="f48" fmla="*/ 46 f36 1"/>
                <a:gd name="f49" fmla="+- f38 0 f1"/>
                <a:gd name="f50" fmla="*/ f41 1 144"/>
                <a:gd name="f51" fmla="*/ f42 1 76"/>
                <a:gd name="f52" fmla="*/ f43 1 144"/>
                <a:gd name="f53" fmla="*/ f44 1 76"/>
                <a:gd name="f54" fmla="*/ f45 1 144"/>
                <a:gd name="f55" fmla="*/ f46 1 76"/>
                <a:gd name="f56" fmla="*/ f47 1 144"/>
                <a:gd name="f57" fmla="*/ f48 1 76"/>
                <a:gd name="f58" fmla="*/ 0 1 f39"/>
                <a:gd name="f59" fmla="*/ f33 1 f39"/>
                <a:gd name="f60" fmla="*/ 0 1 f40"/>
                <a:gd name="f61" fmla="*/ f34 1 f40"/>
                <a:gd name="f62" fmla="*/ f50 1 f39"/>
                <a:gd name="f63" fmla="*/ f51 1 f40"/>
                <a:gd name="f64" fmla="*/ f52 1 f39"/>
                <a:gd name="f65" fmla="*/ f53 1 f40"/>
                <a:gd name="f66" fmla="*/ f54 1 f39"/>
                <a:gd name="f67" fmla="*/ f55 1 f40"/>
                <a:gd name="f68" fmla="*/ f56 1 f39"/>
                <a:gd name="f69" fmla="*/ f57 1 f40"/>
                <a:gd name="f70" fmla="*/ f58 f30 1"/>
                <a:gd name="f71" fmla="*/ f59 f30 1"/>
                <a:gd name="f72" fmla="*/ f61 f31 1"/>
                <a:gd name="f73" fmla="*/ f60 f31 1"/>
                <a:gd name="f74" fmla="*/ f62 f30 1"/>
                <a:gd name="f75" fmla="*/ f63 f31 1"/>
                <a:gd name="f76" fmla="*/ f64 f30 1"/>
                <a:gd name="f77" fmla="*/ f65 f31 1"/>
                <a:gd name="f78" fmla="*/ f66 f30 1"/>
                <a:gd name="f79" fmla="*/ f67 f31 1"/>
                <a:gd name="f80" fmla="*/ f68 f30 1"/>
                <a:gd name="f81" fmla="*/ f6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4" y="f75"/>
                </a:cxn>
                <a:cxn ang="f49">
                  <a:pos x="f76" y="f77"/>
                </a:cxn>
                <a:cxn ang="f49">
                  <a:pos x="f78" y="f75"/>
                </a:cxn>
                <a:cxn ang="f49">
                  <a:pos x="f78" y="f79"/>
                </a:cxn>
                <a:cxn ang="f49">
                  <a:pos x="f74" y="f79"/>
                </a:cxn>
                <a:cxn ang="f49">
                  <a:pos x="f80" y="f81"/>
                </a:cxn>
                <a:cxn ang="f49">
                  <a:pos x="f74" y="f75"/>
                </a:cxn>
              </a:cxnLst>
              <a:rect l="f70" t="f73" r="f71" b="f72"/>
              <a:pathLst>
                <a:path w="144" h="76">
                  <a:moveTo>
                    <a:pt x="f8" y="f9"/>
                  </a:moveTo>
                  <a:cubicBezTo>
                    <a:pt x="f10" y="f9"/>
                    <a:pt x="f11" y="f9"/>
                    <a:pt x="f7" y="f12"/>
                  </a:cubicBezTo>
                  <a:cubicBezTo>
                    <a:pt x="f13" y="f14"/>
                    <a:pt x="f15" y="f5"/>
                    <a:pt x="f16" y="f9"/>
                  </a:cubicBezTo>
                  <a:cubicBezTo>
                    <a:pt x="f6" y="f17"/>
                    <a:pt x="f6" y="f18"/>
                    <a:pt x="f16" y="f7"/>
                  </a:cubicBezTo>
                  <a:cubicBezTo>
                    <a:pt x="f19" y="f7"/>
                    <a:pt x="f20" y="f7"/>
                    <a:pt x="f8" y="f7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5" y="f26"/>
                    <a:pt x="f27" y="f28"/>
                    <a:pt x="f8" y="f9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33630137-A48A-FF77-4644-224BC0F9E60E}"/>
                </a:ext>
              </a:extLst>
            </p:cNvPr>
            <p:cNvSpPr/>
            <p:nvPr/>
          </p:nvSpPr>
          <p:spPr>
            <a:xfrm>
              <a:off x="7851779" y="2565404"/>
              <a:ext cx="420688" cy="2428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"/>
                <a:gd name="f7" fmla="val 77"/>
                <a:gd name="f8" fmla="val 67"/>
                <a:gd name="f9" fmla="val 45"/>
                <a:gd name="f10" fmla="val 56"/>
                <a:gd name="f11" fmla="val 22"/>
                <a:gd name="f12" fmla="val 34"/>
                <a:gd name="f13" fmla="val 13"/>
                <a:gd name="f14" fmla="val 11"/>
                <a:gd name="f15" fmla="val 15"/>
                <a:gd name="f16" fmla="val 32"/>
                <a:gd name="f17" fmla="val 89"/>
                <a:gd name="f18" fmla="val 122"/>
                <a:gd name="f19" fmla="val 37"/>
                <a:gd name="f20" fmla="val 126"/>
                <a:gd name="f21" fmla="val 96"/>
                <a:gd name="f22" fmla="+- 0 0 -90"/>
                <a:gd name="f23" fmla="*/ f3 1 158"/>
                <a:gd name="f24" fmla="*/ f4 1 7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8"/>
                <a:gd name="f33" fmla="*/ f29 1 77"/>
                <a:gd name="f34" fmla="*/ 67 f30 1"/>
                <a:gd name="f35" fmla="*/ 77 f29 1"/>
                <a:gd name="f36" fmla="*/ 0 f30 1"/>
                <a:gd name="f37" fmla="*/ 13 f29 1"/>
                <a:gd name="f38" fmla="*/ 32 f30 1"/>
                <a:gd name="f39" fmla="*/ 158 f30 1"/>
                <a:gd name="f40" fmla="+- f31 0 f1"/>
                <a:gd name="f41" fmla="*/ f34 1 158"/>
                <a:gd name="f42" fmla="*/ f35 1 77"/>
                <a:gd name="f43" fmla="*/ f36 1 158"/>
                <a:gd name="f44" fmla="*/ f37 1 77"/>
                <a:gd name="f45" fmla="*/ f38 1 158"/>
                <a:gd name="f46" fmla="*/ f39 1 158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2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6" y="f62"/>
                </a:cxn>
                <a:cxn ang="f40">
                  <a:pos x="f61" y="f62"/>
                </a:cxn>
              </a:cxnLst>
              <a:rect l="f57" t="f60" r="f58" b="f59"/>
              <a:pathLst>
                <a:path w="158" h="7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3"/>
                    <a:pt x="f11" y="f15"/>
                    <a:pt x="f16" y="f13"/>
                  </a:cubicBezTo>
                  <a:cubicBezTo>
                    <a:pt x="f17" y="f5"/>
                    <a:pt x="f18" y="f19"/>
                    <a:pt x="f6" y="f7"/>
                  </a:cubicBezTo>
                  <a:cubicBezTo>
                    <a:pt x="f20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ACDB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32949BA-C40A-E5B0-EF0B-713113149D2A}"/>
                </a:ext>
              </a:extLst>
            </p:cNvPr>
            <p:cNvSpPr/>
            <p:nvPr/>
          </p:nvSpPr>
          <p:spPr>
            <a:xfrm>
              <a:off x="7489822" y="2165354"/>
              <a:ext cx="406395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79"/>
                <a:gd name="f8" fmla="val 102"/>
                <a:gd name="f9" fmla="val 76"/>
                <a:gd name="f10" fmla="val 89"/>
                <a:gd name="f11" fmla="val 63"/>
                <a:gd name="f12" fmla="val 75"/>
                <a:gd name="f13" fmla="val 44"/>
                <a:gd name="f14" fmla="val 52"/>
                <a:gd name="f15" fmla="val 17"/>
                <a:gd name="f16" fmla="val 37"/>
                <a:gd name="f17" fmla="val 12"/>
                <a:gd name="f18" fmla="val 9"/>
                <a:gd name="f19" fmla="val 19"/>
                <a:gd name="f20" fmla="val 13"/>
                <a:gd name="f21" fmla="val 27"/>
                <a:gd name="f22" fmla="val 84"/>
                <a:gd name="f23" fmla="val 119"/>
                <a:gd name="f24" fmla="val 34"/>
                <a:gd name="f25" fmla="val 73"/>
                <a:gd name="f26" fmla="val 135"/>
                <a:gd name="f27" fmla="val 118"/>
                <a:gd name="f28" fmla="val 74"/>
                <a:gd name="f29" fmla="+- 0 0 -90"/>
                <a:gd name="f30" fmla="*/ f3 1 153"/>
                <a:gd name="f31" fmla="*/ f4 1 79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53"/>
                <a:gd name="f40" fmla="*/ f36 1 79"/>
                <a:gd name="f41" fmla="*/ 102 f37 1"/>
                <a:gd name="f42" fmla="*/ 76 f36 1"/>
                <a:gd name="f43" fmla="*/ 63 f37 1"/>
                <a:gd name="f44" fmla="*/ 75 f36 1"/>
                <a:gd name="f45" fmla="*/ 0 f37 1"/>
                <a:gd name="f46" fmla="*/ 12 f36 1"/>
                <a:gd name="f47" fmla="*/ 27 f37 1"/>
                <a:gd name="f48" fmla="*/ 153 f37 1"/>
                <a:gd name="f49" fmla="*/ 73 f36 1"/>
                <a:gd name="f50" fmla="+- f38 0 f1"/>
                <a:gd name="f51" fmla="*/ f41 1 153"/>
                <a:gd name="f52" fmla="*/ f42 1 79"/>
                <a:gd name="f53" fmla="*/ f43 1 153"/>
                <a:gd name="f54" fmla="*/ f44 1 79"/>
                <a:gd name="f55" fmla="*/ f45 1 153"/>
                <a:gd name="f56" fmla="*/ f46 1 79"/>
                <a:gd name="f57" fmla="*/ f47 1 153"/>
                <a:gd name="f58" fmla="*/ f48 1 153"/>
                <a:gd name="f59" fmla="*/ f49 1 79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  <a:cxn ang="f50">
                  <a:pos x="f77" y="f78"/>
                </a:cxn>
              </a:cxnLst>
              <a:rect l="f73" t="f76" r="f74" b="f75"/>
              <a:pathLst>
                <a:path w="153" h="79">
                  <a:moveTo>
                    <a:pt x="f8" y="f9"/>
                  </a:moveTo>
                  <a:cubicBezTo>
                    <a:pt x="f10" y="f9"/>
                    <a:pt x="f9" y="f9"/>
                    <a:pt x="f11" y="f12"/>
                  </a:cubicBezTo>
                  <a:cubicBezTo>
                    <a:pt x="f13" y="f14"/>
                    <a:pt x="f15" y="f16"/>
                    <a:pt x="f5" y="f17"/>
                  </a:cubicBezTo>
                  <a:cubicBezTo>
                    <a:pt x="f18" y="f17"/>
                    <a:pt x="f19" y="f20"/>
                    <a:pt x="f21" y="f17"/>
                  </a:cubicBezTo>
                  <a:cubicBezTo>
                    <a:pt x="f22" y="f5"/>
                    <a:pt x="f23" y="f24"/>
                    <a:pt x="f6" y="f25"/>
                  </a:cubicBezTo>
                  <a:cubicBezTo>
                    <a:pt x="f26" y="f7"/>
                    <a:pt x="f27" y="f28"/>
                    <a:pt x="f8" y="f9"/>
                  </a:cubicBezTo>
                  <a:close/>
                </a:path>
              </a:pathLst>
            </a:custGeom>
            <a:solidFill>
              <a:srgbClr val="ACDB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4DE1E628-3177-A228-3944-0F242CAF64EC}"/>
                </a:ext>
              </a:extLst>
            </p:cNvPr>
            <p:cNvSpPr/>
            <p:nvPr/>
          </p:nvSpPr>
          <p:spPr>
            <a:xfrm>
              <a:off x="3903665" y="3209928"/>
              <a:ext cx="523878" cy="204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65"/>
                <a:gd name="f8" fmla="val 49"/>
                <a:gd name="f9" fmla="val 90"/>
                <a:gd name="f10" fmla="val 131"/>
                <a:gd name="f11" fmla="val 1"/>
                <a:gd name="f12" fmla="val 172"/>
                <a:gd name="f13" fmla="val 188"/>
                <a:gd name="f14" fmla="val 11"/>
                <a:gd name="f15" fmla="val 24"/>
                <a:gd name="f16" fmla="val 191"/>
                <a:gd name="f17" fmla="val 43"/>
                <a:gd name="f18" fmla="val 184"/>
                <a:gd name="f19" fmla="val 62"/>
                <a:gd name="f20" fmla="val 169"/>
                <a:gd name="f21" fmla="val 151"/>
                <a:gd name="f22" fmla="val 115"/>
                <a:gd name="f23" fmla="val 64"/>
                <a:gd name="f24" fmla="val 79"/>
                <a:gd name="f25" fmla="val 16"/>
                <a:gd name="f26" fmla="val 2"/>
                <a:gd name="f27" fmla="val 54"/>
                <a:gd name="f28" fmla="val 34"/>
                <a:gd name="f29" fmla="val 13"/>
                <a:gd name="f30" fmla="val 14"/>
                <a:gd name="f31" fmla="val 41"/>
                <a:gd name="f32" fmla="val 44"/>
                <a:gd name="f33" fmla="val 47"/>
                <a:gd name="f34" fmla="+- 0 0 -90"/>
                <a:gd name="f35" fmla="*/ f3 1 197"/>
                <a:gd name="f36" fmla="*/ f4 1 6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97"/>
                <a:gd name="f45" fmla="*/ f41 1 65"/>
                <a:gd name="f46" fmla="*/ 49 f42 1"/>
                <a:gd name="f47" fmla="*/ 0 f41 1"/>
                <a:gd name="f48" fmla="*/ 172 f42 1"/>
                <a:gd name="f49" fmla="*/ 1 f41 1"/>
                <a:gd name="f50" fmla="*/ 191 f42 1"/>
                <a:gd name="f51" fmla="*/ 43 f41 1"/>
                <a:gd name="f52" fmla="*/ 151 f42 1"/>
                <a:gd name="f53" fmla="*/ 65 f41 1"/>
                <a:gd name="f54" fmla="*/ 43 f42 1"/>
                <a:gd name="f55" fmla="*/ 1 f42 1"/>
                <a:gd name="f56" fmla="*/ 34 f41 1"/>
                <a:gd name="f57" fmla="*/ 41 f42 1"/>
                <a:gd name="f58" fmla="+- f43 0 f1"/>
                <a:gd name="f59" fmla="*/ f46 1 197"/>
                <a:gd name="f60" fmla="*/ f47 1 65"/>
                <a:gd name="f61" fmla="*/ f48 1 197"/>
                <a:gd name="f62" fmla="*/ f49 1 65"/>
                <a:gd name="f63" fmla="*/ f50 1 197"/>
                <a:gd name="f64" fmla="*/ f51 1 65"/>
                <a:gd name="f65" fmla="*/ f52 1 197"/>
                <a:gd name="f66" fmla="*/ f53 1 65"/>
                <a:gd name="f67" fmla="*/ f54 1 197"/>
                <a:gd name="f68" fmla="*/ f55 1 197"/>
                <a:gd name="f69" fmla="*/ f56 1 65"/>
                <a:gd name="f70" fmla="*/ f57 1 197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4"/>
                <a:gd name="f85" fmla="*/ f69 1 f45"/>
                <a:gd name="f86" fmla="*/ f70 1 f44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5 1"/>
                <a:gd name="f101" fmla="*/ f85 f36 1"/>
                <a:gd name="f102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98"/>
                </a:cxn>
                <a:cxn ang="f58">
                  <a:pos x="f100" y="f101"/>
                </a:cxn>
                <a:cxn ang="f58">
                  <a:pos x="f102" y="f94"/>
                </a:cxn>
                <a:cxn ang="f58">
                  <a:pos x="f91" y="f92"/>
                </a:cxn>
              </a:cxnLst>
              <a:rect l="f87" t="f90" r="f88" b="f89"/>
              <a:pathLst>
                <a:path w="197" h="65">
                  <a:moveTo>
                    <a:pt x="f8" y="f5"/>
                  </a:moveTo>
                  <a:cubicBezTo>
                    <a:pt x="f9" y="f5"/>
                    <a:pt x="f10" y="f11"/>
                    <a:pt x="f12" y="f11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20" y="f7"/>
                    <a:pt x="f21" y="f7"/>
                  </a:cubicBezTo>
                  <a:cubicBezTo>
                    <a:pt x="f22" y="f23"/>
                    <a:pt x="f24" y="f7"/>
                    <a:pt x="f17" y="f7"/>
                  </a:cubicBezTo>
                  <a:cubicBezTo>
                    <a:pt x="f25" y="f7"/>
                    <a:pt x="f26" y="f27"/>
                    <a:pt x="f11" y="f28"/>
                  </a:cubicBezTo>
                  <a:cubicBezTo>
                    <a:pt x="f5" y="f29"/>
                    <a:pt x="f30" y="f26"/>
                    <a:pt x="f31" y="f11"/>
                  </a:cubicBezTo>
                  <a:cubicBezTo>
                    <a:pt x="f32" y="f11"/>
                    <a:pt x="f33" y="f5"/>
                    <a:pt x="f8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BF84BF15-79BF-6F95-AAA0-7CB84CCD5DAB}"/>
                </a:ext>
              </a:extLst>
            </p:cNvPr>
            <p:cNvSpPr/>
            <p:nvPr/>
          </p:nvSpPr>
          <p:spPr>
            <a:xfrm>
              <a:off x="4573591" y="3213101"/>
              <a:ext cx="533396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64"/>
                <a:gd name="f8" fmla="val 25"/>
                <a:gd name="f9" fmla="val 76"/>
                <a:gd name="f10" fmla="val 126"/>
                <a:gd name="f11" fmla="val 176"/>
                <a:gd name="f12" fmla="val 191"/>
                <a:gd name="f13" fmla="val 10"/>
                <a:gd name="f14" fmla="val 23"/>
                <a:gd name="f15" fmla="val 195"/>
                <a:gd name="f16" fmla="val 42"/>
                <a:gd name="f17" fmla="val 188"/>
                <a:gd name="f18" fmla="val 61"/>
                <a:gd name="f19" fmla="val 172"/>
                <a:gd name="f20" fmla="val 155"/>
                <a:gd name="f21" fmla="val 119"/>
                <a:gd name="f22" fmla="val 63"/>
                <a:gd name="f23" fmla="val 83"/>
                <a:gd name="f24" fmla="val 47"/>
                <a:gd name="f25" fmla="val 29"/>
                <a:gd name="f26" fmla="val 13"/>
                <a:gd name="f27" fmla="val 7"/>
                <a:gd name="f28" fmla="+- 0 0 -90"/>
                <a:gd name="f29" fmla="*/ f3 1 201"/>
                <a:gd name="f30" fmla="*/ f4 1 6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01"/>
                <a:gd name="f39" fmla="*/ f35 1 64"/>
                <a:gd name="f40" fmla="*/ 25 f36 1"/>
                <a:gd name="f41" fmla="*/ 0 f35 1"/>
                <a:gd name="f42" fmla="*/ 176 f36 1"/>
                <a:gd name="f43" fmla="*/ 195 f36 1"/>
                <a:gd name="f44" fmla="*/ 42 f35 1"/>
                <a:gd name="f45" fmla="*/ 155 f36 1"/>
                <a:gd name="f46" fmla="*/ 64 f35 1"/>
                <a:gd name="f47" fmla="*/ 47 f36 1"/>
                <a:gd name="f48" fmla="*/ 7 f36 1"/>
                <a:gd name="f49" fmla="+- f37 0 f1"/>
                <a:gd name="f50" fmla="*/ f40 1 201"/>
                <a:gd name="f51" fmla="*/ f41 1 64"/>
                <a:gd name="f52" fmla="*/ f42 1 201"/>
                <a:gd name="f53" fmla="*/ f43 1 201"/>
                <a:gd name="f54" fmla="*/ f44 1 64"/>
                <a:gd name="f55" fmla="*/ f45 1 201"/>
                <a:gd name="f56" fmla="*/ f46 1 64"/>
                <a:gd name="f57" fmla="*/ f47 1 201"/>
                <a:gd name="f58" fmla="*/ f48 1 201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76" y="f77"/>
                </a:cxn>
              </a:cxnLst>
              <a:rect l="f72" t="f75" r="f73" b="f74"/>
              <a:pathLst>
                <a:path w="201" h="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7"/>
                    <a:pt x="f20" y="f7"/>
                  </a:cubicBezTo>
                  <a:cubicBezTo>
                    <a:pt x="f21" y="f22"/>
                    <a:pt x="f23" y="f22"/>
                    <a:pt x="f24" y="f7"/>
                  </a:cubicBezTo>
                  <a:cubicBezTo>
                    <a:pt x="f25" y="f7"/>
                    <a:pt x="f26" y="f18"/>
                    <a:pt x="f27" y="f16"/>
                  </a:cubicBezTo>
                  <a:cubicBezTo>
                    <a:pt x="f5" y="f1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1EBC0E51-542C-1A61-09ED-E38D9D714B7B}"/>
                </a:ext>
              </a:extLst>
            </p:cNvPr>
            <p:cNvSpPr/>
            <p:nvPr/>
          </p:nvSpPr>
          <p:spPr>
            <a:xfrm>
              <a:off x="5253035" y="3213101"/>
              <a:ext cx="534988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64"/>
                <a:gd name="f8" fmla="val 25"/>
                <a:gd name="f9" fmla="val 75"/>
                <a:gd name="f10" fmla="val 126"/>
                <a:gd name="f11" fmla="val 176"/>
                <a:gd name="f12" fmla="val 191"/>
                <a:gd name="f13" fmla="val 10"/>
                <a:gd name="f14" fmla="val 23"/>
                <a:gd name="f15" fmla="val 195"/>
                <a:gd name="f16" fmla="val 42"/>
                <a:gd name="f17" fmla="val 188"/>
                <a:gd name="f18" fmla="val 61"/>
                <a:gd name="f19" fmla="val 172"/>
                <a:gd name="f20" fmla="val 154"/>
                <a:gd name="f21" fmla="val 119"/>
                <a:gd name="f22" fmla="val 63"/>
                <a:gd name="f23" fmla="val 83"/>
                <a:gd name="f24" fmla="val 47"/>
                <a:gd name="f25" fmla="val 29"/>
                <a:gd name="f26" fmla="val 13"/>
                <a:gd name="f27" fmla="val 6"/>
                <a:gd name="f28" fmla="+- 0 0 -90"/>
                <a:gd name="f29" fmla="*/ f3 1 201"/>
                <a:gd name="f30" fmla="*/ f4 1 6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01"/>
                <a:gd name="f39" fmla="*/ f35 1 64"/>
                <a:gd name="f40" fmla="*/ 25 f36 1"/>
                <a:gd name="f41" fmla="*/ 0 f35 1"/>
                <a:gd name="f42" fmla="*/ 176 f36 1"/>
                <a:gd name="f43" fmla="*/ 195 f36 1"/>
                <a:gd name="f44" fmla="*/ 42 f35 1"/>
                <a:gd name="f45" fmla="*/ 154 f36 1"/>
                <a:gd name="f46" fmla="*/ 64 f35 1"/>
                <a:gd name="f47" fmla="*/ 47 f36 1"/>
                <a:gd name="f48" fmla="*/ 6 f36 1"/>
                <a:gd name="f49" fmla="+- f37 0 f1"/>
                <a:gd name="f50" fmla="*/ f40 1 201"/>
                <a:gd name="f51" fmla="*/ f41 1 64"/>
                <a:gd name="f52" fmla="*/ f42 1 201"/>
                <a:gd name="f53" fmla="*/ f43 1 201"/>
                <a:gd name="f54" fmla="*/ f44 1 64"/>
                <a:gd name="f55" fmla="*/ f45 1 201"/>
                <a:gd name="f56" fmla="*/ f46 1 64"/>
                <a:gd name="f57" fmla="*/ f47 1 201"/>
                <a:gd name="f58" fmla="*/ f48 1 201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76" y="f77"/>
                </a:cxn>
              </a:cxnLst>
              <a:rect l="f72" t="f75" r="f73" b="f74"/>
              <a:pathLst>
                <a:path w="201" h="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7"/>
                    <a:pt x="f20" y="f7"/>
                  </a:cubicBezTo>
                  <a:cubicBezTo>
                    <a:pt x="f21" y="f22"/>
                    <a:pt x="f23" y="f22"/>
                    <a:pt x="f24" y="f7"/>
                  </a:cubicBezTo>
                  <a:cubicBezTo>
                    <a:pt x="f25" y="f7"/>
                    <a:pt x="f26" y="f18"/>
                    <a:pt x="f27" y="f16"/>
                  </a:cubicBezTo>
                  <a:cubicBezTo>
                    <a:pt x="f5" y="f1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1CB06A8A-FF15-337F-5212-C607122F91A5}"/>
                </a:ext>
              </a:extLst>
            </p:cNvPr>
            <p:cNvSpPr/>
            <p:nvPr/>
          </p:nvSpPr>
          <p:spPr>
            <a:xfrm>
              <a:off x="5934071" y="3213101"/>
              <a:ext cx="534988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64"/>
                <a:gd name="f8" fmla="val 25"/>
                <a:gd name="f9" fmla="val 75"/>
                <a:gd name="f10" fmla="val 126"/>
                <a:gd name="f11" fmla="val 176"/>
                <a:gd name="f12" fmla="val 191"/>
                <a:gd name="f13" fmla="val 10"/>
                <a:gd name="f14" fmla="val 23"/>
                <a:gd name="f15" fmla="val 195"/>
                <a:gd name="f16" fmla="val 42"/>
                <a:gd name="f17" fmla="val 188"/>
                <a:gd name="f18" fmla="val 61"/>
                <a:gd name="f19" fmla="val 172"/>
                <a:gd name="f20" fmla="val 154"/>
                <a:gd name="f21" fmla="val 118"/>
                <a:gd name="f22" fmla="val 63"/>
                <a:gd name="f23" fmla="val 82"/>
                <a:gd name="f24" fmla="val 47"/>
                <a:gd name="f25" fmla="val 29"/>
                <a:gd name="f26" fmla="val 13"/>
                <a:gd name="f27" fmla="val 6"/>
                <a:gd name="f28" fmla="+- 0 0 -90"/>
                <a:gd name="f29" fmla="*/ f3 1 201"/>
                <a:gd name="f30" fmla="*/ f4 1 6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01"/>
                <a:gd name="f39" fmla="*/ f35 1 64"/>
                <a:gd name="f40" fmla="*/ 25 f36 1"/>
                <a:gd name="f41" fmla="*/ 0 f35 1"/>
                <a:gd name="f42" fmla="*/ 176 f36 1"/>
                <a:gd name="f43" fmla="*/ 195 f36 1"/>
                <a:gd name="f44" fmla="*/ 42 f35 1"/>
                <a:gd name="f45" fmla="*/ 154 f36 1"/>
                <a:gd name="f46" fmla="*/ 64 f35 1"/>
                <a:gd name="f47" fmla="*/ 47 f36 1"/>
                <a:gd name="f48" fmla="*/ 6 f36 1"/>
                <a:gd name="f49" fmla="+- f37 0 f1"/>
                <a:gd name="f50" fmla="*/ f40 1 201"/>
                <a:gd name="f51" fmla="*/ f41 1 64"/>
                <a:gd name="f52" fmla="*/ f42 1 201"/>
                <a:gd name="f53" fmla="*/ f43 1 201"/>
                <a:gd name="f54" fmla="*/ f44 1 64"/>
                <a:gd name="f55" fmla="*/ f45 1 201"/>
                <a:gd name="f56" fmla="*/ f46 1 64"/>
                <a:gd name="f57" fmla="*/ f47 1 201"/>
                <a:gd name="f58" fmla="*/ f48 1 201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76" y="f77"/>
                </a:cxn>
              </a:cxnLst>
              <a:rect l="f72" t="f75" r="f73" b="f74"/>
              <a:pathLst>
                <a:path w="201" h="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7"/>
                    <a:pt x="f20" y="f7"/>
                  </a:cubicBezTo>
                  <a:cubicBezTo>
                    <a:pt x="f21" y="f22"/>
                    <a:pt x="f23" y="f22"/>
                    <a:pt x="f24" y="f7"/>
                  </a:cubicBezTo>
                  <a:cubicBezTo>
                    <a:pt x="f25" y="f7"/>
                    <a:pt x="f26" y="f18"/>
                    <a:pt x="f27" y="f16"/>
                  </a:cubicBezTo>
                  <a:cubicBezTo>
                    <a:pt x="f5" y="f1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90DD8B98-0629-0F73-ED3C-5C53B8AA11CB}"/>
                </a:ext>
              </a:extLst>
            </p:cNvPr>
            <p:cNvSpPr/>
            <p:nvPr/>
          </p:nvSpPr>
          <p:spPr>
            <a:xfrm>
              <a:off x="6615117" y="3213101"/>
              <a:ext cx="534988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64"/>
                <a:gd name="f8" fmla="val 25"/>
                <a:gd name="f9" fmla="val 75"/>
                <a:gd name="f10" fmla="val 126"/>
                <a:gd name="f11" fmla="val 176"/>
                <a:gd name="f12" fmla="val 191"/>
                <a:gd name="f13" fmla="val 10"/>
                <a:gd name="f14" fmla="val 23"/>
                <a:gd name="f15" fmla="val 194"/>
                <a:gd name="f16" fmla="val 42"/>
                <a:gd name="f17" fmla="val 188"/>
                <a:gd name="f18" fmla="val 61"/>
                <a:gd name="f19" fmla="val 172"/>
                <a:gd name="f20" fmla="val 154"/>
                <a:gd name="f21" fmla="val 118"/>
                <a:gd name="f22" fmla="val 63"/>
                <a:gd name="f23" fmla="val 82"/>
                <a:gd name="f24" fmla="val 46"/>
                <a:gd name="f25" fmla="val 28"/>
                <a:gd name="f26" fmla="val 13"/>
                <a:gd name="f27" fmla="val 6"/>
                <a:gd name="f28" fmla="val 9"/>
                <a:gd name="f29" fmla="+- 0 0 -90"/>
                <a:gd name="f30" fmla="*/ f3 1 201"/>
                <a:gd name="f31" fmla="*/ f4 1 64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01"/>
                <a:gd name="f40" fmla="*/ f36 1 64"/>
                <a:gd name="f41" fmla="*/ 25 f37 1"/>
                <a:gd name="f42" fmla="*/ 0 f36 1"/>
                <a:gd name="f43" fmla="*/ 176 f37 1"/>
                <a:gd name="f44" fmla="*/ 194 f37 1"/>
                <a:gd name="f45" fmla="*/ 42 f36 1"/>
                <a:gd name="f46" fmla="*/ 154 f37 1"/>
                <a:gd name="f47" fmla="*/ 64 f36 1"/>
                <a:gd name="f48" fmla="*/ 46 f37 1"/>
                <a:gd name="f49" fmla="*/ 6 f37 1"/>
                <a:gd name="f50" fmla="+- f38 0 f1"/>
                <a:gd name="f51" fmla="*/ f41 1 201"/>
                <a:gd name="f52" fmla="*/ f42 1 64"/>
                <a:gd name="f53" fmla="*/ f43 1 201"/>
                <a:gd name="f54" fmla="*/ f44 1 201"/>
                <a:gd name="f55" fmla="*/ f45 1 64"/>
                <a:gd name="f56" fmla="*/ f46 1 201"/>
                <a:gd name="f57" fmla="*/ f47 1 64"/>
                <a:gd name="f58" fmla="*/ f48 1 201"/>
                <a:gd name="f59" fmla="*/ f49 1 201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39"/>
                <a:gd name="f68" fmla="*/ f55 1 f40"/>
                <a:gd name="f69" fmla="*/ f56 1 f39"/>
                <a:gd name="f70" fmla="*/ f57 1 f40"/>
                <a:gd name="f71" fmla="*/ f58 1 f39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0 1"/>
                <a:gd name="f81" fmla="*/ f68 f31 1"/>
                <a:gd name="f82" fmla="*/ f69 f30 1"/>
                <a:gd name="f83" fmla="*/ f70 f31 1"/>
                <a:gd name="f84" fmla="*/ f71 f30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78"/>
                </a:cxn>
                <a:cxn ang="f50">
                  <a:pos x="f80" y="f81"/>
                </a:cxn>
                <a:cxn ang="f50">
                  <a:pos x="f82" y="f83"/>
                </a:cxn>
                <a:cxn ang="f50">
                  <a:pos x="f84" y="f83"/>
                </a:cxn>
                <a:cxn ang="f50">
                  <a:pos x="f85" y="f81"/>
                </a:cxn>
                <a:cxn ang="f50">
                  <a:pos x="f77" y="f78"/>
                </a:cxn>
              </a:cxnLst>
              <a:rect l="f73" t="f76" r="f74" b="f75"/>
              <a:pathLst>
                <a:path w="201" h="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7"/>
                    <a:pt x="f20" y="f7"/>
                  </a:cubicBezTo>
                  <a:cubicBezTo>
                    <a:pt x="f21" y="f22"/>
                    <a:pt x="f23" y="f22"/>
                    <a:pt x="f24" y="f7"/>
                  </a:cubicBezTo>
                  <a:cubicBezTo>
                    <a:pt x="f25" y="f7"/>
                    <a:pt x="f26" y="f18"/>
                    <a:pt x="f27" y="f16"/>
                  </a:cubicBezTo>
                  <a:cubicBezTo>
                    <a:pt x="f5" y="f14"/>
                    <a:pt x="f28" y="f13"/>
                    <a:pt x="f8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BE0B221-ECCC-E5AB-8F31-63550376A4B3}"/>
                </a:ext>
              </a:extLst>
            </p:cNvPr>
            <p:cNvSpPr/>
            <p:nvPr/>
          </p:nvSpPr>
          <p:spPr>
            <a:xfrm>
              <a:off x="7296153" y="3213101"/>
              <a:ext cx="534988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64"/>
                <a:gd name="f8" fmla="val 25"/>
                <a:gd name="f9" fmla="val 75"/>
                <a:gd name="f10" fmla="val 125"/>
                <a:gd name="f11" fmla="val 176"/>
                <a:gd name="f12" fmla="val 191"/>
                <a:gd name="f13" fmla="val 10"/>
                <a:gd name="f14" fmla="val 23"/>
                <a:gd name="f15" fmla="val 194"/>
                <a:gd name="f16" fmla="val 42"/>
                <a:gd name="f17" fmla="val 188"/>
                <a:gd name="f18" fmla="val 61"/>
                <a:gd name="f19" fmla="val 172"/>
                <a:gd name="f20" fmla="val 154"/>
                <a:gd name="f21" fmla="val 118"/>
                <a:gd name="f22" fmla="val 63"/>
                <a:gd name="f23" fmla="val 82"/>
                <a:gd name="f24" fmla="val 46"/>
                <a:gd name="f25" fmla="val 28"/>
                <a:gd name="f26" fmla="val 13"/>
                <a:gd name="f27" fmla="val 6"/>
                <a:gd name="f28" fmla="val 9"/>
                <a:gd name="f29" fmla="+- 0 0 -90"/>
                <a:gd name="f30" fmla="*/ f3 1 201"/>
                <a:gd name="f31" fmla="*/ f4 1 64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01"/>
                <a:gd name="f40" fmla="*/ f36 1 64"/>
                <a:gd name="f41" fmla="*/ 25 f37 1"/>
                <a:gd name="f42" fmla="*/ 0 f36 1"/>
                <a:gd name="f43" fmla="*/ 176 f37 1"/>
                <a:gd name="f44" fmla="*/ 194 f37 1"/>
                <a:gd name="f45" fmla="*/ 42 f36 1"/>
                <a:gd name="f46" fmla="*/ 154 f37 1"/>
                <a:gd name="f47" fmla="*/ 64 f36 1"/>
                <a:gd name="f48" fmla="*/ 46 f37 1"/>
                <a:gd name="f49" fmla="*/ 6 f37 1"/>
                <a:gd name="f50" fmla="+- f38 0 f1"/>
                <a:gd name="f51" fmla="*/ f41 1 201"/>
                <a:gd name="f52" fmla="*/ f42 1 64"/>
                <a:gd name="f53" fmla="*/ f43 1 201"/>
                <a:gd name="f54" fmla="*/ f44 1 201"/>
                <a:gd name="f55" fmla="*/ f45 1 64"/>
                <a:gd name="f56" fmla="*/ f46 1 201"/>
                <a:gd name="f57" fmla="*/ f47 1 64"/>
                <a:gd name="f58" fmla="*/ f48 1 201"/>
                <a:gd name="f59" fmla="*/ f49 1 201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39"/>
                <a:gd name="f68" fmla="*/ f55 1 f40"/>
                <a:gd name="f69" fmla="*/ f56 1 f39"/>
                <a:gd name="f70" fmla="*/ f57 1 f40"/>
                <a:gd name="f71" fmla="*/ f58 1 f39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0 1"/>
                <a:gd name="f81" fmla="*/ f68 f31 1"/>
                <a:gd name="f82" fmla="*/ f69 f30 1"/>
                <a:gd name="f83" fmla="*/ f70 f31 1"/>
                <a:gd name="f84" fmla="*/ f71 f30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78"/>
                </a:cxn>
                <a:cxn ang="f50">
                  <a:pos x="f80" y="f81"/>
                </a:cxn>
                <a:cxn ang="f50">
                  <a:pos x="f82" y="f83"/>
                </a:cxn>
                <a:cxn ang="f50">
                  <a:pos x="f84" y="f83"/>
                </a:cxn>
                <a:cxn ang="f50">
                  <a:pos x="f85" y="f81"/>
                </a:cxn>
                <a:cxn ang="f50">
                  <a:pos x="f77" y="f78"/>
                </a:cxn>
              </a:cxnLst>
              <a:rect l="f73" t="f76" r="f74" b="f75"/>
              <a:pathLst>
                <a:path w="201" h="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7"/>
                    <a:pt x="f20" y="f7"/>
                  </a:cubicBezTo>
                  <a:cubicBezTo>
                    <a:pt x="f21" y="f22"/>
                    <a:pt x="f23" y="f22"/>
                    <a:pt x="f24" y="f7"/>
                  </a:cubicBezTo>
                  <a:cubicBezTo>
                    <a:pt x="f25" y="f7"/>
                    <a:pt x="f26" y="f18"/>
                    <a:pt x="f27" y="f16"/>
                  </a:cubicBezTo>
                  <a:cubicBezTo>
                    <a:pt x="f5" y="f14"/>
                    <a:pt x="f28" y="f13"/>
                    <a:pt x="f8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333738D2-6887-C362-27DF-C31F4010EAAE}"/>
                </a:ext>
              </a:extLst>
            </p:cNvPr>
            <p:cNvSpPr/>
            <p:nvPr/>
          </p:nvSpPr>
          <p:spPr>
            <a:xfrm>
              <a:off x="4902198" y="2405064"/>
              <a:ext cx="385767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63"/>
                <a:gd name="f8" fmla="val 30"/>
                <a:gd name="f9" fmla="val 59"/>
                <a:gd name="f10" fmla="val 87"/>
                <a:gd name="f11" fmla="val 115"/>
                <a:gd name="f12" fmla="val 137"/>
                <a:gd name="f13" fmla="val 7"/>
                <a:gd name="f14" fmla="val 144"/>
                <a:gd name="f15" fmla="val 13"/>
                <a:gd name="f16" fmla="val 31"/>
                <a:gd name="f17" fmla="val 49"/>
                <a:gd name="f18" fmla="val 138"/>
                <a:gd name="f19" fmla="val 57"/>
                <a:gd name="f20" fmla="val 8"/>
                <a:gd name="f21" fmla="val 1"/>
                <a:gd name="f22" fmla="val 50"/>
                <a:gd name="f23" fmla="val 33"/>
                <a:gd name="f24" fmla="val 15"/>
                <a:gd name="f25" fmla="+- 0 0 -90"/>
                <a:gd name="f26" fmla="*/ f3 1 145"/>
                <a:gd name="f27" fmla="*/ f4 1 6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45"/>
                <a:gd name="f36" fmla="*/ f32 1 63"/>
                <a:gd name="f37" fmla="*/ 30 f33 1"/>
                <a:gd name="f38" fmla="*/ 0 f32 1"/>
                <a:gd name="f39" fmla="*/ 115 f33 1"/>
                <a:gd name="f40" fmla="*/ 144 f33 1"/>
                <a:gd name="f41" fmla="*/ 31 f32 1"/>
                <a:gd name="f42" fmla="*/ 63 f32 1"/>
                <a:gd name="f43" fmla="*/ 1 f33 1"/>
                <a:gd name="f44" fmla="*/ 33 f32 1"/>
                <a:gd name="f45" fmla="+- f34 0 f1"/>
                <a:gd name="f46" fmla="*/ f37 1 145"/>
                <a:gd name="f47" fmla="*/ f38 1 63"/>
                <a:gd name="f48" fmla="*/ f39 1 145"/>
                <a:gd name="f49" fmla="*/ f40 1 145"/>
                <a:gd name="f50" fmla="*/ f41 1 63"/>
                <a:gd name="f51" fmla="*/ f42 1 63"/>
                <a:gd name="f52" fmla="*/ f43 1 145"/>
                <a:gd name="f53" fmla="*/ f44 1 63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5"/>
                <a:gd name="f62" fmla="*/ f50 1 f36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6 1"/>
                <a:gd name="f74" fmla="*/ f62 f27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1"/>
                </a:cxn>
                <a:cxn ang="f45">
                  <a:pos x="f73" y="f74"/>
                </a:cxn>
                <a:cxn ang="f45">
                  <a:pos x="f72" y="f75"/>
                </a:cxn>
                <a:cxn ang="f45">
                  <a:pos x="f70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145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6" y="f17"/>
                    <a:pt x="f18" y="f19"/>
                    <a:pt x="f11" y="f7"/>
                  </a:cubicBezTo>
                  <a:cubicBezTo>
                    <a:pt x="f10" y="f7"/>
                    <a:pt x="f9" y="f7"/>
                    <a:pt x="f8" y="f7"/>
                  </a:cubicBezTo>
                  <a:cubicBezTo>
                    <a:pt x="f20" y="f19"/>
                    <a:pt x="f21" y="f22"/>
                    <a:pt x="f21" y="f23"/>
                  </a:cubicBezTo>
                  <a:cubicBezTo>
                    <a:pt x="f5" y="f2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FE1B8D9E-B3FA-8C77-5C75-F2E062CF8119}"/>
                </a:ext>
              </a:extLst>
            </p:cNvPr>
            <p:cNvSpPr/>
            <p:nvPr/>
          </p:nvSpPr>
          <p:spPr>
            <a:xfrm>
              <a:off x="6434139" y="2405064"/>
              <a:ext cx="385767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63"/>
                <a:gd name="f8" fmla="val 30"/>
                <a:gd name="f9" fmla="val 58"/>
                <a:gd name="f10" fmla="val 86"/>
                <a:gd name="f11" fmla="val 115"/>
                <a:gd name="f12" fmla="val 137"/>
                <a:gd name="f13" fmla="val 7"/>
                <a:gd name="f14" fmla="val 144"/>
                <a:gd name="f15" fmla="val 13"/>
                <a:gd name="f16" fmla="val 31"/>
                <a:gd name="f17" fmla="val 49"/>
                <a:gd name="f18" fmla="val 138"/>
                <a:gd name="f19" fmla="val 57"/>
                <a:gd name="f20" fmla="val 8"/>
                <a:gd name="f21" fmla="val 1"/>
                <a:gd name="f22" fmla="val 50"/>
                <a:gd name="f23" fmla="val 33"/>
                <a:gd name="f24" fmla="val 15"/>
                <a:gd name="f25" fmla="+- 0 0 -90"/>
                <a:gd name="f26" fmla="*/ f3 1 145"/>
                <a:gd name="f27" fmla="*/ f4 1 6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45"/>
                <a:gd name="f36" fmla="*/ f32 1 63"/>
                <a:gd name="f37" fmla="*/ 30 f33 1"/>
                <a:gd name="f38" fmla="*/ 0 f32 1"/>
                <a:gd name="f39" fmla="*/ 115 f33 1"/>
                <a:gd name="f40" fmla="*/ 144 f33 1"/>
                <a:gd name="f41" fmla="*/ 31 f32 1"/>
                <a:gd name="f42" fmla="*/ 63 f32 1"/>
                <a:gd name="f43" fmla="*/ 1 f33 1"/>
                <a:gd name="f44" fmla="*/ 33 f32 1"/>
                <a:gd name="f45" fmla="+- f34 0 f1"/>
                <a:gd name="f46" fmla="*/ f37 1 145"/>
                <a:gd name="f47" fmla="*/ f38 1 63"/>
                <a:gd name="f48" fmla="*/ f39 1 145"/>
                <a:gd name="f49" fmla="*/ f40 1 145"/>
                <a:gd name="f50" fmla="*/ f41 1 63"/>
                <a:gd name="f51" fmla="*/ f42 1 63"/>
                <a:gd name="f52" fmla="*/ f43 1 145"/>
                <a:gd name="f53" fmla="*/ f44 1 63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5"/>
                <a:gd name="f62" fmla="*/ f50 1 f36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6 1"/>
                <a:gd name="f74" fmla="*/ f62 f27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1"/>
                </a:cxn>
                <a:cxn ang="f45">
                  <a:pos x="f73" y="f74"/>
                </a:cxn>
                <a:cxn ang="f45">
                  <a:pos x="f72" y="f75"/>
                </a:cxn>
                <a:cxn ang="f45">
                  <a:pos x="f70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145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6" y="f17"/>
                    <a:pt x="f18" y="f19"/>
                    <a:pt x="f11" y="f7"/>
                  </a:cubicBezTo>
                  <a:cubicBezTo>
                    <a:pt x="f10" y="f7"/>
                    <a:pt x="f9" y="f7"/>
                    <a:pt x="f8" y="f7"/>
                  </a:cubicBezTo>
                  <a:cubicBezTo>
                    <a:pt x="f20" y="f19"/>
                    <a:pt x="f21" y="f22"/>
                    <a:pt x="f21" y="f23"/>
                  </a:cubicBezTo>
                  <a:cubicBezTo>
                    <a:pt x="f5" y="f2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1595AB70-3E94-6D97-5991-662919FC86EA}"/>
                </a:ext>
              </a:extLst>
            </p:cNvPr>
            <p:cNvSpPr/>
            <p:nvPr/>
          </p:nvSpPr>
          <p:spPr>
            <a:xfrm>
              <a:off x="5413376" y="2405064"/>
              <a:ext cx="385767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63"/>
                <a:gd name="f8" fmla="val 30"/>
                <a:gd name="f9" fmla="val 58"/>
                <a:gd name="f10" fmla="val 87"/>
                <a:gd name="f11" fmla="val 115"/>
                <a:gd name="f12" fmla="val 138"/>
                <a:gd name="f13" fmla="val 7"/>
                <a:gd name="f14" fmla="val 15"/>
                <a:gd name="f15" fmla="val 144"/>
                <a:gd name="f16" fmla="val 33"/>
                <a:gd name="f17" fmla="val 50"/>
                <a:gd name="f18" fmla="val 137"/>
                <a:gd name="f19" fmla="val 57"/>
                <a:gd name="f20" fmla="val 8"/>
                <a:gd name="f21" fmla="val 1"/>
                <a:gd name="f22" fmla="+- 0 0 -90"/>
                <a:gd name="f23" fmla="*/ f3 1 145"/>
                <a:gd name="f24" fmla="*/ f4 1 6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45"/>
                <a:gd name="f33" fmla="*/ f29 1 63"/>
                <a:gd name="f34" fmla="*/ 30 f30 1"/>
                <a:gd name="f35" fmla="*/ 0 f29 1"/>
                <a:gd name="f36" fmla="*/ 115 f30 1"/>
                <a:gd name="f37" fmla="*/ 144 f30 1"/>
                <a:gd name="f38" fmla="*/ 33 f29 1"/>
                <a:gd name="f39" fmla="*/ 63 f29 1"/>
                <a:gd name="f40" fmla="*/ 1 f30 1"/>
                <a:gd name="f41" fmla="+- f31 0 f1"/>
                <a:gd name="f42" fmla="*/ f34 1 145"/>
                <a:gd name="f43" fmla="*/ f35 1 63"/>
                <a:gd name="f44" fmla="*/ f36 1 145"/>
                <a:gd name="f45" fmla="*/ f37 1 145"/>
                <a:gd name="f46" fmla="*/ f38 1 63"/>
                <a:gd name="f47" fmla="*/ f39 1 63"/>
                <a:gd name="f48" fmla="*/ f40 1 145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2"/>
                <a:gd name="f57" fmla="*/ f46 1 f33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3 1"/>
                <a:gd name="f68" fmla="*/ f57 f24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7" y="f68"/>
                </a:cxn>
                <a:cxn ang="f41">
                  <a:pos x="f66" y="f69"/>
                </a:cxn>
                <a:cxn ang="f41">
                  <a:pos x="f64" y="f69"/>
                </a:cxn>
                <a:cxn ang="f41">
                  <a:pos x="f70" y="f68"/>
                </a:cxn>
                <a:cxn ang="f41">
                  <a:pos x="f64" y="f65"/>
                </a:cxn>
              </a:cxnLst>
              <a:rect l="f60" t="f63" r="f61" b="f62"/>
              <a:pathLst>
                <a:path w="145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5" y="f17"/>
                    <a:pt x="f18" y="f19"/>
                    <a:pt x="f11" y="f7"/>
                  </a:cubicBezTo>
                  <a:cubicBezTo>
                    <a:pt x="f10" y="f7"/>
                    <a:pt x="f9" y="f7"/>
                    <a:pt x="f8" y="f7"/>
                  </a:cubicBezTo>
                  <a:cubicBezTo>
                    <a:pt x="f20" y="f19"/>
                    <a:pt x="f21" y="f17"/>
                    <a:pt x="f21" y="f16"/>
                  </a:cubicBezTo>
                  <a:cubicBezTo>
                    <a:pt x="f5" y="f1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CAA06AF0-7A33-CF40-4D6D-083442F7262F}"/>
                </a:ext>
              </a:extLst>
            </p:cNvPr>
            <p:cNvSpPr/>
            <p:nvPr/>
          </p:nvSpPr>
          <p:spPr>
            <a:xfrm>
              <a:off x="6945316" y="2405064"/>
              <a:ext cx="385767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63"/>
                <a:gd name="f8" fmla="val 30"/>
                <a:gd name="f9" fmla="val 58"/>
                <a:gd name="f10" fmla="val 86"/>
                <a:gd name="f11" fmla="val 115"/>
                <a:gd name="f12" fmla="val 138"/>
                <a:gd name="f13" fmla="val 7"/>
                <a:gd name="f14" fmla="val 15"/>
                <a:gd name="f15" fmla="val 144"/>
                <a:gd name="f16" fmla="val 33"/>
                <a:gd name="f17" fmla="val 50"/>
                <a:gd name="f18" fmla="val 137"/>
                <a:gd name="f19" fmla="val 57"/>
                <a:gd name="f20" fmla="val 114"/>
                <a:gd name="f21" fmla="val 8"/>
                <a:gd name="f22" fmla="val 1"/>
                <a:gd name="f23" fmla="+- 0 0 -90"/>
                <a:gd name="f24" fmla="*/ f3 1 145"/>
                <a:gd name="f25" fmla="*/ f4 1 6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45"/>
                <a:gd name="f34" fmla="*/ f30 1 63"/>
                <a:gd name="f35" fmla="*/ 30 f31 1"/>
                <a:gd name="f36" fmla="*/ 0 f30 1"/>
                <a:gd name="f37" fmla="*/ 115 f31 1"/>
                <a:gd name="f38" fmla="*/ 144 f31 1"/>
                <a:gd name="f39" fmla="*/ 33 f30 1"/>
                <a:gd name="f40" fmla="*/ 114 f31 1"/>
                <a:gd name="f41" fmla="*/ 63 f30 1"/>
                <a:gd name="f42" fmla="*/ 0 f31 1"/>
                <a:gd name="f43" fmla="+- f32 0 f1"/>
                <a:gd name="f44" fmla="*/ f35 1 145"/>
                <a:gd name="f45" fmla="*/ f36 1 63"/>
                <a:gd name="f46" fmla="*/ f37 1 145"/>
                <a:gd name="f47" fmla="*/ f38 1 145"/>
                <a:gd name="f48" fmla="*/ f39 1 63"/>
                <a:gd name="f49" fmla="*/ f40 1 145"/>
                <a:gd name="f50" fmla="*/ f41 1 63"/>
                <a:gd name="f51" fmla="*/ f42 1 14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3"/>
                <a:gd name="f60" fmla="*/ f48 1 f34"/>
                <a:gd name="f61" fmla="*/ f49 1 f33"/>
                <a:gd name="f62" fmla="*/ f50 1 f34"/>
                <a:gd name="f63" fmla="*/ f51 1 f33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4 1"/>
                <a:gd name="f72" fmla="*/ f60 f25 1"/>
                <a:gd name="f73" fmla="*/ f61 f24 1"/>
                <a:gd name="f74" fmla="*/ f62 f25 1"/>
                <a:gd name="f75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69"/>
                </a:cxn>
                <a:cxn ang="f43">
                  <a:pos x="f71" y="f72"/>
                </a:cxn>
                <a:cxn ang="f43">
                  <a:pos x="f73" y="f74"/>
                </a:cxn>
                <a:cxn ang="f43">
                  <a:pos x="f68" y="f74"/>
                </a:cxn>
                <a:cxn ang="f43">
                  <a:pos x="f75" y="f72"/>
                </a:cxn>
                <a:cxn ang="f43">
                  <a:pos x="f68" y="f69"/>
                </a:cxn>
              </a:cxnLst>
              <a:rect l="f64" t="f67" r="f65" b="f66"/>
              <a:pathLst>
                <a:path w="145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5" y="f17"/>
                    <a:pt x="f18" y="f19"/>
                    <a:pt x="f20" y="f7"/>
                  </a:cubicBezTo>
                  <a:cubicBezTo>
                    <a:pt x="f10" y="f7"/>
                    <a:pt x="f9" y="f7"/>
                    <a:pt x="f8" y="f7"/>
                  </a:cubicBezTo>
                  <a:cubicBezTo>
                    <a:pt x="f21" y="f19"/>
                    <a:pt x="f22" y="f17"/>
                    <a:pt x="f5" y="f16"/>
                  </a:cubicBezTo>
                  <a:cubicBezTo>
                    <a:pt x="f5" y="f1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7FC6450F-0605-391B-EC1B-73F2451D781E}"/>
                </a:ext>
              </a:extLst>
            </p:cNvPr>
            <p:cNvSpPr/>
            <p:nvPr/>
          </p:nvSpPr>
          <p:spPr>
            <a:xfrm>
              <a:off x="5924553" y="2405064"/>
              <a:ext cx="384176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63"/>
                <a:gd name="f8" fmla="val 30"/>
                <a:gd name="f9" fmla="val 58"/>
                <a:gd name="f10" fmla="val 87"/>
                <a:gd name="f11" fmla="val 115"/>
                <a:gd name="f12" fmla="val 138"/>
                <a:gd name="f13" fmla="val 7"/>
                <a:gd name="f14" fmla="val 15"/>
                <a:gd name="f15" fmla="val 144"/>
                <a:gd name="f16" fmla="val 33"/>
                <a:gd name="f17" fmla="val 50"/>
                <a:gd name="f18" fmla="val 137"/>
                <a:gd name="f19" fmla="val 57"/>
                <a:gd name="f20" fmla="val 86"/>
                <a:gd name="f21" fmla="val 8"/>
                <a:gd name="f22" fmla="val 1"/>
                <a:gd name="f23" fmla="+- 0 0 -90"/>
                <a:gd name="f24" fmla="*/ f3 1 145"/>
                <a:gd name="f25" fmla="*/ f4 1 6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45"/>
                <a:gd name="f34" fmla="*/ f30 1 63"/>
                <a:gd name="f35" fmla="*/ 30 f31 1"/>
                <a:gd name="f36" fmla="*/ 0 f30 1"/>
                <a:gd name="f37" fmla="*/ 115 f31 1"/>
                <a:gd name="f38" fmla="*/ 144 f31 1"/>
                <a:gd name="f39" fmla="*/ 33 f30 1"/>
                <a:gd name="f40" fmla="*/ 63 f30 1"/>
                <a:gd name="f41" fmla="*/ 1 f31 1"/>
                <a:gd name="f42" fmla="+- f32 0 f1"/>
                <a:gd name="f43" fmla="*/ f35 1 145"/>
                <a:gd name="f44" fmla="*/ f36 1 63"/>
                <a:gd name="f45" fmla="*/ f37 1 145"/>
                <a:gd name="f46" fmla="*/ f38 1 145"/>
                <a:gd name="f47" fmla="*/ f39 1 63"/>
                <a:gd name="f48" fmla="*/ f40 1 63"/>
                <a:gd name="f49" fmla="*/ f41 1 145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3"/>
                <a:gd name="f58" fmla="*/ f47 1 f34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4 1"/>
                <a:gd name="f69" fmla="*/ f58 f25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6"/>
                </a:cxn>
                <a:cxn ang="f42">
                  <a:pos x="f68" y="f69"/>
                </a:cxn>
                <a:cxn ang="f42">
                  <a:pos x="f67" y="f70"/>
                </a:cxn>
                <a:cxn ang="f42">
                  <a:pos x="f65" y="f70"/>
                </a:cxn>
                <a:cxn ang="f42">
                  <a:pos x="f71" y="f69"/>
                </a:cxn>
                <a:cxn ang="f42">
                  <a:pos x="f65" y="f66"/>
                </a:cxn>
              </a:cxnLst>
              <a:rect l="f61" t="f64" r="f62" b="f63"/>
              <a:pathLst>
                <a:path w="145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5" y="f17"/>
                    <a:pt x="f18" y="f19"/>
                    <a:pt x="f11" y="f7"/>
                  </a:cubicBezTo>
                  <a:cubicBezTo>
                    <a:pt x="f20" y="f7"/>
                    <a:pt x="f9" y="f7"/>
                    <a:pt x="f8" y="f7"/>
                  </a:cubicBezTo>
                  <a:cubicBezTo>
                    <a:pt x="f21" y="f19"/>
                    <a:pt x="f22" y="f17"/>
                    <a:pt x="f22" y="f16"/>
                  </a:cubicBezTo>
                  <a:cubicBezTo>
                    <a:pt x="f5" y="f14"/>
                    <a:pt x="f13" y="f13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8C7E3A9F-3152-1E6A-080D-8E0F8A1AC1F4}"/>
                </a:ext>
              </a:extLst>
            </p:cNvPr>
            <p:cNvSpPr/>
            <p:nvPr/>
          </p:nvSpPr>
          <p:spPr>
            <a:xfrm>
              <a:off x="7248521" y="2405064"/>
              <a:ext cx="287341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63"/>
                <a:gd name="f8" fmla="val 30"/>
                <a:gd name="f9" fmla="val 43"/>
                <a:gd name="f10" fmla="val 21"/>
                <a:gd name="f11" fmla="val 1"/>
                <a:gd name="f12" fmla="val 36"/>
                <a:gd name="f13" fmla="val 72"/>
                <a:gd name="f14" fmla="val 78"/>
                <a:gd name="f15" fmla="+- 0 0 -90"/>
                <a:gd name="f16" fmla="*/ f3 1 108"/>
                <a:gd name="f17" fmla="*/ f4 1 6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8"/>
                <a:gd name="f26" fmla="*/ f22 1 63"/>
                <a:gd name="f27" fmla="*/ 0 f23 1"/>
                <a:gd name="f28" fmla="*/ 63 f22 1"/>
                <a:gd name="f29" fmla="*/ 1 f23 1"/>
                <a:gd name="f30" fmla="*/ 0 f22 1"/>
                <a:gd name="f31" fmla="*/ 108 f23 1"/>
                <a:gd name="f32" fmla="+- f24 0 f1"/>
                <a:gd name="f33" fmla="*/ f27 1 108"/>
                <a:gd name="f34" fmla="*/ f28 1 63"/>
                <a:gd name="f35" fmla="*/ f29 1 108"/>
                <a:gd name="f36" fmla="*/ f30 1 63"/>
                <a:gd name="f37" fmla="*/ f31 1 10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08" h="63">
                  <a:moveTo>
                    <a:pt x="f5" y="f7"/>
                  </a:moveTo>
                  <a:cubicBezTo>
                    <a:pt x="f8" y="f9"/>
                    <a:pt x="f8" y="f10"/>
                    <a:pt x="f11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14" y="f10"/>
                    <a:pt x="f14" y="f9"/>
                    <a:pt x="f6" y="f7"/>
                  </a:cubicBezTo>
                  <a:cubicBezTo>
                    <a:pt x="f13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91625B-D37D-60EB-9242-54A7E3C00D4D}"/>
                </a:ext>
              </a:extLst>
            </p:cNvPr>
            <p:cNvSpPr/>
            <p:nvPr/>
          </p:nvSpPr>
          <p:spPr>
            <a:xfrm>
              <a:off x="4697409" y="2405064"/>
              <a:ext cx="285750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63"/>
                <a:gd name="f8" fmla="val 78"/>
                <a:gd name="f9" fmla="val 21"/>
                <a:gd name="f10" fmla="val 43"/>
                <a:gd name="f11" fmla="val 72"/>
                <a:gd name="f12" fmla="val 36"/>
                <a:gd name="f13" fmla="val 29"/>
                <a:gd name="f14" fmla="+- 0 0 -90"/>
                <a:gd name="f15" fmla="*/ f3 1 107"/>
                <a:gd name="f16" fmla="*/ f4 1 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7"/>
                <a:gd name="f25" fmla="*/ f21 1 63"/>
                <a:gd name="f26" fmla="*/ 107 f22 1"/>
                <a:gd name="f27" fmla="*/ 0 f21 1"/>
                <a:gd name="f28" fmla="*/ 63 f21 1"/>
                <a:gd name="f29" fmla="*/ 0 f22 1"/>
                <a:gd name="f30" fmla="+- f23 0 f1"/>
                <a:gd name="f31" fmla="*/ f26 1 107"/>
                <a:gd name="f32" fmla="*/ f27 1 63"/>
                <a:gd name="f33" fmla="*/ f28 1 63"/>
                <a:gd name="f34" fmla="*/ f29 1 10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07" h="63">
                  <a:moveTo>
                    <a:pt x="f6" y="f5"/>
                  </a:moveTo>
                  <a:cubicBezTo>
                    <a:pt x="f8" y="f9"/>
                    <a:pt x="f8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13" y="f10"/>
                    <a:pt x="f13" y="f9"/>
                    <a:pt x="f5" y="f5"/>
                  </a:cubicBezTo>
                  <a:cubicBezTo>
                    <a:pt x="f12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AFEF7227-7AFC-6D4B-3D5A-E0AFABD87603}"/>
                </a:ext>
              </a:extLst>
            </p:cNvPr>
            <p:cNvSpPr/>
            <p:nvPr/>
          </p:nvSpPr>
          <p:spPr>
            <a:xfrm>
              <a:off x="5208586" y="2405064"/>
              <a:ext cx="284158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63"/>
                <a:gd name="f8" fmla="val 78"/>
                <a:gd name="f9" fmla="val 21"/>
                <a:gd name="f10" fmla="val 43"/>
                <a:gd name="f11" fmla="val 71"/>
                <a:gd name="f12" fmla="val 36"/>
                <a:gd name="f13" fmla="val 29"/>
                <a:gd name="f14" fmla="+- 0 0 -90"/>
                <a:gd name="f15" fmla="*/ f3 1 107"/>
                <a:gd name="f16" fmla="*/ f4 1 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7"/>
                <a:gd name="f25" fmla="*/ f21 1 63"/>
                <a:gd name="f26" fmla="*/ 107 f22 1"/>
                <a:gd name="f27" fmla="*/ 0 f21 1"/>
                <a:gd name="f28" fmla="*/ 63 f21 1"/>
                <a:gd name="f29" fmla="*/ 0 f22 1"/>
                <a:gd name="f30" fmla="+- f23 0 f1"/>
                <a:gd name="f31" fmla="*/ f26 1 107"/>
                <a:gd name="f32" fmla="*/ f27 1 63"/>
                <a:gd name="f33" fmla="*/ f28 1 63"/>
                <a:gd name="f34" fmla="*/ f29 1 10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07" h="63">
                  <a:moveTo>
                    <a:pt x="f6" y="f5"/>
                  </a:moveTo>
                  <a:cubicBezTo>
                    <a:pt x="f8" y="f9"/>
                    <a:pt x="f8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13" y="f10"/>
                    <a:pt x="f13" y="f9"/>
                    <a:pt x="f5" y="f5"/>
                  </a:cubicBezTo>
                  <a:cubicBezTo>
                    <a:pt x="f12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C3DF0978-0B83-DB92-A01E-0AB75E5BA032}"/>
                </a:ext>
              </a:extLst>
            </p:cNvPr>
            <p:cNvSpPr/>
            <p:nvPr/>
          </p:nvSpPr>
          <p:spPr>
            <a:xfrm>
              <a:off x="5719764" y="2405064"/>
              <a:ext cx="284158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63"/>
                <a:gd name="f8" fmla="val 78"/>
                <a:gd name="f9" fmla="val 21"/>
                <a:gd name="f10" fmla="val 43"/>
                <a:gd name="f11" fmla="val 71"/>
                <a:gd name="f12" fmla="val 36"/>
                <a:gd name="f13" fmla="val 29"/>
                <a:gd name="f14" fmla="+- 0 0 -90"/>
                <a:gd name="f15" fmla="*/ f3 1 107"/>
                <a:gd name="f16" fmla="*/ f4 1 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7"/>
                <a:gd name="f25" fmla="*/ f21 1 63"/>
                <a:gd name="f26" fmla="*/ 107 f22 1"/>
                <a:gd name="f27" fmla="*/ 0 f21 1"/>
                <a:gd name="f28" fmla="*/ 63 f21 1"/>
                <a:gd name="f29" fmla="*/ 0 f22 1"/>
                <a:gd name="f30" fmla="+- f23 0 f1"/>
                <a:gd name="f31" fmla="*/ f26 1 107"/>
                <a:gd name="f32" fmla="*/ f27 1 63"/>
                <a:gd name="f33" fmla="*/ f28 1 63"/>
                <a:gd name="f34" fmla="*/ f29 1 10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07" h="63">
                  <a:moveTo>
                    <a:pt x="f6" y="f5"/>
                  </a:moveTo>
                  <a:cubicBezTo>
                    <a:pt x="f8" y="f9"/>
                    <a:pt x="f8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13" y="f10"/>
                    <a:pt x="f13" y="f9"/>
                    <a:pt x="f5" y="f5"/>
                  </a:cubicBezTo>
                  <a:cubicBezTo>
                    <a:pt x="f12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77FBBF89-95B6-7D20-2687-BB803BC4A269}"/>
                </a:ext>
              </a:extLst>
            </p:cNvPr>
            <p:cNvSpPr/>
            <p:nvPr/>
          </p:nvSpPr>
          <p:spPr>
            <a:xfrm>
              <a:off x="6740527" y="2405064"/>
              <a:ext cx="284158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63"/>
                <a:gd name="f8" fmla="val 78"/>
                <a:gd name="f9" fmla="val 21"/>
                <a:gd name="f10" fmla="val 43"/>
                <a:gd name="f11" fmla="val 71"/>
                <a:gd name="f12" fmla="val 35"/>
                <a:gd name="f13" fmla="val 29"/>
                <a:gd name="f14" fmla="+- 0 0 -90"/>
                <a:gd name="f15" fmla="*/ f3 1 107"/>
                <a:gd name="f16" fmla="*/ f4 1 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7"/>
                <a:gd name="f25" fmla="*/ f21 1 63"/>
                <a:gd name="f26" fmla="*/ 107 f22 1"/>
                <a:gd name="f27" fmla="*/ 0 f21 1"/>
                <a:gd name="f28" fmla="*/ 63 f21 1"/>
                <a:gd name="f29" fmla="*/ 0 f22 1"/>
                <a:gd name="f30" fmla="+- f23 0 f1"/>
                <a:gd name="f31" fmla="*/ f26 1 107"/>
                <a:gd name="f32" fmla="*/ f27 1 63"/>
                <a:gd name="f33" fmla="*/ f28 1 63"/>
                <a:gd name="f34" fmla="*/ f29 1 10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07" h="63">
                  <a:moveTo>
                    <a:pt x="f6" y="f5"/>
                  </a:moveTo>
                  <a:cubicBezTo>
                    <a:pt x="f8" y="f9"/>
                    <a:pt x="f8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13" y="f10"/>
                    <a:pt x="f13" y="f9"/>
                    <a:pt x="f5" y="f5"/>
                  </a:cubicBezTo>
                  <a:cubicBezTo>
                    <a:pt x="f12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CA063D2C-5130-96DF-E3DC-FBE6EE9DAFBB}"/>
                </a:ext>
              </a:extLst>
            </p:cNvPr>
            <p:cNvSpPr/>
            <p:nvPr/>
          </p:nvSpPr>
          <p:spPr>
            <a:xfrm>
              <a:off x="6229349" y="2405064"/>
              <a:ext cx="284158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63"/>
                <a:gd name="f8" fmla="val 29"/>
                <a:gd name="f9" fmla="val 43"/>
                <a:gd name="f10" fmla="val 21"/>
                <a:gd name="f11" fmla="val 36"/>
                <a:gd name="f12" fmla="val 71"/>
                <a:gd name="f13" fmla="val 78"/>
                <a:gd name="f14" fmla="val 35"/>
                <a:gd name="f15" fmla="+- 0 0 -90"/>
                <a:gd name="f16" fmla="*/ f3 1 107"/>
                <a:gd name="f17" fmla="*/ f4 1 6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7"/>
                <a:gd name="f26" fmla="*/ f22 1 63"/>
                <a:gd name="f27" fmla="*/ 0 f23 1"/>
                <a:gd name="f28" fmla="*/ 63 f22 1"/>
                <a:gd name="f29" fmla="*/ 0 f22 1"/>
                <a:gd name="f30" fmla="*/ 107 f23 1"/>
                <a:gd name="f31" fmla="+- f24 0 f1"/>
                <a:gd name="f32" fmla="*/ f27 1 107"/>
                <a:gd name="f33" fmla="*/ f28 1 63"/>
                <a:gd name="f34" fmla="*/ f29 1 63"/>
                <a:gd name="f35" fmla="*/ f30 1 10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07" h="63">
                  <a:moveTo>
                    <a:pt x="f5" y="f7"/>
                  </a:moveTo>
                  <a:cubicBezTo>
                    <a:pt x="f8" y="f9"/>
                    <a:pt x="f8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13" y="f10"/>
                    <a:pt x="f13" y="f9"/>
                    <a:pt x="f6" y="f7"/>
                  </a:cubicBezTo>
                  <a:cubicBezTo>
                    <a:pt x="f12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2535694B-2150-8DFC-D19F-8AB634A31DC8}"/>
                </a:ext>
              </a:extLst>
            </p:cNvPr>
            <p:cNvSpPr/>
            <p:nvPr/>
          </p:nvSpPr>
          <p:spPr>
            <a:xfrm>
              <a:off x="6434139" y="2001841"/>
              <a:ext cx="385767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63"/>
                <a:gd name="f8" fmla="val 30"/>
                <a:gd name="f9" fmla="val 58"/>
                <a:gd name="f10" fmla="val 87"/>
                <a:gd name="f11" fmla="val 115"/>
                <a:gd name="f12" fmla="val 137"/>
                <a:gd name="f13" fmla="val 7"/>
                <a:gd name="f14" fmla="val 144"/>
                <a:gd name="f15" fmla="val 14"/>
                <a:gd name="f16" fmla="val 31"/>
                <a:gd name="f17" fmla="val 49"/>
                <a:gd name="f18" fmla="val 57"/>
                <a:gd name="f19" fmla="val 86"/>
                <a:gd name="f20" fmla="val 1"/>
                <a:gd name="f21" fmla="val 8"/>
                <a:gd name="f22" fmla="+- 0 0 -90"/>
                <a:gd name="f23" fmla="*/ f3 1 145"/>
                <a:gd name="f24" fmla="*/ f4 1 6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45"/>
                <a:gd name="f33" fmla="*/ f29 1 63"/>
                <a:gd name="f34" fmla="*/ 30 f30 1"/>
                <a:gd name="f35" fmla="*/ 0 f29 1"/>
                <a:gd name="f36" fmla="*/ 115 f30 1"/>
                <a:gd name="f37" fmla="*/ 144 f30 1"/>
                <a:gd name="f38" fmla="*/ 31 f29 1"/>
                <a:gd name="f39" fmla="*/ 63 f29 1"/>
                <a:gd name="f40" fmla="*/ 1 f30 1"/>
                <a:gd name="f41" fmla="+- f31 0 f1"/>
                <a:gd name="f42" fmla="*/ f34 1 145"/>
                <a:gd name="f43" fmla="*/ f35 1 63"/>
                <a:gd name="f44" fmla="*/ f36 1 145"/>
                <a:gd name="f45" fmla="*/ f37 1 145"/>
                <a:gd name="f46" fmla="*/ f38 1 63"/>
                <a:gd name="f47" fmla="*/ f39 1 63"/>
                <a:gd name="f48" fmla="*/ f40 1 145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2"/>
                <a:gd name="f57" fmla="*/ f46 1 f33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3 1"/>
                <a:gd name="f68" fmla="*/ f57 f24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7" y="f68"/>
                </a:cxn>
                <a:cxn ang="f41">
                  <a:pos x="f66" y="f69"/>
                </a:cxn>
                <a:cxn ang="f41">
                  <a:pos x="f64" y="f69"/>
                </a:cxn>
                <a:cxn ang="f41">
                  <a:pos x="f70" y="f68"/>
                </a:cxn>
                <a:cxn ang="f41">
                  <a:pos x="f64" y="f65"/>
                </a:cxn>
              </a:cxnLst>
              <a:rect l="f60" t="f63" r="f61" b="f62"/>
              <a:pathLst>
                <a:path w="145" h="6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6" y="f17"/>
                    <a:pt x="f12" y="f18"/>
                    <a:pt x="f11" y="f7"/>
                  </a:cubicBezTo>
                  <a:cubicBezTo>
                    <a:pt x="f19" y="f7"/>
                    <a:pt x="f9" y="f7"/>
                    <a:pt x="f8" y="f7"/>
                  </a:cubicBezTo>
                  <a:cubicBezTo>
                    <a:pt x="f13" y="f18"/>
                    <a:pt x="f5" y="f17"/>
                    <a:pt x="f20" y="f16"/>
                  </a:cubicBezTo>
                  <a:cubicBezTo>
                    <a:pt x="f20" y="f15"/>
                    <a:pt x="f21" y="f13"/>
                    <a:pt x="f8" y="f5"/>
                  </a:cubicBezTo>
                  <a:close/>
                </a:path>
              </a:pathLst>
            </a:custGeom>
            <a:solidFill>
              <a:srgbClr val="1F2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01DEAF37-526E-ED9F-0C24-51D0DE51B035}"/>
                </a:ext>
              </a:extLst>
            </p:cNvPr>
            <p:cNvSpPr/>
            <p:nvPr/>
          </p:nvSpPr>
          <p:spPr>
            <a:xfrm>
              <a:off x="6740527" y="2001841"/>
              <a:ext cx="284158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63"/>
                <a:gd name="f8" fmla="val 29"/>
                <a:gd name="f9" fmla="val 43"/>
                <a:gd name="f10" fmla="val 21"/>
                <a:gd name="f11" fmla="val 35"/>
                <a:gd name="f12" fmla="val 71"/>
                <a:gd name="f13" fmla="val 78"/>
                <a:gd name="f14" fmla="+- 0 0 -90"/>
                <a:gd name="f15" fmla="*/ f3 1 107"/>
                <a:gd name="f16" fmla="*/ f4 1 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7"/>
                <a:gd name="f25" fmla="*/ f21 1 63"/>
                <a:gd name="f26" fmla="*/ 0 f22 1"/>
                <a:gd name="f27" fmla="*/ 63 f21 1"/>
                <a:gd name="f28" fmla="*/ 0 f21 1"/>
                <a:gd name="f29" fmla="*/ 107 f22 1"/>
                <a:gd name="f30" fmla="+- f23 0 f1"/>
                <a:gd name="f31" fmla="*/ f26 1 107"/>
                <a:gd name="f32" fmla="*/ f27 1 63"/>
                <a:gd name="f33" fmla="*/ f28 1 63"/>
                <a:gd name="f34" fmla="*/ f29 1 10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07" h="63">
                  <a:moveTo>
                    <a:pt x="f5" y="f7"/>
                  </a:moveTo>
                  <a:cubicBezTo>
                    <a:pt x="f8" y="f9"/>
                    <a:pt x="f8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13" y="f10"/>
                    <a:pt x="f13" y="f9"/>
                    <a:pt x="f6" y="f7"/>
                  </a:cubicBezTo>
                  <a:cubicBezTo>
                    <a:pt x="f12" y="f7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CF6DD9B3-CAF8-4B8C-0EC9-41B71427B566}"/>
                </a:ext>
              </a:extLst>
            </p:cNvPr>
            <p:cNvSpPr/>
            <p:nvPr/>
          </p:nvSpPr>
          <p:spPr>
            <a:xfrm>
              <a:off x="6229349" y="2001841"/>
              <a:ext cx="284158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63"/>
                <a:gd name="f8" fmla="val 78"/>
                <a:gd name="f9" fmla="val 21"/>
                <a:gd name="f10" fmla="val 43"/>
                <a:gd name="f11" fmla="val 71"/>
                <a:gd name="f12" fmla="val 35"/>
                <a:gd name="f13" fmla="val 29"/>
                <a:gd name="f14" fmla="val 36"/>
                <a:gd name="f15" fmla="+- 0 0 -90"/>
                <a:gd name="f16" fmla="*/ f3 1 107"/>
                <a:gd name="f17" fmla="*/ f4 1 6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7"/>
                <a:gd name="f26" fmla="*/ f22 1 63"/>
                <a:gd name="f27" fmla="*/ 107 f23 1"/>
                <a:gd name="f28" fmla="*/ 0 f22 1"/>
                <a:gd name="f29" fmla="*/ 63 f22 1"/>
                <a:gd name="f30" fmla="*/ 0 f23 1"/>
                <a:gd name="f31" fmla="+- f24 0 f1"/>
                <a:gd name="f32" fmla="*/ f27 1 107"/>
                <a:gd name="f33" fmla="*/ f28 1 63"/>
                <a:gd name="f34" fmla="*/ f29 1 63"/>
                <a:gd name="f35" fmla="*/ f30 1 10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07" h="63">
                  <a:moveTo>
                    <a:pt x="f6" y="f5"/>
                  </a:moveTo>
                  <a:cubicBezTo>
                    <a:pt x="f8" y="f9"/>
                    <a:pt x="f8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13" y="f10"/>
                    <a:pt x="f13" y="f9"/>
                    <a:pt x="f5" y="f5"/>
                  </a:cubicBezTo>
                  <a:cubicBezTo>
                    <a:pt x="f14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CAC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rucero blanco en el mar bajo nubes blancas y cielo azul durante el día">
            <a:extLst>
              <a:ext uri="{FF2B5EF4-FFF2-40B4-BE49-F238E27FC236}">
                <a16:creationId xmlns:a16="http://schemas.microsoft.com/office/drawing/2014/main" id="{3B559FAD-BEBE-9395-3126-53A98888FBD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5937" b="15937"/>
          <a:stretch>
            <a:fillRect/>
          </a:stretch>
        </p:blipFill>
        <p:spPr>
          <a:xfrm>
            <a:off x="4572000" y="422672"/>
            <a:ext cx="4206477" cy="4298155"/>
          </a:xfrm>
        </p:spPr>
      </p:pic>
      <p:sp>
        <p:nvSpPr>
          <p:cNvPr id="3" name="Rectángulo 6">
            <a:extLst>
              <a:ext uri="{FF2B5EF4-FFF2-40B4-BE49-F238E27FC236}">
                <a16:creationId xmlns:a16="http://schemas.microsoft.com/office/drawing/2014/main" id="{09B84185-32E3-5374-BA05-703FD7236C5F}"/>
              </a:ext>
            </a:extLst>
          </p:cNvPr>
          <p:cNvSpPr/>
          <p:nvPr/>
        </p:nvSpPr>
        <p:spPr>
          <a:xfrm>
            <a:off x="351696" y="422032"/>
            <a:ext cx="4212430" cy="4299435"/>
          </a:xfrm>
          <a:prstGeom prst="rect">
            <a:avLst/>
          </a:pr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1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CuadroTexto 11">
            <a:extLst>
              <a:ext uri="{FF2B5EF4-FFF2-40B4-BE49-F238E27FC236}">
                <a16:creationId xmlns:a16="http://schemas.microsoft.com/office/drawing/2014/main" id="{94BBDC68-02DE-480B-A4C7-E21642A8CE7A}"/>
              </a:ext>
            </a:extLst>
          </p:cNvPr>
          <p:cNvSpPr txBox="1"/>
          <p:nvPr/>
        </p:nvSpPr>
        <p:spPr>
          <a:xfrm>
            <a:off x="1282811" y="1920020"/>
            <a:ext cx="2539663" cy="502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5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1200" b="1" kern="0" dirty="0" err="1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12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CuadroTexto 12">
            <a:extLst>
              <a:ext uri="{FF2B5EF4-FFF2-40B4-BE49-F238E27FC236}">
                <a16:creationId xmlns:a16="http://schemas.microsoft.com/office/drawing/2014/main" id="{40D2F9AD-7C57-720F-BAA6-6069EF7EF3BB}"/>
              </a:ext>
            </a:extLst>
          </p:cNvPr>
          <p:cNvSpPr txBox="1"/>
          <p:nvPr/>
        </p:nvSpPr>
        <p:spPr>
          <a:xfrm>
            <a:off x="1282811" y="2677427"/>
            <a:ext cx="278649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5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هر کس به جز ماشه باید بسیاری از املاک و مستغلات باشد، قیمت بلیط قرعه کشی پول زیادی است.</a:t>
            </a:r>
            <a:endParaRPr lang="es-ES" sz="12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CuadroTexto 13">
            <a:extLst>
              <a:ext uri="{FF2B5EF4-FFF2-40B4-BE49-F238E27FC236}">
                <a16:creationId xmlns:a16="http://schemas.microsoft.com/office/drawing/2014/main" id="{BE28BE06-2C9F-18A8-DFF8-C615D1B1B813}"/>
              </a:ext>
            </a:extLst>
          </p:cNvPr>
          <p:cNvSpPr txBox="1"/>
          <p:nvPr/>
        </p:nvSpPr>
        <p:spPr>
          <a:xfrm>
            <a:off x="1282811" y="3551383"/>
            <a:ext cx="2649336" cy="502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5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زندگی می کند یک توده بزرگ، </a:t>
            </a:r>
            <a:r>
              <a:rPr lang="es-ES" sz="1200" b="1" kern="0" dirty="0" err="1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vulputate</a:t>
            </a:r>
            <a:r>
              <a:rPr lang="es-ES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 </a:t>
            </a: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یا </a:t>
            </a:r>
            <a:r>
              <a:rPr lang="es-ES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tortor et، pulvinar </a:t>
            </a: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البته قطر</a:t>
            </a:r>
            <a:endParaRPr lang="es-ES" sz="12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Forma libre 15">
            <a:extLst>
              <a:ext uri="{FF2B5EF4-FFF2-40B4-BE49-F238E27FC236}">
                <a16:creationId xmlns:a16="http://schemas.microsoft.com/office/drawing/2014/main" id="{6010EC58-ECF3-8DA6-379D-695CB458D2F0}"/>
              </a:ext>
            </a:extLst>
          </p:cNvPr>
          <p:cNvSpPr/>
          <p:nvPr/>
        </p:nvSpPr>
        <p:spPr>
          <a:xfrm>
            <a:off x="698647" y="3630542"/>
            <a:ext cx="384249" cy="37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19775"/>
              <a:gd name="f7" fmla="val 5667375"/>
              <a:gd name="f8" fmla="val 5828415"/>
              <a:gd name="f9" fmla="val 1176338"/>
              <a:gd name="f10" fmla="val 735463"/>
              <a:gd name="f11" fmla="val 727977"/>
              <a:gd name="f12" fmla="val 5813452"/>
              <a:gd name="f13" fmla="val 573538"/>
              <a:gd name="f14" fmla="val 5710715"/>
              <a:gd name="f15" fmla="val 470802"/>
              <a:gd name="f16" fmla="val 5563754"/>
              <a:gd name="f17" fmla="val 455838"/>
              <a:gd name="f18" fmla="val 5556267"/>
              <a:gd name="f19" fmla="val 4674528"/>
              <a:gd name="f20" fmla="val 257175"/>
              <a:gd name="f21" fmla="val 117700"/>
              <a:gd name="f22" fmla="val 4556828"/>
              <a:gd name="f23" fmla="val 4417353"/>
              <a:gd name="f24" fmla="val 1331939"/>
              <a:gd name="f25" fmla="val 1192464"/>
              <a:gd name="f26" fmla="val 1074764"/>
              <a:gd name="f27" fmla="val 273978"/>
              <a:gd name="f28" fmla="val 266492"/>
              <a:gd name="f29" fmla="val 119540"/>
              <a:gd name="f30" fmla="val 463315"/>
              <a:gd name="f31" fmla="val 16803"/>
              <a:gd name="f32" fmla="val 1839"/>
              <a:gd name="f33" fmla="val -5647"/>
              <a:gd name="f34" fmla="val 1294038"/>
              <a:gd name="f35" fmla="val -42385"/>
              <a:gd name="f36" fmla="val 2432961"/>
              <a:gd name="f37" fmla="val 1177501"/>
              <a:gd name="f38" fmla="val 2624138"/>
              <a:gd name="f39" fmla="val 1368677"/>
              <a:gd name="f40" fmla="val 3160262"/>
              <a:gd name="f41" fmla="val 1809551"/>
              <a:gd name="f42" fmla="val 3586839"/>
              <a:gd name="f43" fmla="val 2368126"/>
              <a:gd name="f44" fmla="val 3748088"/>
              <a:gd name="f45" fmla="val 4475388"/>
              <a:gd name="f46" fmla="val 1397938"/>
              <a:gd name="f47" fmla="val 4938027"/>
              <a:gd name="f48" fmla="val 1390451"/>
              <a:gd name="f49" fmla="val 4945514"/>
              <a:gd name="f50" fmla="val 1250976"/>
              <a:gd name="f51" fmla="val 5026476"/>
              <a:gd name="f52" fmla="val 5144177"/>
              <a:gd name="f53" fmla="val 5276165"/>
              <a:gd name="f54" fmla="val 5423125"/>
              <a:gd name="f55" fmla="val 5430612"/>
              <a:gd name="f56" fmla="val 5577574"/>
              <a:gd name="f57" fmla="val 1295201"/>
              <a:gd name="f58" fmla="val 5672824"/>
              <a:gd name="f59" fmla="val 1449639"/>
              <a:gd name="f60" fmla="val 4307816"/>
              <a:gd name="f61" fmla="val 4462254"/>
              <a:gd name="f62" fmla="val 4572477"/>
              <a:gd name="f63" fmla="val 4579955"/>
              <a:gd name="f64" fmla="val 4506479"/>
              <a:gd name="f65" fmla="val 4367004"/>
              <a:gd name="f66" fmla="val 4359517"/>
              <a:gd name="f67" fmla="val 3404293"/>
              <a:gd name="f68" fmla="val 4482189"/>
              <a:gd name="f69" fmla="val 3741277"/>
              <a:gd name="f70" fmla="val 3940417"/>
              <a:gd name="f71" fmla="val 3579352"/>
              <a:gd name="f72" fmla="val 4374481"/>
              <a:gd name="f73" fmla="val 3160928"/>
              <a:gd name="f74" fmla="val 4572468"/>
              <a:gd name="f75" fmla="val 2631615"/>
              <a:gd name="f76" fmla="val 4984081"/>
              <a:gd name="f77" fmla="val 2579903"/>
              <a:gd name="f78" fmla="val 5299768"/>
              <a:gd name="f79" fmla="val 2426151"/>
              <a:gd name="f80" fmla="val 5520206"/>
              <a:gd name="f81" fmla="val 2168976"/>
              <a:gd name="f82" fmla="val 5858352"/>
              <a:gd name="f83" fmla="val 1764163"/>
              <a:gd name="f84" fmla="val 1249813"/>
              <a:gd name="f85" fmla="val 1104015"/>
              <a:gd name="f86" fmla="val 2337702"/>
              <a:gd name="f87" fmla="val 200502"/>
              <a:gd name="f88" fmla="val 2124751"/>
              <a:gd name="f89" fmla="val 266501"/>
              <a:gd name="f90" fmla="val 1243013"/>
              <a:gd name="f91" fmla="val 1198788"/>
              <a:gd name="f92" fmla="val 1191301"/>
              <a:gd name="f93" fmla="val 1183824"/>
              <a:gd name="f94" fmla="val 742950"/>
              <a:gd name="f95" fmla="val 727986"/>
              <a:gd name="f96" fmla="val 281465"/>
              <a:gd name="f97" fmla="val 2021348"/>
              <a:gd name="f98" fmla="val 2073059"/>
              <a:gd name="f99" fmla="val 2116598"/>
              <a:gd name="f100" fmla="val 1082251"/>
              <a:gd name="f101" fmla="val 2168309"/>
              <a:gd name="f102" fmla="val 2175796"/>
              <a:gd name="f103" fmla="val 2183273"/>
              <a:gd name="f104" fmla="val 1089051"/>
              <a:gd name="f105" fmla="val 2234965"/>
              <a:gd name="f106" fmla="val 1096538"/>
              <a:gd name="f107" fmla="val 2278513"/>
              <a:gd name="f108" fmla="val 2330215"/>
              <a:gd name="f109" fmla="val 5269364"/>
              <a:gd name="f110" fmla="val 5394550"/>
              <a:gd name="f111" fmla="val 1442153"/>
              <a:gd name="f112" fmla="val 5232625"/>
              <a:gd name="f113" fmla="val 1486377"/>
              <a:gd name="f114" fmla="val 5195888"/>
              <a:gd name="f115" fmla="val 1515629"/>
              <a:gd name="f116" fmla="val 5180915"/>
              <a:gd name="f117" fmla="val 2515077"/>
              <a:gd name="f118" fmla="val 4710789"/>
              <a:gd name="f119" fmla="val 3234891"/>
              <a:gd name="f120" fmla="val 4234340"/>
              <a:gd name="f121" fmla="val 4263601"/>
              <a:gd name="f122" fmla="val 3124677"/>
              <a:gd name="f123" fmla="val 3821563"/>
              <a:gd name="f124" fmla="val 4438650"/>
              <a:gd name="f125" fmla="val 2639579"/>
              <a:gd name="f126" fmla="val 2874989"/>
              <a:gd name="f127" fmla="val 3550101"/>
              <a:gd name="f128" fmla="val 2184427"/>
              <a:gd name="f129" fmla="val 1604078"/>
              <a:gd name="f130" fmla="val 3094263"/>
              <a:gd name="f131" fmla="val 1412901"/>
              <a:gd name="f132" fmla="val 2469690"/>
              <a:gd name="f133" fmla="val 1405415"/>
              <a:gd name="f134" fmla="val 2432952"/>
              <a:gd name="f135" fmla="val 1391127"/>
              <a:gd name="f136" fmla="val 2396214"/>
              <a:gd name="f137" fmla="val 1383650"/>
              <a:gd name="f138" fmla="val 2359476"/>
              <a:gd name="f139" fmla="val 1368686"/>
              <a:gd name="f140" fmla="val 2293477"/>
              <a:gd name="f141" fmla="val 1361876"/>
              <a:gd name="f142" fmla="val 2220001"/>
              <a:gd name="f143" fmla="val 1354399"/>
              <a:gd name="f144" fmla="val 2154012"/>
              <a:gd name="f145" fmla="val 2146526"/>
              <a:gd name="f146" fmla="val 2139048"/>
              <a:gd name="f147" fmla="val 2132238"/>
              <a:gd name="f148" fmla="val 2095500"/>
              <a:gd name="f149" fmla="val 1346912"/>
              <a:gd name="f150" fmla="val 2066239"/>
              <a:gd name="f151" fmla="val 2029501"/>
              <a:gd name="f152" fmla="val 595989"/>
              <a:gd name="f153" fmla="val 272815"/>
              <a:gd name="f154" fmla="val 4396265"/>
              <a:gd name="f155" fmla="val 640204"/>
              <a:gd name="f156" fmla="val 2014528"/>
              <a:gd name="f157" fmla="val 2051266"/>
              <a:gd name="f158" fmla="val 2080527"/>
              <a:gd name="f159" fmla="val 4388778"/>
              <a:gd name="f160" fmla="val 2117265"/>
              <a:gd name="f161" fmla="val 2132228"/>
              <a:gd name="f162" fmla="val 2139039"/>
              <a:gd name="f163" fmla="val 2168290"/>
              <a:gd name="f164" fmla="val 4381292"/>
              <a:gd name="f165" fmla="val 2205038"/>
              <a:gd name="f166" fmla="val 2234289"/>
              <a:gd name="f167" fmla="val 2241776"/>
              <a:gd name="f168" fmla="val 4373805"/>
              <a:gd name="f169" fmla="val 4366328"/>
              <a:gd name="f170" fmla="val 2307774"/>
              <a:gd name="f171" fmla="val 2344512"/>
              <a:gd name="f172" fmla="val 2351999"/>
              <a:gd name="f173" fmla="val 4352031"/>
              <a:gd name="f174" fmla="val 2366286"/>
              <a:gd name="f175" fmla="val 4344544"/>
              <a:gd name="f176" fmla="val 2395538"/>
              <a:gd name="f177" fmla="val 4337067"/>
              <a:gd name="f178" fmla="val 2424798"/>
              <a:gd name="f179" fmla="val 4330257"/>
              <a:gd name="f180" fmla="val 2454736"/>
              <a:gd name="f181" fmla="val 4145891"/>
              <a:gd name="f182" fmla="val 3086776"/>
              <a:gd name="f183" fmla="val 3558065"/>
              <a:gd name="f184" fmla="val 5307265"/>
              <a:gd name="f185" fmla="val 1999564"/>
              <a:gd name="f186" fmla="val 5152826"/>
              <a:gd name="f187" fmla="val 2183263"/>
              <a:gd name="f188" fmla="val 4932389"/>
              <a:gd name="f189" fmla="val 2300964"/>
              <a:gd name="f190" fmla="val 4645953"/>
              <a:gd name="f191" fmla="val 2351989"/>
              <a:gd name="f192" fmla="val 2344503"/>
              <a:gd name="f193" fmla="val 4653440"/>
              <a:gd name="f194" fmla="val 2292792"/>
              <a:gd name="f195" fmla="val 4660917"/>
              <a:gd name="f196" fmla="val 2249253"/>
              <a:gd name="f197" fmla="val 4667727"/>
              <a:gd name="f198" fmla="val 2197542"/>
              <a:gd name="f199" fmla="val 2190055"/>
              <a:gd name="f200" fmla="val 2182578"/>
              <a:gd name="f201" fmla="val 4675214"/>
              <a:gd name="f202" fmla="val 2130867"/>
              <a:gd name="f203" fmla="val 2079841"/>
              <a:gd name="f204" fmla="val 2028139"/>
              <a:gd name="f205" fmla="val 728663"/>
              <a:gd name="f206" fmla="val 5549476"/>
              <a:gd name="f207" fmla="val 5556963"/>
              <a:gd name="f208" fmla="val 736149"/>
              <a:gd name="f209" fmla="val 743626"/>
              <a:gd name="f210" fmla="val 1184501"/>
              <a:gd name="f211" fmla="val 1191987"/>
              <a:gd name="f212" fmla="val 1199464"/>
              <a:gd name="f213" fmla="val 5556953"/>
              <a:gd name="f214" fmla="val 1206265"/>
              <a:gd name="f215" fmla="val 5593691"/>
              <a:gd name="f216" fmla="val 1653940"/>
              <a:gd name="f217" fmla="val 2595364"/>
              <a:gd name="f218" fmla="val 2910564"/>
              <a:gd name="f219" fmla="val 2573589"/>
              <a:gd name="f220" fmla="val 2962275"/>
              <a:gd name="f221" fmla="val 2521888"/>
              <a:gd name="f222" fmla="val 2999013"/>
              <a:gd name="f223" fmla="val 2470177"/>
              <a:gd name="f224" fmla="val 2455213"/>
              <a:gd name="f225" fmla="val 2440925"/>
              <a:gd name="f226" fmla="val 2418465"/>
              <a:gd name="f227" fmla="val 2991526"/>
              <a:gd name="f228" fmla="val 1970114"/>
              <a:gd name="f229" fmla="val 2822801"/>
              <a:gd name="f230" fmla="val 1874864"/>
              <a:gd name="f231" fmla="val 2418664"/>
              <a:gd name="f232" fmla="val 1882341"/>
              <a:gd name="f233" fmla="val 853840"/>
              <a:gd name="f234" fmla="val 780364"/>
              <a:gd name="f235" fmla="val 1940853"/>
              <a:gd name="f236" fmla="val 721852"/>
              <a:gd name="f237" fmla="val 2014329"/>
              <a:gd name="f238" fmla="val 2087805"/>
              <a:gd name="f239" fmla="val 2146317"/>
              <a:gd name="f240" fmla="val 2242452"/>
              <a:gd name="f241" fmla="val 2264226"/>
              <a:gd name="f242" fmla="val 2131353"/>
              <a:gd name="f243" fmla="val 2602363"/>
              <a:gd name="f244" fmla="val 2506229"/>
              <a:gd name="f245" fmla="val 2741838"/>
              <a:gd name="f246" fmla="val 2588553"/>
              <a:gd name="f247" fmla="val 2763603"/>
              <a:gd name="f248" fmla="val 2625301"/>
              <a:gd name="f249" fmla="val 2844565"/>
              <a:gd name="f250" fmla="+- 0 0 -90"/>
              <a:gd name="f251" fmla="*/ f3 1 5819775"/>
              <a:gd name="f252" fmla="*/ f4 1 5667375"/>
              <a:gd name="f253" fmla="val f5"/>
              <a:gd name="f254" fmla="val f6"/>
              <a:gd name="f255" fmla="val f7"/>
              <a:gd name="f256" fmla="*/ f250 f0 1"/>
              <a:gd name="f257" fmla="+- f255 0 f253"/>
              <a:gd name="f258" fmla="+- f254 0 f253"/>
              <a:gd name="f259" fmla="*/ f256 1 f2"/>
              <a:gd name="f260" fmla="*/ f258 1 5819775"/>
              <a:gd name="f261" fmla="*/ f257 1 5667375"/>
              <a:gd name="f262" fmla="*/ 5828415 f258 1"/>
              <a:gd name="f263" fmla="*/ 1176338 f257 1"/>
              <a:gd name="f264" fmla="*/ 735463 f257 1"/>
              <a:gd name="f265" fmla="*/ 727977 f257 1"/>
              <a:gd name="f266" fmla="*/ 5563754 f258 1"/>
              <a:gd name="f267" fmla="*/ 455838 f257 1"/>
              <a:gd name="f268" fmla="*/ 5556267 f258 1"/>
              <a:gd name="f269" fmla="*/ 4674528 f258 1"/>
              <a:gd name="f270" fmla="*/ 257175 f257 1"/>
              <a:gd name="f271" fmla="*/ 4417353 f258 1"/>
              <a:gd name="f272" fmla="*/ 0 f257 1"/>
              <a:gd name="f273" fmla="*/ 1331939 f258 1"/>
              <a:gd name="f274" fmla="*/ 1074764 f258 1"/>
              <a:gd name="f275" fmla="*/ 273978 f258 1"/>
              <a:gd name="f276" fmla="*/ 266492 f258 1"/>
              <a:gd name="f277" fmla="*/ 1839 f258 1"/>
              <a:gd name="f278" fmla="*/ 1177501 f258 1"/>
              <a:gd name="f279" fmla="*/ 2624138 f257 1"/>
              <a:gd name="f280" fmla="*/ 2368126 f258 1"/>
              <a:gd name="f281" fmla="*/ 3748088 f257 1"/>
              <a:gd name="f282" fmla="*/ 4475388 f257 1"/>
              <a:gd name="f283" fmla="*/ 1397938 f258 1"/>
              <a:gd name="f284" fmla="*/ 4938027 f257 1"/>
              <a:gd name="f285" fmla="*/ 1390451 f258 1"/>
              <a:gd name="f286" fmla="*/ 4945514 f257 1"/>
              <a:gd name="f287" fmla="*/ 5276165 f257 1"/>
              <a:gd name="f288" fmla="*/ 5423125 f257 1"/>
              <a:gd name="f289" fmla="*/ 5430612 f257 1"/>
              <a:gd name="f290" fmla="*/ 1449639 f258 1"/>
              <a:gd name="f291" fmla="*/ 5672824 f257 1"/>
              <a:gd name="f292" fmla="*/ 4307816 f258 1"/>
              <a:gd name="f293" fmla="*/ 4579955 f258 1"/>
              <a:gd name="f294" fmla="*/ 4367004 f258 1"/>
              <a:gd name="f295" fmla="*/ 4359517 f258 1"/>
              <a:gd name="f296" fmla="*/ 3404293 f258 1"/>
              <a:gd name="f297" fmla="*/ 4482189 f257 1"/>
              <a:gd name="f298" fmla="*/ 3741277 f257 1"/>
              <a:gd name="f299" fmla="*/ 4572468 f258 1"/>
              <a:gd name="f300" fmla="*/ 2631615 f257 1"/>
              <a:gd name="f301" fmla="*/ 5520206 f258 1"/>
              <a:gd name="f302" fmla="*/ 2168976 f257 1"/>
              <a:gd name="f303" fmla="*/ 1104015 f258 1"/>
              <a:gd name="f304" fmla="*/ 2337702 f257 1"/>
              <a:gd name="f305" fmla="*/ 1198788 f257 1"/>
              <a:gd name="f306" fmla="*/ 1183824 f257 1"/>
              <a:gd name="f307" fmla="*/ 742950 f257 1"/>
              <a:gd name="f308" fmla="*/ 727986 f257 1"/>
              <a:gd name="f309" fmla="*/ 281465 f258 1"/>
              <a:gd name="f310" fmla="*/ 2021348 f257 1"/>
              <a:gd name="f311" fmla="*/ 1082251 f258 1"/>
              <a:gd name="f312" fmla="*/ 2168309 f257 1"/>
              <a:gd name="f313" fmla="*/ 2183273 f257 1"/>
              <a:gd name="f314" fmla="*/ 5269364 f257 1"/>
              <a:gd name="f315" fmla="*/ 5394550 f257 1"/>
              <a:gd name="f316" fmla="*/ 1442153 f258 1"/>
              <a:gd name="f317" fmla="*/ 1515629 f258 1"/>
              <a:gd name="f318" fmla="*/ 5180915 f257 1"/>
              <a:gd name="f319" fmla="*/ 2515077 f258 1"/>
              <a:gd name="f320" fmla="*/ 4710789 f257 1"/>
              <a:gd name="f321" fmla="*/ 3234891 f258 1"/>
              <a:gd name="f322" fmla="*/ 4234340 f258 1"/>
              <a:gd name="f323" fmla="*/ 3124677 f258 1"/>
              <a:gd name="f324" fmla="*/ 3821563 f257 1"/>
              <a:gd name="f325" fmla="*/ 4438650 f257 1"/>
              <a:gd name="f326" fmla="*/ 2639579 f258 1"/>
              <a:gd name="f327" fmla="*/ 2874989 f258 1"/>
              <a:gd name="f328" fmla="*/ 3550101 f257 1"/>
              <a:gd name="f329" fmla="*/ 1412901 f258 1"/>
              <a:gd name="f330" fmla="*/ 2469690 f257 1"/>
              <a:gd name="f331" fmla="*/ 1383650 f258 1"/>
              <a:gd name="f332" fmla="*/ 2359476 f257 1"/>
              <a:gd name="f333" fmla="*/ 1354399 f258 1"/>
              <a:gd name="f334" fmla="*/ 2154012 f257 1"/>
              <a:gd name="f335" fmla="*/ 2132238 f257 1"/>
              <a:gd name="f336" fmla="*/ 1346912 f258 1"/>
              <a:gd name="f337" fmla="*/ 2029501 f257 1"/>
              <a:gd name="f338" fmla="*/ 595989 f257 1"/>
              <a:gd name="f339" fmla="*/ 272815 f257 1"/>
              <a:gd name="f340" fmla="*/ 4396265 f258 1"/>
              <a:gd name="f341" fmla="*/ 640204 f257 1"/>
              <a:gd name="f342" fmla="*/ 2014528 f257 1"/>
              <a:gd name="f343" fmla="*/ 4388778 f258 1"/>
              <a:gd name="f344" fmla="*/ 2117265 f257 1"/>
              <a:gd name="f345" fmla="*/ 2139039 f257 1"/>
              <a:gd name="f346" fmla="*/ 4381292 f258 1"/>
              <a:gd name="f347" fmla="*/ 2234289 f257 1"/>
              <a:gd name="f348" fmla="*/ 2241776 f257 1"/>
              <a:gd name="f349" fmla="*/ 2344512 f257 1"/>
              <a:gd name="f350" fmla="*/ 4352031 f258 1"/>
              <a:gd name="f351" fmla="*/ 2366286 f257 1"/>
              <a:gd name="f352" fmla="*/ 4330257 f258 1"/>
              <a:gd name="f353" fmla="*/ 2454736 f257 1"/>
              <a:gd name="f354" fmla="*/ 5307265 f258 1"/>
              <a:gd name="f355" fmla="*/ 1999564 f257 1"/>
              <a:gd name="f356" fmla="*/ 4645953 f258 1"/>
              <a:gd name="f357" fmla="*/ 2351989 f257 1"/>
              <a:gd name="f358" fmla="*/ 2344503 f257 1"/>
              <a:gd name="f359" fmla="*/ 4667727 f258 1"/>
              <a:gd name="f360" fmla="*/ 2197542 f257 1"/>
              <a:gd name="f361" fmla="*/ 2182578 f257 1"/>
              <a:gd name="f362" fmla="*/ 4675214 f258 1"/>
              <a:gd name="f363" fmla="*/ 2028139 f257 1"/>
              <a:gd name="f364" fmla="*/ 728663 f257 1"/>
              <a:gd name="f365" fmla="*/ 5549476 f258 1"/>
              <a:gd name="f366" fmla="*/ 5556963 f258 1"/>
              <a:gd name="f367" fmla="*/ 743626 f257 1"/>
              <a:gd name="f368" fmla="*/ 1184501 f257 1"/>
              <a:gd name="f369" fmla="*/ 1199464 f257 1"/>
              <a:gd name="f370" fmla="*/ 2595364 f258 1"/>
              <a:gd name="f371" fmla="*/ 2910564 f257 1"/>
              <a:gd name="f372" fmla="*/ 2470177 f258 1"/>
              <a:gd name="f373" fmla="*/ 2999013 f257 1"/>
              <a:gd name="f374" fmla="*/ 2418465 f258 1"/>
              <a:gd name="f375" fmla="*/ 2991526 f257 1"/>
              <a:gd name="f376" fmla="*/ 1882341 f258 1"/>
              <a:gd name="f377" fmla="*/ 2234965 f257 1"/>
              <a:gd name="f378" fmla="*/ 853840 f257 1"/>
              <a:gd name="f379" fmla="*/ 2014329 f258 1"/>
              <a:gd name="f380" fmla="*/ 721852 f257 1"/>
              <a:gd name="f381" fmla="*/ 2146317 f258 1"/>
              <a:gd name="f382" fmla="*/ 2242452 f257 1"/>
              <a:gd name="f383" fmla="*/ 2506229 f258 1"/>
              <a:gd name="f384" fmla="*/ 2741838 f257 1"/>
              <a:gd name="f385" fmla="+- f259 0 f1"/>
              <a:gd name="f386" fmla="*/ f262 1 5819775"/>
              <a:gd name="f387" fmla="*/ f263 1 5667375"/>
              <a:gd name="f388" fmla="*/ f264 1 5667375"/>
              <a:gd name="f389" fmla="*/ f265 1 5667375"/>
              <a:gd name="f390" fmla="*/ f266 1 5819775"/>
              <a:gd name="f391" fmla="*/ f267 1 5667375"/>
              <a:gd name="f392" fmla="*/ f268 1 5819775"/>
              <a:gd name="f393" fmla="*/ f269 1 5819775"/>
              <a:gd name="f394" fmla="*/ f270 1 5667375"/>
              <a:gd name="f395" fmla="*/ f271 1 5819775"/>
              <a:gd name="f396" fmla="*/ f272 1 5667375"/>
              <a:gd name="f397" fmla="*/ f273 1 5819775"/>
              <a:gd name="f398" fmla="*/ f274 1 5819775"/>
              <a:gd name="f399" fmla="*/ f275 1 5819775"/>
              <a:gd name="f400" fmla="*/ f276 1 5819775"/>
              <a:gd name="f401" fmla="*/ f277 1 5819775"/>
              <a:gd name="f402" fmla="*/ f278 1 5819775"/>
              <a:gd name="f403" fmla="*/ f279 1 5667375"/>
              <a:gd name="f404" fmla="*/ f280 1 5819775"/>
              <a:gd name="f405" fmla="*/ f281 1 5667375"/>
              <a:gd name="f406" fmla="*/ f282 1 5667375"/>
              <a:gd name="f407" fmla="*/ f283 1 5819775"/>
              <a:gd name="f408" fmla="*/ f284 1 5667375"/>
              <a:gd name="f409" fmla="*/ f285 1 5819775"/>
              <a:gd name="f410" fmla="*/ f286 1 5667375"/>
              <a:gd name="f411" fmla="*/ f287 1 5667375"/>
              <a:gd name="f412" fmla="*/ f288 1 5667375"/>
              <a:gd name="f413" fmla="*/ f289 1 5667375"/>
              <a:gd name="f414" fmla="*/ f290 1 5819775"/>
              <a:gd name="f415" fmla="*/ f291 1 5667375"/>
              <a:gd name="f416" fmla="*/ f292 1 5819775"/>
              <a:gd name="f417" fmla="*/ f293 1 5819775"/>
              <a:gd name="f418" fmla="*/ f294 1 5819775"/>
              <a:gd name="f419" fmla="*/ f295 1 5819775"/>
              <a:gd name="f420" fmla="*/ f296 1 5819775"/>
              <a:gd name="f421" fmla="*/ f297 1 5667375"/>
              <a:gd name="f422" fmla="*/ f298 1 5667375"/>
              <a:gd name="f423" fmla="*/ f299 1 5819775"/>
              <a:gd name="f424" fmla="*/ f300 1 5667375"/>
              <a:gd name="f425" fmla="*/ f301 1 5819775"/>
              <a:gd name="f426" fmla="*/ f302 1 5667375"/>
              <a:gd name="f427" fmla="*/ f303 1 5819775"/>
              <a:gd name="f428" fmla="*/ f304 1 5667375"/>
              <a:gd name="f429" fmla="*/ f305 1 5667375"/>
              <a:gd name="f430" fmla="*/ f306 1 5667375"/>
              <a:gd name="f431" fmla="*/ f307 1 5667375"/>
              <a:gd name="f432" fmla="*/ f308 1 5667375"/>
              <a:gd name="f433" fmla="*/ f309 1 5819775"/>
              <a:gd name="f434" fmla="*/ f310 1 5667375"/>
              <a:gd name="f435" fmla="*/ f311 1 5819775"/>
              <a:gd name="f436" fmla="*/ f312 1 5667375"/>
              <a:gd name="f437" fmla="*/ f313 1 5667375"/>
              <a:gd name="f438" fmla="*/ f314 1 5667375"/>
              <a:gd name="f439" fmla="*/ f315 1 5667375"/>
              <a:gd name="f440" fmla="*/ f316 1 5819775"/>
              <a:gd name="f441" fmla="*/ f317 1 5819775"/>
              <a:gd name="f442" fmla="*/ f318 1 5667375"/>
              <a:gd name="f443" fmla="*/ f319 1 5819775"/>
              <a:gd name="f444" fmla="*/ f320 1 5667375"/>
              <a:gd name="f445" fmla="*/ f321 1 5819775"/>
              <a:gd name="f446" fmla="*/ f322 1 5819775"/>
              <a:gd name="f447" fmla="*/ f323 1 5819775"/>
              <a:gd name="f448" fmla="*/ f324 1 5667375"/>
              <a:gd name="f449" fmla="*/ f325 1 5667375"/>
              <a:gd name="f450" fmla="*/ f326 1 5819775"/>
              <a:gd name="f451" fmla="*/ f327 1 5819775"/>
              <a:gd name="f452" fmla="*/ f328 1 5667375"/>
              <a:gd name="f453" fmla="*/ f329 1 5819775"/>
              <a:gd name="f454" fmla="*/ f330 1 5667375"/>
              <a:gd name="f455" fmla="*/ f331 1 5819775"/>
              <a:gd name="f456" fmla="*/ f332 1 5667375"/>
              <a:gd name="f457" fmla="*/ f333 1 5819775"/>
              <a:gd name="f458" fmla="*/ f334 1 5667375"/>
              <a:gd name="f459" fmla="*/ f335 1 5667375"/>
              <a:gd name="f460" fmla="*/ f336 1 5819775"/>
              <a:gd name="f461" fmla="*/ f337 1 5667375"/>
              <a:gd name="f462" fmla="*/ f338 1 5667375"/>
              <a:gd name="f463" fmla="*/ f339 1 5667375"/>
              <a:gd name="f464" fmla="*/ f340 1 5819775"/>
              <a:gd name="f465" fmla="*/ f341 1 5667375"/>
              <a:gd name="f466" fmla="*/ f342 1 5667375"/>
              <a:gd name="f467" fmla="*/ f343 1 5819775"/>
              <a:gd name="f468" fmla="*/ f344 1 5667375"/>
              <a:gd name="f469" fmla="*/ f345 1 5667375"/>
              <a:gd name="f470" fmla="*/ f346 1 5819775"/>
              <a:gd name="f471" fmla="*/ f347 1 5667375"/>
              <a:gd name="f472" fmla="*/ f348 1 5667375"/>
              <a:gd name="f473" fmla="*/ f349 1 5667375"/>
              <a:gd name="f474" fmla="*/ f350 1 5819775"/>
              <a:gd name="f475" fmla="*/ f351 1 5667375"/>
              <a:gd name="f476" fmla="*/ f352 1 5819775"/>
              <a:gd name="f477" fmla="*/ f353 1 5667375"/>
              <a:gd name="f478" fmla="*/ f354 1 5819775"/>
              <a:gd name="f479" fmla="*/ f355 1 5667375"/>
              <a:gd name="f480" fmla="*/ f356 1 5819775"/>
              <a:gd name="f481" fmla="*/ f357 1 5667375"/>
              <a:gd name="f482" fmla="*/ f358 1 5667375"/>
              <a:gd name="f483" fmla="*/ f359 1 5819775"/>
              <a:gd name="f484" fmla="*/ f360 1 5667375"/>
              <a:gd name="f485" fmla="*/ f361 1 5667375"/>
              <a:gd name="f486" fmla="*/ f362 1 5819775"/>
              <a:gd name="f487" fmla="*/ f363 1 5667375"/>
              <a:gd name="f488" fmla="*/ f364 1 5667375"/>
              <a:gd name="f489" fmla="*/ f365 1 5819775"/>
              <a:gd name="f490" fmla="*/ f366 1 5819775"/>
              <a:gd name="f491" fmla="*/ f367 1 5667375"/>
              <a:gd name="f492" fmla="*/ f368 1 5667375"/>
              <a:gd name="f493" fmla="*/ f369 1 5667375"/>
              <a:gd name="f494" fmla="*/ f370 1 5819775"/>
              <a:gd name="f495" fmla="*/ f371 1 5667375"/>
              <a:gd name="f496" fmla="*/ f372 1 5819775"/>
              <a:gd name="f497" fmla="*/ f373 1 5667375"/>
              <a:gd name="f498" fmla="*/ f374 1 5819775"/>
              <a:gd name="f499" fmla="*/ f375 1 5667375"/>
              <a:gd name="f500" fmla="*/ f376 1 5819775"/>
              <a:gd name="f501" fmla="*/ f377 1 5667375"/>
              <a:gd name="f502" fmla="*/ f378 1 5667375"/>
              <a:gd name="f503" fmla="*/ f379 1 5819775"/>
              <a:gd name="f504" fmla="*/ f380 1 5667375"/>
              <a:gd name="f505" fmla="*/ f381 1 5819775"/>
              <a:gd name="f506" fmla="*/ f382 1 5667375"/>
              <a:gd name="f507" fmla="*/ f383 1 5819775"/>
              <a:gd name="f508" fmla="*/ f384 1 5667375"/>
              <a:gd name="f509" fmla="*/ f253 1 f260"/>
              <a:gd name="f510" fmla="*/ f254 1 f260"/>
              <a:gd name="f511" fmla="*/ f253 1 f261"/>
              <a:gd name="f512" fmla="*/ f255 1 f261"/>
              <a:gd name="f513" fmla="*/ f386 1 f260"/>
              <a:gd name="f514" fmla="*/ f387 1 f261"/>
              <a:gd name="f515" fmla="*/ f388 1 f261"/>
              <a:gd name="f516" fmla="*/ f389 1 f261"/>
              <a:gd name="f517" fmla="*/ f390 1 f260"/>
              <a:gd name="f518" fmla="*/ f391 1 f261"/>
              <a:gd name="f519" fmla="*/ f392 1 f260"/>
              <a:gd name="f520" fmla="*/ f393 1 f260"/>
              <a:gd name="f521" fmla="*/ f394 1 f261"/>
              <a:gd name="f522" fmla="*/ f395 1 f260"/>
              <a:gd name="f523" fmla="*/ f396 1 f261"/>
              <a:gd name="f524" fmla="*/ f397 1 f260"/>
              <a:gd name="f525" fmla="*/ f398 1 f260"/>
              <a:gd name="f526" fmla="*/ f399 1 f260"/>
              <a:gd name="f527" fmla="*/ f400 1 f260"/>
              <a:gd name="f528" fmla="*/ f401 1 f260"/>
              <a:gd name="f529" fmla="*/ f402 1 f260"/>
              <a:gd name="f530" fmla="*/ f403 1 f261"/>
              <a:gd name="f531" fmla="*/ f404 1 f260"/>
              <a:gd name="f532" fmla="*/ f405 1 f261"/>
              <a:gd name="f533" fmla="*/ f406 1 f261"/>
              <a:gd name="f534" fmla="*/ f407 1 f260"/>
              <a:gd name="f535" fmla="*/ f408 1 f261"/>
              <a:gd name="f536" fmla="*/ f409 1 f260"/>
              <a:gd name="f537" fmla="*/ f410 1 f261"/>
              <a:gd name="f538" fmla="*/ f411 1 f261"/>
              <a:gd name="f539" fmla="*/ f412 1 f261"/>
              <a:gd name="f540" fmla="*/ f413 1 f261"/>
              <a:gd name="f541" fmla="*/ f414 1 f260"/>
              <a:gd name="f542" fmla="*/ f415 1 f261"/>
              <a:gd name="f543" fmla="*/ f416 1 f260"/>
              <a:gd name="f544" fmla="*/ f417 1 f260"/>
              <a:gd name="f545" fmla="*/ f418 1 f260"/>
              <a:gd name="f546" fmla="*/ f419 1 f260"/>
              <a:gd name="f547" fmla="*/ f420 1 f260"/>
              <a:gd name="f548" fmla="*/ f421 1 f261"/>
              <a:gd name="f549" fmla="*/ f422 1 f261"/>
              <a:gd name="f550" fmla="*/ f423 1 f260"/>
              <a:gd name="f551" fmla="*/ f424 1 f261"/>
              <a:gd name="f552" fmla="*/ f425 1 f260"/>
              <a:gd name="f553" fmla="*/ f426 1 f261"/>
              <a:gd name="f554" fmla="*/ f427 1 f260"/>
              <a:gd name="f555" fmla="*/ f428 1 f261"/>
              <a:gd name="f556" fmla="*/ f429 1 f261"/>
              <a:gd name="f557" fmla="*/ f430 1 f261"/>
              <a:gd name="f558" fmla="*/ f431 1 f261"/>
              <a:gd name="f559" fmla="*/ f432 1 f261"/>
              <a:gd name="f560" fmla="*/ f433 1 f260"/>
              <a:gd name="f561" fmla="*/ f434 1 f261"/>
              <a:gd name="f562" fmla="*/ f435 1 f260"/>
              <a:gd name="f563" fmla="*/ f436 1 f261"/>
              <a:gd name="f564" fmla="*/ f437 1 f261"/>
              <a:gd name="f565" fmla="*/ f438 1 f261"/>
              <a:gd name="f566" fmla="*/ f439 1 f261"/>
              <a:gd name="f567" fmla="*/ f440 1 f260"/>
              <a:gd name="f568" fmla="*/ f441 1 f260"/>
              <a:gd name="f569" fmla="*/ f442 1 f261"/>
              <a:gd name="f570" fmla="*/ f443 1 f260"/>
              <a:gd name="f571" fmla="*/ f444 1 f261"/>
              <a:gd name="f572" fmla="*/ f445 1 f260"/>
              <a:gd name="f573" fmla="*/ f446 1 f260"/>
              <a:gd name="f574" fmla="*/ f447 1 f260"/>
              <a:gd name="f575" fmla="*/ f448 1 f261"/>
              <a:gd name="f576" fmla="*/ f449 1 f261"/>
              <a:gd name="f577" fmla="*/ f450 1 f260"/>
              <a:gd name="f578" fmla="*/ f451 1 f260"/>
              <a:gd name="f579" fmla="*/ f452 1 f261"/>
              <a:gd name="f580" fmla="*/ f453 1 f260"/>
              <a:gd name="f581" fmla="*/ f454 1 f261"/>
              <a:gd name="f582" fmla="*/ f455 1 f260"/>
              <a:gd name="f583" fmla="*/ f456 1 f261"/>
              <a:gd name="f584" fmla="*/ f457 1 f260"/>
              <a:gd name="f585" fmla="*/ f458 1 f261"/>
              <a:gd name="f586" fmla="*/ f459 1 f261"/>
              <a:gd name="f587" fmla="*/ f460 1 f260"/>
              <a:gd name="f588" fmla="*/ f461 1 f261"/>
              <a:gd name="f589" fmla="*/ f462 1 f261"/>
              <a:gd name="f590" fmla="*/ f463 1 f261"/>
              <a:gd name="f591" fmla="*/ f464 1 f260"/>
              <a:gd name="f592" fmla="*/ f465 1 f261"/>
              <a:gd name="f593" fmla="*/ f466 1 f261"/>
              <a:gd name="f594" fmla="*/ f467 1 f260"/>
              <a:gd name="f595" fmla="*/ f468 1 f261"/>
              <a:gd name="f596" fmla="*/ f469 1 f261"/>
              <a:gd name="f597" fmla="*/ f470 1 f260"/>
              <a:gd name="f598" fmla="*/ f471 1 f261"/>
              <a:gd name="f599" fmla="*/ f472 1 f261"/>
              <a:gd name="f600" fmla="*/ f473 1 f261"/>
              <a:gd name="f601" fmla="*/ f474 1 f260"/>
              <a:gd name="f602" fmla="*/ f475 1 f261"/>
              <a:gd name="f603" fmla="*/ f476 1 f260"/>
              <a:gd name="f604" fmla="*/ f477 1 f261"/>
              <a:gd name="f605" fmla="*/ f478 1 f260"/>
              <a:gd name="f606" fmla="*/ f479 1 f261"/>
              <a:gd name="f607" fmla="*/ f480 1 f260"/>
              <a:gd name="f608" fmla="*/ f481 1 f261"/>
              <a:gd name="f609" fmla="*/ f482 1 f261"/>
              <a:gd name="f610" fmla="*/ f483 1 f260"/>
              <a:gd name="f611" fmla="*/ f484 1 f261"/>
              <a:gd name="f612" fmla="*/ f485 1 f261"/>
              <a:gd name="f613" fmla="*/ f486 1 f260"/>
              <a:gd name="f614" fmla="*/ f487 1 f261"/>
              <a:gd name="f615" fmla="*/ f488 1 f261"/>
              <a:gd name="f616" fmla="*/ f489 1 f260"/>
              <a:gd name="f617" fmla="*/ f490 1 f260"/>
              <a:gd name="f618" fmla="*/ f491 1 f261"/>
              <a:gd name="f619" fmla="*/ f492 1 f261"/>
              <a:gd name="f620" fmla="*/ f493 1 f261"/>
              <a:gd name="f621" fmla="*/ f494 1 f260"/>
              <a:gd name="f622" fmla="*/ f495 1 f261"/>
              <a:gd name="f623" fmla="*/ f496 1 f260"/>
              <a:gd name="f624" fmla="*/ f497 1 f261"/>
              <a:gd name="f625" fmla="*/ f498 1 f260"/>
              <a:gd name="f626" fmla="*/ f499 1 f261"/>
              <a:gd name="f627" fmla="*/ f500 1 f260"/>
              <a:gd name="f628" fmla="*/ f501 1 f261"/>
              <a:gd name="f629" fmla="*/ f502 1 f261"/>
              <a:gd name="f630" fmla="*/ f503 1 f260"/>
              <a:gd name="f631" fmla="*/ f504 1 f261"/>
              <a:gd name="f632" fmla="*/ f505 1 f260"/>
              <a:gd name="f633" fmla="*/ f506 1 f261"/>
              <a:gd name="f634" fmla="*/ f507 1 f260"/>
              <a:gd name="f635" fmla="*/ f508 1 f261"/>
              <a:gd name="f636" fmla="*/ f509 f251 1"/>
              <a:gd name="f637" fmla="*/ f510 f251 1"/>
              <a:gd name="f638" fmla="*/ f512 f252 1"/>
              <a:gd name="f639" fmla="*/ f511 f252 1"/>
              <a:gd name="f640" fmla="*/ f513 f251 1"/>
              <a:gd name="f641" fmla="*/ f514 f252 1"/>
              <a:gd name="f642" fmla="*/ f515 f252 1"/>
              <a:gd name="f643" fmla="*/ f516 f252 1"/>
              <a:gd name="f644" fmla="*/ f517 f251 1"/>
              <a:gd name="f645" fmla="*/ f518 f252 1"/>
              <a:gd name="f646" fmla="*/ f519 f251 1"/>
              <a:gd name="f647" fmla="*/ f520 f251 1"/>
              <a:gd name="f648" fmla="*/ f521 f252 1"/>
              <a:gd name="f649" fmla="*/ f522 f251 1"/>
              <a:gd name="f650" fmla="*/ f523 f252 1"/>
              <a:gd name="f651" fmla="*/ f524 f251 1"/>
              <a:gd name="f652" fmla="*/ f525 f251 1"/>
              <a:gd name="f653" fmla="*/ f526 f251 1"/>
              <a:gd name="f654" fmla="*/ f527 f251 1"/>
              <a:gd name="f655" fmla="*/ f528 f251 1"/>
              <a:gd name="f656" fmla="*/ f529 f251 1"/>
              <a:gd name="f657" fmla="*/ f530 f252 1"/>
              <a:gd name="f658" fmla="*/ f531 f251 1"/>
              <a:gd name="f659" fmla="*/ f532 f252 1"/>
              <a:gd name="f660" fmla="*/ f533 f252 1"/>
              <a:gd name="f661" fmla="*/ f534 f251 1"/>
              <a:gd name="f662" fmla="*/ f535 f252 1"/>
              <a:gd name="f663" fmla="*/ f536 f251 1"/>
              <a:gd name="f664" fmla="*/ f537 f252 1"/>
              <a:gd name="f665" fmla="*/ f538 f252 1"/>
              <a:gd name="f666" fmla="*/ f539 f252 1"/>
              <a:gd name="f667" fmla="*/ f540 f252 1"/>
              <a:gd name="f668" fmla="*/ f541 f251 1"/>
              <a:gd name="f669" fmla="*/ f542 f252 1"/>
              <a:gd name="f670" fmla="*/ f543 f251 1"/>
              <a:gd name="f671" fmla="*/ f544 f251 1"/>
              <a:gd name="f672" fmla="*/ f545 f251 1"/>
              <a:gd name="f673" fmla="*/ f546 f251 1"/>
              <a:gd name="f674" fmla="*/ f547 f251 1"/>
              <a:gd name="f675" fmla="*/ f548 f252 1"/>
              <a:gd name="f676" fmla="*/ f549 f252 1"/>
              <a:gd name="f677" fmla="*/ f550 f251 1"/>
              <a:gd name="f678" fmla="*/ f551 f252 1"/>
              <a:gd name="f679" fmla="*/ f552 f251 1"/>
              <a:gd name="f680" fmla="*/ f553 f252 1"/>
              <a:gd name="f681" fmla="*/ f554 f251 1"/>
              <a:gd name="f682" fmla="*/ f555 f252 1"/>
              <a:gd name="f683" fmla="*/ f556 f252 1"/>
              <a:gd name="f684" fmla="*/ f557 f252 1"/>
              <a:gd name="f685" fmla="*/ f558 f252 1"/>
              <a:gd name="f686" fmla="*/ f559 f252 1"/>
              <a:gd name="f687" fmla="*/ f560 f251 1"/>
              <a:gd name="f688" fmla="*/ f561 f252 1"/>
              <a:gd name="f689" fmla="*/ f562 f251 1"/>
              <a:gd name="f690" fmla="*/ f563 f252 1"/>
              <a:gd name="f691" fmla="*/ f564 f252 1"/>
              <a:gd name="f692" fmla="*/ f565 f252 1"/>
              <a:gd name="f693" fmla="*/ f566 f252 1"/>
              <a:gd name="f694" fmla="*/ f567 f251 1"/>
              <a:gd name="f695" fmla="*/ f568 f251 1"/>
              <a:gd name="f696" fmla="*/ f569 f252 1"/>
              <a:gd name="f697" fmla="*/ f570 f251 1"/>
              <a:gd name="f698" fmla="*/ f571 f252 1"/>
              <a:gd name="f699" fmla="*/ f572 f251 1"/>
              <a:gd name="f700" fmla="*/ f573 f251 1"/>
              <a:gd name="f701" fmla="*/ f574 f251 1"/>
              <a:gd name="f702" fmla="*/ f575 f252 1"/>
              <a:gd name="f703" fmla="*/ f576 f252 1"/>
              <a:gd name="f704" fmla="*/ f577 f251 1"/>
              <a:gd name="f705" fmla="*/ f578 f251 1"/>
              <a:gd name="f706" fmla="*/ f579 f252 1"/>
              <a:gd name="f707" fmla="*/ f580 f251 1"/>
              <a:gd name="f708" fmla="*/ f581 f252 1"/>
              <a:gd name="f709" fmla="*/ f582 f251 1"/>
              <a:gd name="f710" fmla="*/ f583 f252 1"/>
              <a:gd name="f711" fmla="*/ f584 f251 1"/>
              <a:gd name="f712" fmla="*/ f585 f252 1"/>
              <a:gd name="f713" fmla="*/ f586 f252 1"/>
              <a:gd name="f714" fmla="*/ f587 f251 1"/>
              <a:gd name="f715" fmla="*/ f588 f252 1"/>
              <a:gd name="f716" fmla="*/ f589 f252 1"/>
              <a:gd name="f717" fmla="*/ f590 f252 1"/>
              <a:gd name="f718" fmla="*/ f591 f251 1"/>
              <a:gd name="f719" fmla="*/ f592 f252 1"/>
              <a:gd name="f720" fmla="*/ f593 f252 1"/>
              <a:gd name="f721" fmla="*/ f594 f251 1"/>
              <a:gd name="f722" fmla="*/ f595 f252 1"/>
              <a:gd name="f723" fmla="*/ f596 f252 1"/>
              <a:gd name="f724" fmla="*/ f597 f251 1"/>
              <a:gd name="f725" fmla="*/ f598 f252 1"/>
              <a:gd name="f726" fmla="*/ f599 f252 1"/>
              <a:gd name="f727" fmla="*/ f600 f252 1"/>
              <a:gd name="f728" fmla="*/ f601 f251 1"/>
              <a:gd name="f729" fmla="*/ f602 f252 1"/>
              <a:gd name="f730" fmla="*/ f603 f251 1"/>
              <a:gd name="f731" fmla="*/ f604 f252 1"/>
              <a:gd name="f732" fmla="*/ f605 f251 1"/>
              <a:gd name="f733" fmla="*/ f606 f252 1"/>
              <a:gd name="f734" fmla="*/ f607 f251 1"/>
              <a:gd name="f735" fmla="*/ f608 f252 1"/>
              <a:gd name="f736" fmla="*/ f609 f252 1"/>
              <a:gd name="f737" fmla="*/ f610 f251 1"/>
              <a:gd name="f738" fmla="*/ f611 f252 1"/>
              <a:gd name="f739" fmla="*/ f612 f252 1"/>
              <a:gd name="f740" fmla="*/ f613 f251 1"/>
              <a:gd name="f741" fmla="*/ f614 f252 1"/>
              <a:gd name="f742" fmla="*/ f615 f252 1"/>
              <a:gd name="f743" fmla="*/ f616 f251 1"/>
              <a:gd name="f744" fmla="*/ f617 f251 1"/>
              <a:gd name="f745" fmla="*/ f618 f252 1"/>
              <a:gd name="f746" fmla="*/ f619 f252 1"/>
              <a:gd name="f747" fmla="*/ f620 f252 1"/>
              <a:gd name="f748" fmla="*/ f621 f251 1"/>
              <a:gd name="f749" fmla="*/ f622 f252 1"/>
              <a:gd name="f750" fmla="*/ f623 f251 1"/>
              <a:gd name="f751" fmla="*/ f624 f252 1"/>
              <a:gd name="f752" fmla="*/ f625 f251 1"/>
              <a:gd name="f753" fmla="*/ f626 f252 1"/>
              <a:gd name="f754" fmla="*/ f627 f251 1"/>
              <a:gd name="f755" fmla="*/ f628 f252 1"/>
              <a:gd name="f756" fmla="*/ f629 f252 1"/>
              <a:gd name="f757" fmla="*/ f630 f251 1"/>
              <a:gd name="f758" fmla="*/ f631 f252 1"/>
              <a:gd name="f759" fmla="*/ f632 f251 1"/>
              <a:gd name="f760" fmla="*/ f633 f252 1"/>
              <a:gd name="f761" fmla="*/ f634 f251 1"/>
              <a:gd name="f762" fmla="*/ f635 f2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5">
                <a:pos x="f640" y="f641"/>
              </a:cxn>
              <a:cxn ang="f385">
                <a:pos x="f640" y="f642"/>
              </a:cxn>
              <a:cxn ang="f385">
                <a:pos x="f640" y="f643"/>
              </a:cxn>
              <a:cxn ang="f385">
                <a:pos x="f644" y="f645"/>
              </a:cxn>
              <a:cxn ang="f385">
                <a:pos x="f646" y="f645"/>
              </a:cxn>
              <a:cxn ang="f385">
                <a:pos x="f647" y="f645"/>
              </a:cxn>
              <a:cxn ang="f385">
                <a:pos x="f647" y="f648"/>
              </a:cxn>
              <a:cxn ang="f385">
                <a:pos x="f649" y="f650"/>
              </a:cxn>
              <a:cxn ang="f385">
                <a:pos x="f651" y="f650"/>
              </a:cxn>
              <a:cxn ang="f385">
                <a:pos x="f652" y="f648"/>
              </a:cxn>
              <a:cxn ang="f385">
                <a:pos x="f652" y="f645"/>
              </a:cxn>
              <a:cxn ang="f385">
                <a:pos x="f653" y="f645"/>
              </a:cxn>
              <a:cxn ang="f385">
                <a:pos x="f654" y="f645"/>
              </a:cxn>
              <a:cxn ang="f385">
                <a:pos x="f655" y="f643"/>
              </a:cxn>
              <a:cxn ang="f385">
                <a:pos x="f655" y="f642"/>
              </a:cxn>
              <a:cxn ang="f385">
                <a:pos x="f655" y="f641"/>
              </a:cxn>
              <a:cxn ang="f385">
                <a:pos x="f656" y="f657"/>
              </a:cxn>
              <a:cxn ang="f385">
                <a:pos x="f658" y="f659"/>
              </a:cxn>
              <a:cxn ang="f385">
                <a:pos x="f658" y="f660"/>
              </a:cxn>
              <a:cxn ang="f385">
                <a:pos x="f661" y="f662"/>
              </a:cxn>
              <a:cxn ang="f385">
                <a:pos x="f663" y="f664"/>
              </a:cxn>
              <a:cxn ang="f385">
                <a:pos x="f656" y="f665"/>
              </a:cxn>
              <a:cxn ang="f385">
                <a:pos x="f656" y="f666"/>
              </a:cxn>
              <a:cxn ang="f385">
                <a:pos x="f656" y="f667"/>
              </a:cxn>
              <a:cxn ang="f385">
                <a:pos x="f668" y="f669"/>
              </a:cxn>
              <a:cxn ang="f385">
                <a:pos x="f670" y="f669"/>
              </a:cxn>
              <a:cxn ang="f385">
                <a:pos x="f671" y="f667"/>
              </a:cxn>
              <a:cxn ang="f385">
                <a:pos x="f671" y="f666"/>
              </a:cxn>
              <a:cxn ang="f385">
                <a:pos x="f671" y="f665"/>
              </a:cxn>
              <a:cxn ang="f385">
                <a:pos x="f672" y="f664"/>
              </a:cxn>
              <a:cxn ang="f385">
                <a:pos x="f673" y="f662"/>
              </a:cxn>
              <a:cxn ang="f385">
                <a:pos x="f674" y="f675"/>
              </a:cxn>
              <a:cxn ang="f385">
                <a:pos x="f674" y="f676"/>
              </a:cxn>
              <a:cxn ang="f385">
                <a:pos x="f677" y="f678"/>
              </a:cxn>
              <a:cxn ang="f385">
                <a:pos x="f679" y="f680"/>
              </a:cxn>
              <a:cxn ang="f385">
                <a:pos x="f640" y="f641"/>
              </a:cxn>
              <a:cxn ang="f385">
                <a:pos x="f681" y="f682"/>
              </a:cxn>
              <a:cxn ang="f385">
                <a:pos x="f653" y="f683"/>
              </a:cxn>
              <a:cxn ang="f385">
                <a:pos x="f653" y="f684"/>
              </a:cxn>
              <a:cxn ang="f385">
                <a:pos x="f653" y="f685"/>
              </a:cxn>
              <a:cxn ang="f385">
                <a:pos x="f653" y="f686"/>
              </a:cxn>
              <a:cxn ang="f385">
                <a:pos x="f687" y="f686"/>
              </a:cxn>
              <a:cxn ang="f385">
                <a:pos x="f652" y="f686"/>
              </a:cxn>
              <a:cxn ang="f385">
                <a:pos x="f652" y="f688"/>
              </a:cxn>
              <a:cxn ang="f385">
                <a:pos x="f689" y="f690"/>
              </a:cxn>
              <a:cxn ang="f385">
                <a:pos x="f689" y="f691"/>
              </a:cxn>
              <a:cxn ang="f385">
                <a:pos x="f681" y="f682"/>
              </a:cxn>
              <a:cxn ang="f385">
                <a:pos x="f681" y="f682"/>
              </a:cxn>
              <a:cxn ang="f385">
                <a:pos x="f670" y="f692"/>
              </a:cxn>
              <a:cxn ang="f385">
                <a:pos x="f670" y="f693"/>
              </a:cxn>
              <a:cxn ang="f385">
                <a:pos x="f670" y="f693"/>
              </a:cxn>
              <a:cxn ang="f385">
                <a:pos x="f694" y="f693"/>
              </a:cxn>
              <a:cxn ang="f385">
                <a:pos x="f694" y="f693"/>
              </a:cxn>
              <a:cxn ang="f385">
                <a:pos x="f694" y="f692"/>
              </a:cxn>
              <a:cxn ang="f385">
                <a:pos x="f695" y="f696"/>
              </a:cxn>
              <a:cxn ang="f385">
                <a:pos x="f697" y="f698"/>
              </a:cxn>
              <a:cxn ang="f385">
                <a:pos x="f699" y="f698"/>
              </a:cxn>
              <a:cxn ang="f385">
                <a:pos x="f700" y="f696"/>
              </a:cxn>
              <a:cxn ang="f385">
                <a:pos x="f670" y="f692"/>
              </a:cxn>
              <a:cxn ang="f385">
                <a:pos x="f701" y="f702"/>
              </a:cxn>
              <a:cxn ang="f385">
                <a:pos x="f701" y="f703"/>
              </a:cxn>
              <a:cxn ang="f385">
                <a:pos x="f704" y="f703"/>
              </a:cxn>
              <a:cxn ang="f385">
                <a:pos x="f704" y="f702"/>
              </a:cxn>
              <a:cxn ang="f385">
                <a:pos x="f701" y="f702"/>
              </a:cxn>
              <a:cxn ang="f385">
                <a:pos x="f705" y="f706"/>
              </a:cxn>
              <a:cxn ang="f385">
                <a:pos x="f707" y="f708"/>
              </a:cxn>
              <a:cxn ang="f385">
                <a:pos x="f707" y="f708"/>
              </a:cxn>
              <a:cxn ang="f385">
                <a:pos x="f709" y="f710"/>
              </a:cxn>
              <a:cxn ang="f385">
                <a:pos x="f709" y="f710"/>
              </a:cxn>
              <a:cxn ang="f385">
                <a:pos x="f711" y="f712"/>
              </a:cxn>
              <a:cxn ang="f385">
                <a:pos x="f711" y="f713"/>
              </a:cxn>
              <a:cxn ang="f385">
                <a:pos x="f714" y="f715"/>
              </a:cxn>
              <a:cxn ang="f385">
                <a:pos x="f714" y="f716"/>
              </a:cxn>
              <a:cxn ang="f385">
                <a:pos x="f714" y="f717"/>
              </a:cxn>
              <a:cxn ang="f385">
                <a:pos x="f718" y="f717"/>
              </a:cxn>
              <a:cxn ang="f385">
                <a:pos x="f718" y="f719"/>
              </a:cxn>
              <a:cxn ang="f385">
                <a:pos x="f718" y="f720"/>
              </a:cxn>
              <a:cxn ang="f385">
                <a:pos x="f721" y="f722"/>
              </a:cxn>
              <a:cxn ang="f385">
                <a:pos x="f721" y="f723"/>
              </a:cxn>
              <a:cxn ang="f385">
                <a:pos x="f724" y="f725"/>
              </a:cxn>
              <a:cxn ang="f385">
                <a:pos x="f724" y="f726"/>
              </a:cxn>
              <a:cxn ang="f385">
                <a:pos x="f673" y="f727"/>
              </a:cxn>
              <a:cxn ang="f385">
                <a:pos x="f728" y="f729"/>
              </a:cxn>
              <a:cxn ang="f385">
                <a:pos x="f730" y="f731"/>
              </a:cxn>
              <a:cxn ang="f385">
                <a:pos x="f705" y="f706"/>
              </a:cxn>
              <a:cxn ang="f385">
                <a:pos x="f732" y="f733"/>
              </a:cxn>
              <a:cxn ang="f385">
                <a:pos x="f734" y="f735"/>
              </a:cxn>
              <a:cxn ang="f385">
                <a:pos x="f734" y="f736"/>
              </a:cxn>
              <a:cxn ang="f385">
                <a:pos x="f737" y="f738"/>
              </a:cxn>
              <a:cxn ang="f385">
                <a:pos x="f737" y="f739"/>
              </a:cxn>
              <a:cxn ang="f385">
                <a:pos x="f740" y="f741"/>
              </a:cxn>
              <a:cxn ang="f385">
                <a:pos x="f740" y="f742"/>
              </a:cxn>
              <a:cxn ang="f385">
                <a:pos x="f743" y="f742"/>
              </a:cxn>
              <a:cxn ang="f385">
                <a:pos x="f744" y="f742"/>
              </a:cxn>
              <a:cxn ang="f385">
                <a:pos x="f744" y="f745"/>
              </a:cxn>
              <a:cxn ang="f385">
                <a:pos x="f744" y="f746"/>
              </a:cxn>
              <a:cxn ang="f385">
                <a:pos x="f744" y="f747"/>
              </a:cxn>
              <a:cxn ang="f385">
                <a:pos x="f732" y="f733"/>
              </a:cxn>
              <a:cxn ang="f385">
                <a:pos x="f748" y="f749"/>
              </a:cxn>
              <a:cxn ang="f385">
                <a:pos x="f750" y="f751"/>
              </a:cxn>
              <a:cxn ang="f385">
                <a:pos x="f752" y="f753"/>
              </a:cxn>
              <a:cxn ang="f385">
                <a:pos x="f754" y="f755"/>
              </a:cxn>
              <a:cxn ang="f385">
                <a:pos x="f754" y="f756"/>
              </a:cxn>
              <a:cxn ang="f385">
                <a:pos x="f757" y="f758"/>
              </a:cxn>
              <a:cxn ang="f385">
                <a:pos x="f759" y="f756"/>
              </a:cxn>
              <a:cxn ang="f385">
                <a:pos x="f759" y="f760"/>
              </a:cxn>
              <a:cxn ang="f385">
                <a:pos x="f761" y="f762"/>
              </a:cxn>
              <a:cxn ang="f385">
                <a:pos x="f748" y="f749"/>
              </a:cxn>
            </a:cxnLst>
            <a:rect l="f636" t="f639" r="f637" b="f638"/>
            <a:pathLst>
              <a:path w="5819775" h="5667375">
                <a:moveTo>
                  <a:pt x="f8" y="f9"/>
                </a:moveTo>
                <a:lnTo>
                  <a:pt x="f8" y="f10"/>
                </a:lnTo>
                <a:lnTo>
                  <a:pt x="f8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17"/>
                </a:lnTo>
                <a:lnTo>
                  <a:pt x="f19" y="f17"/>
                </a:lnTo>
                <a:lnTo>
                  <a:pt x="f19" y="f20"/>
                </a:lnTo>
                <a:cubicBezTo>
                  <a:pt x="f19" y="f21"/>
                  <a:pt x="f22" y="f5"/>
                  <a:pt x="f23" y="f5"/>
                </a:cubicBezTo>
                <a:lnTo>
                  <a:pt x="f24" y="f5"/>
                </a:lnTo>
                <a:cubicBezTo>
                  <a:pt x="f25" y="f5"/>
                  <a:pt x="f26" y="f21"/>
                  <a:pt x="f26" y="f20"/>
                </a:cubicBezTo>
                <a:lnTo>
                  <a:pt x="f26" y="f17"/>
                </a:lnTo>
                <a:lnTo>
                  <a:pt x="f27" y="f17"/>
                </a:lnTo>
                <a:lnTo>
                  <a:pt x="f28" y="f17"/>
                </a:lnTo>
                <a:cubicBezTo>
                  <a:pt x="f29" y="f30"/>
                  <a:pt x="f31" y="f13"/>
                  <a:pt x="f32" y="f11"/>
                </a:cubicBezTo>
                <a:lnTo>
                  <a:pt x="f32" y="f10"/>
                </a:lnTo>
                <a:lnTo>
                  <a:pt x="f32" y="f9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lnTo>
                  <a:pt x="f43" y="f45"/>
                </a:lnTo>
                <a:lnTo>
                  <a:pt x="f46" y="f47"/>
                </a:lnTo>
                <a:cubicBezTo>
                  <a:pt x="f46" y="f47"/>
                  <a:pt x="f48" y="f47"/>
                  <a:pt x="f48" y="f49"/>
                </a:cubicBezTo>
                <a:cubicBezTo>
                  <a:pt x="f50" y="f51"/>
                  <a:pt x="f37" y="f52"/>
                  <a:pt x="f37" y="f53"/>
                </a:cubicBezTo>
                <a:lnTo>
                  <a:pt x="f37" y="f54"/>
                </a:lnTo>
                <a:lnTo>
                  <a:pt x="f37" y="f55"/>
                </a:lnTo>
                <a:cubicBezTo>
                  <a:pt x="f25" y="f56"/>
                  <a:pt x="f57" y="f58"/>
                  <a:pt x="f59" y="f58"/>
                </a:cubicBezTo>
                <a:lnTo>
                  <a:pt x="f60" y="f58"/>
                </a:lnTo>
                <a:cubicBezTo>
                  <a:pt x="f61" y="f58"/>
                  <a:pt x="f62" y="f56"/>
                  <a:pt x="f63" y="f55"/>
                </a:cubicBezTo>
                <a:lnTo>
                  <a:pt x="f63" y="f54"/>
                </a:lnTo>
                <a:lnTo>
                  <a:pt x="f63" y="f53"/>
                </a:lnTo>
                <a:cubicBezTo>
                  <a:pt x="f63" y="f52"/>
                  <a:pt x="f64" y="f51"/>
                  <a:pt x="f65" y="f49"/>
                </a:cubicBezTo>
                <a:lnTo>
                  <a:pt x="f66" y="f47"/>
                </a:lnTo>
                <a:lnTo>
                  <a:pt x="f67" y="f68"/>
                </a:lnTo>
                <a:lnTo>
                  <a:pt x="f67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" y="f84"/>
                  <a:pt x="f8" y="f9"/>
                </a:cubicBezTo>
                <a:close/>
                <a:moveTo>
                  <a:pt x="f85" y="f86"/>
                </a:moveTo>
                <a:cubicBezTo>
                  <a:pt x="f87" y="f88"/>
                  <a:pt x="f89" y="f90"/>
                  <a:pt x="f27" y="f91"/>
                </a:cubicBezTo>
                <a:cubicBezTo>
                  <a:pt x="f27" y="f92"/>
                  <a:pt x="f27" y="f92"/>
                  <a:pt x="f27" y="f93"/>
                </a:cubicBezTo>
                <a:lnTo>
                  <a:pt x="f27" y="f94"/>
                </a:lnTo>
                <a:cubicBezTo>
                  <a:pt x="f27" y="f10"/>
                  <a:pt x="f27" y="f95"/>
                  <a:pt x="f27" y="f95"/>
                </a:cubicBezTo>
                <a:lnTo>
                  <a:pt x="f96" y="f95"/>
                </a:lnTo>
                <a:lnTo>
                  <a:pt x="f26" y="f95"/>
                </a:lnTo>
                <a:lnTo>
                  <a:pt x="f26" y="f97"/>
                </a:lnTo>
                <a:cubicBezTo>
                  <a:pt x="f26" y="f98"/>
                  <a:pt x="f26" y="f99"/>
                  <a:pt x="f100" y="f101"/>
                </a:cubicBezTo>
                <a:cubicBezTo>
                  <a:pt x="f100" y="f102"/>
                  <a:pt x="f100" y="f103"/>
                  <a:pt x="f100" y="f103"/>
                </a:cubicBezTo>
                <a:cubicBezTo>
                  <a:pt x="f104" y="f105"/>
                  <a:pt x="f106" y="f107"/>
                  <a:pt x="f85" y="f86"/>
                </a:cubicBezTo>
                <a:cubicBezTo>
                  <a:pt x="f85" y="f108"/>
                  <a:pt x="f85" y="f108"/>
                  <a:pt x="f85" y="f86"/>
                </a:cubicBezTo>
                <a:close/>
                <a:moveTo>
                  <a:pt x="f60" y="f109"/>
                </a:moveTo>
                <a:lnTo>
                  <a:pt x="f60" y="f110"/>
                </a:lnTo>
                <a:lnTo>
                  <a:pt x="f60" y="f110"/>
                </a:lnTo>
                <a:lnTo>
                  <a:pt x="f111" y="f110"/>
                </a:lnTo>
                <a:lnTo>
                  <a:pt x="f111" y="f110"/>
                </a:lnTo>
                <a:lnTo>
                  <a:pt x="f111" y="f109"/>
                </a:lnTo>
                <a:cubicBezTo>
                  <a:pt x="f111" y="f112"/>
                  <a:pt x="f113" y="f114"/>
                  <a:pt x="f115" y="f116"/>
                </a:cubicBezTo>
                <a:lnTo>
                  <a:pt x="f117" y="f118"/>
                </a:lnTo>
                <a:lnTo>
                  <a:pt x="f119" y="f118"/>
                </a:lnTo>
                <a:lnTo>
                  <a:pt x="f120" y="f116"/>
                </a:lnTo>
                <a:cubicBezTo>
                  <a:pt x="f121" y="f114"/>
                  <a:pt x="f60" y="f112"/>
                  <a:pt x="f60" y="f109"/>
                </a:cubicBezTo>
                <a:close/>
                <a:moveTo>
                  <a:pt x="f122" y="f123"/>
                </a:moveTo>
                <a:lnTo>
                  <a:pt x="f122" y="f124"/>
                </a:lnTo>
                <a:lnTo>
                  <a:pt x="f125" y="f124"/>
                </a:lnTo>
                <a:lnTo>
                  <a:pt x="f125" y="f123"/>
                </a:lnTo>
                <a:lnTo>
                  <a:pt x="f122" y="f123"/>
                </a:lnTo>
                <a:close/>
                <a:moveTo>
                  <a:pt x="f126" y="f127"/>
                </a:moveTo>
                <a:cubicBezTo>
                  <a:pt x="f128" y="f127"/>
                  <a:pt x="f129" y="f130"/>
                  <a:pt x="f131" y="f132"/>
                </a:cubicBez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lnTo>
                  <a:pt x="f137" y="f138"/>
                </a:lnTo>
                <a:cubicBezTo>
                  <a:pt x="f139" y="f140"/>
                  <a:pt x="f141" y="f142"/>
                  <a:pt x="f143" y="f144"/>
                </a:cubicBezTo>
                <a:cubicBezTo>
                  <a:pt x="f143" y="f145"/>
                  <a:pt x="f143" y="f146"/>
                  <a:pt x="f143" y="f147"/>
                </a:cubicBezTo>
                <a:cubicBezTo>
                  <a:pt x="f143" y="f148"/>
                  <a:pt x="f149" y="f150"/>
                  <a:pt x="f149" y="f151"/>
                </a:cubicBezTo>
                <a:lnTo>
                  <a:pt x="f149" y="f152"/>
                </a:lnTo>
                <a:lnTo>
                  <a:pt x="f149" y="f153"/>
                </a:lnTo>
                <a:lnTo>
                  <a:pt x="f154" y="f153"/>
                </a:lnTo>
                <a:lnTo>
                  <a:pt x="f154" y="f155"/>
                </a:lnTo>
                <a:lnTo>
                  <a:pt x="f154" y="f156"/>
                </a:lnTo>
                <a:cubicBezTo>
                  <a:pt x="f154" y="f157"/>
                  <a:pt x="f154" y="f158"/>
                  <a:pt x="f159" y="f160"/>
                </a:cubicBezTo>
                <a:cubicBezTo>
                  <a:pt x="f159" y="f88"/>
                  <a:pt x="f159" y="f161"/>
                  <a:pt x="f159" y="f162"/>
                </a:cubicBezTo>
                <a:cubicBezTo>
                  <a:pt x="f159" y="f163"/>
                  <a:pt x="f164" y="f165"/>
                  <a:pt x="f164" y="f166"/>
                </a:cubicBezTo>
                <a:lnTo>
                  <a:pt x="f164" y="f167"/>
                </a:lnTo>
                <a:cubicBezTo>
                  <a:pt x="f168" y="f107"/>
                  <a:pt x="f169" y="f170"/>
                  <a:pt x="f66" y="f171"/>
                </a:cubicBezTo>
                <a:cubicBezTo>
                  <a:pt x="f66" y="f172"/>
                  <a:pt x="f66" y="f138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27"/>
                  <a:pt x="f126" y="f127"/>
                </a:cubicBezTo>
                <a:close/>
                <a:moveTo>
                  <a:pt x="f184" y="f185"/>
                </a:moveTo>
                <a:cubicBezTo>
                  <a:pt x="f186" y="f187"/>
                  <a:pt x="f188" y="f189"/>
                  <a:pt x="f190" y="f191"/>
                </a:cubicBezTo>
                <a:lnTo>
                  <a:pt x="f190" y="f192"/>
                </a:lnTo>
                <a:cubicBezTo>
                  <a:pt x="f193" y="f194"/>
                  <a:pt x="f195" y="f196"/>
                  <a:pt x="f197" y="f198"/>
                </a:cubicBezTo>
                <a:cubicBezTo>
                  <a:pt x="f197" y="f199"/>
                  <a:pt x="f197" y="f200"/>
                  <a:pt x="f197" y="f200"/>
                </a:cubicBezTo>
                <a:cubicBezTo>
                  <a:pt x="f201" y="f202"/>
                  <a:pt x="f201" y="f203"/>
                  <a:pt x="f201" y="f204"/>
                </a:cubicBezTo>
                <a:lnTo>
                  <a:pt x="f201" y="f205"/>
                </a:lnTo>
                <a:lnTo>
                  <a:pt x="f206" y="f205"/>
                </a:lnTo>
                <a:cubicBezTo>
                  <a:pt x="f207" y="f205"/>
                  <a:pt x="f207" y="f205"/>
                  <a:pt x="f207" y="f205"/>
                </a:cubicBezTo>
                <a:cubicBezTo>
                  <a:pt x="f207" y="f205"/>
                  <a:pt x="f207" y="f208"/>
                  <a:pt x="f207" y="f209"/>
                </a:cubicBezTo>
                <a:lnTo>
                  <a:pt x="f207" y="f210"/>
                </a:lnTo>
                <a:cubicBezTo>
                  <a:pt x="f207" y="f211"/>
                  <a:pt x="f207" y="f211"/>
                  <a:pt x="f207" y="f212"/>
                </a:cubicBezTo>
                <a:cubicBezTo>
                  <a:pt x="f213" y="f214"/>
                  <a:pt x="f215" y="f216"/>
                  <a:pt x="f184" y="f185"/>
                </a:cubicBezTo>
                <a:close/>
                <a:moveTo>
                  <a:pt x="f217" y="f218"/>
                </a:moveTo>
                <a:cubicBezTo>
                  <a:pt x="f219" y="f220"/>
                  <a:pt x="f221" y="f222"/>
                  <a:pt x="f223" y="f222"/>
                </a:cubicBezTo>
                <a:cubicBezTo>
                  <a:pt x="f224" y="f222"/>
                  <a:pt x="f225" y="f222"/>
                  <a:pt x="f226" y="f227"/>
                </a:cubicBezTo>
                <a:cubicBezTo>
                  <a:pt x="f228" y="f229"/>
                  <a:pt x="f230" y="f231"/>
                  <a:pt x="f232" y="f105"/>
                </a:cubicBezTo>
                <a:lnTo>
                  <a:pt x="f232" y="f233"/>
                </a:lnTo>
                <a:cubicBezTo>
                  <a:pt x="f232" y="f234"/>
                  <a:pt x="f235" y="f236"/>
                  <a:pt x="f237" y="f236"/>
                </a:cubicBezTo>
                <a:cubicBezTo>
                  <a:pt x="f238" y="f236"/>
                  <a:pt x="f239" y="f234"/>
                  <a:pt x="f239" y="f233"/>
                </a:cubicBezTo>
                <a:lnTo>
                  <a:pt x="f239" y="f240"/>
                </a:lnTo>
                <a:cubicBezTo>
                  <a:pt x="f239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17" y="f21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Forma libre 16">
            <a:extLst>
              <a:ext uri="{FF2B5EF4-FFF2-40B4-BE49-F238E27FC236}">
                <a16:creationId xmlns:a16="http://schemas.microsoft.com/office/drawing/2014/main" id="{0F9F1110-25F4-8429-95A1-8A438C9F1F75}"/>
              </a:ext>
            </a:extLst>
          </p:cNvPr>
          <p:cNvSpPr/>
          <p:nvPr/>
        </p:nvSpPr>
        <p:spPr>
          <a:xfrm>
            <a:off x="698016" y="2001813"/>
            <a:ext cx="384870" cy="2899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29300"/>
              <a:gd name="f7" fmla="val 4391025"/>
              <a:gd name="f8" fmla="val 2487054"/>
              <a:gd name="f9" fmla="val 2199551"/>
              <a:gd name="f10" fmla="val 5649611"/>
              <a:gd name="f11" fmla="val 1962626"/>
              <a:gd name="f12" fmla="val 5398046"/>
              <a:gd name="f13" fmla="val 1868786"/>
              <a:gd name="f14" fmla="val 992295"/>
              <a:gd name="f15" fmla="val 841219"/>
              <a:gd name="f16" fmla="val 5275593"/>
              <a:gd name="f17" fmla="val 712108"/>
              <a:gd name="f18" fmla="val 5117859"/>
              <a:gd name="f19" fmla="val 4751156"/>
              <a:gd name="f20" fmla="val 302143"/>
              <a:gd name="f21" fmla="val 107813"/>
              <a:gd name="f22" fmla="val 4592765"/>
              <a:gd name="f23" fmla="val 4442356"/>
              <a:gd name="f24" fmla="val 481841"/>
              <a:gd name="f25" fmla="val 244916"/>
              <a:gd name="f26" fmla="val 50587"/>
              <a:gd name="f27" fmla="val 172374"/>
              <a:gd name="f28" fmla="val 7325"/>
              <a:gd name="f29" fmla="val 395316"/>
              <a:gd name="f30" fmla="val 423929"/>
              <a:gd name="f31" fmla="val 452552"/>
              <a:gd name="f32" fmla="val 488490"/>
              <a:gd name="f33" fmla="val 517103"/>
              <a:gd name="f34" fmla="val 539067"/>
              <a:gd name="f35" fmla="val 560365"/>
              <a:gd name="f36" fmla="val 797290"/>
              <a:gd name="f37" fmla="val 811930"/>
              <a:gd name="f38" fmla="val 825903"/>
              <a:gd name="f39" fmla="val 840553"/>
              <a:gd name="f40" fmla="val 3902612"/>
              <a:gd name="f41" fmla="val 4168816"/>
              <a:gd name="f42" fmla="val 215627"/>
              <a:gd name="f43" fmla="val 4391102"/>
              <a:gd name="f44" fmla="val 5124507"/>
              <a:gd name="f45" fmla="val 5275583"/>
              <a:gd name="f46" fmla="val 5404695"/>
              <a:gd name="f47" fmla="val 4268648"/>
              <a:gd name="f48" fmla="val 4110914"/>
              <a:gd name="f49" fmla="val 3105322"/>
              <a:gd name="f50" fmla="val 3012148"/>
              <a:gd name="f51" fmla="val 2774556"/>
              <a:gd name="f52" fmla="val 266205"/>
              <a:gd name="f53" fmla="val 4485618"/>
              <a:gd name="f54" fmla="val 280845"/>
              <a:gd name="f55" fmla="val 4075662"/>
              <a:gd name="f56" fmla="val 3752221"/>
              <a:gd name="f57" fmla="val 467201"/>
              <a:gd name="f58" fmla="val 453228"/>
              <a:gd name="f59" fmla="val 438579"/>
              <a:gd name="f60" fmla="val 704783"/>
              <a:gd name="f61" fmla="val 431254"/>
              <a:gd name="f62" fmla="val 423939"/>
              <a:gd name="f63" fmla="val 697459"/>
              <a:gd name="f64" fmla="val 416614"/>
              <a:gd name="f65" fmla="val 409299"/>
              <a:gd name="f66" fmla="val 690134"/>
              <a:gd name="f67" fmla="val 402641"/>
              <a:gd name="f68" fmla="val 682809"/>
              <a:gd name="f69" fmla="val 388001"/>
              <a:gd name="f70" fmla="val 380676"/>
              <a:gd name="f71" fmla="val 373361"/>
              <a:gd name="f72" fmla="val 675484"/>
              <a:gd name="f73" fmla="val 366703"/>
              <a:gd name="f74" fmla="val 359378"/>
              <a:gd name="f75" fmla="val 668160"/>
              <a:gd name="f76" fmla="val 352063"/>
              <a:gd name="f77" fmla="val 660845"/>
              <a:gd name="f78" fmla="val 344738"/>
              <a:gd name="f79" fmla="val 653520"/>
              <a:gd name="f80" fmla="val 337423"/>
              <a:gd name="f81" fmla="val 646205"/>
              <a:gd name="f82" fmla="val 330098"/>
              <a:gd name="f83" fmla="val 638880"/>
              <a:gd name="f84" fmla="val 322783"/>
              <a:gd name="f85" fmla="val 631565"/>
              <a:gd name="f86" fmla="val 315458"/>
              <a:gd name="f87" fmla="val 624240"/>
              <a:gd name="f88" fmla="val 616925"/>
              <a:gd name="f89" fmla="val 308134"/>
              <a:gd name="f90" fmla="val 609600"/>
              <a:gd name="f91" fmla="val 602285"/>
              <a:gd name="f92" fmla="val 300819"/>
              <a:gd name="f93" fmla="val 595627"/>
              <a:gd name="f94" fmla="val 293494"/>
              <a:gd name="f95" fmla="val 588302"/>
              <a:gd name="f96" fmla="val 286169"/>
              <a:gd name="f97" fmla="val 580977"/>
              <a:gd name="f98" fmla="val 573662"/>
              <a:gd name="f99" fmla="val 278854"/>
              <a:gd name="f100" fmla="val 559689"/>
              <a:gd name="f101" fmla="val 271529"/>
              <a:gd name="f102" fmla="val 545049"/>
              <a:gd name="f103" fmla="val 538391"/>
              <a:gd name="f104" fmla="val 523751"/>
              <a:gd name="f105" fmla="val 509111"/>
              <a:gd name="f106" fmla="val 264204"/>
              <a:gd name="f107" fmla="val 502453"/>
              <a:gd name="f108" fmla="val 487813"/>
              <a:gd name="f109" fmla="val 473173"/>
              <a:gd name="f110" fmla="val 466515"/>
              <a:gd name="f111" fmla="val 451875"/>
              <a:gd name="f112" fmla="val 444551"/>
              <a:gd name="f113" fmla="val 287503"/>
              <a:gd name="f114" fmla="val 345405"/>
              <a:gd name="f115" fmla="val 374028"/>
              <a:gd name="f116" fmla="val 5131832"/>
              <a:gd name="f117" fmla="val 4118905"/>
              <a:gd name="f118" fmla="val 4126230"/>
              <a:gd name="f119" fmla="val 4133545"/>
              <a:gd name="f120" fmla="val 5117192"/>
              <a:gd name="f121" fmla="val 359388"/>
              <a:gd name="f122" fmla="val 258890"/>
              <a:gd name="f123" fmla="val 4033047"/>
              <a:gd name="f124" fmla="val 3910594"/>
              <a:gd name="f125" fmla="val 920410"/>
              <a:gd name="f126" fmla="val 266214"/>
              <a:gd name="f127" fmla="val 273529"/>
              <a:gd name="f128" fmla="val 927735"/>
              <a:gd name="f129" fmla="val 280854"/>
              <a:gd name="f130" fmla="val 935060"/>
              <a:gd name="f131" fmla="val 294827"/>
              <a:gd name="f132" fmla="val 942375"/>
              <a:gd name="f133" fmla="val 309467"/>
              <a:gd name="f134" fmla="val 316782"/>
              <a:gd name="f135" fmla="val 949700"/>
              <a:gd name="f136" fmla="val 323440"/>
              <a:gd name="f137" fmla="val 330765"/>
              <a:gd name="f138" fmla="val 957024"/>
              <a:gd name="f139" fmla="val 374018"/>
              <a:gd name="f140" fmla="val 964349"/>
              <a:gd name="f141" fmla="val 401974"/>
              <a:gd name="f142" fmla="val 971674"/>
              <a:gd name="f143" fmla="val 445894"/>
              <a:gd name="f144" fmla="val 467192"/>
              <a:gd name="f145" fmla="val 3737562"/>
              <a:gd name="f146" fmla="val 3744887"/>
              <a:gd name="f147" fmla="val 3752202"/>
              <a:gd name="f148" fmla="val 4075643"/>
              <a:gd name="f149" fmla="val 4082967"/>
              <a:gd name="f150" fmla="val 4614720"/>
              <a:gd name="f151" fmla="val 5117849"/>
              <a:gd name="f152" fmla="val 5125174"/>
              <a:gd name="f153" fmla="val 5132489"/>
              <a:gd name="f154" fmla="val 978999"/>
              <a:gd name="f155" fmla="val 986314"/>
              <a:gd name="f156" fmla="val 1820208"/>
              <a:gd name="f157" fmla="val 4485608"/>
              <a:gd name="f158" fmla="val 3824078"/>
              <a:gd name="f159" fmla="val 2115036"/>
              <a:gd name="f160" fmla="val 2481739"/>
              <a:gd name="f161" fmla="val 2848442"/>
              <a:gd name="f162" fmla="val 3143269"/>
              <a:gd name="f163" fmla="val 5132499"/>
              <a:gd name="f164" fmla="val 4118924"/>
              <a:gd name="f165" fmla="val 5239646"/>
              <a:gd name="f166" fmla="val 2875045"/>
              <a:gd name="f167" fmla="val 5211023"/>
              <a:gd name="f168" fmla="val 2882370"/>
              <a:gd name="f169" fmla="val 5189068"/>
              <a:gd name="f170" fmla="val 5167770"/>
              <a:gd name="f171" fmla="val 4484942"/>
              <a:gd name="f172" fmla="val 4269315"/>
              <a:gd name="f173" fmla="val 4089625"/>
              <a:gd name="f174" fmla="val 2702681"/>
              <a:gd name="f175" fmla="val 2271427"/>
              <a:gd name="f176" fmla="val 2091738"/>
              <a:gd name="f177" fmla="val 5218347"/>
              <a:gd name="f178" fmla="val 2099062"/>
              <a:gd name="f179" fmla="val 5426660"/>
              <a:gd name="f180" fmla="val 2135000"/>
              <a:gd name="f181" fmla="val 5563086"/>
              <a:gd name="f182" fmla="val 2293392"/>
              <a:gd name="f183" fmla="val 2487063"/>
              <a:gd name="f184" fmla="val 2680735"/>
              <a:gd name="f185" fmla="val 2839107"/>
              <a:gd name="f186" fmla="val 4729858"/>
              <a:gd name="f187" fmla="val 2566254"/>
              <a:gd name="f188" fmla="val 4665307"/>
              <a:gd name="f189" fmla="val 2630805"/>
              <a:gd name="f190" fmla="val 4586107"/>
              <a:gd name="f191" fmla="val 4506906"/>
              <a:gd name="f192" fmla="val 2407853"/>
              <a:gd name="f193" fmla="val 2343302"/>
              <a:gd name="f194" fmla="+- 0 0 -90"/>
              <a:gd name="f195" fmla="*/ f3 1 5829300"/>
              <a:gd name="f196" fmla="*/ f4 1 4391025"/>
              <a:gd name="f197" fmla="val f5"/>
              <a:gd name="f198" fmla="val f6"/>
              <a:gd name="f199" fmla="val f7"/>
              <a:gd name="f200" fmla="*/ f194 f0 1"/>
              <a:gd name="f201" fmla="+- f199 0 f197"/>
              <a:gd name="f202" fmla="+- f198 0 f197"/>
              <a:gd name="f203" fmla="*/ f200 1 f2"/>
              <a:gd name="f204" fmla="*/ f202 1 5829300"/>
              <a:gd name="f205" fmla="*/ f201 1 4391025"/>
              <a:gd name="f206" fmla="*/ 5829300 f202 1"/>
              <a:gd name="f207" fmla="*/ 2487054 f201 1"/>
              <a:gd name="f208" fmla="*/ 5398046 f202 1"/>
              <a:gd name="f209" fmla="*/ 1868786 f201 1"/>
              <a:gd name="f210" fmla="*/ 992295 f201 1"/>
              <a:gd name="f211" fmla="*/ 5117859 f202 1"/>
              <a:gd name="f212" fmla="*/ 712108 f201 1"/>
              <a:gd name="f213" fmla="*/ 4751156 f202 1"/>
              <a:gd name="f214" fmla="*/ 302143 f201 1"/>
              <a:gd name="f215" fmla="*/ 4442356 f202 1"/>
              <a:gd name="f216" fmla="*/ 0 f201 1"/>
              <a:gd name="f217" fmla="*/ 481841 f202 1"/>
              <a:gd name="f218" fmla="*/ 7325 f202 1"/>
              <a:gd name="f219" fmla="*/ 395316 f201 1"/>
              <a:gd name="f220" fmla="*/ 0 f202 1"/>
              <a:gd name="f221" fmla="*/ 488490 f201 1"/>
              <a:gd name="f222" fmla="*/ 560365 f201 1"/>
              <a:gd name="f223" fmla="*/ 797290 f201 1"/>
              <a:gd name="f224" fmla="*/ 840553 f201 1"/>
              <a:gd name="f225" fmla="*/ 3902612 f201 1"/>
              <a:gd name="f226" fmla="*/ 488490 f202 1"/>
              <a:gd name="f227" fmla="*/ 4391102 f201 1"/>
              <a:gd name="f228" fmla="*/ 5124507 f202 1"/>
              <a:gd name="f229" fmla="*/ 5404695 f202 1"/>
              <a:gd name="f230" fmla="*/ 4110914 f201 1"/>
              <a:gd name="f231" fmla="*/ 3105322 f201 1"/>
              <a:gd name="f232" fmla="*/ 266205 f201 1"/>
              <a:gd name="f233" fmla="*/ 4485618 f202 1"/>
              <a:gd name="f234" fmla="*/ 4075662 f202 1"/>
              <a:gd name="f235" fmla="*/ 3752221 f202 1"/>
              <a:gd name="f236" fmla="*/ 438579 f202 1"/>
              <a:gd name="f237" fmla="*/ 704783 f201 1"/>
              <a:gd name="f238" fmla="*/ 423939 f202 1"/>
              <a:gd name="f239" fmla="*/ 697459 f201 1"/>
              <a:gd name="f240" fmla="*/ 402641 f202 1"/>
              <a:gd name="f241" fmla="*/ 690134 f201 1"/>
              <a:gd name="f242" fmla="*/ 388001 f202 1"/>
              <a:gd name="f243" fmla="*/ 682809 f201 1"/>
              <a:gd name="f244" fmla="*/ 366703 f202 1"/>
              <a:gd name="f245" fmla="*/ 675484 f201 1"/>
              <a:gd name="f246" fmla="*/ 352063 f202 1"/>
              <a:gd name="f247" fmla="*/ 660845 f201 1"/>
              <a:gd name="f248" fmla="*/ 337423 f202 1"/>
              <a:gd name="f249" fmla="*/ 646205 f201 1"/>
              <a:gd name="f250" fmla="*/ 322783 f202 1"/>
              <a:gd name="f251" fmla="*/ 631565 f201 1"/>
              <a:gd name="f252" fmla="*/ 315458 f202 1"/>
              <a:gd name="f253" fmla="*/ 616925 f201 1"/>
              <a:gd name="f254" fmla="*/ 300819 f202 1"/>
              <a:gd name="f255" fmla="*/ 595627 f201 1"/>
              <a:gd name="f256" fmla="*/ 293494 f202 1"/>
              <a:gd name="f257" fmla="*/ 588302 f201 1"/>
              <a:gd name="f258" fmla="*/ 278854 f202 1"/>
              <a:gd name="f259" fmla="*/ 559689 f201 1"/>
              <a:gd name="f260" fmla="*/ 271529 f202 1"/>
              <a:gd name="f261" fmla="*/ 523751 f201 1"/>
              <a:gd name="f262" fmla="*/ 264204 f202 1"/>
              <a:gd name="f263" fmla="*/ 487813 f201 1"/>
              <a:gd name="f264" fmla="*/ 451875 f201 1"/>
              <a:gd name="f265" fmla="*/ 444551 f201 1"/>
              <a:gd name="f266" fmla="*/ 5131832 f202 1"/>
              <a:gd name="f267" fmla="*/ 4118905 f201 1"/>
              <a:gd name="f268" fmla="*/ 5117192 f202 1"/>
              <a:gd name="f269" fmla="*/ 4133545 f201 1"/>
              <a:gd name="f270" fmla="*/ 258890 f202 1"/>
              <a:gd name="f271" fmla="*/ 3910594 f201 1"/>
              <a:gd name="f272" fmla="*/ 920410 f201 1"/>
              <a:gd name="f273" fmla="*/ 273529 f202 1"/>
              <a:gd name="f274" fmla="*/ 927735 f201 1"/>
              <a:gd name="f275" fmla="*/ 302143 f202 1"/>
              <a:gd name="f276" fmla="*/ 942375 f201 1"/>
              <a:gd name="f277" fmla="*/ 323440 f202 1"/>
              <a:gd name="f278" fmla="*/ 949700 f201 1"/>
              <a:gd name="f279" fmla="*/ 359378 f202 1"/>
              <a:gd name="f280" fmla="*/ 957024 f201 1"/>
              <a:gd name="f281" fmla="*/ 380676 f202 1"/>
              <a:gd name="f282" fmla="*/ 964349 f201 1"/>
              <a:gd name="f283" fmla="*/ 416614 f202 1"/>
              <a:gd name="f284" fmla="*/ 971674 f201 1"/>
              <a:gd name="f285" fmla="*/ 431254 f202 1"/>
              <a:gd name="f286" fmla="*/ 3737562 f202 1"/>
              <a:gd name="f287" fmla="*/ 3752202 f202 1"/>
              <a:gd name="f288" fmla="*/ 4075643 f202 1"/>
              <a:gd name="f289" fmla="*/ 4082967 f202 1"/>
              <a:gd name="f290" fmla="*/ 4614720 f202 1"/>
              <a:gd name="f291" fmla="*/ 5117849 f202 1"/>
              <a:gd name="f292" fmla="*/ 5132489 f202 1"/>
              <a:gd name="f293" fmla="*/ 986314 f201 1"/>
              <a:gd name="f294" fmla="*/ 1820208 f201 1"/>
              <a:gd name="f295" fmla="*/ 4485608 f202 1"/>
              <a:gd name="f296" fmla="*/ 3824078 f202 1"/>
              <a:gd name="f297" fmla="*/ 2481739 f201 1"/>
              <a:gd name="f298" fmla="*/ 3143269 f201 1"/>
              <a:gd name="f299" fmla="*/ 5132499 f202 1"/>
              <a:gd name="f300" fmla="*/ 4118924 f201 1"/>
              <a:gd name="f301" fmla="*/ 5239646 f202 1"/>
              <a:gd name="f302" fmla="*/ 2875045 f201 1"/>
              <a:gd name="f303" fmla="*/ 5167770 f202 1"/>
              <a:gd name="f304" fmla="*/ 2882370 f201 1"/>
              <a:gd name="f305" fmla="*/ 4484942 f202 1"/>
              <a:gd name="f306" fmla="*/ 4089625 f202 1"/>
              <a:gd name="f307" fmla="*/ 2091738 f201 1"/>
              <a:gd name="f308" fmla="*/ 2099062 f201 1"/>
              <a:gd name="f309" fmla="*/ 5563086 f202 1"/>
              <a:gd name="f310" fmla="*/ 2487063 f201 1"/>
              <a:gd name="f311" fmla="*/ 4729858 f202 1"/>
              <a:gd name="f312" fmla="*/ 4586107 f202 1"/>
              <a:gd name="f313" fmla="*/ 2630805 f201 1"/>
              <a:gd name="f314" fmla="*/ 2343302 f201 1"/>
              <a:gd name="f315" fmla="+- f203 0 f1"/>
              <a:gd name="f316" fmla="*/ f206 1 5829300"/>
              <a:gd name="f317" fmla="*/ f207 1 4391025"/>
              <a:gd name="f318" fmla="*/ f208 1 5829300"/>
              <a:gd name="f319" fmla="*/ f209 1 4391025"/>
              <a:gd name="f320" fmla="*/ f210 1 4391025"/>
              <a:gd name="f321" fmla="*/ f211 1 5829300"/>
              <a:gd name="f322" fmla="*/ f212 1 4391025"/>
              <a:gd name="f323" fmla="*/ f213 1 5829300"/>
              <a:gd name="f324" fmla="*/ f214 1 4391025"/>
              <a:gd name="f325" fmla="*/ f215 1 5829300"/>
              <a:gd name="f326" fmla="*/ f216 1 4391025"/>
              <a:gd name="f327" fmla="*/ f217 1 5829300"/>
              <a:gd name="f328" fmla="*/ f218 1 5829300"/>
              <a:gd name="f329" fmla="*/ f219 1 4391025"/>
              <a:gd name="f330" fmla="*/ f220 1 5829300"/>
              <a:gd name="f331" fmla="*/ f221 1 4391025"/>
              <a:gd name="f332" fmla="*/ f222 1 4391025"/>
              <a:gd name="f333" fmla="*/ f223 1 4391025"/>
              <a:gd name="f334" fmla="*/ f224 1 4391025"/>
              <a:gd name="f335" fmla="*/ f225 1 4391025"/>
              <a:gd name="f336" fmla="*/ f226 1 5829300"/>
              <a:gd name="f337" fmla="*/ f227 1 4391025"/>
              <a:gd name="f338" fmla="*/ f228 1 5829300"/>
              <a:gd name="f339" fmla="*/ f229 1 5829300"/>
              <a:gd name="f340" fmla="*/ f230 1 4391025"/>
              <a:gd name="f341" fmla="*/ f231 1 4391025"/>
              <a:gd name="f342" fmla="*/ f232 1 4391025"/>
              <a:gd name="f343" fmla="*/ f233 1 5829300"/>
              <a:gd name="f344" fmla="*/ f234 1 5829300"/>
              <a:gd name="f345" fmla="*/ f235 1 5829300"/>
              <a:gd name="f346" fmla="*/ f236 1 5829300"/>
              <a:gd name="f347" fmla="*/ f237 1 4391025"/>
              <a:gd name="f348" fmla="*/ f238 1 5829300"/>
              <a:gd name="f349" fmla="*/ f239 1 4391025"/>
              <a:gd name="f350" fmla="*/ f240 1 5829300"/>
              <a:gd name="f351" fmla="*/ f241 1 4391025"/>
              <a:gd name="f352" fmla="*/ f242 1 5829300"/>
              <a:gd name="f353" fmla="*/ f243 1 4391025"/>
              <a:gd name="f354" fmla="*/ f244 1 5829300"/>
              <a:gd name="f355" fmla="*/ f245 1 4391025"/>
              <a:gd name="f356" fmla="*/ f246 1 5829300"/>
              <a:gd name="f357" fmla="*/ f247 1 4391025"/>
              <a:gd name="f358" fmla="*/ f248 1 5829300"/>
              <a:gd name="f359" fmla="*/ f249 1 4391025"/>
              <a:gd name="f360" fmla="*/ f250 1 5829300"/>
              <a:gd name="f361" fmla="*/ f251 1 4391025"/>
              <a:gd name="f362" fmla="*/ f252 1 5829300"/>
              <a:gd name="f363" fmla="*/ f253 1 4391025"/>
              <a:gd name="f364" fmla="*/ f254 1 5829300"/>
              <a:gd name="f365" fmla="*/ f255 1 4391025"/>
              <a:gd name="f366" fmla="*/ f256 1 5829300"/>
              <a:gd name="f367" fmla="*/ f257 1 4391025"/>
              <a:gd name="f368" fmla="*/ f258 1 5829300"/>
              <a:gd name="f369" fmla="*/ f259 1 4391025"/>
              <a:gd name="f370" fmla="*/ f260 1 5829300"/>
              <a:gd name="f371" fmla="*/ f261 1 4391025"/>
              <a:gd name="f372" fmla="*/ f262 1 5829300"/>
              <a:gd name="f373" fmla="*/ f263 1 4391025"/>
              <a:gd name="f374" fmla="*/ f264 1 4391025"/>
              <a:gd name="f375" fmla="*/ f265 1 4391025"/>
              <a:gd name="f376" fmla="*/ f266 1 5829300"/>
              <a:gd name="f377" fmla="*/ f267 1 4391025"/>
              <a:gd name="f378" fmla="*/ f268 1 5829300"/>
              <a:gd name="f379" fmla="*/ f269 1 4391025"/>
              <a:gd name="f380" fmla="*/ f270 1 5829300"/>
              <a:gd name="f381" fmla="*/ f271 1 4391025"/>
              <a:gd name="f382" fmla="*/ f272 1 4391025"/>
              <a:gd name="f383" fmla="*/ f273 1 5829300"/>
              <a:gd name="f384" fmla="*/ f274 1 4391025"/>
              <a:gd name="f385" fmla="*/ f275 1 5829300"/>
              <a:gd name="f386" fmla="*/ f276 1 4391025"/>
              <a:gd name="f387" fmla="*/ f277 1 5829300"/>
              <a:gd name="f388" fmla="*/ f278 1 4391025"/>
              <a:gd name="f389" fmla="*/ f279 1 5829300"/>
              <a:gd name="f390" fmla="*/ f280 1 4391025"/>
              <a:gd name="f391" fmla="*/ f281 1 5829300"/>
              <a:gd name="f392" fmla="*/ f282 1 4391025"/>
              <a:gd name="f393" fmla="*/ f283 1 5829300"/>
              <a:gd name="f394" fmla="*/ f284 1 4391025"/>
              <a:gd name="f395" fmla="*/ f285 1 5829300"/>
              <a:gd name="f396" fmla="*/ f286 1 5829300"/>
              <a:gd name="f397" fmla="*/ f287 1 5829300"/>
              <a:gd name="f398" fmla="*/ f288 1 5829300"/>
              <a:gd name="f399" fmla="*/ f289 1 5829300"/>
              <a:gd name="f400" fmla="*/ f290 1 5829300"/>
              <a:gd name="f401" fmla="*/ f291 1 5829300"/>
              <a:gd name="f402" fmla="*/ f292 1 5829300"/>
              <a:gd name="f403" fmla="*/ f293 1 4391025"/>
              <a:gd name="f404" fmla="*/ f294 1 4391025"/>
              <a:gd name="f405" fmla="*/ f295 1 5829300"/>
              <a:gd name="f406" fmla="*/ f296 1 5829300"/>
              <a:gd name="f407" fmla="*/ f297 1 4391025"/>
              <a:gd name="f408" fmla="*/ f298 1 4391025"/>
              <a:gd name="f409" fmla="*/ f299 1 5829300"/>
              <a:gd name="f410" fmla="*/ f300 1 4391025"/>
              <a:gd name="f411" fmla="*/ f301 1 5829300"/>
              <a:gd name="f412" fmla="*/ f302 1 4391025"/>
              <a:gd name="f413" fmla="*/ f303 1 5829300"/>
              <a:gd name="f414" fmla="*/ f304 1 4391025"/>
              <a:gd name="f415" fmla="*/ f305 1 5829300"/>
              <a:gd name="f416" fmla="*/ f306 1 5829300"/>
              <a:gd name="f417" fmla="*/ f307 1 4391025"/>
              <a:gd name="f418" fmla="*/ f308 1 4391025"/>
              <a:gd name="f419" fmla="*/ f309 1 5829300"/>
              <a:gd name="f420" fmla="*/ f310 1 4391025"/>
              <a:gd name="f421" fmla="*/ f311 1 5829300"/>
              <a:gd name="f422" fmla="*/ f312 1 5829300"/>
              <a:gd name="f423" fmla="*/ f313 1 4391025"/>
              <a:gd name="f424" fmla="*/ f314 1 4391025"/>
              <a:gd name="f425" fmla="*/ f197 1 f204"/>
              <a:gd name="f426" fmla="*/ f198 1 f204"/>
              <a:gd name="f427" fmla="*/ f197 1 f205"/>
              <a:gd name="f428" fmla="*/ f199 1 f205"/>
              <a:gd name="f429" fmla="*/ f316 1 f204"/>
              <a:gd name="f430" fmla="*/ f317 1 f205"/>
              <a:gd name="f431" fmla="*/ f318 1 f204"/>
              <a:gd name="f432" fmla="*/ f319 1 f205"/>
              <a:gd name="f433" fmla="*/ f320 1 f205"/>
              <a:gd name="f434" fmla="*/ f321 1 f204"/>
              <a:gd name="f435" fmla="*/ f322 1 f205"/>
              <a:gd name="f436" fmla="*/ f323 1 f204"/>
              <a:gd name="f437" fmla="*/ f324 1 f205"/>
              <a:gd name="f438" fmla="*/ f325 1 f204"/>
              <a:gd name="f439" fmla="*/ f326 1 f205"/>
              <a:gd name="f440" fmla="*/ f327 1 f204"/>
              <a:gd name="f441" fmla="*/ f328 1 f204"/>
              <a:gd name="f442" fmla="*/ f329 1 f205"/>
              <a:gd name="f443" fmla="*/ f330 1 f204"/>
              <a:gd name="f444" fmla="*/ f331 1 f205"/>
              <a:gd name="f445" fmla="*/ f332 1 f205"/>
              <a:gd name="f446" fmla="*/ f333 1 f205"/>
              <a:gd name="f447" fmla="*/ f334 1 f205"/>
              <a:gd name="f448" fmla="*/ f335 1 f205"/>
              <a:gd name="f449" fmla="*/ f336 1 f204"/>
              <a:gd name="f450" fmla="*/ f337 1 f205"/>
              <a:gd name="f451" fmla="*/ f338 1 f204"/>
              <a:gd name="f452" fmla="*/ f339 1 f204"/>
              <a:gd name="f453" fmla="*/ f340 1 f205"/>
              <a:gd name="f454" fmla="*/ f341 1 f205"/>
              <a:gd name="f455" fmla="*/ f342 1 f205"/>
              <a:gd name="f456" fmla="*/ f343 1 f204"/>
              <a:gd name="f457" fmla="*/ f344 1 f204"/>
              <a:gd name="f458" fmla="*/ f345 1 f204"/>
              <a:gd name="f459" fmla="*/ f346 1 f204"/>
              <a:gd name="f460" fmla="*/ f347 1 f205"/>
              <a:gd name="f461" fmla="*/ f348 1 f204"/>
              <a:gd name="f462" fmla="*/ f349 1 f205"/>
              <a:gd name="f463" fmla="*/ f350 1 f204"/>
              <a:gd name="f464" fmla="*/ f351 1 f205"/>
              <a:gd name="f465" fmla="*/ f352 1 f204"/>
              <a:gd name="f466" fmla="*/ f353 1 f205"/>
              <a:gd name="f467" fmla="*/ f354 1 f204"/>
              <a:gd name="f468" fmla="*/ f355 1 f205"/>
              <a:gd name="f469" fmla="*/ f356 1 f204"/>
              <a:gd name="f470" fmla="*/ f357 1 f205"/>
              <a:gd name="f471" fmla="*/ f358 1 f204"/>
              <a:gd name="f472" fmla="*/ f359 1 f205"/>
              <a:gd name="f473" fmla="*/ f360 1 f204"/>
              <a:gd name="f474" fmla="*/ f361 1 f205"/>
              <a:gd name="f475" fmla="*/ f362 1 f204"/>
              <a:gd name="f476" fmla="*/ f363 1 f205"/>
              <a:gd name="f477" fmla="*/ f364 1 f204"/>
              <a:gd name="f478" fmla="*/ f365 1 f205"/>
              <a:gd name="f479" fmla="*/ f366 1 f204"/>
              <a:gd name="f480" fmla="*/ f367 1 f205"/>
              <a:gd name="f481" fmla="*/ f368 1 f204"/>
              <a:gd name="f482" fmla="*/ f369 1 f205"/>
              <a:gd name="f483" fmla="*/ f370 1 f204"/>
              <a:gd name="f484" fmla="*/ f371 1 f205"/>
              <a:gd name="f485" fmla="*/ f372 1 f204"/>
              <a:gd name="f486" fmla="*/ f373 1 f205"/>
              <a:gd name="f487" fmla="*/ f374 1 f205"/>
              <a:gd name="f488" fmla="*/ f375 1 f205"/>
              <a:gd name="f489" fmla="*/ f376 1 f204"/>
              <a:gd name="f490" fmla="*/ f377 1 f205"/>
              <a:gd name="f491" fmla="*/ f378 1 f204"/>
              <a:gd name="f492" fmla="*/ f379 1 f205"/>
              <a:gd name="f493" fmla="*/ f380 1 f204"/>
              <a:gd name="f494" fmla="*/ f381 1 f205"/>
              <a:gd name="f495" fmla="*/ f382 1 f205"/>
              <a:gd name="f496" fmla="*/ f383 1 f204"/>
              <a:gd name="f497" fmla="*/ f384 1 f205"/>
              <a:gd name="f498" fmla="*/ f385 1 f204"/>
              <a:gd name="f499" fmla="*/ f386 1 f205"/>
              <a:gd name="f500" fmla="*/ f387 1 f204"/>
              <a:gd name="f501" fmla="*/ f388 1 f205"/>
              <a:gd name="f502" fmla="*/ f389 1 f204"/>
              <a:gd name="f503" fmla="*/ f390 1 f205"/>
              <a:gd name="f504" fmla="*/ f391 1 f204"/>
              <a:gd name="f505" fmla="*/ f392 1 f205"/>
              <a:gd name="f506" fmla="*/ f393 1 f204"/>
              <a:gd name="f507" fmla="*/ f394 1 f205"/>
              <a:gd name="f508" fmla="*/ f395 1 f204"/>
              <a:gd name="f509" fmla="*/ f396 1 f204"/>
              <a:gd name="f510" fmla="*/ f397 1 f204"/>
              <a:gd name="f511" fmla="*/ f398 1 f204"/>
              <a:gd name="f512" fmla="*/ f399 1 f204"/>
              <a:gd name="f513" fmla="*/ f400 1 f204"/>
              <a:gd name="f514" fmla="*/ f401 1 f204"/>
              <a:gd name="f515" fmla="*/ f402 1 f204"/>
              <a:gd name="f516" fmla="*/ f403 1 f205"/>
              <a:gd name="f517" fmla="*/ f404 1 f205"/>
              <a:gd name="f518" fmla="*/ f405 1 f204"/>
              <a:gd name="f519" fmla="*/ f406 1 f204"/>
              <a:gd name="f520" fmla="*/ f407 1 f205"/>
              <a:gd name="f521" fmla="*/ f408 1 f205"/>
              <a:gd name="f522" fmla="*/ f409 1 f204"/>
              <a:gd name="f523" fmla="*/ f410 1 f205"/>
              <a:gd name="f524" fmla="*/ f411 1 f204"/>
              <a:gd name="f525" fmla="*/ f412 1 f205"/>
              <a:gd name="f526" fmla="*/ f413 1 f204"/>
              <a:gd name="f527" fmla="*/ f414 1 f205"/>
              <a:gd name="f528" fmla="*/ f415 1 f204"/>
              <a:gd name="f529" fmla="*/ f416 1 f204"/>
              <a:gd name="f530" fmla="*/ f417 1 f205"/>
              <a:gd name="f531" fmla="*/ f418 1 f205"/>
              <a:gd name="f532" fmla="*/ f419 1 f204"/>
              <a:gd name="f533" fmla="*/ f420 1 f205"/>
              <a:gd name="f534" fmla="*/ f421 1 f204"/>
              <a:gd name="f535" fmla="*/ f422 1 f204"/>
              <a:gd name="f536" fmla="*/ f423 1 f205"/>
              <a:gd name="f537" fmla="*/ f424 1 f205"/>
              <a:gd name="f538" fmla="*/ f425 f195 1"/>
              <a:gd name="f539" fmla="*/ f426 f195 1"/>
              <a:gd name="f540" fmla="*/ f428 f196 1"/>
              <a:gd name="f541" fmla="*/ f427 f196 1"/>
              <a:gd name="f542" fmla="*/ f429 f195 1"/>
              <a:gd name="f543" fmla="*/ f430 f196 1"/>
              <a:gd name="f544" fmla="*/ f431 f195 1"/>
              <a:gd name="f545" fmla="*/ f432 f196 1"/>
              <a:gd name="f546" fmla="*/ f433 f196 1"/>
              <a:gd name="f547" fmla="*/ f434 f195 1"/>
              <a:gd name="f548" fmla="*/ f435 f196 1"/>
              <a:gd name="f549" fmla="*/ f436 f195 1"/>
              <a:gd name="f550" fmla="*/ f437 f196 1"/>
              <a:gd name="f551" fmla="*/ f438 f195 1"/>
              <a:gd name="f552" fmla="*/ f439 f196 1"/>
              <a:gd name="f553" fmla="*/ f440 f195 1"/>
              <a:gd name="f554" fmla="*/ f441 f195 1"/>
              <a:gd name="f555" fmla="*/ f442 f196 1"/>
              <a:gd name="f556" fmla="*/ f443 f195 1"/>
              <a:gd name="f557" fmla="*/ f444 f196 1"/>
              <a:gd name="f558" fmla="*/ f445 f196 1"/>
              <a:gd name="f559" fmla="*/ f446 f196 1"/>
              <a:gd name="f560" fmla="*/ f447 f196 1"/>
              <a:gd name="f561" fmla="*/ f448 f196 1"/>
              <a:gd name="f562" fmla="*/ f449 f195 1"/>
              <a:gd name="f563" fmla="*/ f450 f196 1"/>
              <a:gd name="f564" fmla="*/ f451 f195 1"/>
              <a:gd name="f565" fmla="*/ f452 f195 1"/>
              <a:gd name="f566" fmla="*/ f453 f196 1"/>
              <a:gd name="f567" fmla="*/ f454 f196 1"/>
              <a:gd name="f568" fmla="*/ f455 f196 1"/>
              <a:gd name="f569" fmla="*/ f456 f195 1"/>
              <a:gd name="f570" fmla="*/ f457 f195 1"/>
              <a:gd name="f571" fmla="*/ f458 f195 1"/>
              <a:gd name="f572" fmla="*/ f459 f195 1"/>
              <a:gd name="f573" fmla="*/ f460 f196 1"/>
              <a:gd name="f574" fmla="*/ f461 f195 1"/>
              <a:gd name="f575" fmla="*/ f462 f196 1"/>
              <a:gd name="f576" fmla="*/ f463 f195 1"/>
              <a:gd name="f577" fmla="*/ f464 f196 1"/>
              <a:gd name="f578" fmla="*/ f465 f195 1"/>
              <a:gd name="f579" fmla="*/ f466 f196 1"/>
              <a:gd name="f580" fmla="*/ f467 f195 1"/>
              <a:gd name="f581" fmla="*/ f468 f196 1"/>
              <a:gd name="f582" fmla="*/ f469 f195 1"/>
              <a:gd name="f583" fmla="*/ f470 f196 1"/>
              <a:gd name="f584" fmla="*/ f471 f195 1"/>
              <a:gd name="f585" fmla="*/ f472 f196 1"/>
              <a:gd name="f586" fmla="*/ f473 f195 1"/>
              <a:gd name="f587" fmla="*/ f474 f196 1"/>
              <a:gd name="f588" fmla="*/ f475 f195 1"/>
              <a:gd name="f589" fmla="*/ f476 f196 1"/>
              <a:gd name="f590" fmla="*/ f477 f195 1"/>
              <a:gd name="f591" fmla="*/ f478 f196 1"/>
              <a:gd name="f592" fmla="*/ f479 f195 1"/>
              <a:gd name="f593" fmla="*/ f480 f196 1"/>
              <a:gd name="f594" fmla="*/ f481 f195 1"/>
              <a:gd name="f595" fmla="*/ f482 f196 1"/>
              <a:gd name="f596" fmla="*/ f483 f195 1"/>
              <a:gd name="f597" fmla="*/ f484 f196 1"/>
              <a:gd name="f598" fmla="*/ f485 f195 1"/>
              <a:gd name="f599" fmla="*/ f486 f196 1"/>
              <a:gd name="f600" fmla="*/ f487 f196 1"/>
              <a:gd name="f601" fmla="*/ f488 f196 1"/>
              <a:gd name="f602" fmla="*/ f489 f195 1"/>
              <a:gd name="f603" fmla="*/ f490 f196 1"/>
              <a:gd name="f604" fmla="*/ f491 f195 1"/>
              <a:gd name="f605" fmla="*/ f492 f196 1"/>
              <a:gd name="f606" fmla="*/ f493 f195 1"/>
              <a:gd name="f607" fmla="*/ f494 f196 1"/>
              <a:gd name="f608" fmla="*/ f495 f196 1"/>
              <a:gd name="f609" fmla="*/ f496 f195 1"/>
              <a:gd name="f610" fmla="*/ f497 f196 1"/>
              <a:gd name="f611" fmla="*/ f498 f195 1"/>
              <a:gd name="f612" fmla="*/ f499 f196 1"/>
              <a:gd name="f613" fmla="*/ f500 f195 1"/>
              <a:gd name="f614" fmla="*/ f501 f196 1"/>
              <a:gd name="f615" fmla="*/ f502 f195 1"/>
              <a:gd name="f616" fmla="*/ f503 f196 1"/>
              <a:gd name="f617" fmla="*/ f504 f195 1"/>
              <a:gd name="f618" fmla="*/ f505 f196 1"/>
              <a:gd name="f619" fmla="*/ f506 f195 1"/>
              <a:gd name="f620" fmla="*/ f507 f196 1"/>
              <a:gd name="f621" fmla="*/ f508 f195 1"/>
              <a:gd name="f622" fmla="*/ f509 f195 1"/>
              <a:gd name="f623" fmla="*/ f510 f195 1"/>
              <a:gd name="f624" fmla="*/ f511 f195 1"/>
              <a:gd name="f625" fmla="*/ f512 f195 1"/>
              <a:gd name="f626" fmla="*/ f513 f195 1"/>
              <a:gd name="f627" fmla="*/ f514 f195 1"/>
              <a:gd name="f628" fmla="*/ f515 f195 1"/>
              <a:gd name="f629" fmla="*/ f516 f196 1"/>
              <a:gd name="f630" fmla="*/ f517 f196 1"/>
              <a:gd name="f631" fmla="*/ f518 f195 1"/>
              <a:gd name="f632" fmla="*/ f519 f195 1"/>
              <a:gd name="f633" fmla="*/ f520 f196 1"/>
              <a:gd name="f634" fmla="*/ f521 f196 1"/>
              <a:gd name="f635" fmla="*/ f522 f195 1"/>
              <a:gd name="f636" fmla="*/ f523 f196 1"/>
              <a:gd name="f637" fmla="*/ f524 f195 1"/>
              <a:gd name="f638" fmla="*/ f525 f196 1"/>
              <a:gd name="f639" fmla="*/ f526 f195 1"/>
              <a:gd name="f640" fmla="*/ f527 f196 1"/>
              <a:gd name="f641" fmla="*/ f528 f195 1"/>
              <a:gd name="f642" fmla="*/ f529 f195 1"/>
              <a:gd name="f643" fmla="*/ f530 f196 1"/>
              <a:gd name="f644" fmla="*/ f531 f196 1"/>
              <a:gd name="f645" fmla="*/ f532 f195 1"/>
              <a:gd name="f646" fmla="*/ f533 f196 1"/>
              <a:gd name="f647" fmla="*/ f534 f195 1"/>
              <a:gd name="f648" fmla="*/ f535 f195 1"/>
              <a:gd name="f649" fmla="*/ f536 f196 1"/>
              <a:gd name="f650" fmla="*/ f537 f1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5">
                <a:pos x="f542" y="f543"/>
              </a:cxn>
              <a:cxn ang="f315">
                <a:pos x="f544" y="f545"/>
              </a:cxn>
              <a:cxn ang="f315">
                <a:pos x="f544" y="f546"/>
              </a:cxn>
              <a:cxn ang="f315">
                <a:pos x="f547" y="f548"/>
              </a:cxn>
              <a:cxn ang="f315">
                <a:pos x="f549" y="f548"/>
              </a:cxn>
              <a:cxn ang="f315">
                <a:pos x="f549" y="f550"/>
              </a:cxn>
              <a:cxn ang="f315">
                <a:pos x="f551" y="f552"/>
              </a:cxn>
              <a:cxn ang="f315">
                <a:pos x="f553" y="f552"/>
              </a:cxn>
              <a:cxn ang="f315">
                <a:pos x="f554" y="f555"/>
              </a:cxn>
              <a:cxn ang="f315">
                <a:pos x="f554" y="f555"/>
              </a:cxn>
              <a:cxn ang="f315">
                <a:pos x="f556" y="f557"/>
              </a:cxn>
              <a:cxn ang="f315">
                <a:pos x="f554" y="f558"/>
              </a:cxn>
              <a:cxn ang="f315">
                <a:pos x="f554" y="f559"/>
              </a:cxn>
              <a:cxn ang="f315">
                <a:pos x="f556" y="f560"/>
              </a:cxn>
              <a:cxn ang="f315">
                <a:pos x="f556" y="f561"/>
              </a:cxn>
              <a:cxn ang="f315">
                <a:pos x="f562" y="f563"/>
              </a:cxn>
              <a:cxn ang="f315">
                <a:pos x="f564" y="f563"/>
              </a:cxn>
              <a:cxn ang="f315">
                <a:pos x="f565" y="f566"/>
              </a:cxn>
              <a:cxn ang="f315">
                <a:pos x="f565" y="f567"/>
              </a:cxn>
              <a:cxn ang="f315">
                <a:pos x="f542" y="f543"/>
              </a:cxn>
              <a:cxn ang="f315">
                <a:pos x="f553" y="f568"/>
              </a:cxn>
              <a:cxn ang="f315">
                <a:pos x="f551" y="f568"/>
              </a:cxn>
              <a:cxn ang="f315">
                <a:pos x="f569" y="f550"/>
              </a:cxn>
              <a:cxn ang="f315">
                <a:pos x="f569" y="f548"/>
              </a:cxn>
              <a:cxn ang="f315">
                <a:pos x="f570" y="f548"/>
              </a:cxn>
              <a:cxn ang="f315">
                <a:pos x="f571" y="f548"/>
              </a:cxn>
              <a:cxn ang="f315">
                <a:pos x="f553" y="f548"/>
              </a:cxn>
              <a:cxn ang="f315">
                <a:pos x="f572" y="f573"/>
              </a:cxn>
              <a:cxn ang="f315">
                <a:pos x="f574" y="f575"/>
              </a:cxn>
              <a:cxn ang="f315">
                <a:pos x="f576" y="f577"/>
              </a:cxn>
              <a:cxn ang="f315">
                <a:pos x="f578" y="f579"/>
              </a:cxn>
              <a:cxn ang="f315">
                <a:pos x="f580" y="f581"/>
              </a:cxn>
              <a:cxn ang="f315">
                <a:pos x="f582" y="f583"/>
              </a:cxn>
              <a:cxn ang="f315">
                <a:pos x="f584" y="f585"/>
              </a:cxn>
              <a:cxn ang="f315">
                <a:pos x="f586" y="f587"/>
              </a:cxn>
              <a:cxn ang="f315">
                <a:pos x="f588" y="f589"/>
              </a:cxn>
              <a:cxn ang="f315">
                <a:pos x="f590" y="f591"/>
              </a:cxn>
              <a:cxn ang="f315">
                <a:pos x="f592" y="f593"/>
              </a:cxn>
              <a:cxn ang="f315">
                <a:pos x="f594" y="f595"/>
              </a:cxn>
              <a:cxn ang="f315">
                <a:pos x="f594" y="f595"/>
              </a:cxn>
              <a:cxn ang="f315">
                <a:pos x="f596" y="f597"/>
              </a:cxn>
              <a:cxn ang="f315">
                <a:pos x="f596" y="f597"/>
              </a:cxn>
              <a:cxn ang="f315">
                <a:pos x="f598" y="f599"/>
              </a:cxn>
              <a:cxn ang="f315">
                <a:pos x="f596" y="f600"/>
              </a:cxn>
              <a:cxn ang="f315">
                <a:pos x="f596" y="f600"/>
              </a:cxn>
              <a:cxn ang="f315">
                <a:pos x="f596" y="f601"/>
              </a:cxn>
              <a:cxn ang="f315">
                <a:pos x="f553" y="f568"/>
              </a:cxn>
              <a:cxn ang="f315">
                <a:pos x="f602" y="f603"/>
              </a:cxn>
              <a:cxn ang="f315">
                <a:pos x="f604" y="f605"/>
              </a:cxn>
              <a:cxn ang="f315">
                <a:pos x="f553" y="f605"/>
              </a:cxn>
              <a:cxn ang="f315">
                <a:pos x="f606" y="f607"/>
              </a:cxn>
              <a:cxn ang="f315">
                <a:pos x="f606" y="f608"/>
              </a:cxn>
              <a:cxn ang="f315">
                <a:pos x="f609" y="f610"/>
              </a:cxn>
              <a:cxn ang="f315">
                <a:pos x="f611" y="f612"/>
              </a:cxn>
              <a:cxn ang="f315">
                <a:pos x="f613" y="f614"/>
              </a:cxn>
              <a:cxn ang="f315">
                <a:pos x="f615" y="f616"/>
              </a:cxn>
              <a:cxn ang="f315">
                <a:pos x="f617" y="f618"/>
              </a:cxn>
              <a:cxn ang="f315">
                <a:pos x="f619" y="f620"/>
              </a:cxn>
              <a:cxn ang="f315">
                <a:pos x="f621" y="f620"/>
              </a:cxn>
              <a:cxn ang="f315">
                <a:pos x="f562" y="f620"/>
              </a:cxn>
              <a:cxn ang="f315">
                <a:pos x="f622" y="f620"/>
              </a:cxn>
              <a:cxn ang="f315">
                <a:pos x="f623" y="f620"/>
              </a:cxn>
              <a:cxn ang="f315">
                <a:pos x="f624" y="f620"/>
              </a:cxn>
              <a:cxn ang="f315">
                <a:pos x="f625" y="f620"/>
              </a:cxn>
              <a:cxn ang="f315">
                <a:pos x="f626" y="f620"/>
              </a:cxn>
              <a:cxn ang="f315">
                <a:pos x="f627" y="f620"/>
              </a:cxn>
              <a:cxn ang="f315">
                <a:pos x="f628" y="f629"/>
              </a:cxn>
              <a:cxn ang="f315">
                <a:pos x="f628" y="f630"/>
              </a:cxn>
              <a:cxn ang="f315">
                <a:pos x="f631" y="f630"/>
              </a:cxn>
              <a:cxn ang="f315">
                <a:pos x="f632" y="f633"/>
              </a:cxn>
              <a:cxn ang="f315">
                <a:pos x="f632" y="f633"/>
              </a:cxn>
              <a:cxn ang="f315">
                <a:pos x="f632" y="f633"/>
              </a:cxn>
              <a:cxn ang="f315">
                <a:pos x="f631" y="f634"/>
              </a:cxn>
              <a:cxn ang="f315">
                <a:pos x="f635" y="f634"/>
              </a:cxn>
              <a:cxn ang="f315">
                <a:pos x="f635" y="f636"/>
              </a:cxn>
              <a:cxn ang="f315">
                <a:pos x="f602" y="f636"/>
              </a:cxn>
              <a:cxn ang="f315">
                <a:pos x="f637" y="f638"/>
              </a:cxn>
              <a:cxn ang="f315">
                <a:pos x="f637" y="f638"/>
              </a:cxn>
              <a:cxn ang="f315">
                <a:pos x="f639" y="f640"/>
              </a:cxn>
              <a:cxn ang="f315">
                <a:pos x="f641" y="f640"/>
              </a:cxn>
              <a:cxn ang="f315">
                <a:pos x="f642" y="f543"/>
              </a:cxn>
              <a:cxn ang="f315">
                <a:pos x="f641" y="f643"/>
              </a:cxn>
              <a:cxn ang="f315">
                <a:pos x="f639" y="f643"/>
              </a:cxn>
              <a:cxn ang="f315">
                <a:pos x="f637" y="f644"/>
              </a:cxn>
              <a:cxn ang="f315">
                <a:pos x="f637" y="f644"/>
              </a:cxn>
              <a:cxn ang="f315">
                <a:pos x="f645" y="f646"/>
              </a:cxn>
              <a:cxn ang="f315">
                <a:pos x="f637" y="f638"/>
              </a:cxn>
              <a:cxn ang="f315">
                <a:pos x="f647" y="f543"/>
              </a:cxn>
              <a:cxn ang="f315">
                <a:pos x="f648" y="f649"/>
              </a:cxn>
              <a:cxn ang="f315">
                <a:pos x="f551" y="f543"/>
              </a:cxn>
              <a:cxn ang="f315">
                <a:pos x="f648" y="f650"/>
              </a:cxn>
              <a:cxn ang="f315">
                <a:pos x="f647" y="f543"/>
              </a:cxn>
            </a:cxnLst>
            <a:rect l="f538" t="f541" r="f539" b="f540"/>
            <a:pathLst>
              <a:path w="5829300" h="4391025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lnTo>
                  <a:pt x="f12" y="f14"/>
                </a:lnTo>
                <a:cubicBezTo>
                  <a:pt x="f12" y="f15"/>
                  <a:pt x="f16" y="f17"/>
                  <a:pt x="f18" y="f17"/>
                </a:cubicBezTo>
                <a:lnTo>
                  <a:pt x="f19" y="f17"/>
                </a:lnTo>
                <a:lnTo>
                  <a:pt x="f19" y="f20"/>
                </a:lnTo>
                <a:cubicBezTo>
                  <a:pt x="f19" y="f21"/>
                  <a:pt x="f22" y="f5"/>
                  <a:pt x="f23" y="f5"/>
                </a:cubicBezTo>
                <a:lnTo>
                  <a:pt x="f24" y="f5"/>
                </a:lnTo>
                <a:cubicBezTo>
                  <a:pt x="f25" y="f5"/>
                  <a:pt x="f26" y="f27"/>
                  <a:pt x="f28" y="f29"/>
                </a:cubicBezTo>
                <a:lnTo>
                  <a:pt x="f28" y="f29"/>
                </a:lnTo>
                <a:cubicBezTo>
                  <a:pt x="f5" y="f30"/>
                  <a:pt x="f5" y="f31"/>
                  <a:pt x="f5" y="f32"/>
                </a:cubicBezTo>
                <a:cubicBezTo>
                  <a:pt x="f5" y="f33"/>
                  <a:pt x="f5" y="f34"/>
                  <a:pt x="f28" y="f35"/>
                </a:cubicBezTo>
                <a:lnTo>
                  <a:pt x="f28" y="f36"/>
                </a:lnTo>
                <a:cubicBezTo>
                  <a:pt x="f5" y="f37"/>
                  <a:pt x="f5" y="f38"/>
                  <a:pt x="f5" y="f39"/>
                </a:cubicBezTo>
                <a:lnTo>
                  <a:pt x="f5" y="f40"/>
                </a:lnTo>
                <a:cubicBezTo>
                  <a:pt x="f5" y="f41"/>
                  <a:pt x="f42" y="f43"/>
                  <a:pt x="f32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8"/>
                </a:cubicBezTo>
                <a:lnTo>
                  <a:pt x="f46" y="f49"/>
                </a:lnTo>
                <a:cubicBezTo>
                  <a:pt x="f10" y="f50"/>
                  <a:pt x="f6" y="f51"/>
                  <a:pt x="f6" y="f8"/>
                </a:cubicBezTo>
                <a:close/>
                <a:moveTo>
                  <a:pt x="f24" y="f52"/>
                </a:moveTo>
                <a:lnTo>
                  <a:pt x="f23" y="f52"/>
                </a:lnTo>
                <a:cubicBezTo>
                  <a:pt x="f53" y="f52"/>
                  <a:pt x="f53" y="f54"/>
                  <a:pt x="f53" y="f20"/>
                </a:cubicBezTo>
                <a:lnTo>
                  <a:pt x="f53" y="f17"/>
                </a:lnTo>
                <a:lnTo>
                  <a:pt x="f55" y="f17"/>
                </a:lnTo>
                <a:lnTo>
                  <a:pt x="f56" y="f17"/>
                </a:lnTo>
                <a:lnTo>
                  <a:pt x="f24" y="f17"/>
                </a:lnTo>
                <a:cubicBezTo>
                  <a:pt x="f57" y="f17"/>
                  <a:pt x="f58" y="f17"/>
                  <a:pt x="f59" y="f60"/>
                </a:cubicBezTo>
                <a:cubicBezTo>
                  <a:pt x="f61" y="f60"/>
                  <a:pt x="f61" y="f60"/>
                  <a:pt x="f62" y="f63"/>
                </a:cubicBezTo>
                <a:cubicBezTo>
                  <a:pt x="f64" y="f63"/>
                  <a:pt x="f65" y="f66"/>
                  <a:pt x="f67" y="f66"/>
                </a:cubicBezTo>
                <a:cubicBezTo>
                  <a:pt x="f29" y="f66"/>
                  <a:pt x="f29" y="f68"/>
                  <a:pt x="f69" y="f68"/>
                </a:cubicBezTo>
                <a:cubicBezTo>
                  <a:pt x="f70" y="f68"/>
                  <a:pt x="f71" y="f72"/>
                  <a:pt x="f73" y="f72"/>
                </a:cubicBezTo>
                <a:cubicBezTo>
                  <a:pt x="f74" y="f72"/>
                  <a:pt x="f74" y="f75"/>
                  <a:pt x="f76" y="f77"/>
                </a:cubicBezTo>
                <a:cubicBezTo>
                  <a:pt x="f78" y="f79"/>
                  <a:pt x="f78" y="f79"/>
                  <a:pt x="f80" y="f81"/>
                </a:cubicBezTo>
                <a:cubicBezTo>
                  <a:pt x="f82" y="f83"/>
                  <a:pt x="f82" y="f83"/>
                  <a:pt x="f84" y="f85"/>
                </a:cubicBezTo>
                <a:cubicBezTo>
                  <a:pt x="f86" y="f87"/>
                  <a:pt x="f86" y="f87"/>
                  <a:pt x="f86" y="f88"/>
                </a:cubicBezTo>
                <a:cubicBezTo>
                  <a:pt x="f89" y="f90"/>
                  <a:pt x="f89" y="f91"/>
                  <a:pt x="f92" y="f93"/>
                </a:cubicBezTo>
                <a:lnTo>
                  <a:pt x="f94" y="f95"/>
                </a:lnTo>
                <a:cubicBezTo>
                  <a:pt x="f96" y="f97"/>
                  <a:pt x="f96" y="f98"/>
                  <a:pt x="f99" y="f100"/>
                </a:cubicBezTo>
                <a:lnTo>
                  <a:pt x="f99" y="f100"/>
                </a:lnTo>
                <a:cubicBezTo>
                  <a:pt x="f101" y="f102"/>
                  <a:pt x="f101" y="f103"/>
                  <a:pt x="f101" y="f104"/>
                </a:cubicBezTo>
                <a:lnTo>
                  <a:pt x="f101" y="f104"/>
                </a:lnTo>
                <a:cubicBezTo>
                  <a:pt x="f101" y="f105"/>
                  <a:pt x="f106" y="f107"/>
                  <a:pt x="f106" y="f108"/>
                </a:cubicBezTo>
                <a:cubicBezTo>
                  <a:pt x="f106" y="f109"/>
                  <a:pt x="f106" y="f110"/>
                  <a:pt x="f101" y="f111"/>
                </a:cubicBezTo>
                <a:lnTo>
                  <a:pt x="f101" y="f111"/>
                </a:lnTo>
                <a:lnTo>
                  <a:pt x="f101" y="f112"/>
                </a:lnTo>
                <a:cubicBezTo>
                  <a:pt x="f113" y="f114"/>
                  <a:pt x="f115" y="f52"/>
                  <a:pt x="f24" y="f52"/>
                </a:cubicBezTo>
                <a:close/>
                <a:moveTo>
                  <a:pt x="f116" y="f117"/>
                </a:moveTo>
                <a:cubicBezTo>
                  <a:pt x="f116" y="f118"/>
                  <a:pt x="f44" y="f119"/>
                  <a:pt x="f120" y="f119"/>
                </a:cubicBezTo>
                <a:lnTo>
                  <a:pt x="f24" y="f119"/>
                </a:lnTo>
                <a:cubicBezTo>
                  <a:pt x="f121" y="f119"/>
                  <a:pt x="f122" y="f123"/>
                  <a:pt x="f122" y="f124"/>
                </a:cubicBezTo>
                <a:lnTo>
                  <a:pt x="f122" y="f125"/>
                </a:lnTo>
                <a:cubicBezTo>
                  <a:pt x="f126" y="f125"/>
                  <a:pt x="f126" y="f125"/>
                  <a:pt x="f127" y="f128"/>
                </a:cubicBezTo>
                <a:cubicBezTo>
                  <a:pt x="f129" y="f130"/>
                  <a:pt x="f131" y="f130"/>
                  <a:pt x="f20" y="f132"/>
                </a:cubicBezTo>
                <a:cubicBezTo>
                  <a:pt x="f133" y="f132"/>
                  <a:pt x="f134" y="f135"/>
                  <a:pt x="f136" y="f135"/>
                </a:cubicBezTo>
                <a:cubicBezTo>
                  <a:pt x="f137" y="f138"/>
                  <a:pt x="f78" y="f138"/>
                  <a:pt x="f74" y="f138"/>
                </a:cubicBezTo>
                <a:cubicBezTo>
                  <a:pt x="f73" y="f138"/>
                  <a:pt x="f139" y="f138"/>
                  <a:pt x="f70" y="f140"/>
                </a:cubicBezTo>
                <a:cubicBezTo>
                  <a:pt x="f29" y="f140"/>
                  <a:pt x="f141" y="f142"/>
                  <a:pt x="f64" y="f142"/>
                </a:cubicBezTo>
                <a:cubicBezTo>
                  <a:pt x="f62" y="f142"/>
                  <a:pt x="f61" y="f142"/>
                  <a:pt x="f61" y="f142"/>
                </a:cubicBezTo>
                <a:cubicBezTo>
                  <a:pt x="f143" y="f142"/>
                  <a:pt x="f144" y="f142"/>
                  <a:pt x="f32" y="f142"/>
                </a:cubicBezTo>
                <a:lnTo>
                  <a:pt x="f145" y="f142"/>
                </a:lnTo>
                <a:cubicBezTo>
                  <a:pt x="f146" y="f142"/>
                  <a:pt x="f146" y="f142"/>
                  <a:pt x="f147" y="f142"/>
                </a:cubicBezTo>
                <a:lnTo>
                  <a:pt x="f148" y="f142"/>
                </a:lnTo>
                <a:lnTo>
                  <a:pt x="f149" y="f142"/>
                </a:lnTo>
                <a:lnTo>
                  <a:pt x="f150" y="f142"/>
                </a:lnTo>
                <a:lnTo>
                  <a:pt x="f151" y="f142"/>
                </a:lnTo>
                <a:cubicBezTo>
                  <a:pt x="f152" y="f142"/>
                  <a:pt x="f153" y="f154"/>
                  <a:pt x="f153" y="f155"/>
                </a:cubicBezTo>
                <a:lnTo>
                  <a:pt x="f153" y="f156"/>
                </a:lnTo>
                <a:lnTo>
                  <a:pt x="f157" y="f156"/>
                </a:lnTo>
                <a:cubicBezTo>
                  <a:pt x="f117" y="f156"/>
                  <a:pt x="f158" y="f159"/>
                  <a:pt x="f158" y="f160"/>
                </a:cubicBezTo>
                <a:lnTo>
                  <a:pt x="f158" y="f160"/>
                </a:lnTo>
                <a:lnTo>
                  <a:pt x="f158" y="f160"/>
                </a:lnTo>
                <a:cubicBezTo>
                  <a:pt x="f158" y="f161"/>
                  <a:pt x="f117" y="f162"/>
                  <a:pt x="f157" y="f162"/>
                </a:cubicBezTo>
                <a:lnTo>
                  <a:pt x="f163" y="f162"/>
                </a:lnTo>
                <a:lnTo>
                  <a:pt x="f163" y="f164"/>
                </a:lnTo>
                <a:lnTo>
                  <a:pt x="f116" y="f164"/>
                </a:lnTo>
                <a:close/>
                <a:moveTo>
                  <a:pt x="f165" y="f166"/>
                </a:moveTo>
                <a:lnTo>
                  <a:pt x="f165" y="f166"/>
                </a:lnTo>
                <a:cubicBezTo>
                  <a:pt x="f167" y="f168"/>
                  <a:pt x="f169" y="f168"/>
                  <a:pt x="f170" y="f168"/>
                </a:cubicBezTo>
                <a:lnTo>
                  <a:pt x="f171" y="f168"/>
                </a:lnTo>
                <a:cubicBezTo>
                  <a:pt x="f172" y="f168"/>
                  <a:pt x="f173" y="f174"/>
                  <a:pt x="f173" y="f8"/>
                </a:cubicBezTo>
                <a:cubicBezTo>
                  <a:pt x="f173" y="f175"/>
                  <a:pt x="f172" y="f176"/>
                  <a:pt x="f171" y="f176"/>
                </a:cubicBezTo>
                <a:lnTo>
                  <a:pt x="f170" y="f176"/>
                </a:lnTo>
                <a:cubicBezTo>
                  <a:pt x="f169" y="f176"/>
                  <a:pt x="f177" y="f176"/>
                  <a:pt x="f165" y="f178"/>
                </a:cubicBezTo>
                <a:lnTo>
                  <a:pt x="f165" y="f178"/>
                </a:lnTo>
                <a:cubicBezTo>
                  <a:pt x="f179" y="f180"/>
                  <a:pt x="f181" y="f182"/>
                  <a:pt x="f181" y="f183"/>
                </a:cubicBezTo>
                <a:cubicBezTo>
                  <a:pt x="f181" y="f184"/>
                  <a:pt x="f179" y="f185"/>
                  <a:pt x="f165" y="f166"/>
                </a:cubicBezTo>
                <a:close/>
                <a:moveTo>
                  <a:pt x="f186" y="f8"/>
                </a:moveTo>
                <a:cubicBezTo>
                  <a:pt x="f186" y="f187"/>
                  <a:pt x="f188" y="f189"/>
                  <a:pt x="f190" y="f189"/>
                </a:cubicBezTo>
                <a:cubicBezTo>
                  <a:pt x="f191" y="f189"/>
                  <a:pt x="f23" y="f187"/>
                  <a:pt x="f23" y="f8"/>
                </a:cubicBezTo>
                <a:cubicBezTo>
                  <a:pt x="f23" y="f192"/>
                  <a:pt x="f191" y="f193"/>
                  <a:pt x="f190" y="f193"/>
                </a:cubicBezTo>
                <a:cubicBezTo>
                  <a:pt x="f188" y="f193"/>
                  <a:pt x="f186" y="f192"/>
                  <a:pt x="f186" y="f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Forma libre 17">
            <a:extLst>
              <a:ext uri="{FF2B5EF4-FFF2-40B4-BE49-F238E27FC236}">
                <a16:creationId xmlns:a16="http://schemas.microsoft.com/office/drawing/2014/main" id="{F6D3242E-2B05-6DE3-1755-5D0A24706B3F}"/>
              </a:ext>
            </a:extLst>
          </p:cNvPr>
          <p:cNvSpPr/>
          <p:nvPr/>
        </p:nvSpPr>
        <p:spPr>
          <a:xfrm>
            <a:off x="651363" y="2743163"/>
            <a:ext cx="384048" cy="4110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16813"/>
              <a:gd name="f7" fmla="val 6226179"/>
              <a:gd name="f8" fmla="val 4017333"/>
              <a:gd name="f9" fmla="val 717429"/>
              <a:gd name="f10" fmla="val 4184079"/>
              <a:gd name="f11" fmla="val 437184"/>
              <a:gd name="f12" fmla="val 4221912"/>
              <a:gd name="f13" fmla="val 369220"/>
              <a:gd name="f14" fmla="val 4305289"/>
              <a:gd name="f15" fmla="val 346105"/>
              <a:gd name="f16" fmla="val 4373244"/>
              <a:gd name="f17" fmla="val 383938"/>
              <a:gd name="f18" fmla="val 4441199"/>
              <a:gd name="f19" fmla="val 421771"/>
              <a:gd name="f20" fmla="val 4464324"/>
              <a:gd name="f21" fmla="val 505149"/>
              <a:gd name="f22" fmla="val 4426491"/>
              <a:gd name="f23" fmla="val 573104"/>
              <a:gd name="f24" fmla="val 4259745"/>
              <a:gd name="f25" fmla="val 853348"/>
              <a:gd name="f26" fmla="val 4237325"/>
              <a:gd name="f27" fmla="val 898893"/>
              <a:gd name="f28" fmla="val 921313"/>
              <a:gd name="f29" fmla="val 4138534"/>
              <a:gd name="f30" fmla="val 4116114"/>
              <a:gd name="f31" fmla="val 4092990"/>
              <a:gd name="f32" fmla="val 913601"/>
              <a:gd name="f33" fmla="val 4070579"/>
              <a:gd name="f34" fmla="val 905900"/>
              <a:gd name="f35" fmla="val 4001920"/>
              <a:gd name="f36" fmla="val 868762"/>
              <a:gd name="f37" fmla="val 3979500"/>
              <a:gd name="f38" fmla="val 786089"/>
              <a:gd name="f39" fmla="val 1565875"/>
              <a:gd name="f40" fmla="val 854053"/>
              <a:gd name="f41" fmla="val 1588295"/>
              <a:gd name="f42" fmla="val 899597"/>
              <a:gd name="f43" fmla="val 1641541"/>
              <a:gd name="f44" fmla="val 922017"/>
              <a:gd name="f45" fmla="val 1687085"/>
              <a:gd name="f46" fmla="val 1709505"/>
              <a:gd name="f47" fmla="val 1732630"/>
              <a:gd name="f48" fmla="val 914306"/>
              <a:gd name="f49" fmla="val 1755050"/>
              <a:gd name="f50" fmla="val 906604"/>
              <a:gd name="f51" fmla="val 1823014"/>
              <a:gd name="f52" fmla="val 868771"/>
              <a:gd name="f53" fmla="val 1846129"/>
              <a:gd name="f54" fmla="val 785394"/>
              <a:gd name="f55" fmla="val 1808296"/>
              <a:gd name="f56" fmla="val 717439"/>
              <a:gd name="f57" fmla="val 1641550"/>
              <a:gd name="f58" fmla="val 437194"/>
              <a:gd name="f59" fmla="val 1603717"/>
              <a:gd name="f60" fmla="val 369230"/>
              <a:gd name="f61" fmla="val 1520340"/>
              <a:gd name="f62" fmla="val 346115"/>
              <a:gd name="f63" fmla="val 1452385"/>
              <a:gd name="f64" fmla="val 383948"/>
              <a:gd name="f65" fmla="val 1384430"/>
              <a:gd name="f66" fmla="val 421781"/>
              <a:gd name="f67" fmla="val 1361306"/>
              <a:gd name="f68" fmla="val 505158"/>
              <a:gd name="f69" fmla="val 1399139"/>
              <a:gd name="f70" fmla="val 573113"/>
              <a:gd name="f71" fmla="val 2912462"/>
              <a:gd name="f72" fmla="val 596923"/>
              <a:gd name="f73" fmla="val 2988129"/>
              <a:gd name="f74" fmla="val 3048381"/>
              <a:gd name="f75" fmla="val 536670"/>
              <a:gd name="f76" fmla="val 461004"/>
              <a:gd name="f77" fmla="val 135919"/>
              <a:gd name="f78" fmla="val 60253"/>
              <a:gd name="f79" fmla="val 2836796"/>
              <a:gd name="f80" fmla="val 2776543"/>
              <a:gd name="f81" fmla="val 2768832"/>
              <a:gd name="f82" fmla="val 535975"/>
              <a:gd name="f83" fmla="val 2829085"/>
              <a:gd name="f84" fmla="val 2768137"/>
              <a:gd name="f85" fmla="val 2828390"/>
              <a:gd name="f86" fmla="val 2904056"/>
              <a:gd name="f87" fmla="val 2979722"/>
              <a:gd name="f88" fmla="val 3039975"/>
              <a:gd name="f89" fmla="val 5689710"/>
              <a:gd name="f90" fmla="val 5364626"/>
              <a:gd name="f91" fmla="val 5288959"/>
              <a:gd name="f92" fmla="val 5228706"/>
              <a:gd name="f93" fmla="val 5765376"/>
              <a:gd name="f94" fmla="val 5825629"/>
              <a:gd name="f95" fmla="val 5439587"/>
              <a:gd name="f96" fmla="val 1451681"/>
              <a:gd name="f97" fmla="val 5401754"/>
              <a:gd name="f98" fmla="val 1383716"/>
              <a:gd name="f99" fmla="val 5318376"/>
              <a:gd name="f100" fmla="val 1360601"/>
              <a:gd name="f101" fmla="val 5250422"/>
              <a:gd name="f102" fmla="val 1398434"/>
              <a:gd name="f103" fmla="val 4970177"/>
              <a:gd name="f104" fmla="val 1565180"/>
              <a:gd name="f105" fmla="val 4902222"/>
              <a:gd name="f106" fmla="val 1603013"/>
              <a:gd name="f107" fmla="val 4879098"/>
              <a:gd name="f108" fmla="val 1686390"/>
              <a:gd name="f109" fmla="val 4916931"/>
              <a:gd name="f110" fmla="val 1754345"/>
              <a:gd name="f111" fmla="val 4939351"/>
              <a:gd name="f112" fmla="val 1799890"/>
              <a:gd name="f113" fmla="val 4992597"/>
              <a:gd name="f114" fmla="val 1822310"/>
              <a:gd name="f115" fmla="val 5038141"/>
              <a:gd name="f116" fmla="val 5060561"/>
              <a:gd name="f117" fmla="val 5083686"/>
              <a:gd name="f118" fmla="val 1814598"/>
              <a:gd name="f119" fmla="val 5106096"/>
              <a:gd name="f120" fmla="val 1806896"/>
              <a:gd name="f121" fmla="val 5386341"/>
              <a:gd name="f122" fmla="val 1640151"/>
              <a:gd name="f123" fmla="val 5455000"/>
              <a:gd name="f124" fmla="val 5477420"/>
              <a:gd name="f125" fmla="val 1519635"/>
              <a:gd name="f126" fmla="val 4698339"/>
              <a:gd name="f127" fmla="val 2889347"/>
              <a:gd name="f128" fmla="val 3199723"/>
              <a:gd name="f129" fmla="val 4614961"/>
              <a:gd name="f130" fmla="val 3502388"/>
              <a:gd name="f131" fmla="val 4463629"/>
              <a:gd name="f132" fmla="val 3774931"/>
              <a:gd name="f133" fmla="val 4455927"/>
              <a:gd name="f134" fmla="val 3797351"/>
              <a:gd name="f135" fmla="val 4448215"/>
              <a:gd name="f136" fmla="val 3812764"/>
              <a:gd name="f137" fmla="val 4433497"/>
              <a:gd name="f138" fmla="val 3828177"/>
              <a:gd name="f139" fmla="val 4418084"/>
              <a:gd name="f140" fmla="val 3850597"/>
              <a:gd name="f141" fmla="val 4357831"/>
              <a:gd name="f142" fmla="val 3941677"/>
              <a:gd name="f143" fmla="val 4296873"/>
              <a:gd name="f144" fmla="val 4032061"/>
              <a:gd name="f145" fmla="val 4221207"/>
              <a:gd name="f146" fmla="val 4107727"/>
              <a:gd name="f147" fmla="val 3956376"/>
              <a:gd name="f148" fmla="val 4478356"/>
              <a:gd name="f149" fmla="val 3820456"/>
              <a:gd name="f150" fmla="val 4796434"/>
              <a:gd name="f151" fmla="val 3827463"/>
              <a:gd name="f152" fmla="val 5000317"/>
              <a:gd name="f153" fmla="val 5008029"/>
              <a:gd name="f154" fmla="val 5023442"/>
              <a:gd name="f155" fmla="val 3835175"/>
              <a:gd name="f156" fmla="val 5045862"/>
              <a:gd name="f157" fmla="val 5068282"/>
              <a:gd name="f158" fmla="val 5719156"/>
              <a:gd name="f159" fmla="val 6006407"/>
              <a:gd name="f160" fmla="val 3600465"/>
              <a:gd name="f161" fmla="val 6233406"/>
              <a:gd name="f162" fmla="val 3320925"/>
              <a:gd name="f163" fmla="val 2481590"/>
              <a:gd name="f164" fmla="val 2194338"/>
              <a:gd name="f165" fmla="val 1967340"/>
              <a:gd name="f166" fmla="val 5998696"/>
              <a:gd name="f167" fmla="val 5052869"/>
              <a:gd name="f168" fmla="val 5030449"/>
              <a:gd name="f169" fmla="val 5022738"/>
              <a:gd name="f170" fmla="val 5000327"/>
              <a:gd name="f171" fmla="val 1975051"/>
              <a:gd name="f172" fmla="val 4803450"/>
              <a:gd name="f173" fmla="val 1838427"/>
              <a:gd name="f174" fmla="val 4493084"/>
              <a:gd name="f175" fmla="val 1589009"/>
              <a:gd name="f176" fmla="val 4130157"/>
              <a:gd name="f177" fmla="val 1505631"/>
              <a:gd name="f178" fmla="val 4039077"/>
              <a:gd name="f179" fmla="val 1422263"/>
              <a:gd name="f180" fmla="val 3940991"/>
              <a:gd name="f181" fmla="val 1362010"/>
              <a:gd name="f182" fmla="val 3827492"/>
              <a:gd name="f183" fmla="val 1354308"/>
              <a:gd name="f184" fmla="val 3812079"/>
              <a:gd name="f185" fmla="val 1346597"/>
              <a:gd name="f186" fmla="val 3805072"/>
              <a:gd name="f187" fmla="val 1339590"/>
              <a:gd name="f188" fmla="val 3789659"/>
              <a:gd name="f189" fmla="val 1180547"/>
              <a:gd name="f190" fmla="val 3517116"/>
              <a:gd name="f191" fmla="val 1097179"/>
              <a:gd name="f192" fmla="val 3206749"/>
              <a:gd name="f193" fmla="val 2897068"/>
              <a:gd name="f194" fmla="val 1905697"/>
              <a:gd name="f195" fmla="val 1907096"/>
              <a:gd name="f196" fmla="val 1096484"/>
              <a:gd name="f197" fmla="val 2897763"/>
              <a:gd name="f198" fmla="val 3888421"/>
              <a:gd name="f199" fmla="val 1088763"/>
              <a:gd name="f200" fmla="val 1897976"/>
              <a:gd name="f201" fmla="val 3555625"/>
              <a:gd name="f202" fmla="val 5143929"/>
              <a:gd name="f203" fmla="val 2246880"/>
              <a:gd name="f204" fmla="val 5401059"/>
              <a:gd name="f205" fmla="val 5734550"/>
              <a:gd name="f206" fmla="val 5681304"/>
              <a:gd name="f207" fmla="val 2262293"/>
              <a:gd name="f208" fmla="val 5855761"/>
              <a:gd name="f209" fmla="val 2360379"/>
              <a:gd name="f210" fmla="val 5946135"/>
              <a:gd name="f211" fmla="val 3321629"/>
              <a:gd name="f212" fmla="val 3442126"/>
              <a:gd name="f213" fmla="val 3540916"/>
              <a:gd name="f214" fmla="val 2049308"/>
              <a:gd name="f215" fmla="val 3737088"/>
              <a:gd name="f216" fmla="val 1368303"/>
              <a:gd name="f217" fmla="val 2897040"/>
              <a:gd name="f218" fmla="val 2056991"/>
              <a:gd name="f219" fmla="val 1376005"/>
              <a:gd name="f220" fmla="val 3161890"/>
              <a:gd name="f221" fmla="val 1451671"/>
              <a:gd name="f222" fmla="val 3426722"/>
              <a:gd name="f223" fmla="val 1587590"/>
              <a:gd name="f224" fmla="val 3661432"/>
              <a:gd name="f225" fmla="val 3669134"/>
              <a:gd name="f226" fmla="val 1647843"/>
              <a:gd name="f227" fmla="val 3767220"/>
              <a:gd name="f228" fmla="val 1716503"/>
              <a:gd name="f229" fmla="val 3858299"/>
              <a:gd name="f230" fmla="val 1792169"/>
              <a:gd name="f231" fmla="val 1799880"/>
              <a:gd name="f232" fmla="val 3949388"/>
              <a:gd name="f233" fmla="val 1807582"/>
              <a:gd name="f234" fmla="val 3957090"/>
              <a:gd name="f235" fmla="val 2057000"/>
              <a:gd name="f236" fmla="val 4313001"/>
              <a:gd name="f237" fmla="val 2201326"/>
              <a:gd name="f238" fmla="val 4615665"/>
              <a:gd name="f239" fmla="val 2239159"/>
              <a:gd name="f240" fmla="val 4865093"/>
              <a:gd name="f241" fmla="val 3563336"/>
              <a:gd name="f242" fmla="val 3608880"/>
              <a:gd name="f243" fmla="val 4554717"/>
              <a:gd name="f244" fmla="val 3820466"/>
              <a:gd name="f245" fmla="val 4199511"/>
              <a:gd name="f246" fmla="val 4009631"/>
              <a:gd name="f247" fmla="val 3934670"/>
              <a:gd name="f248" fmla="val 3926959"/>
              <a:gd name="f249" fmla="val 4017343"/>
              <a:gd name="f250" fmla="val 4025045"/>
              <a:gd name="f251" fmla="val 3919257"/>
              <a:gd name="f252" fmla="val 4093009"/>
              <a:gd name="f253" fmla="val 3851292"/>
              <a:gd name="f254" fmla="val 4153957"/>
              <a:gd name="f255" fmla="val 3767924"/>
              <a:gd name="f256" fmla="val 4198797"/>
              <a:gd name="f257" fmla="val 3684547"/>
              <a:gd name="f258" fmla="val 3676835"/>
              <a:gd name="f259" fmla="val 4206508"/>
              <a:gd name="f260" fmla="val 3661422"/>
              <a:gd name="f261" fmla="val 4214220"/>
              <a:gd name="f262" fmla="val 3653720"/>
              <a:gd name="f263" fmla="val 4350129"/>
              <a:gd name="f264" fmla="val 854748"/>
              <a:gd name="f265" fmla="val 574503"/>
              <a:gd name="f266" fmla="val 506539"/>
              <a:gd name="f267" fmla="val 423171"/>
              <a:gd name="f268" fmla="val 1383021"/>
              <a:gd name="f269" fmla="val 385338"/>
              <a:gd name="f270" fmla="val 347505"/>
              <a:gd name="f271" fmla="val 1519645"/>
              <a:gd name="f272" fmla="val 369925"/>
              <a:gd name="f273" fmla="val 438584"/>
              <a:gd name="f274" fmla="val 1640846"/>
              <a:gd name="f275" fmla="val 718829"/>
              <a:gd name="f276" fmla="val 1807591"/>
              <a:gd name="f277" fmla="val 741249"/>
              <a:gd name="f278" fmla="val 1823005"/>
              <a:gd name="f279" fmla="val 764373"/>
              <a:gd name="f280" fmla="val 786793"/>
              <a:gd name="f281" fmla="val 832337"/>
              <a:gd name="f282" fmla="val 884879"/>
              <a:gd name="f283" fmla="val 1800585"/>
              <a:gd name="f284" fmla="val 908004"/>
              <a:gd name="f285" fmla="val 1755040"/>
              <a:gd name="f286" fmla="val 945132"/>
              <a:gd name="f287" fmla="val 922712"/>
              <a:gd name="f288" fmla="+- 0 0 -90"/>
              <a:gd name="f289" fmla="*/ f3 1 5816813"/>
              <a:gd name="f290" fmla="*/ f4 1 6226179"/>
              <a:gd name="f291" fmla="val f5"/>
              <a:gd name="f292" fmla="val f6"/>
              <a:gd name="f293" fmla="val f7"/>
              <a:gd name="f294" fmla="*/ f288 f0 1"/>
              <a:gd name="f295" fmla="+- f293 0 f291"/>
              <a:gd name="f296" fmla="+- f292 0 f291"/>
              <a:gd name="f297" fmla="*/ f294 1 f2"/>
              <a:gd name="f298" fmla="*/ f296 1 5816813"/>
              <a:gd name="f299" fmla="*/ f295 1 6226179"/>
              <a:gd name="f300" fmla="*/ 4017333 f296 1"/>
              <a:gd name="f301" fmla="*/ 717429 f295 1"/>
              <a:gd name="f302" fmla="*/ 4184079 f296 1"/>
              <a:gd name="f303" fmla="*/ 437184 f295 1"/>
              <a:gd name="f304" fmla="*/ 4373244 f296 1"/>
              <a:gd name="f305" fmla="*/ 383938 f295 1"/>
              <a:gd name="f306" fmla="*/ 4426491 f296 1"/>
              <a:gd name="f307" fmla="*/ 573104 f295 1"/>
              <a:gd name="f308" fmla="*/ 4259745 f296 1"/>
              <a:gd name="f309" fmla="*/ 853348 f295 1"/>
              <a:gd name="f310" fmla="*/ 4138534 f296 1"/>
              <a:gd name="f311" fmla="*/ 921313 f295 1"/>
              <a:gd name="f312" fmla="*/ 4070579 f296 1"/>
              <a:gd name="f313" fmla="*/ 905900 f295 1"/>
              <a:gd name="f314" fmla="*/ 1565875 f296 1"/>
              <a:gd name="f315" fmla="*/ 854053 f295 1"/>
              <a:gd name="f316" fmla="*/ 1687085 f296 1"/>
              <a:gd name="f317" fmla="*/ 922017 f295 1"/>
              <a:gd name="f318" fmla="*/ 1755050 f296 1"/>
              <a:gd name="f319" fmla="*/ 906604 f295 1"/>
              <a:gd name="f320" fmla="*/ 1808296 f296 1"/>
              <a:gd name="f321" fmla="*/ 717439 f295 1"/>
              <a:gd name="f322" fmla="*/ 1641550 f296 1"/>
              <a:gd name="f323" fmla="*/ 437194 f295 1"/>
              <a:gd name="f324" fmla="*/ 1452385 f296 1"/>
              <a:gd name="f325" fmla="*/ 383948 f295 1"/>
              <a:gd name="f326" fmla="*/ 1399139 f296 1"/>
              <a:gd name="f327" fmla="*/ 573113 f295 1"/>
              <a:gd name="f328" fmla="*/ 2912462 f296 1"/>
              <a:gd name="f329" fmla="*/ 596923 f295 1"/>
              <a:gd name="f330" fmla="*/ 3048381 f296 1"/>
              <a:gd name="f331" fmla="*/ 461004 f295 1"/>
              <a:gd name="f332" fmla="*/ 135919 f295 1"/>
              <a:gd name="f333" fmla="*/ 0 f295 1"/>
              <a:gd name="f334" fmla="*/ 2776543 f296 1"/>
              <a:gd name="f335" fmla="*/ 461004 f296 1"/>
              <a:gd name="f336" fmla="*/ 2768137 f295 1"/>
              <a:gd name="f337" fmla="*/ 135919 f296 1"/>
              <a:gd name="f338" fmla="*/ 0 f296 1"/>
              <a:gd name="f339" fmla="*/ 2904056 f295 1"/>
              <a:gd name="f340" fmla="*/ 3039975 f295 1"/>
              <a:gd name="f341" fmla="*/ 596923 f296 1"/>
              <a:gd name="f342" fmla="*/ 5689710 f296 1"/>
              <a:gd name="f343" fmla="*/ 5364626 f296 1"/>
              <a:gd name="f344" fmla="*/ 5228706 f296 1"/>
              <a:gd name="f345" fmla="*/ 5825629 f296 1"/>
              <a:gd name="f346" fmla="*/ 5439587 f296 1"/>
              <a:gd name="f347" fmla="*/ 1451681 f295 1"/>
              <a:gd name="f348" fmla="*/ 5250422 f296 1"/>
              <a:gd name="f349" fmla="*/ 1398434 f295 1"/>
              <a:gd name="f350" fmla="*/ 4970177 f296 1"/>
              <a:gd name="f351" fmla="*/ 1565180 f295 1"/>
              <a:gd name="f352" fmla="*/ 4916931 f296 1"/>
              <a:gd name="f353" fmla="*/ 1754345 f295 1"/>
              <a:gd name="f354" fmla="*/ 5038141 f296 1"/>
              <a:gd name="f355" fmla="*/ 1822310 f295 1"/>
              <a:gd name="f356" fmla="*/ 5106096 f296 1"/>
              <a:gd name="f357" fmla="*/ 1806896 f295 1"/>
              <a:gd name="f358" fmla="*/ 5386341 f296 1"/>
              <a:gd name="f359" fmla="*/ 1640151 f295 1"/>
              <a:gd name="f360" fmla="*/ 4698339 f296 1"/>
              <a:gd name="f361" fmla="*/ 2889347 f295 1"/>
              <a:gd name="f362" fmla="*/ 4463629 f296 1"/>
              <a:gd name="f363" fmla="*/ 3774931 f295 1"/>
              <a:gd name="f364" fmla="*/ 4433497 f296 1"/>
              <a:gd name="f365" fmla="*/ 3828177 f295 1"/>
              <a:gd name="f366" fmla="*/ 4418084 f296 1"/>
              <a:gd name="f367" fmla="*/ 3850597 f295 1"/>
              <a:gd name="f368" fmla="*/ 4221207 f296 1"/>
              <a:gd name="f369" fmla="*/ 4107727 f295 1"/>
              <a:gd name="f370" fmla="*/ 3827463 f296 1"/>
              <a:gd name="f371" fmla="*/ 5000317 f295 1"/>
              <a:gd name="f372" fmla="*/ 5008029 f295 1"/>
              <a:gd name="f373" fmla="*/ 3835175 f296 1"/>
              <a:gd name="f374" fmla="*/ 5068282 f295 1"/>
              <a:gd name="f375" fmla="*/ 5719156 f295 1"/>
              <a:gd name="f376" fmla="*/ 3320925 f296 1"/>
              <a:gd name="f377" fmla="*/ 6233406 f295 1"/>
              <a:gd name="f378" fmla="*/ 2481590 f296 1"/>
              <a:gd name="f379" fmla="*/ 1967340 f296 1"/>
              <a:gd name="f380" fmla="*/ 5030449 f295 1"/>
              <a:gd name="f381" fmla="*/ 5000327 f295 1"/>
              <a:gd name="f382" fmla="*/ 1589009 f296 1"/>
              <a:gd name="f383" fmla="*/ 4130157 f295 1"/>
              <a:gd name="f384" fmla="*/ 1362010 f296 1"/>
              <a:gd name="f385" fmla="*/ 3827492 f295 1"/>
              <a:gd name="f386" fmla="*/ 1339590 f296 1"/>
              <a:gd name="f387" fmla="*/ 3789659 f295 1"/>
              <a:gd name="f388" fmla="*/ 1097179 f296 1"/>
              <a:gd name="f389" fmla="*/ 2897068 f295 1"/>
              <a:gd name="f390" fmla="*/ 2897763 f296 1"/>
              <a:gd name="f391" fmla="*/ 1096484 f295 1"/>
              <a:gd name="f392" fmla="*/ 3555625 f296 1"/>
              <a:gd name="f393" fmla="*/ 5143929 f295 1"/>
              <a:gd name="f394" fmla="*/ 2246880 f296 1"/>
              <a:gd name="f395" fmla="*/ 5401059 f295 1"/>
              <a:gd name="f396" fmla="*/ 5734550 f295 1"/>
              <a:gd name="f397" fmla="*/ 5681304 f295 1"/>
              <a:gd name="f398" fmla="*/ 5946135 f295 1"/>
              <a:gd name="f399" fmla="*/ 3321629 f296 1"/>
              <a:gd name="f400" fmla="*/ 2897040 f296 1"/>
              <a:gd name="f401" fmla="*/ 1368303 f295 1"/>
              <a:gd name="f402" fmla="*/ 1376005 f296 1"/>
              <a:gd name="f403" fmla="*/ 1587590 f296 1"/>
              <a:gd name="f404" fmla="*/ 3661432 f295 1"/>
              <a:gd name="f405" fmla="*/ 3669134 f295 1"/>
              <a:gd name="f406" fmla="*/ 1792169 f296 1"/>
              <a:gd name="f407" fmla="*/ 3941677 f295 1"/>
              <a:gd name="f408" fmla="*/ 1807582 f296 1"/>
              <a:gd name="f409" fmla="*/ 3957090 f295 1"/>
              <a:gd name="f410" fmla="*/ 2239159 f296 1"/>
              <a:gd name="f411" fmla="*/ 4865093 f295 1"/>
              <a:gd name="f412" fmla="*/ 3563336 f296 1"/>
              <a:gd name="f413" fmla="*/ 4009631 f296 1"/>
              <a:gd name="f414" fmla="*/ 3934670 f295 1"/>
              <a:gd name="f415" fmla="*/ 4025045 f296 1"/>
              <a:gd name="f416" fmla="*/ 3919257 f295 1"/>
              <a:gd name="f417" fmla="*/ 4198797 f296 1"/>
              <a:gd name="f418" fmla="*/ 3684547 f295 1"/>
              <a:gd name="f419" fmla="*/ 4206508 f296 1"/>
              <a:gd name="f420" fmla="*/ 4214220 f296 1"/>
              <a:gd name="f421" fmla="*/ 3653720 f295 1"/>
              <a:gd name="f422" fmla="*/ 854748 f296 1"/>
              <a:gd name="f423" fmla="*/ 574503 f296 1"/>
              <a:gd name="f424" fmla="*/ 385338 f296 1"/>
              <a:gd name="f425" fmla="*/ 438584 f296 1"/>
              <a:gd name="f426" fmla="*/ 1640846 f295 1"/>
              <a:gd name="f427" fmla="*/ 718829 f296 1"/>
              <a:gd name="f428" fmla="*/ 1807591 f295 1"/>
              <a:gd name="f429" fmla="*/ 786793 f296 1"/>
              <a:gd name="f430" fmla="*/ 1823005 f295 1"/>
              <a:gd name="f431" fmla="*/ 908004 f296 1"/>
              <a:gd name="f432" fmla="*/ 1755040 f295 1"/>
              <a:gd name="f433" fmla="+- f297 0 f1"/>
              <a:gd name="f434" fmla="*/ f300 1 5816813"/>
              <a:gd name="f435" fmla="*/ f301 1 6226179"/>
              <a:gd name="f436" fmla="*/ f302 1 5816813"/>
              <a:gd name="f437" fmla="*/ f303 1 6226179"/>
              <a:gd name="f438" fmla="*/ f304 1 5816813"/>
              <a:gd name="f439" fmla="*/ f305 1 6226179"/>
              <a:gd name="f440" fmla="*/ f306 1 5816813"/>
              <a:gd name="f441" fmla="*/ f307 1 6226179"/>
              <a:gd name="f442" fmla="*/ f308 1 5816813"/>
              <a:gd name="f443" fmla="*/ f309 1 6226179"/>
              <a:gd name="f444" fmla="*/ f310 1 5816813"/>
              <a:gd name="f445" fmla="*/ f311 1 6226179"/>
              <a:gd name="f446" fmla="*/ f312 1 5816813"/>
              <a:gd name="f447" fmla="*/ f313 1 6226179"/>
              <a:gd name="f448" fmla="*/ f314 1 5816813"/>
              <a:gd name="f449" fmla="*/ f315 1 6226179"/>
              <a:gd name="f450" fmla="*/ f316 1 5816813"/>
              <a:gd name="f451" fmla="*/ f317 1 6226179"/>
              <a:gd name="f452" fmla="*/ f318 1 5816813"/>
              <a:gd name="f453" fmla="*/ f319 1 6226179"/>
              <a:gd name="f454" fmla="*/ f320 1 5816813"/>
              <a:gd name="f455" fmla="*/ f321 1 6226179"/>
              <a:gd name="f456" fmla="*/ f322 1 5816813"/>
              <a:gd name="f457" fmla="*/ f323 1 6226179"/>
              <a:gd name="f458" fmla="*/ f324 1 5816813"/>
              <a:gd name="f459" fmla="*/ f325 1 6226179"/>
              <a:gd name="f460" fmla="*/ f326 1 5816813"/>
              <a:gd name="f461" fmla="*/ f327 1 6226179"/>
              <a:gd name="f462" fmla="*/ f328 1 5816813"/>
              <a:gd name="f463" fmla="*/ f329 1 6226179"/>
              <a:gd name="f464" fmla="*/ f330 1 5816813"/>
              <a:gd name="f465" fmla="*/ f331 1 6226179"/>
              <a:gd name="f466" fmla="*/ f332 1 6226179"/>
              <a:gd name="f467" fmla="*/ f333 1 6226179"/>
              <a:gd name="f468" fmla="*/ f334 1 5816813"/>
              <a:gd name="f469" fmla="*/ f335 1 5816813"/>
              <a:gd name="f470" fmla="*/ f336 1 6226179"/>
              <a:gd name="f471" fmla="*/ f337 1 5816813"/>
              <a:gd name="f472" fmla="*/ f338 1 5816813"/>
              <a:gd name="f473" fmla="*/ f339 1 6226179"/>
              <a:gd name="f474" fmla="*/ f340 1 6226179"/>
              <a:gd name="f475" fmla="*/ f341 1 5816813"/>
              <a:gd name="f476" fmla="*/ f342 1 5816813"/>
              <a:gd name="f477" fmla="*/ f343 1 5816813"/>
              <a:gd name="f478" fmla="*/ f344 1 5816813"/>
              <a:gd name="f479" fmla="*/ f345 1 5816813"/>
              <a:gd name="f480" fmla="*/ f346 1 5816813"/>
              <a:gd name="f481" fmla="*/ f347 1 6226179"/>
              <a:gd name="f482" fmla="*/ f348 1 5816813"/>
              <a:gd name="f483" fmla="*/ f349 1 6226179"/>
              <a:gd name="f484" fmla="*/ f350 1 5816813"/>
              <a:gd name="f485" fmla="*/ f351 1 6226179"/>
              <a:gd name="f486" fmla="*/ f352 1 5816813"/>
              <a:gd name="f487" fmla="*/ f353 1 6226179"/>
              <a:gd name="f488" fmla="*/ f354 1 5816813"/>
              <a:gd name="f489" fmla="*/ f355 1 6226179"/>
              <a:gd name="f490" fmla="*/ f356 1 5816813"/>
              <a:gd name="f491" fmla="*/ f357 1 6226179"/>
              <a:gd name="f492" fmla="*/ f358 1 5816813"/>
              <a:gd name="f493" fmla="*/ f359 1 6226179"/>
              <a:gd name="f494" fmla="*/ f360 1 5816813"/>
              <a:gd name="f495" fmla="*/ f361 1 6226179"/>
              <a:gd name="f496" fmla="*/ f362 1 5816813"/>
              <a:gd name="f497" fmla="*/ f363 1 6226179"/>
              <a:gd name="f498" fmla="*/ f364 1 5816813"/>
              <a:gd name="f499" fmla="*/ f365 1 6226179"/>
              <a:gd name="f500" fmla="*/ f366 1 5816813"/>
              <a:gd name="f501" fmla="*/ f367 1 6226179"/>
              <a:gd name="f502" fmla="*/ f368 1 5816813"/>
              <a:gd name="f503" fmla="*/ f369 1 6226179"/>
              <a:gd name="f504" fmla="*/ f370 1 5816813"/>
              <a:gd name="f505" fmla="*/ f371 1 6226179"/>
              <a:gd name="f506" fmla="*/ f372 1 6226179"/>
              <a:gd name="f507" fmla="*/ f373 1 5816813"/>
              <a:gd name="f508" fmla="*/ f374 1 6226179"/>
              <a:gd name="f509" fmla="*/ f375 1 6226179"/>
              <a:gd name="f510" fmla="*/ f376 1 5816813"/>
              <a:gd name="f511" fmla="*/ f377 1 6226179"/>
              <a:gd name="f512" fmla="*/ f378 1 5816813"/>
              <a:gd name="f513" fmla="*/ f379 1 5816813"/>
              <a:gd name="f514" fmla="*/ f380 1 6226179"/>
              <a:gd name="f515" fmla="*/ f381 1 6226179"/>
              <a:gd name="f516" fmla="*/ f382 1 5816813"/>
              <a:gd name="f517" fmla="*/ f383 1 6226179"/>
              <a:gd name="f518" fmla="*/ f384 1 5816813"/>
              <a:gd name="f519" fmla="*/ f385 1 6226179"/>
              <a:gd name="f520" fmla="*/ f386 1 5816813"/>
              <a:gd name="f521" fmla="*/ f387 1 6226179"/>
              <a:gd name="f522" fmla="*/ f388 1 5816813"/>
              <a:gd name="f523" fmla="*/ f389 1 6226179"/>
              <a:gd name="f524" fmla="*/ f390 1 5816813"/>
              <a:gd name="f525" fmla="*/ f391 1 6226179"/>
              <a:gd name="f526" fmla="*/ f392 1 5816813"/>
              <a:gd name="f527" fmla="*/ f393 1 6226179"/>
              <a:gd name="f528" fmla="*/ f394 1 5816813"/>
              <a:gd name="f529" fmla="*/ f395 1 6226179"/>
              <a:gd name="f530" fmla="*/ f396 1 6226179"/>
              <a:gd name="f531" fmla="*/ f397 1 6226179"/>
              <a:gd name="f532" fmla="*/ f398 1 6226179"/>
              <a:gd name="f533" fmla="*/ f399 1 5816813"/>
              <a:gd name="f534" fmla="*/ f400 1 5816813"/>
              <a:gd name="f535" fmla="*/ f401 1 6226179"/>
              <a:gd name="f536" fmla="*/ f402 1 5816813"/>
              <a:gd name="f537" fmla="*/ f403 1 5816813"/>
              <a:gd name="f538" fmla="*/ f404 1 6226179"/>
              <a:gd name="f539" fmla="*/ f405 1 6226179"/>
              <a:gd name="f540" fmla="*/ f406 1 5816813"/>
              <a:gd name="f541" fmla="*/ f407 1 6226179"/>
              <a:gd name="f542" fmla="*/ f408 1 5816813"/>
              <a:gd name="f543" fmla="*/ f409 1 6226179"/>
              <a:gd name="f544" fmla="*/ f410 1 5816813"/>
              <a:gd name="f545" fmla="*/ f411 1 6226179"/>
              <a:gd name="f546" fmla="*/ f412 1 5816813"/>
              <a:gd name="f547" fmla="*/ f413 1 5816813"/>
              <a:gd name="f548" fmla="*/ f414 1 6226179"/>
              <a:gd name="f549" fmla="*/ f415 1 5816813"/>
              <a:gd name="f550" fmla="*/ f416 1 6226179"/>
              <a:gd name="f551" fmla="*/ f417 1 5816813"/>
              <a:gd name="f552" fmla="*/ f418 1 6226179"/>
              <a:gd name="f553" fmla="*/ f419 1 5816813"/>
              <a:gd name="f554" fmla="*/ f420 1 5816813"/>
              <a:gd name="f555" fmla="*/ f421 1 6226179"/>
              <a:gd name="f556" fmla="*/ f422 1 5816813"/>
              <a:gd name="f557" fmla="*/ f423 1 5816813"/>
              <a:gd name="f558" fmla="*/ f424 1 5816813"/>
              <a:gd name="f559" fmla="*/ f425 1 5816813"/>
              <a:gd name="f560" fmla="*/ f426 1 6226179"/>
              <a:gd name="f561" fmla="*/ f427 1 5816813"/>
              <a:gd name="f562" fmla="*/ f428 1 6226179"/>
              <a:gd name="f563" fmla="*/ f429 1 5816813"/>
              <a:gd name="f564" fmla="*/ f430 1 6226179"/>
              <a:gd name="f565" fmla="*/ f431 1 5816813"/>
              <a:gd name="f566" fmla="*/ f432 1 6226179"/>
              <a:gd name="f567" fmla="*/ f291 1 f298"/>
              <a:gd name="f568" fmla="*/ f292 1 f298"/>
              <a:gd name="f569" fmla="*/ f291 1 f299"/>
              <a:gd name="f570" fmla="*/ f293 1 f299"/>
              <a:gd name="f571" fmla="*/ f434 1 f298"/>
              <a:gd name="f572" fmla="*/ f435 1 f299"/>
              <a:gd name="f573" fmla="*/ f436 1 f298"/>
              <a:gd name="f574" fmla="*/ f437 1 f299"/>
              <a:gd name="f575" fmla="*/ f438 1 f298"/>
              <a:gd name="f576" fmla="*/ f439 1 f299"/>
              <a:gd name="f577" fmla="*/ f440 1 f298"/>
              <a:gd name="f578" fmla="*/ f441 1 f299"/>
              <a:gd name="f579" fmla="*/ f442 1 f298"/>
              <a:gd name="f580" fmla="*/ f443 1 f299"/>
              <a:gd name="f581" fmla="*/ f444 1 f298"/>
              <a:gd name="f582" fmla="*/ f445 1 f299"/>
              <a:gd name="f583" fmla="*/ f446 1 f298"/>
              <a:gd name="f584" fmla="*/ f447 1 f299"/>
              <a:gd name="f585" fmla="*/ f448 1 f298"/>
              <a:gd name="f586" fmla="*/ f449 1 f299"/>
              <a:gd name="f587" fmla="*/ f450 1 f298"/>
              <a:gd name="f588" fmla="*/ f451 1 f299"/>
              <a:gd name="f589" fmla="*/ f452 1 f298"/>
              <a:gd name="f590" fmla="*/ f453 1 f299"/>
              <a:gd name="f591" fmla="*/ f454 1 f298"/>
              <a:gd name="f592" fmla="*/ f455 1 f299"/>
              <a:gd name="f593" fmla="*/ f456 1 f298"/>
              <a:gd name="f594" fmla="*/ f457 1 f299"/>
              <a:gd name="f595" fmla="*/ f458 1 f298"/>
              <a:gd name="f596" fmla="*/ f459 1 f299"/>
              <a:gd name="f597" fmla="*/ f460 1 f298"/>
              <a:gd name="f598" fmla="*/ f461 1 f299"/>
              <a:gd name="f599" fmla="*/ f462 1 f298"/>
              <a:gd name="f600" fmla="*/ f463 1 f299"/>
              <a:gd name="f601" fmla="*/ f464 1 f298"/>
              <a:gd name="f602" fmla="*/ f465 1 f299"/>
              <a:gd name="f603" fmla="*/ f466 1 f299"/>
              <a:gd name="f604" fmla="*/ f467 1 f299"/>
              <a:gd name="f605" fmla="*/ f468 1 f298"/>
              <a:gd name="f606" fmla="*/ f469 1 f298"/>
              <a:gd name="f607" fmla="*/ f470 1 f299"/>
              <a:gd name="f608" fmla="*/ f471 1 f298"/>
              <a:gd name="f609" fmla="*/ f472 1 f298"/>
              <a:gd name="f610" fmla="*/ f473 1 f299"/>
              <a:gd name="f611" fmla="*/ f474 1 f299"/>
              <a:gd name="f612" fmla="*/ f475 1 f298"/>
              <a:gd name="f613" fmla="*/ f476 1 f298"/>
              <a:gd name="f614" fmla="*/ f477 1 f298"/>
              <a:gd name="f615" fmla="*/ f478 1 f298"/>
              <a:gd name="f616" fmla="*/ f479 1 f298"/>
              <a:gd name="f617" fmla="*/ f480 1 f298"/>
              <a:gd name="f618" fmla="*/ f481 1 f299"/>
              <a:gd name="f619" fmla="*/ f482 1 f298"/>
              <a:gd name="f620" fmla="*/ f483 1 f299"/>
              <a:gd name="f621" fmla="*/ f484 1 f298"/>
              <a:gd name="f622" fmla="*/ f485 1 f299"/>
              <a:gd name="f623" fmla="*/ f486 1 f298"/>
              <a:gd name="f624" fmla="*/ f487 1 f299"/>
              <a:gd name="f625" fmla="*/ f488 1 f298"/>
              <a:gd name="f626" fmla="*/ f489 1 f299"/>
              <a:gd name="f627" fmla="*/ f490 1 f298"/>
              <a:gd name="f628" fmla="*/ f491 1 f299"/>
              <a:gd name="f629" fmla="*/ f492 1 f298"/>
              <a:gd name="f630" fmla="*/ f493 1 f299"/>
              <a:gd name="f631" fmla="*/ f494 1 f298"/>
              <a:gd name="f632" fmla="*/ f495 1 f299"/>
              <a:gd name="f633" fmla="*/ f496 1 f298"/>
              <a:gd name="f634" fmla="*/ f497 1 f299"/>
              <a:gd name="f635" fmla="*/ f498 1 f298"/>
              <a:gd name="f636" fmla="*/ f499 1 f299"/>
              <a:gd name="f637" fmla="*/ f500 1 f298"/>
              <a:gd name="f638" fmla="*/ f501 1 f299"/>
              <a:gd name="f639" fmla="*/ f502 1 f298"/>
              <a:gd name="f640" fmla="*/ f503 1 f299"/>
              <a:gd name="f641" fmla="*/ f504 1 f298"/>
              <a:gd name="f642" fmla="*/ f505 1 f299"/>
              <a:gd name="f643" fmla="*/ f506 1 f299"/>
              <a:gd name="f644" fmla="*/ f507 1 f298"/>
              <a:gd name="f645" fmla="*/ f508 1 f299"/>
              <a:gd name="f646" fmla="*/ f509 1 f299"/>
              <a:gd name="f647" fmla="*/ f510 1 f298"/>
              <a:gd name="f648" fmla="*/ f511 1 f299"/>
              <a:gd name="f649" fmla="*/ f512 1 f298"/>
              <a:gd name="f650" fmla="*/ f513 1 f298"/>
              <a:gd name="f651" fmla="*/ f514 1 f299"/>
              <a:gd name="f652" fmla="*/ f515 1 f299"/>
              <a:gd name="f653" fmla="*/ f516 1 f298"/>
              <a:gd name="f654" fmla="*/ f517 1 f299"/>
              <a:gd name="f655" fmla="*/ f518 1 f298"/>
              <a:gd name="f656" fmla="*/ f519 1 f299"/>
              <a:gd name="f657" fmla="*/ f520 1 f298"/>
              <a:gd name="f658" fmla="*/ f521 1 f299"/>
              <a:gd name="f659" fmla="*/ f522 1 f298"/>
              <a:gd name="f660" fmla="*/ f523 1 f299"/>
              <a:gd name="f661" fmla="*/ f524 1 f298"/>
              <a:gd name="f662" fmla="*/ f525 1 f299"/>
              <a:gd name="f663" fmla="*/ f526 1 f298"/>
              <a:gd name="f664" fmla="*/ f527 1 f299"/>
              <a:gd name="f665" fmla="*/ f528 1 f298"/>
              <a:gd name="f666" fmla="*/ f529 1 f299"/>
              <a:gd name="f667" fmla="*/ f530 1 f299"/>
              <a:gd name="f668" fmla="*/ f531 1 f299"/>
              <a:gd name="f669" fmla="*/ f532 1 f299"/>
              <a:gd name="f670" fmla="*/ f533 1 f298"/>
              <a:gd name="f671" fmla="*/ f534 1 f298"/>
              <a:gd name="f672" fmla="*/ f535 1 f299"/>
              <a:gd name="f673" fmla="*/ f536 1 f298"/>
              <a:gd name="f674" fmla="*/ f537 1 f298"/>
              <a:gd name="f675" fmla="*/ f538 1 f299"/>
              <a:gd name="f676" fmla="*/ f539 1 f299"/>
              <a:gd name="f677" fmla="*/ f540 1 f298"/>
              <a:gd name="f678" fmla="*/ f541 1 f299"/>
              <a:gd name="f679" fmla="*/ f542 1 f298"/>
              <a:gd name="f680" fmla="*/ f543 1 f299"/>
              <a:gd name="f681" fmla="*/ f544 1 f298"/>
              <a:gd name="f682" fmla="*/ f545 1 f299"/>
              <a:gd name="f683" fmla="*/ f546 1 f298"/>
              <a:gd name="f684" fmla="*/ f547 1 f298"/>
              <a:gd name="f685" fmla="*/ f548 1 f299"/>
              <a:gd name="f686" fmla="*/ f549 1 f298"/>
              <a:gd name="f687" fmla="*/ f550 1 f299"/>
              <a:gd name="f688" fmla="*/ f551 1 f298"/>
              <a:gd name="f689" fmla="*/ f552 1 f299"/>
              <a:gd name="f690" fmla="*/ f553 1 f298"/>
              <a:gd name="f691" fmla="*/ f554 1 f298"/>
              <a:gd name="f692" fmla="*/ f555 1 f299"/>
              <a:gd name="f693" fmla="*/ f556 1 f298"/>
              <a:gd name="f694" fmla="*/ f557 1 f298"/>
              <a:gd name="f695" fmla="*/ f558 1 f298"/>
              <a:gd name="f696" fmla="*/ f559 1 f298"/>
              <a:gd name="f697" fmla="*/ f560 1 f299"/>
              <a:gd name="f698" fmla="*/ f561 1 f298"/>
              <a:gd name="f699" fmla="*/ f562 1 f299"/>
              <a:gd name="f700" fmla="*/ f563 1 f298"/>
              <a:gd name="f701" fmla="*/ f564 1 f299"/>
              <a:gd name="f702" fmla="*/ f565 1 f298"/>
              <a:gd name="f703" fmla="*/ f566 1 f299"/>
              <a:gd name="f704" fmla="*/ f567 f289 1"/>
              <a:gd name="f705" fmla="*/ f568 f289 1"/>
              <a:gd name="f706" fmla="*/ f570 f290 1"/>
              <a:gd name="f707" fmla="*/ f569 f290 1"/>
              <a:gd name="f708" fmla="*/ f571 f289 1"/>
              <a:gd name="f709" fmla="*/ f572 f290 1"/>
              <a:gd name="f710" fmla="*/ f573 f289 1"/>
              <a:gd name="f711" fmla="*/ f574 f290 1"/>
              <a:gd name="f712" fmla="*/ f575 f289 1"/>
              <a:gd name="f713" fmla="*/ f576 f290 1"/>
              <a:gd name="f714" fmla="*/ f577 f289 1"/>
              <a:gd name="f715" fmla="*/ f578 f290 1"/>
              <a:gd name="f716" fmla="*/ f579 f289 1"/>
              <a:gd name="f717" fmla="*/ f580 f290 1"/>
              <a:gd name="f718" fmla="*/ f581 f289 1"/>
              <a:gd name="f719" fmla="*/ f582 f290 1"/>
              <a:gd name="f720" fmla="*/ f583 f289 1"/>
              <a:gd name="f721" fmla="*/ f584 f290 1"/>
              <a:gd name="f722" fmla="*/ f585 f289 1"/>
              <a:gd name="f723" fmla="*/ f586 f290 1"/>
              <a:gd name="f724" fmla="*/ f587 f289 1"/>
              <a:gd name="f725" fmla="*/ f588 f290 1"/>
              <a:gd name="f726" fmla="*/ f589 f289 1"/>
              <a:gd name="f727" fmla="*/ f590 f290 1"/>
              <a:gd name="f728" fmla="*/ f591 f289 1"/>
              <a:gd name="f729" fmla="*/ f592 f290 1"/>
              <a:gd name="f730" fmla="*/ f593 f289 1"/>
              <a:gd name="f731" fmla="*/ f594 f290 1"/>
              <a:gd name="f732" fmla="*/ f595 f289 1"/>
              <a:gd name="f733" fmla="*/ f596 f290 1"/>
              <a:gd name="f734" fmla="*/ f597 f289 1"/>
              <a:gd name="f735" fmla="*/ f598 f290 1"/>
              <a:gd name="f736" fmla="*/ f599 f289 1"/>
              <a:gd name="f737" fmla="*/ f600 f290 1"/>
              <a:gd name="f738" fmla="*/ f601 f289 1"/>
              <a:gd name="f739" fmla="*/ f602 f290 1"/>
              <a:gd name="f740" fmla="*/ f603 f290 1"/>
              <a:gd name="f741" fmla="*/ f604 f290 1"/>
              <a:gd name="f742" fmla="*/ f605 f289 1"/>
              <a:gd name="f743" fmla="*/ f606 f289 1"/>
              <a:gd name="f744" fmla="*/ f607 f290 1"/>
              <a:gd name="f745" fmla="*/ f608 f289 1"/>
              <a:gd name="f746" fmla="*/ f609 f289 1"/>
              <a:gd name="f747" fmla="*/ f610 f290 1"/>
              <a:gd name="f748" fmla="*/ f611 f290 1"/>
              <a:gd name="f749" fmla="*/ f612 f289 1"/>
              <a:gd name="f750" fmla="*/ f613 f289 1"/>
              <a:gd name="f751" fmla="*/ f614 f289 1"/>
              <a:gd name="f752" fmla="*/ f615 f289 1"/>
              <a:gd name="f753" fmla="*/ f616 f289 1"/>
              <a:gd name="f754" fmla="*/ f617 f289 1"/>
              <a:gd name="f755" fmla="*/ f618 f290 1"/>
              <a:gd name="f756" fmla="*/ f619 f289 1"/>
              <a:gd name="f757" fmla="*/ f620 f290 1"/>
              <a:gd name="f758" fmla="*/ f621 f289 1"/>
              <a:gd name="f759" fmla="*/ f622 f290 1"/>
              <a:gd name="f760" fmla="*/ f623 f289 1"/>
              <a:gd name="f761" fmla="*/ f624 f290 1"/>
              <a:gd name="f762" fmla="*/ f625 f289 1"/>
              <a:gd name="f763" fmla="*/ f626 f290 1"/>
              <a:gd name="f764" fmla="*/ f627 f289 1"/>
              <a:gd name="f765" fmla="*/ f628 f290 1"/>
              <a:gd name="f766" fmla="*/ f629 f289 1"/>
              <a:gd name="f767" fmla="*/ f630 f290 1"/>
              <a:gd name="f768" fmla="*/ f631 f289 1"/>
              <a:gd name="f769" fmla="*/ f632 f290 1"/>
              <a:gd name="f770" fmla="*/ f633 f289 1"/>
              <a:gd name="f771" fmla="*/ f634 f290 1"/>
              <a:gd name="f772" fmla="*/ f635 f289 1"/>
              <a:gd name="f773" fmla="*/ f636 f290 1"/>
              <a:gd name="f774" fmla="*/ f637 f289 1"/>
              <a:gd name="f775" fmla="*/ f638 f290 1"/>
              <a:gd name="f776" fmla="*/ f639 f289 1"/>
              <a:gd name="f777" fmla="*/ f640 f290 1"/>
              <a:gd name="f778" fmla="*/ f641 f289 1"/>
              <a:gd name="f779" fmla="*/ f642 f290 1"/>
              <a:gd name="f780" fmla="*/ f643 f290 1"/>
              <a:gd name="f781" fmla="*/ f644 f289 1"/>
              <a:gd name="f782" fmla="*/ f645 f290 1"/>
              <a:gd name="f783" fmla="*/ f646 f290 1"/>
              <a:gd name="f784" fmla="*/ f647 f289 1"/>
              <a:gd name="f785" fmla="*/ f648 f290 1"/>
              <a:gd name="f786" fmla="*/ f649 f289 1"/>
              <a:gd name="f787" fmla="*/ f650 f289 1"/>
              <a:gd name="f788" fmla="*/ f651 f290 1"/>
              <a:gd name="f789" fmla="*/ f652 f290 1"/>
              <a:gd name="f790" fmla="*/ f653 f289 1"/>
              <a:gd name="f791" fmla="*/ f654 f290 1"/>
              <a:gd name="f792" fmla="*/ f655 f289 1"/>
              <a:gd name="f793" fmla="*/ f656 f290 1"/>
              <a:gd name="f794" fmla="*/ f657 f289 1"/>
              <a:gd name="f795" fmla="*/ f658 f290 1"/>
              <a:gd name="f796" fmla="*/ f659 f289 1"/>
              <a:gd name="f797" fmla="*/ f660 f290 1"/>
              <a:gd name="f798" fmla="*/ f661 f289 1"/>
              <a:gd name="f799" fmla="*/ f662 f290 1"/>
              <a:gd name="f800" fmla="*/ f663 f289 1"/>
              <a:gd name="f801" fmla="*/ f664 f290 1"/>
              <a:gd name="f802" fmla="*/ f665 f289 1"/>
              <a:gd name="f803" fmla="*/ f666 f290 1"/>
              <a:gd name="f804" fmla="*/ f667 f290 1"/>
              <a:gd name="f805" fmla="*/ f668 f290 1"/>
              <a:gd name="f806" fmla="*/ f669 f290 1"/>
              <a:gd name="f807" fmla="*/ f670 f289 1"/>
              <a:gd name="f808" fmla="*/ f671 f289 1"/>
              <a:gd name="f809" fmla="*/ f672 f290 1"/>
              <a:gd name="f810" fmla="*/ f673 f289 1"/>
              <a:gd name="f811" fmla="*/ f674 f289 1"/>
              <a:gd name="f812" fmla="*/ f675 f290 1"/>
              <a:gd name="f813" fmla="*/ f676 f290 1"/>
              <a:gd name="f814" fmla="*/ f677 f289 1"/>
              <a:gd name="f815" fmla="*/ f678 f290 1"/>
              <a:gd name="f816" fmla="*/ f679 f289 1"/>
              <a:gd name="f817" fmla="*/ f680 f290 1"/>
              <a:gd name="f818" fmla="*/ f681 f289 1"/>
              <a:gd name="f819" fmla="*/ f682 f290 1"/>
              <a:gd name="f820" fmla="*/ f683 f289 1"/>
              <a:gd name="f821" fmla="*/ f684 f289 1"/>
              <a:gd name="f822" fmla="*/ f685 f290 1"/>
              <a:gd name="f823" fmla="*/ f686 f289 1"/>
              <a:gd name="f824" fmla="*/ f687 f290 1"/>
              <a:gd name="f825" fmla="*/ f688 f289 1"/>
              <a:gd name="f826" fmla="*/ f689 f290 1"/>
              <a:gd name="f827" fmla="*/ f690 f289 1"/>
              <a:gd name="f828" fmla="*/ f691 f289 1"/>
              <a:gd name="f829" fmla="*/ f692 f290 1"/>
              <a:gd name="f830" fmla="*/ f693 f289 1"/>
              <a:gd name="f831" fmla="*/ f694 f289 1"/>
              <a:gd name="f832" fmla="*/ f695 f289 1"/>
              <a:gd name="f833" fmla="*/ f696 f289 1"/>
              <a:gd name="f834" fmla="*/ f697 f290 1"/>
              <a:gd name="f835" fmla="*/ f698 f289 1"/>
              <a:gd name="f836" fmla="*/ f699 f290 1"/>
              <a:gd name="f837" fmla="*/ f700 f289 1"/>
              <a:gd name="f838" fmla="*/ f701 f290 1"/>
              <a:gd name="f839" fmla="*/ f702 f289 1"/>
              <a:gd name="f840" fmla="*/ f703 f2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3">
                <a:pos x="f708" y="f709"/>
              </a:cxn>
              <a:cxn ang="f433">
                <a:pos x="f710" y="f711"/>
              </a:cxn>
              <a:cxn ang="f433">
                <a:pos x="f712" y="f713"/>
              </a:cxn>
              <a:cxn ang="f433">
                <a:pos x="f714" y="f715"/>
              </a:cxn>
              <a:cxn ang="f433">
                <a:pos x="f716" y="f717"/>
              </a:cxn>
              <a:cxn ang="f433">
                <a:pos x="f718" y="f719"/>
              </a:cxn>
              <a:cxn ang="f433">
                <a:pos x="f720" y="f721"/>
              </a:cxn>
              <a:cxn ang="f433">
                <a:pos x="f708" y="f709"/>
              </a:cxn>
              <a:cxn ang="f433">
                <a:pos x="f722" y="f723"/>
              </a:cxn>
              <a:cxn ang="f433">
                <a:pos x="f724" y="f725"/>
              </a:cxn>
              <a:cxn ang="f433">
                <a:pos x="f726" y="f727"/>
              </a:cxn>
              <a:cxn ang="f433">
                <a:pos x="f728" y="f729"/>
              </a:cxn>
              <a:cxn ang="f433">
                <a:pos x="f730" y="f731"/>
              </a:cxn>
              <a:cxn ang="f433">
                <a:pos x="f732" y="f733"/>
              </a:cxn>
              <a:cxn ang="f433">
                <a:pos x="f734" y="f735"/>
              </a:cxn>
              <a:cxn ang="f433">
                <a:pos x="f722" y="f723"/>
              </a:cxn>
              <a:cxn ang="f433">
                <a:pos x="f736" y="f737"/>
              </a:cxn>
              <a:cxn ang="f433">
                <a:pos x="f738" y="f739"/>
              </a:cxn>
              <a:cxn ang="f433">
                <a:pos x="f738" y="f740"/>
              </a:cxn>
              <a:cxn ang="f433">
                <a:pos x="f736" y="f741"/>
              </a:cxn>
              <a:cxn ang="f433">
                <a:pos x="f742" y="f740"/>
              </a:cxn>
              <a:cxn ang="f433">
                <a:pos x="f742" y="f739"/>
              </a:cxn>
              <a:cxn ang="f433">
                <a:pos x="f736" y="f737"/>
              </a:cxn>
              <a:cxn ang="f433">
                <a:pos x="f743" y="f744"/>
              </a:cxn>
              <a:cxn ang="f433">
                <a:pos x="f745" y="f744"/>
              </a:cxn>
              <a:cxn ang="f433">
                <a:pos x="f746" y="f747"/>
              </a:cxn>
              <a:cxn ang="f433">
                <a:pos x="f745" y="f748"/>
              </a:cxn>
              <a:cxn ang="f433">
                <a:pos x="f743" y="f748"/>
              </a:cxn>
              <a:cxn ang="f433">
                <a:pos x="f749" y="f747"/>
              </a:cxn>
              <a:cxn ang="f433">
                <a:pos x="f743" y="f744"/>
              </a:cxn>
              <a:cxn ang="f433">
                <a:pos x="f750" y="f744"/>
              </a:cxn>
              <a:cxn ang="f433">
                <a:pos x="f751" y="f744"/>
              </a:cxn>
              <a:cxn ang="f433">
                <a:pos x="f752" y="f747"/>
              </a:cxn>
              <a:cxn ang="f433">
                <a:pos x="f751" y="f748"/>
              </a:cxn>
              <a:cxn ang="f433">
                <a:pos x="f750" y="f748"/>
              </a:cxn>
              <a:cxn ang="f433">
                <a:pos x="f753" y="f747"/>
              </a:cxn>
              <a:cxn ang="f433">
                <a:pos x="f750" y="f744"/>
              </a:cxn>
              <a:cxn ang="f433">
                <a:pos x="f754" y="f755"/>
              </a:cxn>
              <a:cxn ang="f433">
                <a:pos x="f756" y="f757"/>
              </a:cxn>
              <a:cxn ang="f433">
                <a:pos x="f758" y="f759"/>
              </a:cxn>
              <a:cxn ang="f433">
                <a:pos x="f760" y="f761"/>
              </a:cxn>
              <a:cxn ang="f433">
                <a:pos x="f762" y="f763"/>
              </a:cxn>
              <a:cxn ang="f433">
                <a:pos x="f764" y="f765"/>
              </a:cxn>
              <a:cxn ang="f433">
                <a:pos x="f766" y="f767"/>
              </a:cxn>
              <a:cxn ang="f433">
                <a:pos x="f754" y="f755"/>
              </a:cxn>
              <a:cxn ang="f433">
                <a:pos x="f768" y="f769"/>
              </a:cxn>
              <a:cxn ang="f433">
                <a:pos x="f770" y="f771"/>
              </a:cxn>
              <a:cxn ang="f433">
                <a:pos x="f772" y="f773"/>
              </a:cxn>
              <a:cxn ang="f433">
                <a:pos x="f774" y="f775"/>
              </a:cxn>
              <a:cxn ang="f433">
                <a:pos x="f776" y="f777"/>
              </a:cxn>
              <a:cxn ang="f433">
                <a:pos x="f778" y="f779"/>
              </a:cxn>
              <a:cxn ang="f433">
                <a:pos x="f778" y="f780"/>
              </a:cxn>
              <a:cxn ang="f433">
                <a:pos x="f781" y="f782"/>
              </a:cxn>
              <a:cxn ang="f433">
                <a:pos x="f781" y="f783"/>
              </a:cxn>
              <a:cxn ang="f433">
                <a:pos x="f784" y="f785"/>
              </a:cxn>
              <a:cxn ang="f433">
                <a:pos x="f786" y="f785"/>
              </a:cxn>
              <a:cxn ang="f433">
                <a:pos x="f787" y="f783"/>
              </a:cxn>
              <a:cxn ang="f433">
                <a:pos x="f787" y="f782"/>
              </a:cxn>
              <a:cxn ang="f433">
                <a:pos x="f787" y="f788"/>
              </a:cxn>
              <a:cxn ang="f433">
                <a:pos x="f787" y="f789"/>
              </a:cxn>
              <a:cxn ang="f433">
                <a:pos x="f790" y="f791"/>
              </a:cxn>
              <a:cxn ang="f433">
                <a:pos x="f792" y="f793"/>
              </a:cxn>
              <a:cxn ang="f433">
                <a:pos x="f794" y="f795"/>
              </a:cxn>
              <a:cxn ang="f433">
                <a:pos x="f796" y="f797"/>
              </a:cxn>
              <a:cxn ang="f433">
                <a:pos x="f798" y="f799"/>
              </a:cxn>
              <a:cxn ang="f433">
                <a:pos x="f768" y="f769"/>
              </a:cxn>
              <a:cxn ang="f433">
                <a:pos x="f800" y="f801"/>
              </a:cxn>
              <a:cxn ang="f433">
                <a:pos x="f802" y="f801"/>
              </a:cxn>
              <a:cxn ang="f433">
                <a:pos x="f802" y="f803"/>
              </a:cxn>
              <a:cxn ang="f433">
                <a:pos x="f800" y="f803"/>
              </a:cxn>
              <a:cxn ang="f433">
                <a:pos x="f800" y="f801"/>
              </a:cxn>
              <a:cxn ang="f433">
                <a:pos x="f800" y="f801"/>
              </a:cxn>
              <a:cxn ang="f433">
                <a:pos x="f800" y="f804"/>
              </a:cxn>
              <a:cxn ang="f433">
                <a:pos x="f800" y="f805"/>
              </a:cxn>
              <a:cxn ang="f433">
                <a:pos x="f802" y="f805"/>
              </a:cxn>
              <a:cxn ang="f433">
                <a:pos x="f802" y="f804"/>
              </a:cxn>
              <a:cxn ang="f433">
                <a:pos x="f786" y="f806"/>
              </a:cxn>
              <a:cxn ang="f433">
                <a:pos x="f807" y="f806"/>
              </a:cxn>
              <a:cxn ang="f433">
                <a:pos x="f800" y="f804"/>
              </a:cxn>
              <a:cxn ang="f433">
                <a:pos x="f774" y="f769"/>
              </a:cxn>
              <a:cxn ang="f433">
                <a:pos x="f808" y="f809"/>
              </a:cxn>
              <a:cxn ang="f433">
                <a:pos x="f810" y="f769"/>
              </a:cxn>
              <a:cxn ang="f433">
                <a:pos x="f811" y="f812"/>
              </a:cxn>
              <a:cxn ang="f433">
                <a:pos x="f811" y="f812"/>
              </a:cxn>
              <a:cxn ang="f433">
                <a:pos x="f811" y="f813"/>
              </a:cxn>
              <a:cxn ang="f433">
                <a:pos x="f814" y="f815"/>
              </a:cxn>
              <a:cxn ang="f433">
                <a:pos x="f816" y="f817"/>
              </a:cxn>
              <a:cxn ang="f433">
                <a:pos x="f818" y="f819"/>
              </a:cxn>
              <a:cxn ang="f433">
                <a:pos x="f820" y="f819"/>
              </a:cxn>
              <a:cxn ang="f433">
                <a:pos x="f821" y="f822"/>
              </a:cxn>
              <a:cxn ang="f433">
                <a:pos x="f823" y="f824"/>
              </a:cxn>
              <a:cxn ang="f433">
                <a:pos x="f825" y="f826"/>
              </a:cxn>
              <a:cxn ang="f433">
                <a:pos x="f827" y="f813"/>
              </a:cxn>
              <a:cxn ang="f433">
                <a:pos x="f828" y="f829"/>
              </a:cxn>
              <a:cxn ang="f433">
                <a:pos x="f774" y="f769"/>
              </a:cxn>
              <a:cxn ang="f433">
                <a:pos x="f830" y="f759"/>
              </a:cxn>
              <a:cxn ang="f433">
                <a:pos x="f831" y="f757"/>
              </a:cxn>
              <a:cxn ang="f433">
                <a:pos x="f832" y="f755"/>
              </a:cxn>
              <a:cxn ang="f433">
                <a:pos x="f833" y="f834"/>
              </a:cxn>
              <a:cxn ang="f433">
                <a:pos x="f835" y="f836"/>
              </a:cxn>
              <a:cxn ang="f433">
                <a:pos x="f837" y="f838"/>
              </a:cxn>
              <a:cxn ang="f433">
                <a:pos x="f839" y="f840"/>
              </a:cxn>
              <a:cxn ang="f433">
                <a:pos x="f830" y="f759"/>
              </a:cxn>
            </a:cxnLst>
            <a:rect l="f704" t="f707" r="f705" b="f706"/>
            <a:pathLst>
              <a:path w="5816813" h="6226179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cubicBezTo>
                  <a:pt x="f26" y="f27"/>
                  <a:pt x="f10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cubicBezTo>
                  <a:pt x="f35" y="f36"/>
                  <a:pt x="f37" y="f38"/>
                  <a:pt x="f8" y="f9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lnTo>
                  <a:pt x="f39" y="f40"/>
                </a:lnTo>
                <a:close/>
                <a:moveTo>
                  <a:pt x="f71" y="f72"/>
                </a:moveTo>
                <a:cubicBezTo>
                  <a:pt x="f73" y="f72"/>
                  <a:pt x="f74" y="f75"/>
                  <a:pt x="f74" y="f76"/>
                </a:cubicBezTo>
                <a:lnTo>
                  <a:pt x="f74" y="f77"/>
                </a:lnTo>
                <a:cubicBezTo>
                  <a:pt x="f74" y="f78"/>
                  <a:pt x="f73" y="f5"/>
                  <a:pt x="f71" y="f5"/>
                </a:cubicBezTo>
                <a:cubicBezTo>
                  <a:pt x="f79" y="f5"/>
                  <a:pt x="f80" y="f78"/>
                  <a:pt x="f80" y="f77"/>
                </a:cubicBezTo>
                <a:lnTo>
                  <a:pt x="f80" y="f76"/>
                </a:lnTo>
                <a:cubicBezTo>
                  <a:pt x="f81" y="f82"/>
                  <a:pt x="f83" y="f72"/>
                  <a:pt x="f71" y="f72"/>
                </a:cubicBezTo>
                <a:close/>
                <a:moveTo>
                  <a:pt x="f76" y="f84"/>
                </a:moveTo>
                <a:lnTo>
                  <a:pt x="f77" y="f84"/>
                </a:lnTo>
                <a:cubicBezTo>
                  <a:pt x="f78" y="f84"/>
                  <a:pt x="f5" y="f85"/>
                  <a:pt x="f5" y="f86"/>
                </a:cubicBezTo>
                <a:cubicBezTo>
                  <a:pt x="f5" y="f87"/>
                  <a:pt x="f78" y="f88"/>
                  <a:pt x="f77" y="f88"/>
                </a:cubicBezTo>
                <a:lnTo>
                  <a:pt x="f76" y="f88"/>
                </a:lnTo>
                <a:cubicBezTo>
                  <a:pt x="f75" y="f88"/>
                  <a:pt x="f72" y="f87"/>
                  <a:pt x="f72" y="f86"/>
                </a:cubicBezTo>
                <a:cubicBezTo>
                  <a:pt x="f72" y="f85"/>
                  <a:pt x="f75" y="f84"/>
                  <a:pt x="f76" y="f84"/>
                </a:cubicBezTo>
                <a:close/>
                <a:moveTo>
                  <a:pt x="f89" y="f84"/>
                </a:moveTo>
                <a:lnTo>
                  <a:pt x="f90" y="f84"/>
                </a:lnTo>
                <a:cubicBezTo>
                  <a:pt x="f91" y="f84"/>
                  <a:pt x="f92" y="f85"/>
                  <a:pt x="f92" y="f86"/>
                </a:cubicBezTo>
                <a:cubicBezTo>
                  <a:pt x="f92" y="f87"/>
                  <a:pt x="f91" y="f88"/>
                  <a:pt x="f90" y="f88"/>
                </a:cubicBezTo>
                <a:lnTo>
                  <a:pt x="f89" y="f88"/>
                </a:lnTo>
                <a:cubicBezTo>
                  <a:pt x="f93" y="f88"/>
                  <a:pt x="f94" y="f87"/>
                  <a:pt x="f94" y="f86"/>
                </a:cubicBezTo>
                <a:cubicBezTo>
                  <a:pt x="f94" y="f85"/>
                  <a:pt x="f93" y="f84"/>
                  <a:pt x="f89" y="f84"/>
                </a:cubicBezTo>
                <a:close/>
                <a:moveTo>
                  <a:pt x="f95" y="f96"/>
                </a:moveTo>
                <a:cubicBezTo>
                  <a:pt x="f97" y="f98"/>
                  <a:pt x="f99" y="f100"/>
                  <a:pt x="f101" y="f102"/>
                </a:cubicBezTo>
                <a:lnTo>
                  <a:pt x="f103" y="f104"/>
                </a:ln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lnTo>
                  <a:pt x="f121" y="f122"/>
                </a:lnTo>
                <a:cubicBezTo>
                  <a:pt x="f123" y="f106"/>
                  <a:pt x="f124" y="f125"/>
                  <a:pt x="f95" y="f96"/>
                </a:cubicBezTo>
                <a:close/>
                <a:moveTo>
                  <a:pt x="f126" y="f127"/>
                </a:moveTo>
                <a:cubicBezTo>
                  <a:pt x="f126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lnTo>
                  <a:pt x="f139" y="f140"/>
                </a:ln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1" y="f153"/>
                </a:lnTo>
                <a:cubicBezTo>
                  <a:pt x="f151" y="f154"/>
                  <a:pt x="f155" y="f156"/>
                  <a:pt x="f155" y="f157"/>
                </a:cubicBezTo>
                <a:lnTo>
                  <a:pt x="f155" y="f158"/>
                </a:lnTo>
                <a:cubicBezTo>
                  <a:pt x="f155" y="f159"/>
                  <a:pt x="f160" y="f161"/>
                  <a:pt x="f162" y="f161"/>
                </a:cubicBezTo>
                <a:lnTo>
                  <a:pt x="f163" y="f161"/>
                </a:lnTo>
                <a:cubicBezTo>
                  <a:pt x="f164" y="f161"/>
                  <a:pt x="f165" y="f166"/>
                  <a:pt x="f165" y="f158"/>
                </a:cubicBezTo>
                <a:lnTo>
                  <a:pt x="f165" y="f157"/>
                </a:lnTo>
                <a:cubicBezTo>
                  <a:pt x="f165" y="f167"/>
                  <a:pt x="f165" y="f156"/>
                  <a:pt x="f165" y="f168"/>
                </a:cubicBezTo>
                <a:cubicBezTo>
                  <a:pt x="f165" y="f169"/>
                  <a:pt x="f165" y="f153"/>
                  <a:pt x="f165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1" y="f193"/>
                </a:cubicBezTo>
                <a:cubicBezTo>
                  <a:pt x="f191" y="f194"/>
                  <a:pt x="f195" y="f196"/>
                  <a:pt x="f197" y="f196"/>
                </a:cubicBezTo>
                <a:cubicBezTo>
                  <a:pt x="f198" y="f199"/>
                  <a:pt x="f126" y="f200"/>
                  <a:pt x="f126" y="f127"/>
                </a:cubicBezTo>
                <a:close/>
                <a:moveTo>
                  <a:pt x="f201" y="f202"/>
                </a:moveTo>
                <a:lnTo>
                  <a:pt x="f203" y="f202"/>
                </a:lnTo>
                <a:lnTo>
                  <a:pt x="f203" y="f204"/>
                </a:lnTo>
                <a:lnTo>
                  <a:pt x="f201" y="f204"/>
                </a:lnTo>
                <a:lnTo>
                  <a:pt x="f201" y="f202"/>
                </a:lnTo>
                <a:lnTo>
                  <a:pt x="f201" y="f202"/>
                </a:lnTo>
                <a:close/>
                <a:moveTo>
                  <a:pt x="f201" y="f205"/>
                </a:moveTo>
                <a:lnTo>
                  <a:pt x="f201" y="f206"/>
                </a:lnTo>
                <a:lnTo>
                  <a:pt x="f203" y="f206"/>
                </a:lnTo>
                <a:lnTo>
                  <a:pt x="f203" y="f205"/>
                </a:lnTo>
                <a:cubicBezTo>
                  <a:pt x="f207" y="f208"/>
                  <a:pt x="f209" y="f210"/>
                  <a:pt x="f163" y="f210"/>
                </a:cubicBezTo>
                <a:lnTo>
                  <a:pt x="f211" y="f210"/>
                </a:lnTo>
                <a:cubicBezTo>
                  <a:pt x="f212" y="f210"/>
                  <a:pt x="f213" y="f208"/>
                  <a:pt x="f201" y="f205"/>
                </a:cubicBezTo>
                <a:close/>
                <a:moveTo>
                  <a:pt x="f139" y="f127"/>
                </a:moveTo>
                <a:cubicBezTo>
                  <a:pt x="f139" y="f214"/>
                  <a:pt x="f215" y="f216"/>
                  <a:pt x="f217" y="f216"/>
                </a:cubicBezTo>
                <a:cubicBezTo>
                  <a:pt x="f218" y="f216"/>
                  <a:pt x="f219" y="f214"/>
                  <a:pt x="f219" y="f127"/>
                </a:cubicBezTo>
                <a:cubicBezTo>
                  <a:pt x="f219" y="f220"/>
                  <a:pt x="f221" y="f222"/>
                  <a:pt x="f223" y="f224"/>
                </a:cubicBezTo>
                <a:lnTo>
                  <a:pt x="f223" y="f224"/>
                </a:lnTo>
                <a:cubicBezTo>
                  <a:pt x="f223" y="f224"/>
                  <a:pt x="f223" y="f224"/>
                  <a:pt x="f223" y="f225"/>
                </a:cubicBezTo>
                <a:cubicBezTo>
                  <a:pt x="f226" y="f227"/>
                  <a:pt x="f228" y="f229"/>
                  <a:pt x="f230" y="f142"/>
                </a:cubicBezTo>
                <a:cubicBezTo>
                  <a:pt x="f231" y="f232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lnTo>
                  <a:pt x="f241" y="f240"/>
                </a:lnTo>
                <a:cubicBezTo>
                  <a:pt x="f242" y="f243"/>
                  <a:pt x="f244" y="f245"/>
                  <a:pt x="f246" y="f247"/>
                </a:cubicBezTo>
                <a:cubicBezTo>
                  <a:pt x="f246" y="f248"/>
                  <a:pt x="f249" y="f248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6" y="f258"/>
                  <a:pt x="f259" y="f258"/>
                  <a:pt x="f259" y="f225"/>
                </a:cubicBezTo>
                <a:cubicBezTo>
                  <a:pt x="f259" y="f260"/>
                  <a:pt x="f261" y="f224"/>
                  <a:pt x="f261" y="f262"/>
                </a:cubicBezTo>
                <a:cubicBezTo>
                  <a:pt x="f263" y="f222"/>
                  <a:pt x="f139" y="f220"/>
                  <a:pt x="f139" y="f127"/>
                </a:cubicBezTo>
                <a:close/>
                <a:moveTo>
                  <a:pt x="f264" y="f104"/>
                </a:moveTo>
                <a:lnTo>
                  <a:pt x="f265" y="f102"/>
                </a:lnTo>
                <a:cubicBezTo>
                  <a:pt x="f266" y="f100"/>
                  <a:pt x="f267" y="f268"/>
                  <a:pt x="f269" y="f96"/>
                </a:cubicBezTo>
                <a:cubicBezTo>
                  <a:pt x="f270" y="f271"/>
                  <a:pt x="f272" y="f106"/>
                  <a:pt x="f273" y="f274"/>
                </a:cubicBezTo>
                <a:lnTo>
                  <a:pt x="f275" y="f276"/>
                </a:lnTo>
                <a:cubicBezTo>
                  <a:pt x="f277" y="f278"/>
                  <a:pt x="f279" y="f278"/>
                  <a:pt x="f280" y="f278"/>
                </a:cubicBezTo>
                <a:cubicBezTo>
                  <a:pt x="f281" y="f278"/>
                  <a:pt x="f282" y="f283"/>
                  <a:pt x="f284" y="f285"/>
                </a:cubicBezTo>
                <a:cubicBezTo>
                  <a:pt x="f286" y="f108"/>
                  <a:pt x="f287" y="f106"/>
                  <a:pt x="f264" y="f10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7B2E0BBD-B533-07DB-74FB-9F6808213E1F}"/>
              </a:ext>
            </a:extLst>
          </p:cNvPr>
          <p:cNvSpPr txBox="1"/>
          <p:nvPr/>
        </p:nvSpPr>
        <p:spPr>
          <a:xfrm>
            <a:off x="367451" y="623373"/>
            <a:ext cx="4953696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60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کار گروهی</a:t>
            </a:r>
            <a:endParaRPr lang="es-ES" sz="60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1" name="Grupo 14">
            <a:extLst>
              <a:ext uri="{FF2B5EF4-FFF2-40B4-BE49-F238E27FC236}">
                <a16:creationId xmlns:a16="http://schemas.microsoft.com/office/drawing/2014/main" id="{4D15F1B5-97A5-4DFD-2CDD-AF21953FBB70}"/>
              </a:ext>
            </a:extLst>
          </p:cNvPr>
          <p:cNvGrpSpPr/>
          <p:nvPr/>
        </p:nvGrpSpPr>
        <p:grpSpPr>
          <a:xfrm>
            <a:off x="7854" y="4398620"/>
            <a:ext cx="9144045" cy="763514"/>
            <a:chOff x="7854" y="4398620"/>
            <a:chExt cx="9144045" cy="763514"/>
          </a:xfrm>
        </p:grpSpPr>
        <p:sp>
          <p:nvSpPr>
            <p:cNvPr id="12" name="Google Shape;294;p35">
              <a:extLst>
                <a:ext uri="{FF2B5EF4-FFF2-40B4-BE49-F238E27FC236}">
                  <a16:creationId xmlns:a16="http://schemas.microsoft.com/office/drawing/2014/main" id="{17E42FD1-406B-61EB-31D5-E948C10A6601}"/>
                </a:ext>
              </a:extLst>
            </p:cNvPr>
            <p:cNvSpPr/>
            <p:nvPr/>
          </p:nvSpPr>
          <p:spPr>
            <a:xfrm>
              <a:off x="7854" y="4398620"/>
              <a:ext cx="9144045" cy="54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296;p35">
              <a:extLst>
                <a:ext uri="{FF2B5EF4-FFF2-40B4-BE49-F238E27FC236}">
                  <a16:creationId xmlns:a16="http://schemas.microsoft.com/office/drawing/2014/main" id="{548F69DA-AB8C-17E0-78C4-42A82BF84F00}"/>
                </a:ext>
              </a:extLst>
            </p:cNvPr>
            <p:cNvSpPr/>
            <p:nvPr/>
          </p:nvSpPr>
          <p:spPr>
            <a:xfrm>
              <a:off x="7854" y="4557497"/>
              <a:ext cx="9144045" cy="604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24;p41">
            <a:extLst>
              <a:ext uri="{FF2B5EF4-FFF2-40B4-BE49-F238E27FC236}">
                <a16:creationId xmlns:a16="http://schemas.microsoft.com/office/drawing/2014/main" id="{CA143DAB-167E-E12F-76FE-7E4DC3AC7E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953" y="49415"/>
            <a:ext cx="7704002" cy="572697"/>
          </a:xfrm>
        </p:spPr>
        <p:txBody>
          <a:bodyPr/>
          <a:lstStyle/>
          <a:p>
            <a:pPr lvl="0"/>
            <a:r>
              <a:rPr lang="fa-IR" sz="5400" dirty="0">
                <a:cs typeface="B Nazanin" panose="00000400000000000000" pitchFamily="2" charset="-78"/>
              </a:rPr>
              <a:t>بهترین فروشندگان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3" name="Google Shape;9425;p41">
            <a:extLst>
              <a:ext uri="{FF2B5EF4-FFF2-40B4-BE49-F238E27FC236}">
                <a16:creationId xmlns:a16="http://schemas.microsoft.com/office/drawing/2014/main" id="{FD1C467D-8C7F-B06B-D2E6-045D465B96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0362" y="3959653"/>
            <a:ext cx="2169002" cy="5726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Google Shape;9426;p41">
            <a:extLst>
              <a:ext uri="{FF2B5EF4-FFF2-40B4-BE49-F238E27FC236}">
                <a16:creationId xmlns:a16="http://schemas.microsoft.com/office/drawing/2014/main" id="{21ADEC86-EFFA-4053-711B-5970679F0F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362" y="1902710"/>
            <a:ext cx="2001157" cy="397498"/>
          </a:xfrm>
        </p:spPr>
        <p:txBody>
          <a:bodyPr anchor="ctr" anchorCtr="1"/>
          <a:lstStyle/>
          <a:p>
            <a:pPr lvl="0" algn="ctr"/>
            <a:r>
              <a:rPr lang="fa-IR" sz="2500" dirty="0">
                <a:solidFill>
                  <a:srgbClr val="0F78FF"/>
                </a:solidFill>
                <a:cs typeface="B Nazanin" panose="00000400000000000000" pitchFamily="2" charset="-78"/>
              </a:rPr>
              <a:t>عنوان در اینجا</a:t>
            </a:r>
            <a:endParaRPr lang="en-US" sz="2500" dirty="0">
              <a:solidFill>
                <a:srgbClr val="0F78FF"/>
              </a:solidFill>
              <a:cs typeface="B Nazanin" panose="00000400000000000000" pitchFamily="2" charset="-78"/>
            </a:endParaRPr>
          </a:p>
        </p:txBody>
      </p:sp>
      <p:sp>
        <p:nvSpPr>
          <p:cNvPr id="5" name="Google Shape;9427;p41">
            <a:extLst>
              <a:ext uri="{FF2B5EF4-FFF2-40B4-BE49-F238E27FC236}">
                <a16:creationId xmlns:a16="http://schemas.microsoft.com/office/drawing/2014/main" id="{862471C0-A8FD-2A0E-E848-B2C93E4304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2517" y="2354597"/>
            <a:ext cx="2169002" cy="5726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Google Shape;9428;p41">
            <a:extLst>
              <a:ext uri="{FF2B5EF4-FFF2-40B4-BE49-F238E27FC236}">
                <a16:creationId xmlns:a16="http://schemas.microsoft.com/office/drawing/2014/main" id="{F0ACD088-DC46-ABE0-0350-AAC9B9C6C7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527" y="1795031"/>
            <a:ext cx="2169002" cy="397498"/>
          </a:xfrm>
        </p:spPr>
        <p:txBody>
          <a:bodyPr anchor="ctr" anchorCtr="1"/>
          <a:lstStyle/>
          <a:p>
            <a:pPr lvl="0" algn="ctr"/>
            <a:r>
              <a:rPr lang="fa-IR" sz="2500" dirty="0">
                <a:solidFill>
                  <a:srgbClr val="0F78FF"/>
                </a:solidFill>
                <a:cs typeface="B Nazanin" panose="00000400000000000000" pitchFamily="2" charset="-78"/>
              </a:rPr>
              <a:t>عنوان در اینجا</a:t>
            </a:r>
            <a:endParaRPr lang="en-US" sz="2500" dirty="0">
              <a:solidFill>
                <a:srgbClr val="0F78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Google Shape;9429;p41">
            <a:extLst>
              <a:ext uri="{FF2B5EF4-FFF2-40B4-BE49-F238E27FC236}">
                <a16:creationId xmlns:a16="http://schemas.microsoft.com/office/drawing/2014/main" id="{2DD6354A-DC90-8A7B-5B02-F202B7275F3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32482" y="2204773"/>
            <a:ext cx="2169002" cy="5726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Google Shape;9430;p41">
            <a:extLst>
              <a:ext uri="{FF2B5EF4-FFF2-40B4-BE49-F238E27FC236}">
                <a16:creationId xmlns:a16="http://schemas.microsoft.com/office/drawing/2014/main" id="{F4C37023-BC07-3A96-848D-E70CA945F5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24" y="3618915"/>
            <a:ext cx="2169002" cy="397498"/>
          </a:xfrm>
        </p:spPr>
        <p:txBody>
          <a:bodyPr anchor="ctr" anchorCtr="1"/>
          <a:lstStyle/>
          <a:p>
            <a:pPr lvl="0" algn="ctr"/>
            <a:r>
              <a:rPr lang="fa-IR" sz="2500" dirty="0">
                <a:solidFill>
                  <a:srgbClr val="0F78FF"/>
                </a:solidFill>
                <a:cs typeface="B Nazanin" panose="00000400000000000000" pitchFamily="2" charset="-78"/>
              </a:rPr>
              <a:t>عنوان در اینجا</a:t>
            </a:r>
            <a:endParaRPr lang="en-US" sz="2500" dirty="0">
              <a:solidFill>
                <a:srgbClr val="0F78FF"/>
              </a:solidFill>
              <a:cs typeface="B Nazanin" panose="00000400000000000000" pitchFamily="2" charset="-78"/>
            </a:endParaRPr>
          </a:p>
        </p:txBody>
      </p:sp>
      <p:sp>
        <p:nvSpPr>
          <p:cNvPr id="9" name="Google Shape;9431;p41">
            <a:extLst>
              <a:ext uri="{FF2B5EF4-FFF2-40B4-BE49-F238E27FC236}">
                <a16:creationId xmlns:a16="http://schemas.microsoft.com/office/drawing/2014/main" id="{4209B4BF-2EBF-BF66-6856-E334ED781D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32482" y="3562145"/>
            <a:ext cx="2169002" cy="397498"/>
          </a:xfrm>
        </p:spPr>
        <p:txBody>
          <a:bodyPr anchor="ctr" anchorCtr="1"/>
          <a:lstStyle/>
          <a:p>
            <a:pPr lvl="0" algn="ctr"/>
            <a:r>
              <a:rPr lang="fa-IR" sz="2500" dirty="0">
                <a:solidFill>
                  <a:srgbClr val="0F78FF"/>
                </a:solidFill>
                <a:cs typeface="B Nazanin" panose="00000400000000000000" pitchFamily="2" charset="-78"/>
              </a:rPr>
              <a:t>عنوان در اینجا</a:t>
            </a:r>
            <a:endParaRPr lang="en-US" sz="2500" dirty="0">
              <a:solidFill>
                <a:srgbClr val="0F78FF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Google Shape;9432;p41">
            <a:extLst>
              <a:ext uri="{FF2B5EF4-FFF2-40B4-BE49-F238E27FC236}">
                <a16:creationId xmlns:a16="http://schemas.microsoft.com/office/drawing/2014/main" id="{C00DA176-C423-D802-5CAA-6DBC92CBDE6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32482" y="3959653"/>
            <a:ext cx="2169002" cy="5726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0C778CDE-5E10-9031-9097-16F777B29892}"/>
              </a:ext>
            </a:extLst>
          </p:cNvPr>
          <p:cNvSpPr/>
          <p:nvPr/>
        </p:nvSpPr>
        <p:spPr>
          <a:xfrm>
            <a:off x="-11082" y="5004401"/>
            <a:ext cx="8520927" cy="154003"/>
          </a:xfrm>
          <a:prstGeom prst="rect">
            <a:avLst/>
          </a:pr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2" name="Grupo 1">
            <a:extLst>
              <a:ext uri="{FF2B5EF4-FFF2-40B4-BE49-F238E27FC236}">
                <a16:creationId xmlns:a16="http://schemas.microsoft.com/office/drawing/2014/main" id="{FBAEC0BE-7104-1172-FE81-198568441077}"/>
              </a:ext>
            </a:extLst>
          </p:cNvPr>
          <p:cNvGrpSpPr/>
          <p:nvPr/>
        </p:nvGrpSpPr>
        <p:grpSpPr>
          <a:xfrm>
            <a:off x="2862264" y="1385892"/>
            <a:ext cx="3670301" cy="3252785"/>
            <a:chOff x="2862264" y="1385892"/>
            <a:chExt cx="3670301" cy="325278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75E5E1C-77F3-0093-BACE-EF9DCF09F8C5}"/>
                </a:ext>
              </a:extLst>
            </p:cNvPr>
            <p:cNvSpPr/>
            <p:nvPr/>
          </p:nvSpPr>
          <p:spPr>
            <a:xfrm>
              <a:off x="2862264" y="3394079"/>
              <a:ext cx="3670301" cy="904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"/>
                <a:gd name="f7" fmla="val 64"/>
                <a:gd name="f8" fmla="val 212"/>
                <a:gd name="f9" fmla="val 55"/>
                <a:gd name="f10" fmla="val 193"/>
                <a:gd name="f11" fmla="val 45"/>
                <a:gd name="f12" fmla="val 181"/>
                <a:gd name="f13" fmla="val 47"/>
                <a:gd name="f14" fmla="val 166"/>
                <a:gd name="f15" fmla="val 60"/>
                <a:gd name="f16" fmla="val 162"/>
                <a:gd name="f17" fmla="val 159"/>
                <a:gd name="f18" fmla="val 156"/>
                <a:gd name="f19" fmla="val 146"/>
                <a:gd name="f20" fmla="val 50"/>
                <a:gd name="f21" fmla="val 134"/>
                <a:gd name="f22" fmla="val 46"/>
                <a:gd name="f23" fmla="val 121"/>
                <a:gd name="f24" fmla="val 115"/>
                <a:gd name="f25" fmla="val 52"/>
                <a:gd name="f26" fmla="val 109"/>
                <a:gd name="f27" fmla="val 56"/>
                <a:gd name="f28" fmla="val 105"/>
                <a:gd name="f29" fmla="val 100"/>
                <a:gd name="f30" fmla="val 63"/>
                <a:gd name="f31" fmla="val 98"/>
                <a:gd name="f32" fmla="val 93"/>
                <a:gd name="f33" fmla="val 84"/>
                <a:gd name="f34" fmla="val 72"/>
                <a:gd name="f35" fmla="val 59"/>
                <a:gd name="f36" fmla="val 53"/>
                <a:gd name="f37" fmla="val 42"/>
                <a:gd name="f38" fmla="val 61"/>
                <a:gd name="f39" fmla="val 38"/>
                <a:gd name="f40" fmla="val 36"/>
                <a:gd name="f41" fmla="val 32"/>
                <a:gd name="f42" fmla="val 28"/>
                <a:gd name="f43" fmla="val 57"/>
                <a:gd name="f44" fmla="val 23"/>
                <a:gd name="f45" fmla="val 54"/>
                <a:gd name="f46" fmla="val 19"/>
                <a:gd name="f47" fmla="val 51"/>
                <a:gd name="f48" fmla="val 17"/>
                <a:gd name="f49" fmla="val 15"/>
                <a:gd name="f50" fmla="val 48"/>
                <a:gd name="f51" fmla="val 14"/>
                <a:gd name="f52" fmla="val 10"/>
                <a:gd name="f53" fmla="val 41"/>
                <a:gd name="f54" fmla="val 6"/>
                <a:gd name="f55" fmla="val 35"/>
                <a:gd name="f56" fmla="val 2"/>
                <a:gd name="f57" fmla="val 30"/>
                <a:gd name="f58" fmla="val 1"/>
                <a:gd name="f59" fmla="val 24"/>
                <a:gd name="f60" fmla="val 22"/>
                <a:gd name="f61" fmla="val 21"/>
                <a:gd name="f62" fmla="val 8"/>
                <a:gd name="f63" fmla="val 79"/>
                <a:gd name="f64" fmla="val 25"/>
                <a:gd name="f65" fmla="val 106"/>
                <a:gd name="f66" fmla="val 132"/>
                <a:gd name="f67" fmla="val 20"/>
                <a:gd name="f68" fmla="val 157"/>
                <a:gd name="f69" fmla="val 11"/>
                <a:gd name="f70" fmla="val 182"/>
                <a:gd name="f71" fmla="val 208"/>
                <a:gd name="f72" fmla="val 234"/>
                <a:gd name="f73" fmla="val 241"/>
                <a:gd name="f74" fmla="val 3"/>
                <a:gd name="f75" fmla="val 248"/>
                <a:gd name="f76" fmla="val 255"/>
                <a:gd name="f77" fmla="val 5"/>
                <a:gd name="f78" fmla="val 256"/>
                <a:gd name="f79" fmla="val 259"/>
                <a:gd name="f80" fmla="val 9"/>
                <a:gd name="f81" fmla="val 257"/>
                <a:gd name="f82" fmla="val 13"/>
                <a:gd name="f83" fmla="val 242"/>
                <a:gd name="f84" fmla="val 27"/>
                <a:gd name="f85" fmla="val 227"/>
                <a:gd name="f86" fmla="+- 0 0 -90"/>
                <a:gd name="f87" fmla="*/ f3 1 260"/>
                <a:gd name="f88" fmla="*/ f4 1 64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260"/>
                <a:gd name="f97" fmla="*/ f93 1 64"/>
                <a:gd name="f98" fmla="*/ 212 f94 1"/>
                <a:gd name="f99" fmla="*/ 55 f93 1"/>
                <a:gd name="f100" fmla="*/ 166 f94 1"/>
                <a:gd name="f101" fmla="*/ 60 f93 1"/>
                <a:gd name="f102" fmla="*/ 156 f94 1"/>
                <a:gd name="f103" fmla="*/ 121 f94 1"/>
                <a:gd name="f104" fmla="*/ 50 f93 1"/>
                <a:gd name="f105" fmla="*/ 105 f94 1"/>
                <a:gd name="f106" fmla="*/ 93 f94 1"/>
                <a:gd name="f107" fmla="*/ 59 f94 1"/>
                <a:gd name="f108" fmla="*/ 42 f94 1"/>
                <a:gd name="f109" fmla="*/ 61 f93 1"/>
                <a:gd name="f110" fmla="*/ 32 f94 1"/>
                <a:gd name="f111" fmla="*/ 19 f94 1"/>
                <a:gd name="f112" fmla="*/ 51 f93 1"/>
                <a:gd name="f113" fmla="*/ 14 f94 1"/>
                <a:gd name="f114" fmla="*/ 47 f93 1"/>
                <a:gd name="f115" fmla="*/ 2 f94 1"/>
                <a:gd name="f116" fmla="*/ 30 f93 1"/>
                <a:gd name="f117" fmla="*/ 1 f94 1"/>
                <a:gd name="f118" fmla="*/ 22 f93 1"/>
                <a:gd name="f119" fmla="*/ 8 f94 1"/>
                <a:gd name="f120" fmla="*/ 21 f93 1"/>
                <a:gd name="f121" fmla="*/ 79 f94 1"/>
                <a:gd name="f122" fmla="*/ 25 f93 1"/>
                <a:gd name="f123" fmla="*/ 157 f94 1"/>
                <a:gd name="f124" fmla="*/ 11 f93 1"/>
                <a:gd name="f125" fmla="*/ 234 f94 1"/>
                <a:gd name="f126" fmla="*/ 2 f93 1"/>
                <a:gd name="f127" fmla="*/ 255 f94 1"/>
                <a:gd name="f128" fmla="*/ 5 f93 1"/>
                <a:gd name="f129" fmla="*/ 259 f94 1"/>
                <a:gd name="f130" fmla="*/ 8 f93 1"/>
                <a:gd name="f131" fmla="*/ 257 f94 1"/>
                <a:gd name="f132" fmla="*/ 13 f93 1"/>
                <a:gd name="f133" fmla="+- f95 0 f1"/>
                <a:gd name="f134" fmla="*/ f98 1 260"/>
                <a:gd name="f135" fmla="*/ f99 1 64"/>
                <a:gd name="f136" fmla="*/ f100 1 260"/>
                <a:gd name="f137" fmla="*/ f101 1 64"/>
                <a:gd name="f138" fmla="*/ f102 1 260"/>
                <a:gd name="f139" fmla="*/ f103 1 260"/>
                <a:gd name="f140" fmla="*/ f104 1 64"/>
                <a:gd name="f141" fmla="*/ f105 1 260"/>
                <a:gd name="f142" fmla="*/ f106 1 260"/>
                <a:gd name="f143" fmla="*/ f107 1 260"/>
                <a:gd name="f144" fmla="*/ f108 1 260"/>
                <a:gd name="f145" fmla="*/ f109 1 64"/>
                <a:gd name="f146" fmla="*/ f110 1 260"/>
                <a:gd name="f147" fmla="*/ f111 1 260"/>
                <a:gd name="f148" fmla="*/ f112 1 64"/>
                <a:gd name="f149" fmla="*/ f113 1 260"/>
                <a:gd name="f150" fmla="*/ f114 1 64"/>
                <a:gd name="f151" fmla="*/ f115 1 260"/>
                <a:gd name="f152" fmla="*/ f116 1 64"/>
                <a:gd name="f153" fmla="*/ f117 1 260"/>
                <a:gd name="f154" fmla="*/ f118 1 64"/>
                <a:gd name="f155" fmla="*/ f119 1 260"/>
                <a:gd name="f156" fmla="*/ f120 1 64"/>
                <a:gd name="f157" fmla="*/ f121 1 260"/>
                <a:gd name="f158" fmla="*/ f122 1 64"/>
                <a:gd name="f159" fmla="*/ f123 1 260"/>
                <a:gd name="f160" fmla="*/ f124 1 64"/>
                <a:gd name="f161" fmla="*/ f125 1 260"/>
                <a:gd name="f162" fmla="*/ f126 1 64"/>
                <a:gd name="f163" fmla="*/ f127 1 260"/>
                <a:gd name="f164" fmla="*/ f128 1 64"/>
                <a:gd name="f165" fmla="*/ f129 1 260"/>
                <a:gd name="f166" fmla="*/ f130 1 64"/>
                <a:gd name="f167" fmla="*/ f131 1 260"/>
                <a:gd name="f168" fmla="*/ f132 1 64"/>
                <a:gd name="f169" fmla="*/ 0 1 f96"/>
                <a:gd name="f170" fmla="*/ f90 1 f96"/>
                <a:gd name="f171" fmla="*/ 0 1 f97"/>
                <a:gd name="f172" fmla="*/ f91 1 f97"/>
                <a:gd name="f173" fmla="*/ f134 1 f96"/>
                <a:gd name="f174" fmla="*/ f135 1 f97"/>
                <a:gd name="f175" fmla="*/ f136 1 f96"/>
                <a:gd name="f176" fmla="*/ f137 1 f97"/>
                <a:gd name="f177" fmla="*/ f138 1 f96"/>
                <a:gd name="f178" fmla="*/ f139 1 f96"/>
                <a:gd name="f179" fmla="*/ f140 1 f97"/>
                <a:gd name="f180" fmla="*/ f141 1 f96"/>
                <a:gd name="f181" fmla="*/ f142 1 f96"/>
                <a:gd name="f182" fmla="*/ f143 1 f96"/>
                <a:gd name="f183" fmla="*/ f144 1 f96"/>
                <a:gd name="f184" fmla="*/ f145 1 f97"/>
                <a:gd name="f185" fmla="*/ f146 1 f96"/>
                <a:gd name="f186" fmla="*/ f147 1 f96"/>
                <a:gd name="f187" fmla="*/ f148 1 f97"/>
                <a:gd name="f188" fmla="*/ f149 1 f96"/>
                <a:gd name="f189" fmla="*/ f150 1 f97"/>
                <a:gd name="f190" fmla="*/ f151 1 f96"/>
                <a:gd name="f191" fmla="*/ f152 1 f97"/>
                <a:gd name="f192" fmla="*/ f153 1 f96"/>
                <a:gd name="f193" fmla="*/ f154 1 f97"/>
                <a:gd name="f194" fmla="*/ f155 1 f96"/>
                <a:gd name="f195" fmla="*/ f156 1 f97"/>
                <a:gd name="f196" fmla="*/ f157 1 f96"/>
                <a:gd name="f197" fmla="*/ f158 1 f97"/>
                <a:gd name="f198" fmla="*/ f159 1 f96"/>
                <a:gd name="f199" fmla="*/ f160 1 f97"/>
                <a:gd name="f200" fmla="*/ f161 1 f96"/>
                <a:gd name="f201" fmla="*/ f162 1 f97"/>
                <a:gd name="f202" fmla="*/ f163 1 f96"/>
                <a:gd name="f203" fmla="*/ f164 1 f97"/>
                <a:gd name="f204" fmla="*/ f165 1 f96"/>
                <a:gd name="f205" fmla="*/ f166 1 f97"/>
                <a:gd name="f206" fmla="*/ f167 1 f96"/>
                <a:gd name="f207" fmla="*/ f168 1 f97"/>
                <a:gd name="f208" fmla="*/ f169 f87 1"/>
                <a:gd name="f209" fmla="*/ f170 f87 1"/>
                <a:gd name="f210" fmla="*/ f172 f88 1"/>
                <a:gd name="f211" fmla="*/ f171 f88 1"/>
                <a:gd name="f212" fmla="*/ f173 f87 1"/>
                <a:gd name="f213" fmla="*/ f174 f88 1"/>
                <a:gd name="f214" fmla="*/ f175 f87 1"/>
                <a:gd name="f215" fmla="*/ f176 f88 1"/>
                <a:gd name="f216" fmla="*/ f177 f87 1"/>
                <a:gd name="f217" fmla="*/ f178 f87 1"/>
                <a:gd name="f218" fmla="*/ f179 f88 1"/>
                <a:gd name="f219" fmla="*/ f180 f87 1"/>
                <a:gd name="f220" fmla="*/ f181 f87 1"/>
                <a:gd name="f221" fmla="*/ f182 f87 1"/>
                <a:gd name="f222" fmla="*/ f183 f87 1"/>
                <a:gd name="f223" fmla="*/ f184 f88 1"/>
                <a:gd name="f224" fmla="*/ f185 f87 1"/>
                <a:gd name="f225" fmla="*/ f186 f87 1"/>
                <a:gd name="f226" fmla="*/ f187 f88 1"/>
                <a:gd name="f227" fmla="*/ f188 f87 1"/>
                <a:gd name="f228" fmla="*/ f189 f88 1"/>
                <a:gd name="f229" fmla="*/ f190 f87 1"/>
                <a:gd name="f230" fmla="*/ f191 f88 1"/>
                <a:gd name="f231" fmla="*/ f192 f87 1"/>
                <a:gd name="f232" fmla="*/ f193 f88 1"/>
                <a:gd name="f233" fmla="*/ f194 f87 1"/>
                <a:gd name="f234" fmla="*/ f195 f88 1"/>
                <a:gd name="f235" fmla="*/ f196 f87 1"/>
                <a:gd name="f236" fmla="*/ f197 f88 1"/>
                <a:gd name="f237" fmla="*/ f198 f87 1"/>
                <a:gd name="f238" fmla="*/ f199 f88 1"/>
                <a:gd name="f239" fmla="*/ f200 f87 1"/>
                <a:gd name="f240" fmla="*/ f201 f88 1"/>
                <a:gd name="f241" fmla="*/ f202 f87 1"/>
                <a:gd name="f242" fmla="*/ f203 f88 1"/>
                <a:gd name="f243" fmla="*/ f204 f87 1"/>
                <a:gd name="f244" fmla="*/ f205 f88 1"/>
                <a:gd name="f245" fmla="*/ f206 f87 1"/>
                <a:gd name="f246" fmla="*/ f207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12" y="f213"/>
                </a:cxn>
                <a:cxn ang="f133">
                  <a:pos x="f214" y="f215"/>
                </a:cxn>
                <a:cxn ang="f133">
                  <a:pos x="f216" y="f215"/>
                </a:cxn>
                <a:cxn ang="f133">
                  <a:pos x="f217" y="f218"/>
                </a:cxn>
                <a:cxn ang="f133">
                  <a:pos x="f219" y="f215"/>
                </a:cxn>
                <a:cxn ang="f133">
                  <a:pos x="f220" y="f215"/>
                </a:cxn>
                <a:cxn ang="f133">
                  <a:pos x="f221" y="f218"/>
                </a:cxn>
                <a:cxn ang="f133">
                  <a:pos x="f222" y="f223"/>
                </a:cxn>
                <a:cxn ang="f133">
                  <a:pos x="f224" y="f215"/>
                </a:cxn>
                <a:cxn ang="f133">
                  <a:pos x="f225" y="f226"/>
                </a:cxn>
                <a:cxn ang="f133">
                  <a:pos x="f227" y="f228"/>
                </a:cxn>
                <a:cxn ang="f133">
                  <a:pos x="f229" y="f230"/>
                </a:cxn>
                <a:cxn ang="f133">
                  <a:pos x="f231" y="f232"/>
                </a:cxn>
                <a:cxn ang="f133">
                  <a:pos x="f233" y="f234"/>
                </a:cxn>
                <a:cxn ang="f133">
                  <a:pos x="f235" y="f236"/>
                </a:cxn>
                <a:cxn ang="f133">
                  <a:pos x="f237" y="f238"/>
                </a:cxn>
                <a:cxn ang="f133">
                  <a:pos x="f239" y="f240"/>
                </a:cxn>
                <a:cxn ang="f133">
                  <a:pos x="f241" y="f242"/>
                </a:cxn>
                <a:cxn ang="f133">
                  <a:pos x="f243" y="f244"/>
                </a:cxn>
                <a:cxn ang="f133">
                  <a:pos x="f245" y="f246"/>
                </a:cxn>
                <a:cxn ang="f133">
                  <a:pos x="f212" y="f213"/>
                </a:cxn>
              </a:cxnLst>
              <a:rect l="f208" t="f211" r="f209" b="f210"/>
              <a:pathLst>
                <a:path w="260" h="6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0"/>
                  </a:cubicBezTo>
                  <a:cubicBezTo>
                    <a:pt x="f24" y="f25"/>
                    <a:pt x="f26" y="f27"/>
                    <a:pt x="f28" y="f15"/>
                  </a:cubicBezTo>
                  <a:cubicBezTo>
                    <a:pt x="f29" y="f30"/>
                    <a:pt x="f31" y="f7"/>
                    <a:pt x="f32" y="f15"/>
                  </a:cubicBezTo>
                  <a:cubicBezTo>
                    <a:pt x="f33" y="f20"/>
                    <a:pt x="f34" y="f22"/>
                    <a:pt x="f35" y="f20"/>
                  </a:cubicBezTo>
                  <a:cubicBezTo>
                    <a:pt x="f36" y="f25"/>
                    <a:pt x="f13" y="f27"/>
                    <a:pt x="f37" y="f38"/>
                  </a:cubicBezTo>
                  <a:cubicBezTo>
                    <a:pt x="f39" y="f30"/>
                    <a:pt x="f40" y="f7"/>
                    <a:pt x="f41" y="f15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20"/>
                    <a:pt x="f49" y="f50"/>
                    <a:pt x="f51" y="f13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42"/>
                    <a:pt x="f5" y="f59"/>
                    <a:pt x="f58" y="f60"/>
                  </a:cubicBezTo>
                  <a:cubicBezTo>
                    <a:pt x="f56" y="f61"/>
                    <a:pt x="f54" y="f61"/>
                    <a:pt x="f62" y="f61"/>
                  </a:cubicBezTo>
                  <a:cubicBezTo>
                    <a:pt x="f41" y="f60"/>
                    <a:pt x="f9" y="f59"/>
                    <a:pt x="f63" y="f64"/>
                  </a:cubicBezTo>
                  <a:cubicBezTo>
                    <a:pt x="f65" y="f64"/>
                    <a:pt x="f66" y="f67"/>
                    <a:pt x="f68" y="f69"/>
                  </a:cubicBezTo>
                  <a:cubicBezTo>
                    <a:pt x="f70" y="f58"/>
                    <a:pt x="f71" y="f5"/>
                    <a:pt x="f72" y="f56"/>
                  </a:cubicBezTo>
                  <a:cubicBezTo>
                    <a:pt x="f73" y="f74"/>
                    <a:pt x="f75" y="f74"/>
                    <a:pt x="f76" y="f77"/>
                  </a:cubicBezTo>
                  <a:cubicBezTo>
                    <a:pt x="f78" y="f77"/>
                    <a:pt x="f79" y="f54"/>
                    <a:pt x="f79" y="f62"/>
                  </a:cubicBezTo>
                  <a:cubicBezTo>
                    <a:pt x="f6" y="f80"/>
                    <a:pt x="f79" y="f69"/>
                    <a:pt x="f81" y="f82"/>
                  </a:cubicBezTo>
                  <a:cubicBezTo>
                    <a:pt x="f83" y="f84"/>
                    <a:pt x="f85" y="f53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B610742-7752-6DEB-988E-538511179995}"/>
                </a:ext>
              </a:extLst>
            </p:cNvPr>
            <p:cNvSpPr/>
            <p:nvPr/>
          </p:nvSpPr>
          <p:spPr>
            <a:xfrm>
              <a:off x="3017840" y="3125784"/>
              <a:ext cx="3006720" cy="5794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"/>
                <a:gd name="f7" fmla="val 41"/>
                <a:gd name="f8" fmla="val 212"/>
                <a:gd name="f9" fmla="val 15"/>
                <a:gd name="f10" fmla="val 198"/>
                <a:gd name="f11" fmla="val 16"/>
                <a:gd name="f12" fmla="val 184"/>
                <a:gd name="f13" fmla="val 171"/>
                <a:gd name="f14" fmla="val 18"/>
                <a:gd name="f15" fmla="val 162"/>
                <a:gd name="f16" fmla="val 20"/>
                <a:gd name="f17" fmla="val 153"/>
                <a:gd name="f18" fmla="val 23"/>
                <a:gd name="f19" fmla="val 145"/>
                <a:gd name="f20" fmla="val 26"/>
                <a:gd name="f21" fmla="val 107"/>
                <a:gd name="f22" fmla="val 38"/>
                <a:gd name="f23" fmla="val 69"/>
                <a:gd name="f24" fmla="val 30"/>
                <a:gd name="f25" fmla="val 21"/>
                <a:gd name="f26" fmla="val 13"/>
                <a:gd name="f27" fmla="val 37"/>
                <a:gd name="f28" fmla="val 5"/>
                <a:gd name="f29" fmla="val 36"/>
                <a:gd name="f30" fmla="val 1"/>
                <a:gd name="f31" fmla="val 35"/>
                <a:gd name="f32" fmla="val 31"/>
                <a:gd name="f33" fmla="val 28"/>
                <a:gd name="f34" fmla="val 24"/>
                <a:gd name="f35" fmla="val 2"/>
                <a:gd name="f36" fmla="val 9"/>
                <a:gd name="f37" fmla="val 11"/>
                <a:gd name="f38" fmla="val 25"/>
                <a:gd name="f39" fmla="val 76"/>
                <a:gd name="f40" fmla="val 127"/>
                <a:gd name="f41" fmla="val 178"/>
                <a:gd name="f42" fmla="val 185"/>
                <a:gd name="f43" fmla="val 193"/>
                <a:gd name="f44" fmla="val 200"/>
                <a:gd name="f45" fmla="val 208"/>
                <a:gd name="f46" fmla="val 7"/>
                <a:gd name="f47" fmla="val 74"/>
                <a:gd name="f48" fmla="val 79"/>
                <a:gd name="f49" fmla="val 82"/>
                <a:gd name="f50" fmla="val 78"/>
                <a:gd name="f51" fmla="val 65"/>
                <a:gd name="f52" fmla="val 17"/>
                <a:gd name="f53" fmla="val 19"/>
                <a:gd name="f54" fmla="val 29"/>
                <a:gd name="f55" fmla="val 56"/>
                <a:gd name="f56" fmla="val 52"/>
                <a:gd name="f57" fmla="val 47"/>
                <a:gd name="f58" fmla="val 42"/>
                <a:gd name="f59" fmla="val 39"/>
                <a:gd name="f60" fmla="val 43"/>
                <a:gd name="f61" fmla="val 48"/>
                <a:gd name="f62" fmla="val 53"/>
                <a:gd name="f63" fmla="val 108"/>
                <a:gd name="f64" fmla="val 104"/>
                <a:gd name="f65" fmla="val 99"/>
                <a:gd name="f66" fmla="val 95"/>
                <a:gd name="f67" fmla="val 91"/>
                <a:gd name="f68" fmla="val 100"/>
                <a:gd name="f69" fmla="val 105"/>
                <a:gd name="f70" fmla="+- 0 0 -90"/>
                <a:gd name="f71" fmla="*/ f3 1 213"/>
                <a:gd name="f72" fmla="*/ f4 1 41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213"/>
                <a:gd name="f81" fmla="*/ f77 1 41"/>
                <a:gd name="f82" fmla="*/ 212 f78 1"/>
                <a:gd name="f83" fmla="*/ 15 f77 1"/>
                <a:gd name="f84" fmla="*/ 171 f78 1"/>
                <a:gd name="f85" fmla="*/ 18 f77 1"/>
                <a:gd name="f86" fmla="*/ 145 f78 1"/>
                <a:gd name="f87" fmla="*/ 26 f77 1"/>
                <a:gd name="f88" fmla="*/ 30 f78 1"/>
                <a:gd name="f89" fmla="*/ 38 f77 1"/>
                <a:gd name="f90" fmla="*/ 5 f78 1"/>
                <a:gd name="f91" fmla="*/ 36 f77 1"/>
                <a:gd name="f92" fmla="*/ 0 f78 1"/>
                <a:gd name="f93" fmla="*/ 31 f77 1"/>
                <a:gd name="f94" fmla="*/ 21 f77 1"/>
                <a:gd name="f95" fmla="*/ 25 f78 1"/>
                <a:gd name="f96" fmla="*/ 0 f77 1"/>
                <a:gd name="f97" fmla="*/ 178 f78 1"/>
                <a:gd name="f98" fmla="*/ 200 f78 1"/>
                <a:gd name="f99" fmla="*/ 74 f78 1"/>
                <a:gd name="f100" fmla="*/ 28 f77 1"/>
                <a:gd name="f101" fmla="*/ 82 f78 1"/>
                <a:gd name="f102" fmla="*/ 20 f77 1"/>
                <a:gd name="f103" fmla="*/ 11 f77 1"/>
                <a:gd name="f104" fmla="*/ 65 f78 1"/>
                <a:gd name="f105" fmla="*/ 21 f78 1"/>
                <a:gd name="f106" fmla="*/ 13 f78 1"/>
                <a:gd name="f107" fmla="*/ 19 f77 1"/>
                <a:gd name="f108" fmla="*/ 56 f78 1"/>
                <a:gd name="f109" fmla="*/ 47 f78 1"/>
                <a:gd name="f110" fmla="*/ 39 f78 1"/>
                <a:gd name="f111" fmla="*/ 48 f78 1"/>
                <a:gd name="f112" fmla="*/ 108 f78 1"/>
                <a:gd name="f113" fmla="*/ 99 f78 1"/>
                <a:gd name="f114" fmla="*/ 91 f78 1"/>
                <a:gd name="f115" fmla="*/ 100 f78 1"/>
                <a:gd name="f116" fmla="+- f79 0 f1"/>
                <a:gd name="f117" fmla="*/ f82 1 213"/>
                <a:gd name="f118" fmla="*/ f83 1 41"/>
                <a:gd name="f119" fmla="*/ f84 1 213"/>
                <a:gd name="f120" fmla="*/ f85 1 41"/>
                <a:gd name="f121" fmla="*/ f86 1 213"/>
                <a:gd name="f122" fmla="*/ f87 1 41"/>
                <a:gd name="f123" fmla="*/ f88 1 213"/>
                <a:gd name="f124" fmla="*/ f89 1 41"/>
                <a:gd name="f125" fmla="*/ f90 1 213"/>
                <a:gd name="f126" fmla="*/ f91 1 41"/>
                <a:gd name="f127" fmla="*/ f92 1 213"/>
                <a:gd name="f128" fmla="*/ f93 1 41"/>
                <a:gd name="f129" fmla="*/ f94 1 41"/>
                <a:gd name="f130" fmla="*/ f95 1 213"/>
                <a:gd name="f131" fmla="*/ f96 1 41"/>
                <a:gd name="f132" fmla="*/ f97 1 213"/>
                <a:gd name="f133" fmla="*/ f98 1 213"/>
                <a:gd name="f134" fmla="*/ f99 1 213"/>
                <a:gd name="f135" fmla="*/ f100 1 41"/>
                <a:gd name="f136" fmla="*/ f101 1 213"/>
                <a:gd name="f137" fmla="*/ f102 1 41"/>
                <a:gd name="f138" fmla="*/ f103 1 41"/>
                <a:gd name="f139" fmla="*/ f104 1 213"/>
                <a:gd name="f140" fmla="*/ f105 1 213"/>
                <a:gd name="f141" fmla="*/ f106 1 213"/>
                <a:gd name="f142" fmla="*/ f107 1 41"/>
                <a:gd name="f143" fmla="*/ f108 1 213"/>
                <a:gd name="f144" fmla="*/ f109 1 213"/>
                <a:gd name="f145" fmla="*/ f110 1 213"/>
                <a:gd name="f146" fmla="*/ f111 1 213"/>
                <a:gd name="f147" fmla="*/ f112 1 213"/>
                <a:gd name="f148" fmla="*/ f113 1 213"/>
                <a:gd name="f149" fmla="*/ f114 1 213"/>
                <a:gd name="f150" fmla="*/ f115 1 213"/>
                <a:gd name="f151" fmla="*/ 0 1 f80"/>
                <a:gd name="f152" fmla="*/ f74 1 f80"/>
                <a:gd name="f153" fmla="*/ 0 1 f81"/>
                <a:gd name="f154" fmla="*/ f75 1 f81"/>
                <a:gd name="f155" fmla="*/ f117 1 f80"/>
                <a:gd name="f156" fmla="*/ f118 1 f81"/>
                <a:gd name="f157" fmla="*/ f119 1 f80"/>
                <a:gd name="f158" fmla="*/ f120 1 f81"/>
                <a:gd name="f159" fmla="*/ f121 1 f80"/>
                <a:gd name="f160" fmla="*/ f122 1 f81"/>
                <a:gd name="f161" fmla="*/ f123 1 f80"/>
                <a:gd name="f162" fmla="*/ f124 1 f81"/>
                <a:gd name="f163" fmla="*/ f125 1 f80"/>
                <a:gd name="f164" fmla="*/ f126 1 f81"/>
                <a:gd name="f165" fmla="*/ f127 1 f80"/>
                <a:gd name="f166" fmla="*/ f128 1 f81"/>
                <a:gd name="f167" fmla="*/ f129 1 f81"/>
                <a:gd name="f168" fmla="*/ f130 1 f80"/>
                <a:gd name="f169" fmla="*/ f131 1 f81"/>
                <a:gd name="f170" fmla="*/ f132 1 f80"/>
                <a:gd name="f171" fmla="*/ f133 1 f80"/>
                <a:gd name="f172" fmla="*/ f134 1 f80"/>
                <a:gd name="f173" fmla="*/ f135 1 f81"/>
                <a:gd name="f174" fmla="*/ f136 1 f80"/>
                <a:gd name="f175" fmla="*/ f137 1 f81"/>
                <a:gd name="f176" fmla="*/ f138 1 f81"/>
                <a:gd name="f177" fmla="*/ f139 1 f80"/>
                <a:gd name="f178" fmla="*/ f140 1 f80"/>
                <a:gd name="f179" fmla="*/ f141 1 f80"/>
                <a:gd name="f180" fmla="*/ f142 1 f81"/>
                <a:gd name="f181" fmla="*/ f143 1 f80"/>
                <a:gd name="f182" fmla="*/ f144 1 f80"/>
                <a:gd name="f183" fmla="*/ f145 1 f80"/>
                <a:gd name="f184" fmla="*/ f146 1 f80"/>
                <a:gd name="f185" fmla="*/ f147 1 f80"/>
                <a:gd name="f186" fmla="*/ f148 1 f80"/>
                <a:gd name="f187" fmla="*/ f149 1 f80"/>
                <a:gd name="f188" fmla="*/ f150 1 f80"/>
                <a:gd name="f189" fmla="*/ f151 f71 1"/>
                <a:gd name="f190" fmla="*/ f152 f71 1"/>
                <a:gd name="f191" fmla="*/ f154 f72 1"/>
                <a:gd name="f192" fmla="*/ f153 f72 1"/>
                <a:gd name="f193" fmla="*/ f155 f71 1"/>
                <a:gd name="f194" fmla="*/ f156 f72 1"/>
                <a:gd name="f195" fmla="*/ f157 f71 1"/>
                <a:gd name="f196" fmla="*/ f158 f72 1"/>
                <a:gd name="f197" fmla="*/ f159 f71 1"/>
                <a:gd name="f198" fmla="*/ f160 f72 1"/>
                <a:gd name="f199" fmla="*/ f161 f71 1"/>
                <a:gd name="f200" fmla="*/ f162 f72 1"/>
                <a:gd name="f201" fmla="*/ f163 f71 1"/>
                <a:gd name="f202" fmla="*/ f164 f72 1"/>
                <a:gd name="f203" fmla="*/ f165 f71 1"/>
                <a:gd name="f204" fmla="*/ f166 f72 1"/>
                <a:gd name="f205" fmla="*/ f167 f72 1"/>
                <a:gd name="f206" fmla="*/ f168 f71 1"/>
                <a:gd name="f207" fmla="*/ f169 f72 1"/>
                <a:gd name="f208" fmla="*/ f170 f71 1"/>
                <a:gd name="f209" fmla="*/ f171 f71 1"/>
                <a:gd name="f210" fmla="*/ f172 f71 1"/>
                <a:gd name="f211" fmla="*/ f173 f72 1"/>
                <a:gd name="f212" fmla="*/ f174 f71 1"/>
                <a:gd name="f213" fmla="*/ f175 f72 1"/>
                <a:gd name="f214" fmla="*/ f176 f72 1"/>
                <a:gd name="f215" fmla="*/ f177 f71 1"/>
                <a:gd name="f216" fmla="*/ f178 f71 1"/>
                <a:gd name="f217" fmla="*/ f179 f71 1"/>
                <a:gd name="f218" fmla="*/ f180 f72 1"/>
                <a:gd name="f219" fmla="*/ f181 f71 1"/>
                <a:gd name="f220" fmla="*/ f182 f71 1"/>
                <a:gd name="f221" fmla="*/ f183 f71 1"/>
                <a:gd name="f222" fmla="*/ f184 f71 1"/>
                <a:gd name="f223" fmla="*/ f185 f71 1"/>
                <a:gd name="f224" fmla="*/ f186 f71 1"/>
                <a:gd name="f225" fmla="*/ f187 f71 1"/>
                <a:gd name="f226" fmla="*/ f18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97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3" y="f205"/>
                </a:cxn>
                <a:cxn ang="f116">
                  <a:pos x="f206" y="f207"/>
                </a:cxn>
                <a:cxn ang="f116">
                  <a:pos x="f208" y="f207"/>
                </a:cxn>
                <a:cxn ang="f116">
                  <a:pos x="f209" y="f207"/>
                </a:cxn>
                <a:cxn ang="f116">
                  <a:pos x="f193" y="f194"/>
                </a:cxn>
                <a:cxn ang="f116">
                  <a:pos x="f210" y="f211"/>
                </a:cxn>
                <a:cxn ang="f116">
                  <a:pos x="f212" y="f213"/>
                </a:cxn>
                <a:cxn ang="f116">
                  <a:pos x="f210" y="f214"/>
                </a:cxn>
                <a:cxn ang="f116">
                  <a:pos x="f215" y="f213"/>
                </a:cxn>
                <a:cxn ang="f116">
                  <a:pos x="f210" y="f211"/>
                </a:cxn>
                <a:cxn ang="f116">
                  <a:pos x="f199" y="f213"/>
                </a:cxn>
                <a:cxn ang="f116">
                  <a:pos x="f216" y="f214"/>
                </a:cxn>
                <a:cxn ang="f116">
                  <a:pos x="f217" y="f218"/>
                </a:cxn>
                <a:cxn ang="f116">
                  <a:pos x="f216" y="f211"/>
                </a:cxn>
                <a:cxn ang="f116">
                  <a:pos x="f199" y="f213"/>
                </a:cxn>
                <a:cxn ang="f116">
                  <a:pos x="f219" y="f213"/>
                </a:cxn>
                <a:cxn ang="f116">
                  <a:pos x="f220" y="f214"/>
                </a:cxn>
                <a:cxn ang="f116">
                  <a:pos x="f221" y="f213"/>
                </a:cxn>
                <a:cxn ang="f116">
                  <a:pos x="f222" y="f211"/>
                </a:cxn>
                <a:cxn ang="f116">
                  <a:pos x="f219" y="f213"/>
                </a:cxn>
                <a:cxn ang="f116">
                  <a:pos x="f223" y="f213"/>
                </a:cxn>
                <a:cxn ang="f116">
                  <a:pos x="f224" y="f214"/>
                </a:cxn>
                <a:cxn ang="f116">
                  <a:pos x="f225" y="f213"/>
                </a:cxn>
                <a:cxn ang="f116">
                  <a:pos x="f226" y="f211"/>
                </a:cxn>
                <a:cxn ang="f116">
                  <a:pos x="f223" y="f213"/>
                </a:cxn>
              </a:cxnLst>
              <a:rect l="f189" t="f192" r="f190" b="f191"/>
              <a:pathLst>
                <a:path w="213" h="41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7"/>
                    <a:pt x="f24" y="f22"/>
                  </a:cubicBezTo>
                  <a:cubicBezTo>
                    <a:pt x="f25" y="f22"/>
                    <a:pt x="f26" y="f27"/>
                    <a:pt x="f28" y="f29"/>
                  </a:cubicBezTo>
                  <a:cubicBezTo>
                    <a:pt x="f30" y="f29"/>
                    <a:pt x="f5" y="f31"/>
                    <a:pt x="f5" y="f32"/>
                  </a:cubicBezTo>
                  <a:cubicBezTo>
                    <a:pt x="f5" y="f33"/>
                    <a:pt x="f5" y="f34"/>
                    <a:pt x="f5" y="f25"/>
                  </a:cubicBezTo>
                  <a:cubicBezTo>
                    <a:pt x="f35" y="f36"/>
                    <a:pt x="f37" y="f5"/>
                    <a:pt x="f38" y="f5"/>
                  </a:cubicBezTo>
                  <a:cubicBezTo>
                    <a:pt x="f39" y="f5"/>
                    <a:pt x="f40" y="f5"/>
                    <a:pt x="f41" y="f5"/>
                  </a:cubicBezTo>
                  <a:cubicBezTo>
                    <a:pt x="f42" y="f5"/>
                    <a:pt x="f43" y="f5"/>
                    <a:pt x="f44" y="f5"/>
                  </a:cubicBezTo>
                  <a:cubicBezTo>
                    <a:pt x="f45" y="f30"/>
                    <a:pt x="f6" y="f46"/>
                    <a:pt x="f8" y="f9"/>
                  </a:cubicBezTo>
                  <a:close/>
                  <a:moveTo>
                    <a:pt x="f47" y="f33"/>
                  </a:moveTo>
                  <a:cubicBezTo>
                    <a:pt x="f48" y="f33"/>
                    <a:pt x="f49" y="f38"/>
                    <a:pt x="f49" y="f16"/>
                  </a:cubicBezTo>
                  <a:cubicBezTo>
                    <a:pt x="f49" y="f9"/>
                    <a:pt x="f50" y="f37"/>
                    <a:pt x="f47" y="f37"/>
                  </a:cubicBezTo>
                  <a:cubicBezTo>
                    <a:pt x="f23" y="f37"/>
                    <a:pt x="f51" y="f9"/>
                    <a:pt x="f51" y="f16"/>
                  </a:cubicBezTo>
                  <a:cubicBezTo>
                    <a:pt x="f51" y="f38"/>
                    <a:pt x="f23" y="f33"/>
                    <a:pt x="f47" y="f33"/>
                  </a:cubicBezTo>
                  <a:close/>
                  <a:moveTo>
                    <a:pt x="f24" y="f16"/>
                  </a:moveTo>
                  <a:cubicBezTo>
                    <a:pt x="f24" y="f9"/>
                    <a:pt x="f20" y="f37"/>
                    <a:pt x="f25" y="f37"/>
                  </a:cubicBezTo>
                  <a:cubicBezTo>
                    <a:pt x="f52" y="f37"/>
                    <a:pt x="f26" y="f9"/>
                    <a:pt x="f26" y="f53"/>
                  </a:cubicBezTo>
                  <a:cubicBezTo>
                    <a:pt x="f26" y="f34"/>
                    <a:pt x="f11" y="f33"/>
                    <a:pt x="f25" y="f33"/>
                  </a:cubicBezTo>
                  <a:cubicBezTo>
                    <a:pt x="f20" y="f54"/>
                    <a:pt x="f24" y="f38"/>
                    <a:pt x="f24" y="f16"/>
                  </a:cubicBezTo>
                  <a:close/>
                  <a:moveTo>
                    <a:pt x="f55" y="f16"/>
                  </a:moveTo>
                  <a:cubicBezTo>
                    <a:pt x="f55" y="f9"/>
                    <a:pt x="f56" y="f37"/>
                    <a:pt x="f57" y="f37"/>
                  </a:cubicBezTo>
                  <a:cubicBezTo>
                    <a:pt x="f58" y="f37"/>
                    <a:pt x="f59" y="f9"/>
                    <a:pt x="f59" y="f16"/>
                  </a:cubicBezTo>
                  <a:cubicBezTo>
                    <a:pt x="f59" y="f38"/>
                    <a:pt x="f60" y="f54"/>
                    <a:pt x="f61" y="f33"/>
                  </a:cubicBezTo>
                  <a:cubicBezTo>
                    <a:pt x="f62" y="f33"/>
                    <a:pt x="f55" y="f34"/>
                    <a:pt x="f55" y="f16"/>
                  </a:cubicBezTo>
                  <a:close/>
                  <a:moveTo>
                    <a:pt x="f63" y="f16"/>
                  </a:moveTo>
                  <a:cubicBezTo>
                    <a:pt x="f63" y="f9"/>
                    <a:pt x="f64" y="f37"/>
                    <a:pt x="f65" y="f37"/>
                  </a:cubicBezTo>
                  <a:cubicBezTo>
                    <a:pt x="f66" y="f37"/>
                    <a:pt x="f67" y="f9"/>
                    <a:pt x="f67" y="f16"/>
                  </a:cubicBezTo>
                  <a:cubicBezTo>
                    <a:pt x="f67" y="f38"/>
                    <a:pt x="f66" y="f54"/>
                    <a:pt x="f68" y="f33"/>
                  </a:cubicBezTo>
                  <a:cubicBezTo>
                    <a:pt x="f69" y="f33"/>
                    <a:pt x="f63" y="f38"/>
                    <a:pt x="f63" y="f1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657930B-718F-A439-F3FB-586097D32D22}"/>
                </a:ext>
              </a:extLst>
            </p:cNvPr>
            <p:cNvSpPr/>
            <p:nvPr/>
          </p:nvSpPr>
          <p:spPr>
            <a:xfrm>
              <a:off x="2862264" y="4157667"/>
              <a:ext cx="3670301" cy="4810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"/>
                <a:gd name="f7" fmla="val 34"/>
                <a:gd name="f8" fmla="val 222"/>
                <a:gd name="f9" fmla="val 31"/>
                <a:gd name="f10" fmla="val 215"/>
                <a:gd name="f11" fmla="val 209"/>
                <a:gd name="f12" fmla="val 28"/>
                <a:gd name="f13" fmla="val 204"/>
                <a:gd name="f14" fmla="val 23"/>
                <a:gd name="f15" fmla="val 193"/>
                <a:gd name="f16" fmla="val 14"/>
                <a:gd name="f17" fmla="val 189"/>
                <a:gd name="f18" fmla="val 179"/>
                <a:gd name="f19" fmla="val 168"/>
                <a:gd name="f20" fmla="val 154"/>
                <a:gd name="f21" fmla="val 142"/>
                <a:gd name="f22" fmla="val 141"/>
                <a:gd name="f23" fmla="val 22"/>
                <a:gd name="f24" fmla="val 140"/>
                <a:gd name="f25" fmla="val 21"/>
                <a:gd name="f26" fmla="val 139"/>
                <a:gd name="f27" fmla="val 20"/>
                <a:gd name="f28" fmla="val 133"/>
                <a:gd name="f29" fmla="val 15"/>
                <a:gd name="f30" fmla="val 127"/>
                <a:gd name="f31" fmla="val 121"/>
                <a:gd name="f32" fmla="val 116"/>
                <a:gd name="f33" fmla="val 113"/>
                <a:gd name="f34" fmla="val 27"/>
                <a:gd name="f35" fmla="val 108"/>
                <a:gd name="f36" fmla="val 29"/>
                <a:gd name="f37" fmla="val 98"/>
                <a:gd name="f38" fmla="val 33"/>
                <a:gd name="f39" fmla="val 88"/>
                <a:gd name="f40" fmla="val 80"/>
                <a:gd name="f41" fmla="val 70"/>
                <a:gd name="f42" fmla="val 66"/>
                <a:gd name="f43" fmla="val 56"/>
                <a:gd name="f44" fmla="val 43"/>
                <a:gd name="f45" fmla="val 18"/>
                <a:gd name="f46" fmla="val 10"/>
                <a:gd name="f47" fmla="val 19"/>
                <a:gd name="f48" fmla="val 6"/>
                <a:gd name="f49" fmla="val 16"/>
                <a:gd name="f50" fmla="val 3"/>
                <a:gd name="f51" fmla="val 12"/>
                <a:gd name="f52" fmla="val 9"/>
                <a:gd name="f53" fmla="val 1"/>
                <a:gd name="f54" fmla="val 7"/>
                <a:gd name="f55" fmla="val 4"/>
                <a:gd name="f56" fmla="val 11"/>
                <a:gd name="f57" fmla="val 8"/>
                <a:gd name="f58" fmla="val 25"/>
                <a:gd name="f59" fmla="val 13"/>
                <a:gd name="f60" fmla="val 40"/>
                <a:gd name="f61" fmla="val 47"/>
                <a:gd name="f62" fmla="val 55"/>
                <a:gd name="f63" fmla="val 5"/>
                <a:gd name="f64" fmla="val 64"/>
                <a:gd name="f65" fmla="val 75"/>
                <a:gd name="f66" fmla="val 84"/>
                <a:gd name="f67" fmla="val 96"/>
                <a:gd name="f68" fmla="val 102"/>
                <a:gd name="f69" fmla="val 110"/>
                <a:gd name="f70" fmla="val 123"/>
                <a:gd name="f71" fmla="val 136"/>
                <a:gd name="f72" fmla="val 149"/>
                <a:gd name="f73" fmla="val 158"/>
                <a:gd name="f74" fmla="val 163"/>
                <a:gd name="f75" fmla="val 172"/>
                <a:gd name="f76" fmla="val 186"/>
                <a:gd name="f77" fmla="val 198"/>
                <a:gd name="f78" fmla="val 211"/>
                <a:gd name="f79" fmla="val 220"/>
                <a:gd name="f80" fmla="val 225"/>
                <a:gd name="f81" fmla="val 233"/>
                <a:gd name="f82" fmla="val 238"/>
                <a:gd name="f83" fmla="val 244"/>
                <a:gd name="f84" fmla="val 251"/>
                <a:gd name="f85" fmla="val 255"/>
                <a:gd name="f86" fmla="val 259"/>
                <a:gd name="f87" fmla="val 257"/>
                <a:gd name="f88" fmla="val 253"/>
                <a:gd name="f89" fmla="val 249"/>
                <a:gd name="f90" fmla="val 245"/>
                <a:gd name="f91" fmla="val 241"/>
                <a:gd name="f92" fmla="val 235"/>
                <a:gd name="f93" fmla="val 230"/>
                <a:gd name="f94" fmla="+- 0 0 -90"/>
                <a:gd name="f95" fmla="*/ f3 1 260"/>
                <a:gd name="f96" fmla="*/ f4 1 34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260"/>
                <a:gd name="f105" fmla="*/ f101 1 34"/>
                <a:gd name="f106" fmla="*/ 222 f102 1"/>
                <a:gd name="f107" fmla="*/ 31 f101 1"/>
                <a:gd name="f108" fmla="*/ 204 f102 1"/>
                <a:gd name="f109" fmla="*/ 23 f101 1"/>
                <a:gd name="f110" fmla="*/ 179 f102 1"/>
                <a:gd name="f111" fmla="*/ 142 f102 1"/>
                <a:gd name="f112" fmla="*/ 139 f102 1"/>
                <a:gd name="f113" fmla="*/ 20 f101 1"/>
                <a:gd name="f114" fmla="*/ 121 f102 1"/>
                <a:gd name="f115" fmla="*/ 108 f102 1"/>
                <a:gd name="f116" fmla="*/ 29 f101 1"/>
                <a:gd name="f117" fmla="*/ 80 f102 1"/>
                <a:gd name="f118" fmla="*/ 56 f102 1"/>
                <a:gd name="f119" fmla="*/ 18 f102 1"/>
                <a:gd name="f120" fmla="*/ 6 f102 1"/>
                <a:gd name="f121" fmla="*/ 16 f101 1"/>
                <a:gd name="f122" fmla="*/ 0 f102 1"/>
                <a:gd name="f123" fmla="*/ 9 f101 1"/>
                <a:gd name="f124" fmla="*/ 4 f101 1"/>
                <a:gd name="f125" fmla="*/ 20 f102 1"/>
                <a:gd name="f126" fmla="*/ 8 f101 1"/>
                <a:gd name="f127" fmla="*/ 27 f102 1"/>
                <a:gd name="f128" fmla="*/ 13 f101 1"/>
                <a:gd name="f129" fmla="*/ 47 f102 1"/>
                <a:gd name="f130" fmla="*/ 75 f102 1"/>
                <a:gd name="f131" fmla="*/ 5 f101 1"/>
                <a:gd name="f132" fmla="*/ 88 f102 1"/>
                <a:gd name="f133" fmla="*/ 110 f102 1"/>
                <a:gd name="f134" fmla="*/ 149 f102 1"/>
                <a:gd name="f135" fmla="*/ 172 f102 1"/>
                <a:gd name="f136" fmla="*/ 211 f102 1"/>
                <a:gd name="f137" fmla="*/ 233 f102 1"/>
                <a:gd name="f138" fmla="*/ 251 f102 1"/>
                <a:gd name="f139" fmla="*/ 259 f102 1"/>
                <a:gd name="f140" fmla="*/ 253 f102 1"/>
                <a:gd name="f141" fmla="*/ 241 f102 1"/>
                <a:gd name="f142" fmla="+- f103 0 f1"/>
                <a:gd name="f143" fmla="*/ f106 1 260"/>
                <a:gd name="f144" fmla="*/ f107 1 34"/>
                <a:gd name="f145" fmla="*/ f108 1 260"/>
                <a:gd name="f146" fmla="*/ f109 1 34"/>
                <a:gd name="f147" fmla="*/ f110 1 260"/>
                <a:gd name="f148" fmla="*/ f111 1 260"/>
                <a:gd name="f149" fmla="*/ f112 1 260"/>
                <a:gd name="f150" fmla="*/ f113 1 34"/>
                <a:gd name="f151" fmla="*/ f114 1 260"/>
                <a:gd name="f152" fmla="*/ f115 1 260"/>
                <a:gd name="f153" fmla="*/ f116 1 34"/>
                <a:gd name="f154" fmla="*/ f117 1 260"/>
                <a:gd name="f155" fmla="*/ f118 1 260"/>
                <a:gd name="f156" fmla="*/ f119 1 260"/>
                <a:gd name="f157" fmla="*/ f120 1 260"/>
                <a:gd name="f158" fmla="*/ f121 1 34"/>
                <a:gd name="f159" fmla="*/ f122 1 260"/>
                <a:gd name="f160" fmla="*/ f123 1 34"/>
                <a:gd name="f161" fmla="*/ f124 1 34"/>
                <a:gd name="f162" fmla="*/ f125 1 260"/>
                <a:gd name="f163" fmla="*/ f126 1 34"/>
                <a:gd name="f164" fmla="*/ f127 1 260"/>
                <a:gd name="f165" fmla="*/ f128 1 34"/>
                <a:gd name="f166" fmla="*/ f129 1 260"/>
                <a:gd name="f167" fmla="*/ f130 1 260"/>
                <a:gd name="f168" fmla="*/ f131 1 34"/>
                <a:gd name="f169" fmla="*/ f132 1 260"/>
                <a:gd name="f170" fmla="*/ f133 1 260"/>
                <a:gd name="f171" fmla="*/ f134 1 260"/>
                <a:gd name="f172" fmla="*/ f135 1 260"/>
                <a:gd name="f173" fmla="*/ f136 1 260"/>
                <a:gd name="f174" fmla="*/ f137 1 260"/>
                <a:gd name="f175" fmla="*/ f138 1 260"/>
                <a:gd name="f176" fmla="*/ f139 1 260"/>
                <a:gd name="f177" fmla="*/ f140 1 260"/>
                <a:gd name="f178" fmla="*/ f141 1 260"/>
                <a:gd name="f179" fmla="*/ 0 1 f104"/>
                <a:gd name="f180" fmla="*/ f98 1 f104"/>
                <a:gd name="f181" fmla="*/ 0 1 f105"/>
                <a:gd name="f182" fmla="*/ f99 1 f105"/>
                <a:gd name="f183" fmla="*/ f143 1 f104"/>
                <a:gd name="f184" fmla="*/ f144 1 f105"/>
                <a:gd name="f185" fmla="*/ f145 1 f104"/>
                <a:gd name="f186" fmla="*/ f146 1 f105"/>
                <a:gd name="f187" fmla="*/ f147 1 f104"/>
                <a:gd name="f188" fmla="*/ f148 1 f104"/>
                <a:gd name="f189" fmla="*/ f149 1 f104"/>
                <a:gd name="f190" fmla="*/ f150 1 f105"/>
                <a:gd name="f191" fmla="*/ f151 1 f104"/>
                <a:gd name="f192" fmla="*/ f152 1 f104"/>
                <a:gd name="f193" fmla="*/ f153 1 f105"/>
                <a:gd name="f194" fmla="*/ f154 1 f104"/>
                <a:gd name="f195" fmla="*/ f155 1 f104"/>
                <a:gd name="f196" fmla="*/ f156 1 f104"/>
                <a:gd name="f197" fmla="*/ f157 1 f104"/>
                <a:gd name="f198" fmla="*/ f158 1 f105"/>
                <a:gd name="f199" fmla="*/ f159 1 f104"/>
                <a:gd name="f200" fmla="*/ f160 1 f105"/>
                <a:gd name="f201" fmla="*/ f161 1 f105"/>
                <a:gd name="f202" fmla="*/ f162 1 f104"/>
                <a:gd name="f203" fmla="*/ f163 1 f105"/>
                <a:gd name="f204" fmla="*/ f164 1 f104"/>
                <a:gd name="f205" fmla="*/ f165 1 f105"/>
                <a:gd name="f206" fmla="*/ f166 1 f104"/>
                <a:gd name="f207" fmla="*/ f167 1 f104"/>
                <a:gd name="f208" fmla="*/ f168 1 f105"/>
                <a:gd name="f209" fmla="*/ f169 1 f104"/>
                <a:gd name="f210" fmla="*/ f170 1 f104"/>
                <a:gd name="f211" fmla="*/ f171 1 f104"/>
                <a:gd name="f212" fmla="*/ f172 1 f104"/>
                <a:gd name="f213" fmla="*/ f173 1 f104"/>
                <a:gd name="f214" fmla="*/ f174 1 f104"/>
                <a:gd name="f215" fmla="*/ f175 1 f104"/>
                <a:gd name="f216" fmla="*/ f176 1 f104"/>
                <a:gd name="f217" fmla="*/ f177 1 f104"/>
                <a:gd name="f218" fmla="*/ f178 1 f104"/>
                <a:gd name="f219" fmla="*/ f179 f95 1"/>
                <a:gd name="f220" fmla="*/ f180 f95 1"/>
                <a:gd name="f221" fmla="*/ f182 f96 1"/>
                <a:gd name="f222" fmla="*/ f181 f96 1"/>
                <a:gd name="f223" fmla="*/ f183 f95 1"/>
                <a:gd name="f224" fmla="*/ f184 f96 1"/>
                <a:gd name="f225" fmla="*/ f185 f95 1"/>
                <a:gd name="f226" fmla="*/ f186 f96 1"/>
                <a:gd name="f227" fmla="*/ f187 f95 1"/>
                <a:gd name="f228" fmla="*/ f188 f95 1"/>
                <a:gd name="f229" fmla="*/ f189 f95 1"/>
                <a:gd name="f230" fmla="*/ f190 f96 1"/>
                <a:gd name="f231" fmla="*/ f191 f95 1"/>
                <a:gd name="f232" fmla="*/ f192 f95 1"/>
                <a:gd name="f233" fmla="*/ f193 f96 1"/>
                <a:gd name="f234" fmla="*/ f194 f95 1"/>
                <a:gd name="f235" fmla="*/ f195 f95 1"/>
                <a:gd name="f236" fmla="*/ f196 f95 1"/>
                <a:gd name="f237" fmla="*/ f197 f95 1"/>
                <a:gd name="f238" fmla="*/ f198 f96 1"/>
                <a:gd name="f239" fmla="*/ f199 f95 1"/>
                <a:gd name="f240" fmla="*/ f200 f96 1"/>
                <a:gd name="f241" fmla="*/ f201 f96 1"/>
                <a:gd name="f242" fmla="*/ f202 f95 1"/>
                <a:gd name="f243" fmla="*/ f203 f96 1"/>
                <a:gd name="f244" fmla="*/ f204 f95 1"/>
                <a:gd name="f245" fmla="*/ f205 f96 1"/>
                <a:gd name="f246" fmla="*/ f206 f95 1"/>
                <a:gd name="f247" fmla="*/ f207 f95 1"/>
                <a:gd name="f248" fmla="*/ f208 f96 1"/>
                <a:gd name="f249" fmla="*/ f209 f95 1"/>
                <a:gd name="f250" fmla="*/ f210 f95 1"/>
                <a:gd name="f251" fmla="*/ f211 f95 1"/>
                <a:gd name="f252" fmla="*/ f212 f95 1"/>
                <a:gd name="f253" fmla="*/ f213 f95 1"/>
                <a:gd name="f254" fmla="*/ f214 f95 1"/>
                <a:gd name="f255" fmla="*/ f215 f95 1"/>
                <a:gd name="f256" fmla="*/ f216 f95 1"/>
                <a:gd name="f257" fmla="*/ f217 f95 1"/>
                <a:gd name="f258" fmla="*/ f218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2">
                  <a:pos x="f223" y="f224"/>
                </a:cxn>
                <a:cxn ang="f142">
                  <a:pos x="f225" y="f226"/>
                </a:cxn>
                <a:cxn ang="f142">
                  <a:pos x="f227" y="f226"/>
                </a:cxn>
                <a:cxn ang="f142">
                  <a:pos x="f228" y="f226"/>
                </a:cxn>
                <a:cxn ang="f142">
                  <a:pos x="f229" y="f230"/>
                </a:cxn>
                <a:cxn ang="f142">
                  <a:pos x="f231" y="f230"/>
                </a:cxn>
                <a:cxn ang="f142">
                  <a:pos x="f232" y="f233"/>
                </a:cxn>
                <a:cxn ang="f142">
                  <a:pos x="f234" y="f226"/>
                </a:cxn>
                <a:cxn ang="f142">
                  <a:pos x="f235" y="f226"/>
                </a:cxn>
                <a:cxn ang="f142">
                  <a:pos x="f236" y="f226"/>
                </a:cxn>
                <a:cxn ang="f142">
                  <a:pos x="f237" y="f238"/>
                </a:cxn>
                <a:cxn ang="f142">
                  <a:pos x="f239" y="f240"/>
                </a:cxn>
                <a:cxn ang="f142">
                  <a:pos x="f237" y="f241"/>
                </a:cxn>
                <a:cxn ang="f142">
                  <a:pos x="f242" y="f243"/>
                </a:cxn>
                <a:cxn ang="f142">
                  <a:pos x="f244" y="f245"/>
                </a:cxn>
                <a:cxn ang="f142">
                  <a:pos x="f246" y="f245"/>
                </a:cxn>
                <a:cxn ang="f142">
                  <a:pos x="f247" y="f248"/>
                </a:cxn>
                <a:cxn ang="f142">
                  <a:pos x="f249" y="f245"/>
                </a:cxn>
                <a:cxn ang="f142">
                  <a:pos x="f250" y="f245"/>
                </a:cxn>
                <a:cxn ang="f142">
                  <a:pos x="f251" y="f245"/>
                </a:cxn>
                <a:cxn ang="f142">
                  <a:pos x="f252" y="f245"/>
                </a:cxn>
                <a:cxn ang="f142">
                  <a:pos x="f253" y="f245"/>
                </a:cxn>
                <a:cxn ang="f142">
                  <a:pos x="f254" y="f245"/>
                </a:cxn>
                <a:cxn ang="f142">
                  <a:pos x="f255" y="f241"/>
                </a:cxn>
                <a:cxn ang="f142">
                  <a:pos x="f256" y="f240"/>
                </a:cxn>
                <a:cxn ang="f142">
                  <a:pos x="f257" y="f238"/>
                </a:cxn>
                <a:cxn ang="f142">
                  <a:pos x="f258" y="f226"/>
                </a:cxn>
                <a:cxn ang="f142">
                  <a:pos x="f223" y="f224"/>
                </a:cxn>
              </a:cxnLst>
              <a:rect l="f219" t="f222" r="f220" b="f221"/>
              <a:pathLst>
                <a:path w="260" h="34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4"/>
                  </a:cubicBezTo>
                  <a:cubicBezTo>
                    <a:pt x="f19" y="f7"/>
                    <a:pt x="f20" y="f7"/>
                    <a:pt x="f21" y="f14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9"/>
                    <a:pt x="f31" y="f27"/>
                  </a:cubicBezTo>
                  <a:cubicBezTo>
                    <a:pt x="f32" y="f14"/>
                    <a:pt x="f33" y="f34"/>
                    <a:pt x="f35" y="f36"/>
                  </a:cubicBezTo>
                  <a:cubicBezTo>
                    <a:pt x="f37" y="f38"/>
                    <a:pt x="f39" y="f9"/>
                    <a:pt x="f40" y="f14"/>
                  </a:cubicBezTo>
                  <a:cubicBezTo>
                    <a:pt x="f41" y="f16"/>
                    <a:pt x="f42" y="f16"/>
                    <a:pt x="f43" y="f14"/>
                  </a:cubicBezTo>
                  <a:cubicBezTo>
                    <a:pt x="f44" y="f7"/>
                    <a:pt x="f9" y="f7"/>
                    <a:pt x="f45" y="f14"/>
                  </a:cubicBezTo>
                  <a:cubicBezTo>
                    <a:pt x="f29" y="f27"/>
                    <a:pt x="f46" y="f47"/>
                    <a:pt x="f48" y="f49"/>
                  </a:cubicBezTo>
                  <a:cubicBezTo>
                    <a:pt x="f50" y="f16"/>
                    <a:pt x="f5" y="f51"/>
                    <a:pt x="f5" y="f52"/>
                  </a:cubicBezTo>
                  <a:cubicBezTo>
                    <a:pt x="f53" y="f54"/>
                    <a:pt x="f55" y="f55"/>
                    <a:pt x="f48" y="f55"/>
                  </a:cubicBezTo>
                  <a:cubicBezTo>
                    <a:pt x="f56" y="f55"/>
                    <a:pt x="f49" y="f48"/>
                    <a:pt x="f27" y="f57"/>
                  </a:cubicBezTo>
                  <a:cubicBezTo>
                    <a:pt x="f14" y="f52"/>
                    <a:pt x="f58" y="f51"/>
                    <a:pt x="f34" y="f59"/>
                  </a:cubicBezTo>
                  <a:cubicBezTo>
                    <a:pt x="f7" y="f27"/>
                    <a:pt x="f60" y="f27"/>
                    <a:pt x="f61" y="f59"/>
                  </a:cubicBezTo>
                  <a:cubicBezTo>
                    <a:pt x="f62" y="f63"/>
                    <a:pt x="f64" y="f53"/>
                    <a:pt x="f65" y="f63"/>
                  </a:cubicBezTo>
                  <a:cubicBezTo>
                    <a:pt x="f40" y="f48"/>
                    <a:pt x="f66" y="f46"/>
                    <a:pt x="f39" y="f59"/>
                  </a:cubicBezTo>
                  <a:cubicBezTo>
                    <a:pt x="f67" y="f27"/>
                    <a:pt x="f68" y="f27"/>
                    <a:pt x="f69" y="f59"/>
                  </a:cubicBezTo>
                  <a:cubicBezTo>
                    <a:pt x="f70" y="f5"/>
                    <a:pt x="f71" y="f5"/>
                    <a:pt x="f72" y="f59"/>
                  </a:cubicBezTo>
                  <a:cubicBezTo>
                    <a:pt x="f73" y="f27"/>
                    <a:pt x="f74" y="f27"/>
                    <a:pt x="f75" y="f59"/>
                  </a:cubicBezTo>
                  <a:cubicBezTo>
                    <a:pt x="f76" y="f5"/>
                    <a:pt x="f77" y="f5"/>
                    <a:pt x="f78" y="f59"/>
                  </a:cubicBezTo>
                  <a:cubicBezTo>
                    <a:pt x="f79" y="f27"/>
                    <a:pt x="f80" y="f27"/>
                    <a:pt x="f81" y="f59"/>
                  </a:cubicBezTo>
                  <a:cubicBezTo>
                    <a:pt x="f82" y="f57"/>
                    <a:pt x="f83" y="f55"/>
                    <a:pt x="f84" y="f55"/>
                  </a:cubicBezTo>
                  <a:cubicBezTo>
                    <a:pt x="f85" y="f50"/>
                    <a:pt x="f86" y="f55"/>
                    <a:pt x="f86" y="f52"/>
                  </a:cubicBezTo>
                  <a:cubicBezTo>
                    <a:pt x="f6" y="f16"/>
                    <a:pt x="f87" y="f29"/>
                    <a:pt x="f88" y="f49"/>
                  </a:cubicBezTo>
                  <a:cubicBezTo>
                    <a:pt x="f89" y="f45"/>
                    <a:pt x="f90" y="f27"/>
                    <a:pt x="f91" y="f14"/>
                  </a:cubicBezTo>
                  <a:cubicBezTo>
                    <a:pt x="f92" y="f36"/>
                    <a:pt x="f93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52EFBBC-CE3E-9527-966F-FDEC9082E530}"/>
                </a:ext>
              </a:extLst>
            </p:cNvPr>
            <p:cNvSpPr/>
            <p:nvPr/>
          </p:nvSpPr>
          <p:spPr>
            <a:xfrm>
              <a:off x="3384551" y="2701923"/>
              <a:ext cx="2286000" cy="395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"/>
                <a:gd name="f7" fmla="val 28"/>
                <a:gd name="f8" fmla="val 80"/>
                <a:gd name="f9" fmla="val 26"/>
                <a:gd name="f10" fmla="val 56"/>
                <a:gd name="f11" fmla="val 32"/>
                <a:gd name="f12" fmla="val 8"/>
                <a:gd name="f13" fmla="val 1"/>
                <a:gd name="f14" fmla="val 25"/>
                <a:gd name="f15" fmla="val 17"/>
                <a:gd name="f16" fmla="val 15"/>
                <a:gd name="f17" fmla="val 13"/>
                <a:gd name="f18" fmla="val 11"/>
                <a:gd name="f19" fmla="val 57"/>
                <a:gd name="f20" fmla="val 104"/>
                <a:gd name="f21" fmla="val 150"/>
                <a:gd name="f22" fmla="val 160"/>
                <a:gd name="f23" fmla="val 10"/>
                <a:gd name="f24" fmla="val 145"/>
                <a:gd name="f25" fmla="val 123"/>
                <a:gd name="f26" fmla="val 102"/>
                <a:gd name="f27" fmla="val 50"/>
                <a:gd name="f28" fmla="val 19"/>
                <a:gd name="f29" fmla="val 6"/>
                <a:gd name="f30" fmla="val 47"/>
                <a:gd name="f31" fmla="val 44"/>
                <a:gd name="f32" fmla="val 41"/>
                <a:gd name="f33" fmla="val 85"/>
                <a:gd name="f34" fmla="val 7"/>
                <a:gd name="f35" fmla="val 82"/>
                <a:gd name="f36" fmla="val 79"/>
                <a:gd name="f37" fmla="val 76"/>
                <a:gd name="f38" fmla="val 20"/>
                <a:gd name="f39" fmla="val 14"/>
                <a:gd name="f40" fmla="val 18"/>
                <a:gd name="f41" fmla="val 16"/>
                <a:gd name="f42" fmla="val 33"/>
                <a:gd name="f43" fmla="val 29"/>
                <a:gd name="f44" fmla="val 24"/>
                <a:gd name="f45" fmla="val 22"/>
                <a:gd name="f46" fmla="val 58"/>
                <a:gd name="f47" fmla="val 61"/>
                <a:gd name="f48" fmla="val 66"/>
                <a:gd name="f49" fmla="val 67"/>
                <a:gd name="f50" fmla="val 68"/>
                <a:gd name="f51" fmla="val 64"/>
                <a:gd name="f52" fmla="val 93"/>
                <a:gd name="f53" fmla="val 96"/>
                <a:gd name="f54" fmla="val 101"/>
                <a:gd name="f55" fmla="val 103"/>
                <a:gd name="f56" fmla="val 119"/>
                <a:gd name="f57" fmla="val 116"/>
                <a:gd name="f58" fmla="val 113"/>
                <a:gd name="f59" fmla="val 110"/>
                <a:gd name="f60" fmla="val 137"/>
                <a:gd name="f61" fmla="val 9"/>
                <a:gd name="f62" fmla="val 134"/>
                <a:gd name="f63" fmla="val 131"/>
                <a:gd name="f64" fmla="val 128"/>
                <a:gd name="f65" fmla="val 126"/>
                <a:gd name="f66" fmla="val 127"/>
                <a:gd name="f67" fmla="val 155"/>
                <a:gd name="f68" fmla="val 156"/>
                <a:gd name="f69" fmla="val 154"/>
                <a:gd name="f70" fmla="val 151"/>
                <a:gd name="f71" fmla="val 148"/>
                <a:gd name="f72" fmla="+- 0 0 -90"/>
                <a:gd name="f73" fmla="*/ f3 1 162"/>
                <a:gd name="f74" fmla="*/ f4 1 2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162"/>
                <a:gd name="f83" fmla="*/ f79 1 28"/>
                <a:gd name="f84" fmla="*/ 80 f80 1"/>
                <a:gd name="f85" fmla="*/ 26 f79 1"/>
                <a:gd name="f86" fmla="*/ 8 f80 1"/>
                <a:gd name="f87" fmla="*/ 0 f80 1"/>
                <a:gd name="f88" fmla="*/ 17 f79 1"/>
                <a:gd name="f89" fmla="*/ 11 f79 1"/>
                <a:gd name="f90" fmla="*/ 11 f80 1"/>
                <a:gd name="f91" fmla="*/ 0 f79 1"/>
                <a:gd name="f92" fmla="*/ 150 f80 1"/>
                <a:gd name="f93" fmla="*/ 160 f80 1"/>
                <a:gd name="f94" fmla="*/ 10 f79 1"/>
                <a:gd name="f95" fmla="*/ 145 f80 1"/>
                <a:gd name="f96" fmla="*/ 50 f80 1"/>
                <a:gd name="f97" fmla="*/ 19 f79 1"/>
                <a:gd name="f98" fmla="*/ 6 f79 1"/>
                <a:gd name="f99" fmla="*/ 41 f80 1"/>
                <a:gd name="f100" fmla="*/ 85 f80 1"/>
                <a:gd name="f101" fmla="*/ 7 f79 1"/>
                <a:gd name="f102" fmla="*/ 76 f80 1"/>
                <a:gd name="f103" fmla="*/ 6 f80 1"/>
                <a:gd name="f104" fmla="*/ 20 f79 1"/>
                <a:gd name="f105" fmla="*/ 15 f80 1"/>
                <a:gd name="f106" fmla="*/ 18 f79 1"/>
                <a:gd name="f107" fmla="*/ 8 f79 1"/>
                <a:gd name="f108" fmla="*/ 33 f80 1"/>
                <a:gd name="f109" fmla="*/ 24 f80 1"/>
                <a:gd name="f110" fmla="*/ 58 f80 1"/>
                <a:gd name="f111" fmla="*/ 67 f80 1"/>
                <a:gd name="f112" fmla="*/ 68 f80 1"/>
                <a:gd name="f113" fmla="*/ 93 f80 1"/>
                <a:gd name="f114" fmla="*/ 102 f80 1"/>
                <a:gd name="f115" fmla="*/ 119 f80 1"/>
                <a:gd name="f116" fmla="*/ 110 f80 1"/>
                <a:gd name="f117" fmla="*/ 137 f80 1"/>
                <a:gd name="f118" fmla="*/ 13 f79 1"/>
                <a:gd name="f119" fmla="*/ 128 f80 1"/>
                <a:gd name="f120" fmla="*/ 154 f80 1"/>
                <a:gd name="f121" fmla="+- f81 0 f1"/>
                <a:gd name="f122" fmla="*/ f84 1 162"/>
                <a:gd name="f123" fmla="*/ f85 1 28"/>
                <a:gd name="f124" fmla="*/ f86 1 162"/>
                <a:gd name="f125" fmla="*/ f87 1 162"/>
                <a:gd name="f126" fmla="*/ f88 1 28"/>
                <a:gd name="f127" fmla="*/ f89 1 28"/>
                <a:gd name="f128" fmla="*/ f90 1 162"/>
                <a:gd name="f129" fmla="*/ f91 1 28"/>
                <a:gd name="f130" fmla="*/ f92 1 162"/>
                <a:gd name="f131" fmla="*/ f93 1 162"/>
                <a:gd name="f132" fmla="*/ f94 1 28"/>
                <a:gd name="f133" fmla="*/ f95 1 162"/>
                <a:gd name="f134" fmla="*/ f96 1 162"/>
                <a:gd name="f135" fmla="*/ f97 1 28"/>
                <a:gd name="f136" fmla="*/ f98 1 28"/>
                <a:gd name="f137" fmla="*/ f99 1 162"/>
                <a:gd name="f138" fmla="*/ f100 1 162"/>
                <a:gd name="f139" fmla="*/ f101 1 28"/>
                <a:gd name="f140" fmla="*/ f102 1 162"/>
                <a:gd name="f141" fmla="*/ f103 1 162"/>
                <a:gd name="f142" fmla="*/ f104 1 28"/>
                <a:gd name="f143" fmla="*/ f105 1 162"/>
                <a:gd name="f144" fmla="*/ f106 1 28"/>
                <a:gd name="f145" fmla="*/ f107 1 28"/>
                <a:gd name="f146" fmla="*/ f108 1 162"/>
                <a:gd name="f147" fmla="*/ f109 1 162"/>
                <a:gd name="f148" fmla="*/ f110 1 162"/>
                <a:gd name="f149" fmla="*/ f111 1 162"/>
                <a:gd name="f150" fmla="*/ f112 1 162"/>
                <a:gd name="f151" fmla="*/ f113 1 162"/>
                <a:gd name="f152" fmla="*/ f114 1 162"/>
                <a:gd name="f153" fmla="*/ f115 1 162"/>
                <a:gd name="f154" fmla="*/ f116 1 162"/>
                <a:gd name="f155" fmla="*/ f117 1 162"/>
                <a:gd name="f156" fmla="*/ f118 1 28"/>
                <a:gd name="f157" fmla="*/ f119 1 162"/>
                <a:gd name="f158" fmla="*/ f120 1 162"/>
                <a:gd name="f159" fmla="*/ 0 1 f82"/>
                <a:gd name="f160" fmla="*/ f76 1 f82"/>
                <a:gd name="f161" fmla="*/ 0 1 f83"/>
                <a:gd name="f162" fmla="*/ f77 1 f83"/>
                <a:gd name="f163" fmla="*/ f122 1 f82"/>
                <a:gd name="f164" fmla="*/ f123 1 f83"/>
                <a:gd name="f165" fmla="*/ f124 1 f82"/>
                <a:gd name="f166" fmla="*/ f125 1 f82"/>
                <a:gd name="f167" fmla="*/ f126 1 f83"/>
                <a:gd name="f168" fmla="*/ f127 1 f83"/>
                <a:gd name="f169" fmla="*/ f128 1 f82"/>
                <a:gd name="f170" fmla="*/ f129 1 f83"/>
                <a:gd name="f171" fmla="*/ f130 1 f82"/>
                <a:gd name="f172" fmla="*/ f131 1 f82"/>
                <a:gd name="f173" fmla="*/ f132 1 f83"/>
                <a:gd name="f174" fmla="*/ f133 1 f82"/>
                <a:gd name="f175" fmla="*/ f134 1 f82"/>
                <a:gd name="f176" fmla="*/ f135 1 f83"/>
                <a:gd name="f177" fmla="*/ f136 1 f83"/>
                <a:gd name="f178" fmla="*/ f137 1 f82"/>
                <a:gd name="f179" fmla="*/ f138 1 f82"/>
                <a:gd name="f180" fmla="*/ f139 1 f83"/>
                <a:gd name="f181" fmla="*/ f140 1 f82"/>
                <a:gd name="f182" fmla="*/ f141 1 f82"/>
                <a:gd name="f183" fmla="*/ f142 1 f83"/>
                <a:gd name="f184" fmla="*/ f143 1 f82"/>
                <a:gd name="f185" fmla="*/ f144 1 f83"/>
                <a:gd name="f186" fmla="*/ f145 1 f83"/>
                <a:gd name="f187" fmla="*/ f146 1 f82"/>
                <a:gd name="f188" fmla="*/ f147 1 f82"/>
                <a:gd name="f189" fmla="*/ f148 1 f82"/>
                <a:gd name="f190" fmla="*/ f149 1 f82"/>
                <a:gd name="f191" fmla="*/ f150 1 f82"/>
                <a:gd name="f192" fmla="*/ f151 1 f82"/>
                <a:gd name="f193" fmla="*/ f152 1 f82"/>
                <a:gd name="f194" fmla="*/ f153 1 f82"/>
                <a:gd name="f195" fmla="*/ f154 1 f82"/>
                <a:gd name="f196" fmla="*/ f155 1 f82"/>
                <a:gd name="f197" fmla="*/ f156 1 f83"/>
                <a:gd name="f198" fmla="*/ f157 1 f82"/>
                <a:gd name="f199" fmla="*/ f158 1 f82"/>
                <a:gd name="f200" fmla="*/ f159 f73 1"/>
                <a:gd name="f201" fmla="*/ f160 f73 1"/>
                <a:gd name="f202" fmla="*/ f162 f74 1"/>
                <a:gd name="f203" fmla="*/ f161 f74 1"/>
                <a:gd name="f204" fmla="*/ f163 f73 1"/>
                <a:gd name="f205" fmla="*/ f164 f74 1"/>
                <a:gd name="f206" fmla="*/ f165 f73 1"/>
                <a:gd name="f207" fmla="*/ f166 f73 1"/>
                <a:gd name="f208" fmla="*/ f167 f74 1"/>
                <a:gd name="f209" fmla="*/ f168 f74 1"/>
                <a:gd name="f210" fmla="*/ f169 f73 1"/>
                <a:gd name="f211" fmla="*/ f170 f74 1"/>
                <a:gd name="f212" fmla="*/ f171 f73 1"/>
                <a:gd name="f213" fmla="*/ f172 f73 1"/>
                <a:gd name="f214" fmla="*/ f173 f74 1"/>
                <a:gd name="f215" fmla="*/ f174 f73 1"/>
                <a:gd name="f216" fmla="*/ f175 f73 1"/>
                <a:gd name="f217" fmla="*/ f176 f74 1"/>
                <a:gd name="f218" fmla="*/ f177 f74 1"/>
                <a:gd name="f219" fmla="*/ f178 f73 1"/>
                <a:gd name="f220" fmla="*/ f179 f73 1"/>
                <a:gd name="f221" fmla="*/ f180 f74 1"/>
                <a:gd name="f222" fmla="*/ f181 f73 1"/>
                <a:gd name="f223" fmla="*/ f182 f73 1"/>
                <a:gd name="f224" fmla="*/ f183 f74 1"/>
                <a:gd name="f225" fmla="*/ f184 f73 1"/>
                <a:gd name="f226" fmla="*/ f185 f74 1"/>
                <a:gd name="f227" fmla="*/ f186 f74 1"/>
                <a:gd name="f228" fmla="*/ f187 f73 1"/>
                <a:gd name="f229" fmla="*/ f188 f73 1"/>
                <a:gd name="f230" fmla="*/ f189 f73 1"/>
                <a:gd name="f231" fmla="*/ f190 f73 1"/>
                <a:gd name="f232" fmla="*/ f191 f73 1"/>
                <a:gd name="f233" fmla="*/ f192 f73 1"/>
                <a:gd name="f234" fmla="*/ f193 f73 1"/>
                <a:gd name="f235" fmla="*/ f194 f73 1"/>
                <a:gd name="f236" fmla="*/ f195 f73 1"/>
                <a:gd name="f237" fmla="*/ f196 f73 1"/>
                <a:gd name="f238" fmla="*/ f197 f74 1"/>
                <a:gd name="f239" fmla="*/ f198 f73 1"/>
                <a:gd name="f240" fmla="*/ f199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204" y="f205"/>
                </a:cxn>
                <a:cxn ang="f121">
                  <a:pos x="f206" y="f205"/>
                </a:cxn>
                <a:cxn ang="f121">
                  <a:pos x="f207" y="f208"/>
                </a:cxn>
                <a:cxn ang="f121">
                  <a:pos x="f207" y="f209"/>
                </a:cxn>
                <a:cxn ang="f121">
                  <a:pos x="f210" y="f211"/>
                </a:cxn>
                <a:cxn ang="f121">
                  <a:pos x="f212" y="f211"/>
                </a:cxn>
                <a:cxn ang="f121">
                  <a:pos x="f213" y="f214"/>
                </a:cxn>
                <a:cxn ang="f121">
                  <a:pos x="f215" y="f205"/>
                </a:cxn>
                <a:cxn ang="f121">
                  <a:pos x="f204" y="f205"/>
                </a:cxn>
                <a:cxn ang="f121">
                  <a:pos x="f216" y="f217"/>
                </a:cxn>
                <a:cxn ang="f121">
                  <a:pos x="f216" y="f218"/>
                </a:cxn>
                <a:cxn ang="f121">
                  <a:pos x="f219" y="f218"/>
                </a:cxn>
                <a:cxn ang="f121">
                  <a:pos x="f219" y="f217"/>
                </a:cxn>
                <a:cxn ang="f121">
                  <a:pos x="f216" y="f217"/>
                </a:cxn>
                <a:cxn ang="f121">
                  <a:pos x="f220" y="f221"/>
                </a:cxn>
                <a:cxn ang="f121">
                  <a:pos x="f222" y="f221"/>
                </a:cxn>
                <a:cxn ang="f121">
                  <a:pos x="f222" y="f217"/>
                </a:cxn>
                <a:cxn ang="f121">
                  <a:pos x="f220" y="f217"/>
                </a:cxn>
                <a:cxn ang="f121">
                  <a:pos x="f220" y="f221"/>
                </a:cxn>
                <a:cxn ang="f121">
                  <a:pos x="f223" y="f218"/>
                </a:cxn>
                <a:cxn ang="f121">
                  <a:pos x="f223" y="f224"/>
                </a:cxn>
                <a:cxn ang="f121">
                  <a:pos x="f225" y="f226"/>
                </a:cxn>
                <a:cxn ang="f121">
                  <a:pos x="f225" y="f227"/>
                </a:cxn>
                <a:cxn ang="f121">
                  <a:pos x="f223" y="f218"/>
                </a:cxn>
                <a:cxn ang="f121">
                  <a:pos x="f228" y="f218"/>
                </a:cxn>
                <a:cxn ang="f121">
                  <a:pos x="f229" y="f227"/>
                </a:cxn>
                <a:cxn ang="f121">
                  <a:pos x="f229" y="f226"/>
                </a:cxn>
                <a:cxn ang="f121">
                  <a:pos x="f228" y="f224"/>
                </a:cxn>
                <a:cxn ang="f121">
                  <a:pos x="f228" y="f218"/>
                </a:cxn>
                <a:cxn ang="f121">
                  <a:pos x="f230" y="f221"/>
                </a:cxn>
                <a:cxn ang="f121">
                  <a:pos x="f230" y="f217"/>
                </a:cxn>
                <a:cxn ang="f121">
                  <a:pos x="f231" y="f226"/>
                </a:cxn>
                <a:cxn ang="f121">
                  <a:pos x="f232" y="f221"/>
                </a:cxn>
                <a:cxn ang="f121">
                  <a:pos x="f230" y="f221"/>
                </a:cxn>
                <a:cxn ang="f121">
                  <a:pos x="f233" y="f224"/>
                </a:cxn>
                <a:cxn ang="f121">
                  <a:pos x="f234" y="f226"/>
                </a:cxn>
                <a:cxn ang="f121">
                  <a:pos x="f234" y="f221"/>
                </a:cxn>
                <a:cxn ang="f121">
                  <a:pos x="f233" y="f218"/>
                </a:cxn>
                <a:cxn ang="f121">
                  <a:pos x="f233" y="f224"/>
                </a:cxn>
                <a:cxn ang="f121">
                  <a:pos x="f235" y="f217"/>
                </a:cxn>
                <a:cxn ang="f121">
                  <a:pos x="f235" y="f221"/>
                </a:cxn>
                <a:cxn ang="f121">
                  <a:pos x="f236" y="f221"/>
                </a:cxn>
                <a:cxn ang="f121">
                  <a:pos x="f236" y="f217"/>
                </a:cxn>
                <a:cxn ang="f121">
                  <a:pos x="f235" y="f217"/>
                </a:cxn>
                <a:cxn ang="f121">
                  <a:pos x="f237" y="f217"/>
                </a:cxn>
                <a:cxn ang="f121">
                  <a:pos x="f237" y="f238"/>
                </a:cxn>
                <a:cxn ang="f121">
                  <a:pos x="f237" y="f221"/>
                </a:cxn>
                <a:cxn ang="f121">
                  <a:pos x="f239" y="f221"/>
                </a:cxn>
                <a:cxn ang="f121">
                  <a:pos x="f237" y="f217"/>
                </a:cxn>
                <a:cxn ang="f121">
                  <a:pos x="f215" y="f217"/>
                </a:cxn>
                <a:cxn ang="f121">
                  <a:pos x="f240" y="f221"/>
                </a:cxn>
                <a:cxn ang="f121">
                  <a:pos x="f215" y="f221"/>
                </a:cxn>
                <a:cxn ang="f121">
                  <a:pos x="f215" y="f217"/>
                </a:cxn>
              </a:cxnLst>
              <a:rect l="f200" t="f203" r="f201" b="f202"/>
              <a:pathLst>
                <a:path w="162" h="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5" y="f14"/>
                    <a:pt x="f5" y="f15"/>
                  </a:cubicBezTo>
                  <a:cubicBezTo>
                    <a:pt x="f5" y="f16"/>
                    <a:pt x="f5" y="f17"/>
                    <a:pt x="f5" y="f18"/>
                  </a:cubicBezTo>
                  <a:cubicBezTo>
                    <a:pt x="f5" y="f5"/>
                    <a:pt x="f5" y="f5"/>
                    <a:pt x="f18" y="f5"/>
                  </a:cubicBezTo>
                  <a:cubicBezTo>
                    <a:pt x="f19" y="f5"/>
                    <a:pt x="f20" y="f5"/>
                    <a:pt x="f21" y="f5"/>
                  </a:cubicBezTo>
                  <a:cubicBezTo>
                    <a:pt x="f22" y="f5"/>
                    <a:pt x="f22" y="f5"/>
                    <a:pt x="f22" y="f23"/>
                  </a:cubicBezTo>
                  <a:cubicBezTo>
                    <a:pt x="f22" y="f7"/>
                    <a:pt x="f6" y="f14"/>
                    <a:pt x="f24" y="f9"/>
                  </a:cubicBezTo>
                  <a:cubicBezTo>
                    <a:pt x="f25" y="f9"/>
                    <a:pt x="f26" y="f9"/>
                    <a:pt x="f8" y="f9"/>
                  </a:cubicBezTo>
                  <a:close/>
                  <a:moveTo>
                    <a:pt x="f27" y="f28"/>
                  </a:moveTo>
                  <a:cubicBezTo>
                    <a:pt x="f27" y="f16"/>
                    <a:pt x="f27" y="f18"/>
                    <a:pt x="f27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2" y="f18"/>
                    <a:pt x="f32" y="f16"/>
                    <a:pt x="f32" y="f28"/>
                  </a:cubicBezTo>
                  <a:cubicBezTo>
                    <a:pt x="f31" y="f28"/>
                    <a:pt x="f30" y="f28"/>
                    <a:pt x="f27" y="f28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4"/>
                    <a:pt x="f37" y="f34"/>
                  </a:cubicBezTo>
                  <a:cubicBezTo>
                    <a:pt x="f37" y="f18"/>
                    <a:pt x="f37" y="f16"/>
                    <a:pt x="f37" y="f28"/>
                  </a:cubicBezTo>
                  <a:cubicBezTo>
                    <a:pt x="f36" y="f28"/>
                    <a:pt x="f35" y="f28"/>
                    <a:pt x="f33" y="f28"/>
                  </a:cubicBezTo>
                  <a:cubicBezTo>
                    <a:pt x="f33" y="f16"/>
                    <a:pt x="f33" y="f18"/>
                    <a:pt x="f33" y="f34"/>
                  </a:cubicBezTo>
                  <a:close/>
                  <a:moveTo>
                    <a:pt x="f29" y="f29"/>
                  </a:moveTo>
                  <a:cubicBezTo>
                    <a:pt x="f29" y="f18"/>
                    <a:pt x="f29" y="f16"/>
                    <a:pt x="f29" y="f38"/>
                  </a:cubicBezTo>
                  <a:cubicBezTo>
                    <a:pt x="f23" y="f28"/>
                    <a:pt x="f39" y="f28"/>
                    <a:pt x="f16" y="f40"/>
                  </a:cubicBezTo>
                  <a:cubicBezTo>
                    <a:pt x="f41" y="f16"/>
                    <a:pt x="f41" y="f18"/>
                    <a:pt x="f16" y="f12"/>
                  </a:cubicBezTo>
                  <a:cubicBezTo>
                    <a:pt x="f39" y="f29"/>
                    <a:pt x="f23" y="f29"/>
                    <a:pt x="f29" y="f29"/>
                  </a:cubicBezTo>
                  <a:close/>
                  <a:moveTo>
                    <a:pt x="f42" y="f29"/>
                  </a:moveTo>
                  <a:cubicBezTo>
                    <a:pt x="f43" y="f29"/>
                    <a:pt x="f44" y="f29"/>
                    <a:pt x="f44" y="f12"/>
                  </a:cubicBezTo>
                  <a:cubicBezTo>
                    <a:pt x="f45" y="f18"/>
                    <a:pt x="f45" y="f16"/>
                    <a:pt x="f44" y="f40"/>
                  </a:cubicBezTo>
                  <a:cubicBezTo>
                    <a:pt x="f14" y="f38"/>
                    <a:pt x="f43" y="f28"/>
                    <a:pt x="f42" y="f38"/>
                  </a:cubicBezTo>
                  <a:cubicBezTo>
                    <a:pt x="f42" y="f16"/>
                    <a:pt x="f42" y="f18"/>
                    <a:pt x="f42" y="f29"/>
                  </a:cubicBezTo>
                  <a:close/>
                  <a:moveTo>
                    <a:pt x="f46" y="f34"/>
                  </a:moveTo>
                  <a:cubicBezTo>
                    <a:pt x="f46" y="f18"/>
                    <a:pt x="f46" y="f16"/>
                    <a:pt x="f46" y="f28"/>
                  </a:cubicBezTo>
                  <a:cubicBezTo>
                    <a:pt x="f47" y="f28"/>
                    <a:pt x="f48" y="f38"/>
                    <a:pt x="f49" y="f40"/>
                  </a:cubicBezTo>
                  <a:cubicBezTo>
                    <a:pt x="f50" y="f16"/>
                    <a:pt x="f49" y="f18"/>
                    <a:pt x="f50" y="f34"/>
                  </a:cubicBezTo>
                  <a:cubicBezTo>
                    <a:pt x="f51" y="f34"/>
                    <a:pt x="f47" y="f34"/>
                    <a:pt x="f46" y="f34"/>
                  </a:cubicBezTo>
                  <a:close/>
                  <a:moveTo>
                    <a:pt x="f52" y="f38"/>
                  </a:moveTo>
                  <a:cubicBezTo>
                    <a:pt x="f53" y="f28"/>
                    <a:pt x="f54" y="f28"/>
                    <a:pt x="f26" y="f40"/>
                  </a:cubicBezTo>
                  <a:cubicBezTo>
                    <a:pt x="f55" y="f16"/>
                    <a:pt x="f55" y="f23"/>
                    <a:pt x="f26" y="f34"/>
                  </a:cubicBezTo>
                  <a:cubicBezTo>
                    <a:pt x="f54" y="f29"/>
                    <a:pt x="f53" y="f29"/>
                    <a:pt x="f52" y="f29"/>
                  </a:cubicBezTo>
                  <a:cubicBezTo>
                    <a:pt x="f52" y="f18"/>
                    <a:pt x="f52" y="f16"/>
                    <a:pt x="f52" y="f38"/>
                  </a:cubicBezTo>
                  <a:close/>
                  <a:moveTo>
                    <a:pt x="f56" y="f28"/>
                  </a:moveTo>
                  <a:cubicBezTo>
                    <a:pt x="f56" y="f16"/>
                    <a:pt x="f56" y="f18"/>
                    <a:pt x="f56" y="f34"/>
                  </a:cubicBezTo>
                  <a:cubicBezTo>
                    <a:pt x="f57" y="f34"/>
                    <a:pt x="f58" y="f34"/>
                    <a:pt x="f59" y="f34"/>
                  </a:cubicBezTo>
                  <a:cubicBezTo>
                    <a:pt x="f59" y="f18"/>
                    <a:pt x="f59" y="f16"/>
                    <a:pt x="f59" y="f28"/>
                  </a:cubicBezTo>
                  <a:cubicBezTo>
                    <a:pt x="f58" y="f28"/>
                    <a:pt x="f57" y="f28"/>
                    <a:pt x="f56" y="f28"/>
                  </a:cubicBezTo>
                  <a:close/>
                  <a:moveTo>
                    <a:pt x="f60" y="f28"/>
                  </a:moveTo>
                  <a:cubicBezTo>
                    <a:pt x="f60" y="f41"/>
                    <a:pt x="f60" y="f39"/>
                    <a:pt x="f60" y="f17"/>
                  </a:cubicBezTo>
                  <a:cubicBezTo>
                    <a:pt x="f60" y="f18"/>
                    <a:pt x="f60" y="f61"/>
                    <a:pt x="f60" y="f34"/>
                  </a:cubicBezTo>
                  <a:cubicBezTo>
                    <a:pt x="f62" y="f34"/>
                    <a:pt x="f63" y="f34"/>
                    <a:pt x="f64" y="f34"/>
                  </a:cubicBezTo>
                  <a:cubicBezTo>
                    <a:pt x="f65" y="f38"/>
                    <a:pt x="f66" y="f38"/>
                    <a:pt x="f60" y="f28"/>
                  </a:cubicBezTo>
                  <a:close/>
                  <a:moveTo>
                    <a:pt x="f24" y="f28"/>
                  </a:moveTo>
                  <a:cubicBezTo>
                    <a:pt x="f67" y="f38"/>
                    <a:pt x="f68" y="f40"/>
                    <a:pt x="f69" y="f34"/>
                  </a:cubicBezTo>
                  <a:cubicBezTo>
                    <a:pt x="f70" y="f34"/>
                    <a:pt x="f71" y="f34"/>
                    <a:pt x="f24" y="f34"/>
                  </a:cubicBezTo>
                  <a:cubicBezTo>
                    <a:pt x="f24" y="f18"/>
                    <a:pt x="f24" y="f16"/>
                    <a:pt x="f24" y="f2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DDD8AB8-985E-9376-2361-1D4CF8639070}"/>
                </a:ext>
              </a:extLst>
            </p:cNvPr>
            <p:cNvSpPr/>
            <p:nvPr/>
          </p:nvSpPr>
          <p:spPr>
            <a:xfrm>
              <a:off x="3595685" y="1385892"/>
              <a:ext cx="1806570" cy="124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88"/>
                <a:gd name="f8" fmla="val 93"/>
                <a:gd name="f9" fmla="val 62"/>
                <a:gd name="f10" fmla="val 103"/>
                <a:gd name="f11" fmla="val 112"/>
                <a:gd name="f12" fmla="val 120"/>
                <a:gd name="f13" fmla="val 126"/>
                <a:gd name="f14" fmla="val 64"/>
                <a:gd name="f15" fmla="val 70"/>
                <a:gd name="f16" fmla="val 74"/>
                <a:gd name="f17" fmla="val 78"/>
                <a:gd name="f18" fmla="val 82"/>
                <a:gd name="f19" fmla="val 87"/>
                <a:gd name="f20" fmla="val 121"/>
                <a:gd name="f21" fmla="val 106"/>
                <a:gd name="f22" fmla="val 91"/>
                <a:gd name="f23" fmla="val 76"/>
                <a:gd name="f24" fmla="val 54"/>
                <a:gd name="f25" fmla="val 32"/>
                <a:gd name="f26" fmla="val 10"/>
                <a:gd name="f27" fmla="val 4"/>
                <a:gd name="f28" fmla="val 2"/>
                <a:gd name="f29" fmla="val 86"/>
                <a:gd name="f30" fmla="val 81"/>
                <a:gd name="f31" fmla="val 3"/>
                <a:gd name="f32" fmla="val 60"/>
                <a:gd name="f33" fmla="val 20"/>
                <a:gd name="f34" fmla="val 41"/>
                <a:gd name="f35" fmla="val 61"/>
                <a:gd name="f36" fmla="val 84"/>
                <a:gd name="f37" fmla="val 89"/>
                <a:gd name="f38" fmla="val 21"/>
                <a:gd name="f39" fmla="val 90"/>
                <a:gd name="f40" fmla="val 92"/>
                <a:gd name="f41" fmla="val 7"/>
                <a:gd name="f42" fmla="val 23"/>
                <a:gd name="f43" fmla="val 39"/>
                <a:gd name="f44" fmla="val 55"/>
                <a:gd name="f45" fmla="val 57"/>
                <a:gd name="f46" fmla="val 59"/>
                <a:gd name="f47" fmla="val 26"/>
                <a:gd name="f48" fmla="val 29"/>
                <a:gd name="f49" fmla="val 35"/>
                <a:gd name="f50" fmla="val 77"/>
                <a:gd name="f51" fmla="val 73"/>
                <a:gd name="f52" fmla="val 69"/>
                <a:gd name="f53" fmla="val 71"/>
                <a:gd name="f54" fmla="val 83"/>
                <a:gd name="f55" fmla="val 72"/>
                <a:gd name="f56" fmla="val 66"/>
                <a:gd name="f57" fmla="val 9"/>
                <a:gd name="f58" fmla="val 12"/>
                <a:gd name="f59" fmla="val 15"/>
                <a:gd name="f60" fmla="val 18"/>
                <a:gd name="f61" fmla="val 68"/>
                <a:gd name="f62" fmla="val 104"/>
                <a:gd name="f63" fmla="val 101"/>
                <a:gd name="f64" fmla="val 98"/>
                <a:gd name="f65" fmla="val 95"/>
                <a:gd name="f66" fmla="val 52"/>
                <a:gd name="f67" fmla="val 49"/>
                <a:gd name="f68" fmla="val 46"/>
                <a:gd name="f69" fmla="val 43"/>
                <a:gd name="f70" fmla="val 113"/>
                <a:gd name="f71" fmla="val 116"/>
                <a:gd name="f72" fmla="val 119"/>
                <a:gd name="f73" fmla="val 122"/>
                <a:gd name="f74" fmla="val 118"/>
                <a:gd name="f75" fmla="+- 0 0 -90"/>
                <a:gd name="f76" fmla="*/ f3 1 128"/>
                <a:gd name="f77" fmla="*/ f4 1 88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28"/>
                <a:gd name="f86" fmla="*/ f82 1 88"/>
                <a:gd name="f87" fmla="*/ 93 f83 1"/>
                <a:gd name="f88" fmla="*/ 62 f82 1"/>
                <a:gd name="f89" fmla="*/ 120 f83 1"/>
                <a:gd name="f90" fmla="*/ 128 f83 1"/>
                <a:gd name="f91" fmla="*/ 70 f82 1"/>
                <a:gd name="f92" fmla="*/ 82 f82 1"/>
                <a:gd name="f93" fmla="*/ 121 f83 1"/>
                <a:gd name="f94" fmla="*/ 88 f82 1"/>
                <a:gd name="f95" fmla="*/ 76 f83 1"/>
                <a:gd name="f96" fmla="*/ 10 f83 1"/>
                <a:gd name="f97" fmla="*/ 2 f83 1"/>
                <a:gd name="f98" fmla="*/ 81 f82 1"/>
                <a:gd name="f99" fmla="*/ 20 f83 1"/>
                <a:gd name="f100" fmla="*/ 82 f83 1"/>
                <a:gd name="f101" fmla="*/ 89 f83 1"/>
                <a:gd name="f102" fmla="*/ 0 f82 1"/>
                <a:gd name="f103" fmla="*/ 91 f83 1"/>
                <a:gd name="f104" fmla="*/ 7 f82 1"/>
                <a:gd name="f105" fmla="*/ 55 f82 1"/>
                <a:gd name="f106" fmla="*/ 26 f83 1"/>
                <a:gd name="f107" fmla="*/ 35 f83 1"/>
                <a:gd name="f108" fmla="*/ 69 f82 1"/>
                <a:gd name="f109" fmla="*/ 61 f83 1"/>
                <a:gd name="f110" fmla="*/ 69 f83 1"/>
                <a:gd name="f111" fmla="*/ 87 f83 1"/>
                <a:gd name="f112" fmla="*/ 78 f83 1"/>
                <a:gd name="f113" fmla="*/ 9 f83 1"/>
                <a:gd name="f114" fmla="*/ 18 f83 1"/>
                <a:gd name="f115" fmla="*/ 104 f83 1"/>
                <a:gd name="f116" fmla="*/ 95 f83 1"/>
                <a:gd name="f117" fmla="*/ 52 f83 1"/>
                <a:gd name="f118" fmla="*/ 43 f83 1"/>
                <a:gd name="f119" fmla="*/ 113 f83 1"/>
                <a:gd name="f120" fmla="*/ 122 f83 1"/>
                <a:gd name="f121" fmla="+- f84 0 f1"/>
                <a:gd name="f122" fmla="*/ f87 1 128"/>
                <a:gd name="f123" fmla="*/ f88 1 88"/>
                <a:gd name="f124" fmla="*/ f89 1 128"/>
                <a:gd name="f125" fmla="*/ f90 1 128"/>
                <a:gd name="f126" fmla="*/ f91 1 88"/>
                <a:gd name="f127" fmla="*/ f92 1 88"/>
                <a:gd name="f128" fmla="*/ f93 1 128"/>
                <a:gd name="f129" fmla="*/ f94 1 88"/>
                <a:gd name="f130" fmla="*/ f95 1 128"/>
                <a:gd name="f131" fmla="*/ f96 1 128"/>
                <a:gd name="f132" fmla="*/ f97 1 128"/>
                <a:gd name="f133" fmla="*/ f98 1 88"/>
                <a:gd name="f134" fmla="*/ f99 1 128"/>
                <a:gd name="f135" fmla="*/ f100 1 128"/>
                <a:gd name="f136" fmla="*/ f101 1 128"/>
                <a:gd name="f137" fmla="*/ f102 1 88"/>
                <a:gd name="f138" fmla="*/ f103 1 128"/>
                <a:gd name="f139" fmla="*/ f104 1 88"/>
                <a:gd name="f140" fmla="*/ f105 1 88"/>
                <a:gd name="f141" fmla="*/ f106 1 128"/>
                <a:gd name="f142" fmla="*/ f107 1 128"/>
                <a:gd name="f143" fmla="*/ f108 1 88"/>
                <a:gd name="f144" fmla="*/ f109 1 128"/>
                <a:gd name="f145" fmla="*/ f110 1 128"/>
                <a:gd name="f146" fmla="*/ f111 1 128"/>
                <a:gd name="f147" fmla="*/ f112 1 128"/>
                <a:gd name="f148" fmla="*/ f113 1 128"/>
                <a:gd name="f149" fmla="*/ f114 1 128"/>
                <a:gd name="f150" fmla="*/ f115 1 128"/>
                <a:gd name="f151" fmla="*/ f116 1 128"/>
                <a:gd name="f152" fmla="*/ f117 1 128"/>
                <a:gd name="f153" fmla="*/ f118 1 128"/>
                <a:gd name="f154" fmla="*/ f119 1 128"/>
                <a:gd name="f155" fmla="*/ f120 1 128"/>
                <a:gd name="f156" fmla="*/ 0 1 f85"/>
                <a:gd name="f157" fmla="*/ f79 1 f85"/>
                <a:gd name="f158" fmla="*/ 0 1 f86"/>
                <a:gd name="f159" fmla="*/ f80 1 f86"/>
                <a:gd name="f160" fmla="*/ f122 1 f85"/>
                <a:gd name="f161" fmla="*/ f123 1 f86"/>
                <a:gd name="f162" fmla="*/ f124 1 f85"/>
                <a:gd name="f163" fmla="*/ f125 1 f85"/>
                <a:gd name="f164" fmla="*/ f126 1 f86"/>
                <a:gd name="f165" fmla="*/ f127 1 f86"/>
                <a:gd name="f166" fmla="*/ f128 1 f85"/>
                <a:gd name="f167" fmla="*/ f129 1 f86"/>
                <a:gd name="f168" fmla="*/ f130 1 f85"/>
                <a:gd name="f169" fmla="*/ f131 1 f85"/>
                <a:gd name="f170" fmla="*/ f132 1 f85"/>
                <a:gd name="f171" fmla="*/ f133 1 f86"/>
                <a:gd name="f172" fmla="*/ f134 1 f85"/>
                <a:gd name="f173" fmla="*/ f135 1 f85"/>
                <a:gd name="f174" fmla="*/ f136 1 f85"/>
                <a:gd name="f175" fmla="*/ f137 1 f86"/>
                <a:gd name="f176" fmla="*/ f138 1 f85"/>
                <a:gd name="f177" fmla="*/ f139 1 f86"/>
                <a:gd name="f178" fmla="*/ f140 1 f86"/>
                <a:gd name="f179" fmla="*/ f141 1 f85"/>
                <a:gd name="f180" fmla="*/ f142 1 f85"/>
                <a:gd name="f181" fmla="*/ f143 1 f86"/>
                <a:gd name="f182" fmla="*/ f144 1 f85"/>
                <a:gd name="f183" fmla="*/ f145 1 f85"/>
                <a:gd name="f184" fmla="*/ f146 1 f85"/>
                <a:gd name="f185" fmla="*/ f147 1 f85"/>
                <a:gd name="f186" fmla="*/ f148 1 f85"/>
                <a:gd name="f187" fmla="*/ f149 1 f85"/>
                <a:gd name="f188" fmla="*/ f150 1 f85"/>
                <a:gd name="f189" fmla="*/ f151 1 f85"/>
                <a:gd name="f190" fmla="*/ f152 1 f85"/>
                <a:gd name="f191" fmla="*/ f153 1 f85"/>
                <a:gd name="f192" fmla="*/ f154 1 f85"/>
                <a:gd name="f193" fmla="*/ f155 1 f85"/>
                <a:gd name="f194" fmla="*/ f156 f76 1"/>
                <a:gd name="f195" fmla="*/ f157 f76 1"/>
                <a:gd name="f196" fmla="*/ f159 f77 1"/>
                <a:gd name="f197" fmla="*/ f158 f77 1"/>
                <a:gd name="f198" fmla="*/ f160 f76 1"/>
                <a:gd name="f199" fmla="*/ f161 f77 1"/>
                <a:gd name="f200" fmla="*/ f162 f76 1"/>
                <a:gd name="f201" fmla="*/ f163 f76 1"/>
                <a:gd name="f202" fmla="*/ f164 f77 1"/>
                <a:gd name="f203" fmla="*/ f165 f77 1"/>
                <a:gd name="f204" fmla="*/ f166 f76 1"/>
                <a:gd name="f205" fmla="*/ f167 f77 1"/>
                <a:gd name="f206" fmla="*/ f168 f76 1"/>
                <a:gd name="f207" fmla="*/ f169 f76 1"/>
                <a:gd name="f208" fmla="*/ f170 f76 1"/>
                <a:gd name="f209" fmla="*/ f171 f77 1"/>
                <a:gd name="f210" fmla="*/ f172 f76 1"/>
                <a:gd name="f211" fmla="*/ f173 f76 1"/>
                <a:gd name="f212" fmla="*/ f174 f76 1"/>
                <a:gd name="f213" fmla="*/ f175 f77 1"/>
                <a:gd name="f214" fmla="*/ f176 f76 1"/>
                <a:gd name="f215" fmla="*/ f177 f77 1"/>
                <a:gd name="f216" fmla="*/ f178 f77 1"/>
                <a:gd name="f217" fmla="*/ f179 f76 1"/>
                <a:gd name="f218" fmla="*/ f180 f76 1"/>
                <a:gd name="f219" fmla="*/ f181 f77 1"/>
                <a:gd name="f220" fmla="*/ f182 f76 1"/>
                <a:gd name="f221" fmla="*/ f183 f76 1"/>
                <a:gd name="f222" fmla="*/ f184 f76 1"/>
                <a:gd name="f223" fmla="*/ f185 f76 1"/>
                <a:gd name="f224" fmla="*/ f186 f76 1"/>
                <a:gd name="f225" fmla="*/ f187 f76 1"/>
                <a:gd name="f226" fmla="*/ f188 f76 1"/>
                <a:gd name="f227" fmla="*/ f189 f76 1"/>
                <a:gd name="f228" fmla="*/ f190 f76 1"/>
                <a:gd name="f229" fmla="*/ f191 f76 1"/>
                <a:gd name="f230" fmla="*/ f192 f76 1"/>
                <a:gd name="f231" fmla="*/ f19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8" y="f199"/>
                </a:cxn>
                <a:cxn ang="f121">
                  <a:pos x="f200" y="f199"/>
                </a:cxn>
                <a:cxn ang="f121">
                  <a:pos x="f201" y="f202"/>
                </a:cxn>
                <a:cxn ang="f121">
                  <a:pos x="f201" y="f203"/>
                </a:cxn>
                <a:cxn ang="f121">
                  <a:pos x="f204" y="f205"/>
                </a:cxn>
                <a:cxn ang="f121">
                  <a:pos x="f206" y="f205"/>
                </a:cxn>
                <a:cxn ang="f121">
                  <a:pos x="f207" y="f205"/>
                </a:cxn>
                <a:cxn ang="f121">
                  <a:pos x="f208" y="f209"/>
                </a:cxn>
                <a:cxn ang="f121">
                  <a:pos x="f210" y="f199"/>
                </a:cxn>
                <a:cxn ang="f121">
                  <a:pos x="f211" y="f199"/>
                </a:cxn>
                <a:cxn ang="f121">
                  <a:pos x="f212" y="f199"/>
                </a:cxn>
                <a:cxn ang="f121">
                  <a:pos x="f212" y="f213"/>
                </a:cxn>
                <a:cxn ang="f121">
                  <a:pos x="f214" y="f213"/>
                </a:cxn>
                <a:cxn ang="f121">
                  <a:pos x="f198" y="f215"/>
                </a:cxn>
                <a:cxn ang="f121">
                  <a:pos x="f198" y="f216"/>
                </a:cxn>
                <a:cxn ang="f121">
                  <a:pos x="f198" y="f199"/>
                </a:cxn>
                <a:cxn ang="f121">
                  <a:pos x="f217" y="f203"/>
                </a:cxn>
                <a:cxn ang="f121">
                  <a:pos x="f218" y="f203"/>
                </a:cxn>
                <a:cxn ang="f121">
                  <a:pos x="f218" y="f219"/>
                </a:cxn>
                <a:cxn ang="f121">
                  <a:pos x="f217" y="f219"/>
                </a:cxn>
                <a:cxn ang="f121">
                  <a:pos x="f217" y="f203"/>
                </a:cxn>
                <a:cxn ang="f121">
                  <a:pos x="f220" y="f203"/>
                </a:cxn>
                <a:cxn ang="f121">
                  <a:pos x="f221" y="f219"/>
                </a:cxn>
                <a:cxn ang="f121">
                  <a:pos x="f220" y="f219"/>
                </a:cxn>
                <a:cxn ang="f121">
                  <a:pos x="f220" y="f203"/>
                </a:cxn>
                <a:cxn ang="f121">
                  <a:pos x="f222" y="f219"/>
                </a:cxn>
                <a:cxn ang="f121">
                  <a:pos x="f223" y="f219"/>
                </a:cxn>
                <a:cxn ang="f121">
                  <a:pos x="f223" y="f203"/>
                </a:cxn>
                <a:cxn ang="f121">
                  <a:pos x="f222" y="f203"/>
                </a:cxn>
                <a:cxn ang="f121">
                  <a:pos x="f222" y="f219"/>
                </a:cxn>
                <a:cxn ang="f121">
                  <a:pos x="f224" y="f209"/>
                </a:cxn>
                <a:cxn ang="f121">
                  <a:pos x="f225" y="f209"/>
                </a:cxn>
                <a:cxn ang="f121">
                  <a:pos x="f225" y="f219"/>
                </a:cxn>
                <a:cxn ang="f121">
                  <a:pos x="f224" y="f209"/>
                </a:cxn>
                <a:cxn ang="f121">
                  <a:pos x="f226" y="f203"/>
                </a:cxn>
                <a:cxn ang="f121">
                  <a:pos x="f226" y="f219"/>
                </a:cxn>
                <a:cxn ang="f121">
                  <a:pos x="f227" y="f219"/>
                </a:cxn>
                <a:cxn ang="f121">
                  <a:pos x="f227" y="f203"/>
                </a:cxn>
                <a:cxn ang="f121">
                  <a:pos x="f226" y="f203"/>
                </a:cxn>
                <a:cxn ang="f121">
                  <a:pos x="f228" y="f219"/>
                </a:cxn>
                <a:cxn ang="f121">
                  <a:pos x="f229" y="f219"/>
                </a:cxn>
                <a:cxn ang="f121">
                  <a:pos x="f229" y="f203"/>
                </a:cxn>
                <a:cxn ang="f121">
                  <a:pos x="f228" y="f203"/>
                </a:cxn>
                <a:cxn ang="f121">
                  <a:pos x="f228" y="f219"/>
                </a:cxn>
                <a:cxn ang="f121">
                  <a:pos x="f230" y="f203"/>
                </a:cxn>
                <a:cxn ang="f121">
                  <a:pos x="f231" y="f203"/>
                </a:cxn>
                <a:cxn ang="f121">
                  <a:pos x="f231" y="f219"/>
                </a:cxn>
                <a:cxn ang="f121">
                  <a:pos x="f230" y="f219"/>
                </a:cxn>
                <a:cxn ang="f121">
                  <a:pos x="f230" y="f203"/>
                </a:cxn>
              </a:cxnLst>
              <a:rect l="f194" t="f197" r="f195" b="f196"/>
              <a:pathLst>
                <a:path w="128" h="8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13" y="f7"/>
                    <a:pt x="f20" y="f7"/>
                  </a:cubicBezTo>
                  <a:cubicBezTo>
                    <a:pt x="f21" y="f7"/>
                    <a:pt x="f22" y="f7"/>
                    <a:pt x="f23" y="f7"/>
                  </a:cubicBezTo>
                  <a:cubicBezTo>
                    <a:pt x="f24" y="f7"/>
                    <a:pt x="f25" y="f7"/>
                    <a:pt x="f26" y="f7"/>
                  </a:cubicBezTo>
                  <a:cubicBezTo>
                    <a:pt x="f27" y="f7"/>
                    <a:pt x="f28" y="f29"/>
                    <a:pt x="f28" y="f30"/>
                  </a:cubicBezTo>
                  <a:cubicBezTo>
                    <a:pt x="f31" y="f32"/>
                    <a:pt x="f5" y="f9"/>
                    <a:pt x="f33" y="f9"/>
                  </a:cubicBezTo>
                  <a:cubicBezTo>
                    <a:pt x="f34" y="f9"/>
                    <a:pt x="f35" y="f9"/>
                    <a:pt x="f18" y="f9"/>
                  </a:cubicBezTo>
                  <a:cubicBezTo>
                    <a:pt x="f36" y="f9"/>
                    <a:pt x="f29" y="f9"/>
                    <a:pt x="f37" y="f9"/>
                  </a:cubicBezTo>
                  <a:cubicBezTo>
                    <a:pt x="f37" y="f34"/>
                    <a:pt x="f37" y="f38"/>
                    <a:pt x="f37" y="f5"/>
                  </a:cubicBezTo>
                  <a:cubicBezTo>
                    <a:pt x="f37" y="f5"/>
                    <a:pt x="f39" y="f5"/>
                    <a:pt x="f22" y="f5"/>
                  </a:cubicBezTo>
                  <a:cubicBezTo>
                    <a:pt x="f40" y="f28"/>
                    <a:pt x="f8" y="f27"/>
                    <a:pt x="f8" y="f41"/>
                  </a:cubicBezTo>
                  <a:cubicBezTo>
                    <a:pt x="f8" y="f42"/>
                    <a:pt x="f8" y="f43"/>
                    <a:pt x="f8" y="f44"/>
                  </a:cubicBezTo>
                  <a:cubicBezTo>
                    <a:pt x="f8" y="f45"/>
                    <a:pt x="f8" y="f46"/>
                    <a:pt x="f8" y="f9"/>
                  </a:cubicBezTo>
                  <a:close/>
                  <a:moveTo>
                    <a:pt x="f47" y="f18"/>
                  </a:moveTo>
                  <a:cubicBezTo>
                    <a:pt x="f48" y="f18"/>
                    <a:pt x="f25" y="f18"/>
                    <a:pt x="f49" y="f1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25" y="f52"/>
                    <a:pt x="f48" y="f52"/>
                    <a:pt x="f47" y="f52"/>
                  </a:cubicBezTo>
                  <a:cubicBezTo>
                    <a:pt x="f47" y="f51"/>
                    <a:pt x="f47" y="f50"/>
                    <a:pt x="f47" y="f18"/>
                  </a:cubicBezTo>
                  <a:close/>
                  <a:moveTo>
                    <a:pt x="f35" y="f18"/>
                  </a:moveTo>
                  <a:cubicBezTo>
                    <a:pt x="f53" y="f54"/>
                    <a:pt x="f55" y="f30"/>
                    <a:pt x="f52" y="f52"/>
                  </a:cubicBezTo>
                  <a:cubicBezTo>
                    <a:pt x="f56" y="f52"/>
                    <a:pt x="f14" y="f52"/>
                    <a:pt x="f35" y="f52"/>
                  </a:cubicBezTo>
                  <a:cubicBezTo>
                    <a:pt x="f35" y="f51"/>
                    <a:pt x="f35" y="f17"/>
                    <a:pt x="f35" y="f18"/>
                  </a:cubicBezTo>
                  <a:close/>
                  <a:moveTo>
                    <a:pt x="f19" y="f52"/>
                  </a:moveTo>
                  <a:cubicBezTo>
                    <a:pt x="f36" y="f52"/>
                    <a:pt x="f30" y="f52"/>
                    <a:pt x="f17" y="f52"/>
                  </a:cubicBezTo>
                  <a:cubicBezTo>
                    <a:pt x="f17" y="f51"/>
                    <a:pt x="f17" y="f50"/>
                    <a:pt x="f17" y="f18"/>
                  </a:cubicBezTo>
                  <a:cubicBezTo>
                    <a:pt x="f30" y="f18"/>
                    <a:pt x="f36" y="f18"/>
                    <a:pt x="f19" y="f18"/>
                  </a:cubicBezTo>
                  <a:cubicBezTo>
                    <a:pt x="f19" y="f50"/>
                    <a:pt x="f19" y="f51"/>
                    <a:pt x="f19" y="f52"/>
                  </a:cubicBezTo>
                  <a:close/>
                  <a:moveTo>
                    <a:pt x="f57" y="f30"/>
                  </a:moveTo>
                  <a:cubicBezTo>
                    <a:pt x="f58" y="f30"/>
                    <a:pt x="f59" y="f30"/>
                    <a:pt x="f60" y="f30"/>
                  </a:cubicBezTo>
                  <a:cubicBezTo>
                    <a:pt x="f60" y="f50"/>
                    <a:pt x="f60" y="f51"/>
                    <a:pt x="f60" y="f52"/>
                  </a:cubicBezTo>
                  <a:cubicBezTo>
                    <a:pt x="f41" y="f61"/>
                    <a:pt x="f41" y="f52"/>
                    <a:pt x="f57" y="f30"/>
                  </a:cubicBezTo>
                  <a:close/>
                  <a:moveTo>
                    <a:pt x="f62" y="f18"/>
                  </a:moveTo>
                  <a:cubicBezTo>
                    <a:pt x="f62" y="f50"/>
                    <a:pt x="f62" y="f51"/>
                    <a:pt x="f62" y="f52"/>
                  </a:cubicBezTo>
                  <a:cubicBezTo>
                    <a:pt x="f63" y="f52"/>
                    <a:pt x="f64" y="f52"/>
                    <a:pt x="f65" y="f52"/>
                  </a:cubicBezTo>
                  <a:cubicBezTo>
                    <a:pt x="f65" y="f16"/>
                    <a:pt x="f65" y="f50"/>
                    <a:pt x="f65" y="f18"/>
                  </a:cubicBezTo>
                  <a:cubicBezTo>
                    <a:pt x="f64" y="f18"/>
                    <a:pt x="f63" y="f18"/>
                    <a:pt x="f62" y="f18"/>
                  </a:cubicBezTo>
                  <a:close/>
                  <a:moveTo>
                    <a:pt x="f66" y="f52"/>
                  </a:moveTo>
                  <a:cubicBezTo>
                    <a:pt x="f67" y="f52"/>
                    <a:pt x="f68" y="f52"/>
                    <a:pt x="f69" y="f52"/>
                  </a:cubicBezTo>
                  <a:cubicBezTo>
                    <a:pt x="f69" y="f51"/>
                    <a:pt x="f69" y="f50"/>
                    <a:pt x="f69" y="f18"/>
                  </a:cubicBezTo>
                  <a:cubicBezTo>
                    <a:pt x="f68" y="f18"/>
                    <a:pt x="f67" y="f18"/>
                    <a:pt x="f66" y="f18"/>
                  </a:cubicBezTo>
                  <a:cubicBezTo>
                    <a:pt x="f66" y="f50"/>
                    <a:pt x="f66" y="f16"/>
                    <a:pt x="f66" y="f52"/>
                  </a:cubicBezTo>
                  <a:close/>
                  <a:moveTo>
                    <a:pt x="f70" y="f18"/>
                  </a:moveTo>
                  <a:cubicBezTo>
                    <a:pt x="f71" y="f18"/>
                    <a:pt x="f72" y="f18"/>
                    <a:pt x="f73" y="f18"/>
                  </a:cubicBezTo>
                  <a:cubicBezTo>
                    <a:pt x="f73" y="f50"/>
                    <a:pt x="f73" y="f51"/>
                    <a:pt x="f73" y="f52"/>
                  </a:cubicBezTo>
                  <a:cubicBezTo>
                    <a:pt x="f74" y="f52"/>
                    <a:pt x="f71" y="f52"/>
                    <a:pt x="f70" y="f52"/>
                  </a:cubicBezTo>
                  <a:cubicBezTo>
                    <a:pt x="f70" y="f16"/>
                    <a:pt x="f70" y="f17"/>
                    <a:pt x="f70" y="f1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cxnSp>
        <p:nvCxnSpPr>
          <p:cNvPr id="18" name="Conector recto de flecha 16">
            <a:extLst>
              <a:ext uri="{FF2B5EF4-FFF2-40B4-BE49-F238E27FC236}">
                <a16:creationId xmlns:a16="http://schemas.microsoft.com/office/drawing/2014/main" id="{924E356A-6B00-AB08-8C3A-D42C1AE367E8}"/>
              </a:ext>
            </a:extLst>
          </p:cNvPr>
          <p:cNvCxnSpPr/>
          <p:nvPr/>
        </p:nvCxnSpPr>
        <p:spPr>
          <a:xfrm>
            <a:off x="2342363" y="1991636"/>
            <a:ext cx="1042188" cy="350727"/>
          </a:xfrm>
          <a:prstGeom prst="straightConnector1">
            <a:avLst/>
          </a:prstGeom>
          <a:noFill/>
          <a:ln w="38103" cap="flat">
            <a:solidFill>
              <a:srgbClr val="247BA0"/>
            </a:solidFill>
            <a:prstDash val="solid"/>
            <a:tailEnd type="arrow"/>
          </a:ln>
        </p:spPr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4D9343C-941D-F195-DED6-4148AB9E1848}"/>
              </a:ext>
            </a:extLst>
          </p:cNvPr>
          <p:cNvCxnSpPr/>
          <p:nvPr/>
        </p:nvCxnSpPr>
        <p:spPr>
          <a:xfrm flipH="1">
            <a:off x="5549027" y="2017715"/>
            <a:ext cx="1465545" cy="312130"/>
          </a:xfrm>
          <a:prstGeom prst="straightConnector1">
            <a:avLst/>
          </a:prstGeom>
          <a:noFill/>
          <a:ln w="38103" cap="flat">
            <a:solidFill>
              <a:srgbClr val="247BA0"/>
            </a:solidFill>
            <a:prstDash val="solid"/>
            <a:tailEnd type="arrow"/>
          </a:ln>
        </p:spPr>
      </p:cxnSp>
      <p:cxnSp>
        <p:nvCxnSpPr>
          <p:cNvPr id="20" name="Conector recto de flecha 20">
            <a:extLst>
              <a:ext uri="{FF2B5EF4-FFF2-40B4-BE49-F238E27FC236}">
                <a16:creationId xmlns:a16="http://schemas.microsoft.com/office/drawing/2014/main" id="{32AC4777-EF92-0329-1966-09E1EB495B68}"/>
              </a:ext>
            </a:extLst>
          </p:cNvPr>
          <p:cNvCxnSpPr/>
          <p:nvPr/>
        </p:nvCxnSpPr>
        <p:spPr>
          <a:xfrm flipV="1">
            <a:off x="2242154" y="3394079"/>
            <a:ext cx="537210" cy="311142"/>
          </a:xfrm>
          <a:prstGeom prst="straightConnector1">
            <a:avLst/>
          </a:prstGeom>
          <a:noFill/>
          <a:ln w="38103" cap="flat">
            <a:solidFill>
              <a:srgbClr val="247BA0"/>
            </a:solidFill>
            <a:prstDash val="solid"/>
            <a:tailEnd type="arrow"/>
          </a:ln>
        </p:spPr>
      </p:cxnSp>
      <p:cxnSp>
        <p:nvCxnSpPr>
          <p:cNvPr id="21" name="Conector recto de flecha 22">
            <a:extLst>
              <a:ext uri="{FF2B5EF4-FFF2-40B4-BE49-F238E27FC236}">
                <a16:creationId xmlns:a16="http://schemas.microsoft.com/office/drawing/2014/main" id="{37F7E280-8D34-E312-7763-A9E30D88EF4A}"/>
              </a:ext>
            </a:extLst>
          </p:cNvPr>
          <p:cNvCxnSpPr/>
          <p:nvPr/>
        </p:nvCxnSpPr>
        <p:spPr>
          <a:xfrm flipH="1" flipV="1">
            <a:off x="6175336" y="3125784"/>
            <a:ext cx="1014609" cy="436370"/>
          </a:xfrm>
          <a:prstGeom prst="straightConnector1">
            <a:avLst/>
          </a:prstGeom>
          <a:noFill/>
          <a:ln w="38103" cap="flat">
            <a:solidFill>
              <a:srgbClr val="247BA0"/>
            </a:solidFill>
            <a:prstDash val="solid"/>
            <a:tailEnd type="arrow"/>
          </a:ln>
        </p:spPr>
      </p:cxnSp>
      <p:sp>
        <p:nvSpPr>
          <p:cNvPr id="22" name="Rectángulo 25">
            <a:extLst>
              <a:ext uri="{FF2B5EF4-FFF2-40B4-BE49-F238E27FC236}">
                <a16:creationId xmlns:a16="http://schemas.microsoft.com/office/drawing/2014/main" id="{30925F38-A8CF-5134-0F6D-2A837399A7D2}"/>
              </a:ext>
            </a:extLst>
          </p:cNvPr>
          <p:cNvSpPr/>
          <p:nvPr/>
        </p:nvSpPr>
        <p:spPr>
          <a:xfrm>
            <a:off x="2862264" y="908511"/>
            <a:ext cx="3463381" cy="11741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3" name="Rectángulo 38">
            <a:extLst>
              <a:ext uri="{FF2B5EF4-FFF2-40B4-BE49-F238E27FC236}">
                <a16:creationId xmlns:a16="http://schemas.microsoft.com/office/drawing/2014/main" id="{99500765-A393-C7B5-781D-7B05E4AF0ABE}"/>
              </a:ext>
            </a:extLst>
          </p:cNvPr>
          <p:cNvSpPr/>
          <p:nvPr/>
        </p:nvSpPr>
        <p:spPr>
          <a:xfrm>
            <a:off x="0" y="686010"/>
            <a:ext cx="2779364" cy="154003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4" name="Rectángulo 39">
            <a:extLst>
              <a:ext uri="{FF2B5EF4-FFF2-40B4-BE49-F238E27FC236}">
                <a16:creationId xmlns:a16="http://schemas.microsoft.com/office/drawing/2014/main" id="{AC9BB7E0-657E-9CF1-9ED0-4C3A62FBAE78}"/>
              </a:ext>
            </a:extLst>
          </p:cNvPr>
          <p:cNvSpPr/>
          <p:nvPr/>
        </p:nvSpPr>
        <p:spPr>
          <a:xfrm>
            <a:off x="6364635" y="649242"/>
            <a:ext cx="2779364" cy="154003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8;p60">
            <a:extLst>
              <a:ext uri="{FF2B5EF4-FFF2-40B4-BE49-F238E27FC236}">
                <a16:creationId xmlns:a16="http://schemas.microsoft.com/office/drawing/2014/main" id="{3EBB50C3-1639-5308-8530-2B17CD1E0F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1697" y="535774"/>
            <a:ext cx="5640604" cy="653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4800" b="1" dirty="0">
                <a:solidFill>
                  <a:srgbClr val="FFFFFF"/>
                </a:solidFill>
                <a:cs typeface="B Nazanin" panose="00000400000000000000" pitchFamily="2" charset="-78"/>
              </a:rPr>
              <a:t>333,000.00</a:t>
            </a:r>
          </a:p>
        </p:txBody>
      </p:sp>
      <p:sp>
        <p:nvSpPr>
          <p:cNvPr id="3" name="Google Shape;969;p60">
            <a:extLst>
              <a:ext uri="{FF2B5EF4-FFF2-40B4-BE49-F238E27FC236}">
                <a16:creationId xmlns:a16="http://schemas.microsoft.com/office/drawing/2014/main" id="{DEE06C9F-E568-EF0A-3A9B-4A0C60C601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753" y="1275075"/>
            <a:ext cx="7810503" cy="421501"/>
          </a:xfrm>
        </p:spPr>
        <p:txBody>
          <a:bodyPr anchor="t" anchorCtr="1"/>
          <a:lstStyle/>
          <a:p>
            <a:pPr marL="0" lvl="0" indent="0" algn="ctr">
              <a:buNone/>
            </a:pPr>
            <a:r>
              <a:rPr lang="fa-IR" sz="1800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4" name="Google Shape;970;p60">
            <a:extLst>
              <a:ext uri="{FF2B5EF4-FFF2-40B4-BE49-F238E27FC236}">
                <a16:creationId xmlns:a16="http://schemas.microsoft.com/office/drawing/2014/main" id="{F054058E-14DE-8794-6CA3-389E367A2B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1697" y="1991352"/>
            <a:ext cx="5640604" cy="653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3200" b="1" dirty="0">
                <a:solidFill>
                  <a:srgbClr val="FFFFFF"/>
                </a:solidFill>
                <a:cs typeface="B Nazanin" panose="00000400000000000000" pitchFamily="2" charset="-78"/>
              </a:rPr>
              <a:t>24 ساعت 37 دقیقه و 23 ثانیه</a:t>
            </a:r>
            <a:endParaRPr lang="en-US" sz="32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5" name="Google Shape;971;p60">
            <a:extLst>
              <a:ext uri="{FF2B5EF4-FFF2-40B4-BE49-F238E27FC236}">
                <a16:creationId xmlns:a16="http://schemas.microsoft.com/office/drawing/2014/main" id="{748DF11E-F1D1-2236-4811-E581CC1B09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753" y="2730654"/>
            <a:ext cx="7810503" cy="421501"/>
          </a:xfrm>
        </p:spPr>
        <p:txBody>
          <a:bodyPr anchor="t" anchorCtr="1"/>
          <a:lstStyle/>
          <a:p>
            <a:pPr marL="0" lvl="0" indent="0" algn="ctr">
              <a:buNone/>
            </a:pPr>
            <a:r>
              <a:rPr lang="fa-IR" sz="1800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Google Shape;972;p60">
            <a:extLst>
              <a:ext uri="{FF2B5EF4-FFF2-40B4-BE49-F238E27FC236}">
                <a16:creationId xmlns:a16="http://schemas.microsoft.com/office/drawing/2014/main" id="{D265E280-E8A2-6BCB-BBAC-B44193C3E6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1697" y="3446922"/>
            <a:ext cx="5640604" cy="653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sz="4800" b="1" dirty="0">
                <a:solidFill>
                  <a:srgbClr val="FFFFFF"/>
                </a:solidFill>
                <a:cs typeface="B Nazanin" panose="00000400000000000000" pitchFamily="2" charset="-78"/>
              </a:rPr>
              <a:t>386000 کیلومتر</a:t>
            </a:r>
            <a:endParaRPr lang="en-US" sz="48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7" name="Google Shape;973;p60">
            <a:extLst>
              <a:ext uri="{FF2B5EF4-FFF2-40B4-BE49-F238E27FC236}">
                <a16:creationId xmlns:a16="http://schemas.microsoft.com/office/drawing/2014/main" id="{99211B90-9F47-0CEC-01C4-CF35F94AA7C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753" y="4186223"/>
            <a:ext cx="7810503" cy="421501"/>
          </a:xfrm>
        </p:spPr>
        <p:txBody>
          <a:bodyPr anchor="t" anchorCtr="1"/>
          <a:lstStyle/>
          <a:p>
            <a:pPr marL="0" lvl="0" indent="0" algn="ctr">
              <a:buNone/>
            </a:pPr>
            <a:r>
              <a:rPr lang="fa-IR" sz="1800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DBF4B139-A5B0-ADD3-2504-B1244F2F6339}"/>
              </a:ext>
            </a:extLst>
          </p:cNvPr>
          <p:cNvSpPr/>
          <p:nvPr/>
        </p:nvSpPr>
        <p:spPr>
          <a:xfrm>
            <a:off x="0" y="4725637"/>
            <a:ext cx="9144000" cy="4215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1;p62">
            <a:extLst>
              <a:ext uri="{FF2B5EF4-FFF2-40B4-BE49-F238E27FC236}">
                <a16:creationId xmlns:a16="http://schemas.microsoft.com/office/drawing/2014/main" id="{FB48BB9B-34D9-B8E1-CFA5-862836D40D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1481876"/>
            <a:ext cx="2917502" cy="3807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b="1" dirty="0">
                <a:cs typeface="B Nazanin" panose="00000400000000000000" pitchFamily="2" charset="-78"/>
              </a:rPr>
              <a:t>آیا هیچ سوالی دارید؟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Google Shape;992;p62">
            <a:extLst>
              <a:ext uri="{FF2B5EF4-FFF2-40B4-BE49-F238E27FC236}">
                <a16:creationId xmlns:a16="http://schemas.microsoft.com/office/drawing/2014/main" id="{0C728FBB-B8D6-DAD9-8F2A-FC5AEF0951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1862577"/>
            <a:ext cx="2917502" cy="8430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dirty="0">
                <a:cs typeface="B Nazanin" panose="00000400000000000000" pitchFamily="2" charset="-78"/>
              </a:rPr>
              <a:t>addyouremail@freepik.com</a:t>
            </a:r>
          </a:p>
          <a:p>
            <a:pPr marL="0" lvl="0" indent="0" algn="ctr">
              <a:buNone/>
            </a:pPr>
            <a:r>
              <a:rPr lang="en-US" dirty="0">
                <a:cs typeface="B Nazanin" panose="00000400000000000000" pitchFamily="2" charset="-78"/>
              </a:rPr>
              <a:t>+91 620 421 838</a:t>
            </a:r>
          </a:p>
          <a:p>
            <a:pPr marL="0" lvl="0" indent="0" algn="ctr">
              <a:buNone/>
            </a:pPr>
            <a:r>
              <a:rPr lang="en-US" dirty="0">
                <a:cs typeface="B Nazanin" panose="00000400000000000000" pitchFamily="2" charset="-78"/>
              </a:rPr>
              <a:t>yourcompany.com</a:t>
            </a:r>
          </a:p>
        </p:txBody>
      </p:sp>
      <p:sp>
        <p:nvSpPr>
          <p:cNvPr id="4" name="Google Shape;993;p62">
            <a:extLst>
              <a:ext uri="{FF2B5EF4-FFF2-40B4-BE49-F238E27FC236}">
                <a16:creationId xmlns:a16="http://schemas.microsoft.com/office/drawing/2014/main" id="{30AD7D2D-9068-ADF2-18A8-3BEA4ED03A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889" y="528431"/>
            <a:ext cx="2917502" cy="688799"/>
          </a:xfrm>
        </p:spPr>
        <p:txBody>
          <a:bodyPr anchorCtr="1"/>
          <a:lstStyle/>
          <a:p>
            <a:pPr lvl="0" algn="ctr"/>
            <a:r>
              <a:rPr lang="fa-IR" sz="6000" dirty="0">
                <a:solidFill>
                  <a:srgbClr val="03CBE7"/>
                </a:solidFill>
                <a:cs typeface="B Nazanin" panose="00000400000000000000" pitchFamily="2" charset="-78"/>
              </a:rPr>
              <a:t>با تشکر!</a:t>
            </a:r>
            <a:endParaRPr lang="en-US" sz="6000" dirty="0">
              <a:solidFill>
                <a:srgbClr val="03CBE7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upo 2">
            <a:extLst>
              <a:ext uri="{FF2B5EF4-FFF2-40B4-BE49-F238E27FC236}">
                <a16:creationId xmlns:a16="http://schemas.microsoft.com/office/drawing/2014/main" id="{9A5339DA-EF35-E107-94BB-93B592696D9A}"/>
              </a:ext>
            </a:extLst>
          </p:cNvPr>
          <p:cNvGrpSpPr/>
          <p:nvPr/>
        </p:nvGrpSpPr>
        <p:grpSpPr>
          <a:xfrm>
            <a:off x="221211" y="3488243"/>
            <a:ext cx="315696" cy="1473546"/>
            <a:chOff x="221211" y="3488243"/>
            <a:chExt cx="315696" cy="1473546"/>
          </a:xfrm>
        </p:grpSpPr>
        <p:grpSp>
          <p:nvGrpSpPr>
            <p:cNvPr id="6" name="Google Shape;994;p62">
              <a:extLst>
                <a:ext uri="{FF2B5EF4-FFF2-40B4-BE49-F238E27FC236}">
                  <a16:creationId xmlns:a16="http://schemas.microsoft.com/office/drawing/2014/main" id="{E1F0F44E-B4E6-5F44-3658-E75123D92870}"/>
                </a:ext>
              </a:extLst>
            </p:cNvPr>
            <p:cNvGrpSpPr/>
            <p:nvPr/>
          </p:nvGrpSpPr>
          <p:grpSpPr>
            <a:xfrm>
              <a:off x="221211" y="4646102"/>
              <a:ext cx="315687" cy="315687"/>
              <a:chOff x="221211" y="4646102"/>
              <a:chExt cx="315687" cy="315687"/>
            </a:xfrm>
          </p:grpSpPr>
          <p:sp>
            <p:nvSpPr>
              <p:cNvPr id="7" name="Google Shape;995;p62">
                <a:extLst>
                  <a:ext uri="{FF2B5EF4-FFF2-40B4-BE49-F238E27FC236}">
                    <a16:creationId xmlns:a16="http://schemas.microsoft.com/office/drawing/2014/main" id="{02997246-577C-049D-14E9-BCAA9D4E9493}"/>
                  </a:ext>
                </a:extLst>
              </p:cNvPr>
              <p:cNvSpPr/>
              <p:nvPr/>
            </p:nvSpPr>
            <p:spPr>
              <a:xfrm>
                <a:off x="286572" y="4702210"/>
                <a:ext cx="18525" cy="184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19"/>
                  <a:gd name="f4" fmla="val 1117"/>
                  <a:gd name="f5" fmla="val 559"/>
                  <a:gd name="f6" fmla="val 1"/>
                  <a:gd name="f7" fmla="val 251"/>
                  <a:gd name="f8" fmla="val 250"/>
                  <a:gd name="f9" fmla="val 558"/>
                  <a:gd name="f10" fmla="val 866"/>
                  <a:gd name="f11" fmla="val 867"/>
                  <a:gd name="f12" fmla="val 1118"/>
                  <a:gd name="f13" fmla="*/ f0 1 1119"/>
                  <a:gd name="f14" fmla="*/ f1 1 111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119"/>
                  <a:gd name="f21" fmla="*/ f18 1 111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119" h="1117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Google Shape;996;p62">
                <a:extLst>
                  <a:ext uri="{FF2B5EF4-FFF2-40B4-BE49-F238E27FC236}">
                    <a16:creationId xmlns:a16="http://schemas.microsoft.com/office/drawing/2014/main" id="{3A73A6C4-FCB3-6B28-0ACB-E92779982824}"/>
                  </a:ext>
                </a:extLst>
              </p:cNvPr>
              <p:cNvSpPr/>
              <p:nvPr/>
            </p:nvSpPr>
            <p:spPr>
              <a:xfrm>
                <a:off x="221211" y="4646102"/>
                <a:ext cx="315687" cy="3156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065"/>
                  <a:gd name="f4" fmla="val 4506"/>
                  <a:gd name="f5" fmla="val 2271"/>
                  <a:gd name="f6" fmla="val 5429"/>
                  <a:gd name="f7" fmla="val 6181"/>
                  <a:gd name="f8" fmla="val 3023"/>
                  <a:gd name="f9" fmla="val 3947"/>
                  <a:gd name="f10" fmla="val 4872"/>
                  <a:gd name="f11" fmla="val 5622"/>
                  <a:gd name="f12" fmla="val 3583"/>
                  <a:gd name="f13" fmla="val 2831"/>
                  <a:gd name="f14" fmla="val 6740"/>
                  <a:gd name="f15" fmla="val 5932"/>
                  <a:gd name="f16" fmla="val 6989"/>
                  <a:gd name="f17" fmla="val 7299"/>
                  <a:gd name="f18" fmla="val 16234"/>
                  <a:gd name="f19" fmla="val 16544"/>
                  <a:gd name="f20" fmla="val 16793"/>
                  <a:gd name="f21" fmla="val 3388"/>
                  <a:gd name="f22" fmla="val 3080"/>
                  <a:gd name="f23" fmla="val 12596"/>
                  <a:gd name="f24" fmla="val 6721"/>
                  <a:gd name="f25" fmla="val 12811"/>
                  <a:gd name="f26" fmla="val 13027"/>
                  <a:gd name="f27" fmla="val 6739"/>
                  <a:gd name="f28" fmla="val 13241"/>
                  <a:gd name="f29" fmla="val 6774"/>
                  <a:gd name="f30" fmla="val 15058"/>
                  <a:gd name="f31" fmla="val 7069"/>
                  <a:gd name="f32" fmla="val 16235"/>
                  <a:gd name="f33" fmla="val 8557"/>
                  <a:gd name="f34" fmla="val 10223"/>
                  <a:gd name="f35" fmla="val 15985"/>
                  <a:gd name="f36" fmla="val 15676"/>
                  <a:gd name="f37" fmla="val 13441"/>
                  <a:gd name="f38" fmla="val 13133"/>
                  <a:gd name="f39" fmla="val 12884"/>
                  <a:gd name="f40" fmla="val 11209"/>
                  <a:gd name="f41" fmla="val 10593"/>
                  <a:gd name="f42" fmla="val 12382"/>
                  <a:gd name="f43" fmla="val 10091"/>
                  <a:gd name="f44" fmla="val 11766"/>
                  <a:gd name="f45" fmla="val 11150"/>
                  <a:gd name="f46" fmla="val 10650"/>
                  <a:gd name="f47" fmla="val 10399"/>
                  <a:gd name="f48" fmla="val 7857"/>
                  <a:gd name="f49" fmla="val 7547"/>
                  <a:gd name="f50" fmla="val 7298"/>
                  <a:gd name="f51" fmla="val 10377"/>
                  <a:gd name="f52" fmla="val 10613"/>
                  <a:gd name="f53" fmla="val 6956"/>
                  <a:gd name="f54" fmla="val 10644"/>
                  <a:gd name="f55" fmla="val 7234"/>
                  <a:gd name="f56" fmla="val 11219"/>
                  <a:gd name="f57" fmla="val 6901"/>
                  <a:gd name="f58" fmla="val 11901"/>
                  <a:gd name="f59" fmla="val 1290"/>
                  <a:gd name="f60" fmla="val 17775"/>
                  <a:gd name="f61" fmla="val 17774"/>
                  <a:gd name="f62" fmla="*/ f0 1 19065"/>
                  <a:gd name="f63" fmla="*/ f1 1 19065"/>
                  <a:gd name="f64" fmla="val f2"/>
                  <a:gd name="f65" fmla="val f3"/>
                  <a:gd name="f66" fmla="+- f65 0 f64"/>
                  <a:gd name="f67" fmla="*/ f66 1 19065"/>
                  <a:gd name="f68" fmla="*/ f64 1 f67"/>
                  <a:gd name="f69" fmla="*/ f65 1 f67"/>
                  <a:gd name="f70" fmla="*/ f68 f62 1"/>
                  <a:gd name="f71" fmla="*/ f69 f62 1"/>
                  <a:gd name="f72" fmla="*/ f69 f63 1"/>
                  <a:gd name="f73" fmla="*/ f68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19065" h="19065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4" y="f11"/>
                    </a:cubicBezTo>
                    <a:cubicBezTo>
                      <a:pt x="f12" y="f11"/>
                      <a:pt x="f13" y="f10"/>
                      <a:pt x="f13" y="f9"/>
                    </a:cubicBezTo>
                    <a:cubicBezTo>
                      <a:pt x="f13" y="f8"/>
                      <a:pt x="f12" y="f5"/>
                      <a:pt x="f4" y="f5"/>
                    </a:cubicBezTo>
                    <a:close/>
                    <a:moveTo>
                      <a:pt x="f11" y="f14"/>
                    </a:moveTo>
                    <a:cubicBezTo>
                      <a:pt x="f15" y="f14"/>
                      <a:pt x="f7" y="f16"/>
                      <a:pt x="f7" y="f17"/>
                    </a:cubicBezTo>
                    <a:lnTo>
                      <a:pt x="f7" y="f18"/>
                    </a:lnTo>
                    <a:cubicBezTo>
                      <a:pt x="f7" y="f19"/>
                      <a:pt x="f15" y="f20"/>
                      <a:pt x="f11" y="f20"/>
                    </a:cubicBezTo>
                    <a:lnTo>
                      <a:pt x="f21" y="f20"/>
                    </a:lnTo>
                    <a:cubicBezTo>
                      <a:pt x="f22" y="f20"/>
                      <a:pt x="f13" y="f19"/>
                      <a:pt x="f13" y="f18"/>
                    </a:cubicBezTo>
                    <a:lnTo>
                      <a:pt x="f13" y="f17"/>
                    </a:lnTo>
                    <a:cubicBezTo>
                      <a:pt x="f13" y="f16"/>
                      <a:pt x="f22" y="f14"/>
                      <a:pt x="f21" y="f14"/>
                    </a:cubicBezTo>
                    <a:close/>
                    <a:moveTo>
                      <a:pt x="f23" y="f24"/>
                    </a:moveTo>
                    <a:cubicBezTo>
                      <a:pt x="f25" y="f24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lnTo>
                      <a:pt x="f32" y="f18"/>
                    </a:lnTo>
                    <a:cubicBezTo>
                      <a:pt x="f32" y="f19"/>
                      <a:pt x="f35" y="f20"/>
                      <a:pt x="f36" y="f20"/>
                    </a:cubicBezTo>
                    <a:lnTo>
                      <a:pt x="f37" y="f20"/>
                    </a:lnTo>
                    <a:cubicBezTo>
                      <a:pt x="f38" y="f20"/>
                      <a:pt x="f39" y="f19"/>
                      <a:pt x="f39" y="f18"/>
                    </a:cubicBezTo>
                    <a:lnTo>
                      <a:pt x="f39" y="f40"/>
                    </a:lnTo>
                    <a:cubicBezTo>
                      <a:pt x="f39" y="f41"/>
                      <a:pt x="f42" y="f43"/>
                      <a:pt x="f44" y="f43"/>
                    </a:cubicBezTo>
                    <a:cubicBezTo>
                      <a:pt x="f45" y="f43"/>
                      <a:pt x="f46" y="f41"/>
                      <a:pt x="f46" y="f40"/>
                    </a:cubicBezTo>
                    <a:lnTo>
                      <a:pt x="f46" y="f18"/>
                    </a:lnTo>
                    <a:cubicBezTo>
                      <a:pt x="f46" y="f19"/>
                      <a:pt x="f47" y="f20"/>
                      <a:pt x="f43" y="f20"/>
                    </a:cubicBezTo>
                    <a:lnTo>
                      <a:pt x="f48" y="f20"/>
                    </a:lnTo>
                    <a:cubicBezTo>
                      <a:pt x="f49" y="f20"/>
                      <a:pt x="f50" y="f19"/>
                      <a:pt x="f50" y="f18"/>
                    </a:cubicBezTo>
                    <a:lnTo>
                      <a:pt x="f50" y="f17"/>
                    </a:lnTo>
                    <a:cubicBezTo>
                      <a:pt x="f50" y="f16"/>
                      <a:pt x="f49" y="f14"/>
                      <a:pt x="f48" y="f14"/>
                    </a:cubicBezTo>
                    <a:lnTo>
                      <a:pt x="f43" y="f14"/>
                    </a:lnTo>
                    <a:cubicBezTo>
                      <a:pt x="f51" y="f14"/>
                      <a:pt x="f52" y="f53"/>
                      <a:pt x="f54" y="f55"/>
                    </a:cubicBezTo>
                    <a:cubicBezTo>
                      <a:pt x="f56" y="f57"/>
                      <a:pt x="f58" y="f24"/>
                      <a:pt x="f23" y="f24"/>
                    </a:cubicBezTo>
                    <a:close/>
                    <a:moveTo>
                      <a:pt x="f13" y="f2"/>
                    </a:moveTo>
                    <a:cubicBezTo>
                      <a:pt x="f59" y="f2"/>
                      <a:pt x="f2" y="f59"/>
                      <a:pt x="f2" y="f13"/>
                    </a:cubicBezTo>
                    <a:lnTo>
                      <a:pt x="f2" y="f18"/>
                    </a:lnTo>
                    <a:cubicBezTo>
                      <a:pt x="f2" y="f60"/>
                      <a:pt x="f59" y="f3"/>
                      <a:pt x="f13" y="f3"/>
                    </a:cubicBezTo>
                    <a:lnTo>
                      <a:pt x="f32" y="f3"/>
                    </a:lnTo>
                    <a:cubicBezTo>
                      <a:pt x="f61" y="f3"/>
                      <a:pt x="f3" y="f60"/>
                      <a:pt x="f3" y="f18"/>
                    </a:cubicBezTo>
                    <a:lnTo>
                      <a:pt x="f3" y="f13"/>
                    </a:lnTo>
                    <a:cubicBezTo>
                      <a:pt x="f3" y="f59"/>
                      <a:pt x="f61" y="f2"/>
                      <a:pt x="f32" y="f2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Google Shape;997;p62">
                <a:extLst>
                  <a:ext uri="{FF2B5EF4-FFF2-40B4-BE49-F238E27FC236}">
                    <a16:creationId xmlns:a16="http://schemas.microsoft.com/office/drawing/2014/main" id="{144074F5-EB80-454A-5B02-B5BDB22DADD5}"/>
                  </a:ext>
                </a:extLst>
              </p:cNvPr>
              <p:cNvSpPr/>
              <p:nvPr/>
            </p:nvSpPr>
            <p:spPr>
              <a:xfrm>
                <a:off x="360547" y="4775892"/>
                <a:ext cx="111008" cy="1297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704"/>
                  <a:gd name="f4" fmla="val 7837"/>
                  <a:gd name="f5" fmla="val 4182"/>
                  <a:gd name="f6" fmla="val 3474"/>
                  <a:gd name="f7" fmla="val 2782"/>
                  <a:gd name="f8" fmla="val 261"/>
                  <a:gd name="f9" fmla="val 2332"/>
                  <a:gd name="f10" fmla="val 711"/>
                  <a:gd name="f11" fmla="val 2108"/>
                  <a:gd name="f12" fmla="val 935"/>
                  <a:gd name="f13" fmla="val 1938"/>
                  <a:gd name="f14" fmla="val 1142"/>
                  <a:gd name="f15" fmla="val 1686"/>
                  <a:gd name="f16" fmla="val 1618"/>
                  <a:gd name="f17" fmla="val 1544"/>
                  <a:gd name="f18" fmla="val 1127"/>
                  <a:gd name="f19" fmla="val 1462"/>
                  <a:gd name="f20" fmla="val 1093"/>
                  <a:gd name="f21" fmla="val 1253"/>
                  <a:gd name="f22" fmla="val 1006"/>
                  <a:gd name="f23" fmla="val 1117"/>
                  <a:gd name="f24" fmla="val 803"/>
                  <a:gd name="f25" fmla="val 576"/>
                  <a:gd name="f26" fmla="val 17"/>
                  <a:gd name="f27" fmla="val 1"/>
                  <a:gd name="f28" fmla="val 7836"/>
                  <a:gd name="f29" fmla="val 3370"/>
                  <a:gd name="f30" fmla="val 2137"/>
                  <a:gd name="f31" fmla="val 2120"/>
                  <a:gd name="f32" fmla="val 1135"/>
                  <a:gd name="f33" fmla="val 3351"/>
                  <a:gd name="f34" fmla="val 4584"/>
                  <a:gd name="f35" fmla="val 5585"/>
                  <a:gd name="f36" fmla="val 6703"/>
                  <a:gd name="f37" fmla="val 2384"/>
                  <a:gd name="f38" fmla="val 1266"/>
                  <a:gd name="f39" fmla="val 5932"/>
                  <a:gd name="f40" fmla="val 245"/>
                  <a:gd name="f41" fmla="val 4648"/>
                  <a:gd name="f42" fmla="val 38"/>
                  <a:gd name="f43" fmla="val 4493"/>
                  <a:gd name="f44" fmla="val 13"/>
                  <a:gd name="f45" fmla="val 4337"/>
                  <a:gd name="f46" fmla="*/ f0 1 6704"/>
                  <a:gd name="f47" fmla="*/ f1 1 7837"/>
                  <a:gd name="f48" fmla="val f2"/>
                  <a:gd name="f49" fmla="val f3"/>
                  <a:gd name="f50" fmla="val f4"/>
                  <a:gd name="f51" fmla="+- f50 0 f48"/>
                  <a:gd name="f52" fmla="+- f49 0 f48"/>
                  <a:gd name="f53" fmla="*/ f52 1 6704"/>
                  <a:gd name="f54" fmla="*/ f51 1 7837"/>
                  <a:gd name="f55" fmla="*/ f48 1 f53"/>
                  <a:gd name="f56" fmla="*/ f49 1 f53"/>
                  <a:gd name="f57" fmla="*/ f48 1 f54"/>
                  <a:gd name="f58" fmla="*/ f50 1 f54"/>
                  <a:gd name="f59" fmla="*/ f55 f46 1"/>
                  <a:gd name="f60" fmla="*/ f56 f46 1"/>
                  <a:gd name="f61" fmla="*/ f58 f47 1"/>
                  <a:gd name="f62" fmla="*/ f57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6704" h="783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3" y="f25"/>
                    </a:cubicBezTo>
                    <a:lnTo>
                      <a:pt x="f23" y="f26"/>
                    </a:lnTo>
                    <a:lnTo>
                      <a:pt x="f27" y="f26"/>
                    </a:lnTo>
                    <a:lnTo>
                      <a:pt x="f27" y="f28"/>
                    </a:lnTo>
                    <a:lnTo>
                      <a:pt x="f23" y="f28"/>
                    </a:lnTo>
                    <a:lnTo>
                      <a:pt x="f23" y="f29"/>
                    </a:lnTo>
                    <a:cubicBezTo>
                      <a:pt x="f23" y="f30"/>
                      <a:pt x="f31" y="f32"/>
                      <a:pt x="f33" y="f32"/>
                    </a:cubicBezTo>
                    <a:cubicBezTo>
                      <a:pt x="f34" y="f32"/>
                      <a:pt x="f35" y="f30"/>
                      <a:pt x="f35" y="f29"/>
                    </a:cubicBezTo>
                    <a:lnTo>
                      <a:pt x="f35" y="f28"/>
                    </a:lnTo>
                    <a:lnTo>
                      <a:pt x="f36" y="f28"/>
                    </a:lnTo>
                    <a:lnTo>
                      <a:pt x="f36" y="f37"/>
                    </a:lnTo>
                    <a:cubicBezTo>
                      <a:pt x="f36" y="f38"/>
                      <a:pt x="f39" y="f40"/>
                      <a:pt x="f41" y="f42"/>
                    </a:cubicBezTo>
                    <a:cubicBezTo>
                      <a:pt x="f43" y="f44"/>
                      <a:pt x="f45" y="f2"/>
                      <a:pt x="f5" y="f2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Google Shape;998;p62">
                <a:extLst>
                  <a:ext uri="{FF2B5EF4-FFF2-40B4-BE49-F238E27FC236}">
                    <a16:creationId xmlns:a16="http://schemas.microsoft.com/office/drawing/2014/main" id="{D0475655-687C-AA2D-DD72-E669D7464C76}"/>
                  </a:ext>
                </a:extLst>
              </p:cNvPr>
              <p:cNvSpPr/>
              <p:nvPr/>
            </p:nvSpPr>
            <p:spPr>
              <a:xfrm>
                <a:off x="286572" y="4776176"/>
                <a:ext cx="18525" cy="1294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19"/>
                  <a:gd name="f4" fmla="val 7820"/>
                  <a:gd name="f5" fmla="val 7819"/>
                  <a:gd name="f6" fmla="val 1118"/>
                  <a:gd name="f7" fmla="*/ f0 1 1119"/>
                  <a:gd name="f8" fmla="*/ f1 1 7820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119"/>
                  <a:gd name="f15" fmla="*/ f12 1 7820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119" h="782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Google Shape;999;p62">
              <a:extLst>
                <a:ext uri="{FF2B5EF4-FFF2-40B4-BE49-F238E27FC236}">
                  <a16:creationId xmlns:a16="http://schemas.microsoft.com/office/drawing/2014/main" id="{7E2F376D-078B-7035-F1C5-616262DE0C6F}"/>
                </a:ext>
              </a:extLst>
            </p:cNvPr>
            <p:cNvGrpSpPr/>
            <p:nvPr/>
          </p:nvGrpSpPr>
          <p:grpSpPr>
            <a:xfrm>
              <a:off x="221211" y="3488243"/>
              <a:ext cx="315696" cy="315687"/>
              <a:chOff x="221211" y="3488243"/>
              <a:chExt cx="315696" cy="315687"/>
            </a:xfrm>
          </p:grpSpPr>
          <p:sp>
            <p:nvSpPr>
              <p:cNvPr id="12" name="Google Shape;1000;p62">
                <a:extLst>
                  <a:ext uri="{FF2B5EF4-FFF2-40B4-BE49-F238E27FC236}">
                    <a16:creationId xmlns:a16="http://schemas.microsoft.com/office/drawing/2014/main" id="{BA44BCDE-1C06-DAEB-15DC-B66F630240BC}"/>
                  </a:ext>
                </a:extLst>
              </p:cNvPr>
              <p:cNvSpPr/>
              <p:nvPr/>
            </p:nvSpPr>
            <p:spPr>
              <a:xfrm>
                <a:off x="370423" y="3543519"/>
                <a:ext cx="108072" cy="2604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27"/>
                  <a:gd name="f4" fmla="val 15727"/>
                  <a:gd name="f5" fmla="val 4957"/>
                  <a:gd name="f6" fmla="val 1"/>
                  <a:gd name="f7" fmla="val 4645"/>
                  <a:gd name="f8" fmla="val 4336"/>
                  <a:gd name="f9" fmla="val 24"/>
                  <a:gd name="f10" fmla="val 4028"/>
                  <a:gd name="f11" fmla="val 69"/>
                  <a:gd name="f12" fmla="val 2588"/>
                  <a:gd name="f13" fmla="val 280"/>
                  <a:gd name="f14" fmla="val 1700"/>
                  <a:gd name="f15" fmla="val 890"/>
                  <a:gd name="f16" fmla="val 1675"/>
                  <a:gd name="f17" fmla="val 2250"/>
                  <a:gd name="f18" fmla="val 5040"/>
                  <a:gd name="f19" fmla="val 5348"/>
                  <a:gd name="f20" fmla="val 1426"/>
                  <a:gd name="f21" fmla="val 5599"/>
                  <a:gd name="f22" fmla="val 1118"/>
                  <a:gd name="f23" fmla="val 6715"/>
                  <a:gd name="f24" fmla="val 6965"/>
                  <a:gd name="f25" fmla="val 7274"/>
                  <a:gd name="f26" fmla="val 3352"/>
                  <a:gd name="f27" fmla="val 3602"/>
                  <a:gd name="f28" fmla="val 3910"/>
                  <a:gd name="f29" fmla="val 5709"/>
                  <a:gd name="f30" fmla="val 5987"/>
                  <a:gd name="f31" fmla="val 3253"/>
                  <a:gd name="f32" fmla="val 2316"/>
                  <a:gd name="f33" fmla="val 3942"/>
                  <a:gd name="f34" fmla="val 1677"/>
                  <a:gd name="f35" fmla="val 4968"/>
                  <a:gd name="f36" fmla="val 1504"/>
                  <a:gd name="f37" fmla="val 5157"/>
                  <a:gd name="f38" fmla="val 1473"/>
                  <a:gd name="f39" fmla="val 5339"/>
                  <a:gd name="f40" fmla="val 1460"/>
                  <a:gd name="f41" fmla="val 5511"/>
                  <a:gd name="f42" fmla="val 5810"/>
                  <a:gd name="f43" fmla="val 6082"/>
                  <a:gd name="f44" fmla="val 1498"/>
                  <a:gd name="f45" fmla="val 6324"/>
                  <a:gd name="f46" fmla="val 1546"/>
                  <a:gd name="f47" fmla="val 6526"/>
                  <a:gd name="f48" fmla="val 182"/>
                  <a:gd name="f49" fmla="val 5988"/>
                  <a:gd name="f50" fmla="val 62"/>
                  <a:gd name="f51" fmla="val 5468"/>
                  <a:gd name="f52" fmla="*/ f0 1 6527"/>
                  <a:gd name="f53" fmla="*/ f1 1 15727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6527"/>
                  <a:gd name="f60" fmla="*/ f57 1 15727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6527" h="1572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6" y="f18"/>
                    </a:lnTo>
                    <a:cubicBezTo>
                      <a:pt x="f16" y="f19"/>
                      <a:pt x="f20" y="f21"/>
                      <a:pt x="f22" y="f21"/>
                    </a:cubicBezTo>
                    <a:lnTo>
                      <a:pt x="f2" y="f21"/>
                    </a:lnTo>
                    <a:lnTo>
                      <a:pt x="f2" y="f23"/>
                    </a:lnTo>
                    <a:lnTo>
                      <a:pt x="f22" y="f23"/>
                    </a:lnTo>
                    <a:cubicBezTo>
                      <a:pt x="f20" y="f23"/>
                      <a:pt x="f16" y="f24"/>
                      <a:pt x="f16" y="f25"/>
                    </a:cubicBezTo>
                    <a:lnTo>
                      <a:pt x="f16" y="f4"/>
                    </a:lnTo>
                    <a:lnTo>
                      <a:pt x="f26" y="f4"/>
                    </a:lnTo>
                    <a:lnTo>
                      <a:pt x="f26" y="f25"/>
                    </a:lnTo>
                    <a:cubicBezTo>
                      <a:pt x="f26" y="f24"/>
                      <a:pt x="f27" y="f23"/>
                      <a:pt x="f28" y="f23"/>
                    </a:cubicBezTo>
                    <a:lnTo>
                      <a:pt x="f29" y="f23"/>
                    </a:lnTo>
                    <a:lnTo>
                      <a:pt x="f30" y="f21"/>
                    </a:lnTo>
                    <a:lnTo>
                      <a:pt x="f28" y="f21"/>
                    </a:lnTo>
                    <a:cubicBezTo>
                      <a:pt x="f27" y="f21"/>
                      <a:pt x="f26" y="f19"/>
                      <a:pt x="f26" y="f18"/>
                    </a:cubicBezTo>
                    <a:lnTo>
                      <a:pt x="f26" y="f31"/>
                    </a:lnTo>
                    <a:cubicBezTo>
                      <a:pt x="f26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cubicBezTo>
                      <a:pt x="f49" y="f50"/>
                      <a:pt x="f51" y="f6"/>
                      <a:pt x="f5" y="f6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Google Shape;1001;p62">
                <a:extLst>
                  <a:ext uri="{FF2B5EF4-FFF2-40B4-BE49-F238E27FC236}">
                    <a16:creationId xmlns:a16="http://schemas.microsoft.com/office/drawing/2014/main" id="{26AA195E-87BA-2C0F-ACAE-9749E8267119}"/>
                  </a:ext>
                </a:extLst>
              </p:cNvPr>
              <p:cNvSpPr/>
              <p:nvPr/>
            </p:nvSpPr>
            <p:spPr>
              <a:xfrm>
                <a:off x="221211" y="3488243"/>
                <a:ext cx="315696" cy="3156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066"/>
                  <a:gd name="f4" fmla="val 19065"/>
                  <a:gd name="f5" fmla="val 2794"/>
                  <a:gd name="f6" fmla="val 1255"/>
                  <a:gd name="f7" fmla="val 1"/>
                  <a:gd name="f8" fmla="val 1253"/>
                  <a:gd name="f9" fmla="val 2793"/>
                  <a:gd name="f10" fmla="val 16271"/>
                  <a:gd name="f11" fmla="val 17812"/>
                  <a:gd name="f12" fmla="val 9571"/>
                  <a:gd name="f13" fmla="val 11171"/>
                  <a:gd name="f14" fmla="val 8453"/>
                  <a:gd name="f15" fmla="val 8145"/>
                  <a:gd name="f16" fmla="val 7896"/>
                  <a:gd name="f17" fmla="val 10920"/>
                  <a:gd name="f18" fmla="val 10612"/>
                  <a:gd name="f19" fmla="val 8378"/>
                  <a:gd name="f20" fmla="val 8070"/>
                  <a:gd name="f21" fmla="val 7819"/>
                  <a:gd name="f22" fmla="val 5836"/>
                  <a:gd name="f23" fmla="val 3710"/>
                  <a:gd name="f24" fmla="val 10741"/>
                  <a:gd name="f25" fmla="val 2615"/>
                  <a:gd name="f26" fmla="val 12878"/>
                  <a:gd name="f27" fmla="val 2302"/>
                  <a:gd name="f28" fmla="val 13231"/>
                  <a:gd name="f29" fmla="val 2249"/>
                  <a:gd name="f30" fmla="val 13591"/>
                  <a:gd name="f31" fmla="val 2223"/>
                  <a:gd name="f32" fmla="val 13956"/>
                  <a:gd name="f33" fmla="val 14725"/>
                  <a:gd name="f34" fmla="val 15517"/>
                  <a:gd name="f35" fmla="val 2339"/>
                  <a:gd name="f36" fmla="val 16318"/>
                  <a:gd name="f37" fmla="val 2567"/>
                  <a:gd name="f38" fmla="val 16589"/>
                  <a:gd name="f39" fmla="val 2643"/>
                  <a:gd name="f40" fmla="val 16759"/>
                  <a:gd name="f41" fmla="val 2908"/>
                  <a:gd name="f42" fmla="val 16718"/>
                  <a:gd name="f43" fmla="val 3186"/>
                  <a:gd name="f44" fmla="val 16352"/>
                  <a:gd name="f45" fmla="val 5650"/>
                  <a:gd name="f46" fmla="val 16329"/>
                  <a:gd name="f47" fmla="val 5806"/>
                  <a:gd name="f48" fmla="val 16240"/>
                  <a:gd name="f49" fmla="val 5944"/>
                  <a:gd name="f50" fmla="val 16111"/>
                  <a:gd name="f51" fmla="val 6031"/>
                  <a:gd name="f52" fmla="val 16006"/>
                  <a:gd name="f53" fmla="val 6102"/>
                  <a:gd name="f54" fmla="val 15912"/>
                  <a:gd name="f55" fmla="val 6127"/>
                  <a:gd name="f56" fmla="val 15818"/>
                  <a:gd name="f57" fmla="val 15717"/>
                  <a:gd name="f58" fmla="val 15614"/>
                  <a:gd name="f59" fmla="val 6098"/>
                  <a:gd name="f60" fmla="val 15494"/>
                  <a:gd name="f61" fmla="val 6068"/>
                  <a:gd name="f62" fmla="val 15202"/>
                  <a:gd name="f63" fmla="val 5995"/>
                  <a:gd name="f64" fmla="val 14879"/>
                  <a:gd name="f65" fmla="val 5914"/>
                  <a:gd name="f66" fmla="val 14527"/>
                  <a:gd name="f67" fmla="val 14409"/>
                  <a:gd name="f68" fmla="val 14289"/>
                  <a:gd name="f69" fmla="val 5923"/>
                  <a:gd name="f70" fmla="val 14165"/>
                  <a:gd name="f71" fmla="val 13534"/>
                  <a:gd name="f72" fmla="val 6050"/>
                  <a:gd name="f73" fmla="val 13481"/>
                  <a:gd name="f74" fmla="val 6333"/>
                  <a:gd name="f75" fmla="val 6590"/>
                  <a:gd name="f76" fmla="val 15715"/>
                  <a:gd name="f77" fmla="val 15887"/>
                  <a:gd name="f78" fmla="val 16048"/>
                  <a:gd name="f79" fmla="val 7899"/>
                  <a:gd name="f80" fmla="val 16154"/>
                  <a:gd name="f81" fmla="val 8035"/>
                  <a:gd name="f82" fmla="val 16260"/>
                  <a:gd name="f83" fmla="val 8169"/>
                  <a:gd name="f84" fmla="val 16297"/>
                  <a:gd name="f85" fmla="val 8346"/>
                  <a:gd name="f86" fmla="val 16256"/>
                  <a:gd name="f87" fmla="val 8513"/>
                  <a:gd name="f88" fmla="val 15697"/>
                  <a:gd name="f89" fmla="val 10747"/>
                  <a:gd name="f90" fmla="val 15635"/>
                  <a:gd name="f91" fmla="val 10996"/>
                  <a:gd name="f92" fmla="val 15412"/>
                  <a:gd name="f93" fmla="val 11170"/>
                  <a:gd name="f94" fmla="val 15156"/>
                  <a:gd name="f95" fmla="val 16272"/>
                  <a:gd name="f96" fmla="val 17813"/>
                  <a:gd name="f97" fmla="val 17810"/>
                  <a:gd name="f98" fmla="val 16274"/>
                  <a:gd name="f99" fmla="*/ f0 1 19066"/>
                  <a:gd name="f100" fmla="*/ f1 1 19065"/>
                  <a:gd name="f101" fmla="val f2"/>
                  <a:gd name="f102" fmla="val f3"/>
                  <a:gd name="f103" fmla="val f4"/>
                  <a:gd name="f104" fmla="+- f103 0 f101"/>
                  <a:gd name="f105" fmla="+- f102 0 f101"/>
                  <a:gd name="f106" fmla="*/ f105 1 19066"/>
                  <a:gd name="f107" fmla="*/ f104 1 19065"/>
                  <a:gd name="f108" fmla="*/ f101 1 f106"/>
                  <a:gd name="f109" fmla="*/ f102 1 f106"/>
                  <a:gd name="f110" fmla="*/ f101 1 f107"/>
                  <a:gd name="f111" fmla="*/ f103 1 f107"/>
                  <a:gd name="f112" fmla="*/ f108 f99 1"/>
                  <a:gd name="f113" fmla="*/ f109 f99 1"/>
                  <a:gd name="f114" fmla="*/ f111 f100 1"/>
                  <a:gd name="f115" fmla="*/ f110 f10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2" t="f115" r="f113" b="f114"/>
                <a:pathLst>
                  <a:path w="19066" h="1906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6" y="f4"/>
                      <a:pt x="f5" y="f4"/>
                    </a:cubicBez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5" y="f13"/>
                      <a:pt x="f16" y="f17"/>
                      <a:pt x="f16" y="f18"/>
                    </a:cubicBezTo>
                    <a:lnTo>
                      <a:pt x="f16" y="f19"/>
                    </a:lnTo>
                    <a:cubicBezTo>
                      <a:pt x="f16" y="f20"/>
                      <a:pt x="f15" y="f21"/>
                      <a:pt x="f14" y="f21"/>
                    </a:cubicBezTo>
                    <a:lnTo>
                      <a:pt x="f12" y="f21"/>
                    </a:lnTo>
                    <a:lnTo>
                      <a:pt x="f12" y="f22"/>
                    </a:lnTo>
                    <a:cubicBezTo>
                      <a:pt x="f1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49"/>
                    </a:cubicBezTo>
                    <a:cubicBezTo>
                      <a:pt x="f71" y="f72"/>
                      <a:pt x="f73" y="f74"/>
                      <a:pt x="f73" y="f75"/>
                    </a:cubicBezTo>
                    <a:lnTo>
                      <a:pt x="f73" y="f21"/>
                    </a:lnTo>
                    <a:lnTo>
                      <a:pt x="f76" y="f21"/>
                    </a:lnTo>
                    <a:cubicBezTo>
                      <a:pt x="f77" y="f21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lnTo>
                      <a:pt x="f88" y="f89"/>
                    </a:lnTo>
                    <a:cubicBezTo>
                      <a:pt x="f90" y="f91"/>
                      <a:pt x="f92" y="f93"/>
                      <a:pt x="f94" y="f93"/>
                    </a:cubicBezTo>
                    <a:lnTo>
                      <a:pt x="f73" y="f93"/>
                    </a:lnTo>
                    <a:lnTo>
                      <a:pt x="f73" y="f4"/>
                    </a:lnTo>
                    <a:lnTo>
                      <a:pt x="f95" y="f4"/>
                    </a:lnTo>
                    <a:cubicBezTo>
                      <a:pt x="f96" y="f4"/>
                      <a:pt x="f3" y="f97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96" y="f2"/>
                      <a:pt x="f98" y="f2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" name="Google Shape;1002;p62">
              <a:extLst>
                <a:ext uri="{FF2B5EF4-FFF2-40B4-BE49-F238E27FC236}">
                  <a16:creationId xmlns:a16="http://schemas.microsoft.com/office/drawing/2014/main" id="{2BE56099-320F-8BB8-1E91-214E7B2EDD6D}"/>
                </a:ext>
              </a:extLst>
            </p:cNvPr>
            <p:cNvGrpSpPr/>
            <p:nvPr/>
          </p:nvGrpSpPr>
          <p:grpSpPr>
            <a:xfrm>
              <a:off x="221220" y="4067168"/>
              <a:ext cx="315669" cy="315687"/>
              <a:chOff x="221220" y="4067168"/>
              <a:chExt cx="315669" cy="315687"/>
            </a:xfrm>
          </p:grpSpPr>
          <p:sp>
            <p:nvSpPr>
              <p:cNvPr id="15" name="Google Shape;1003;p62">
                <a:extLst>
                  <a:ext uri="{FF2B5EF4-FFF2-40B4-BE49-F238E27FC236}">
                    <a16:creationId xmlns:a16="http://schemas.microsoft.com/office/drawing/2014/main" id="{0E7FE385-D802-2B76-CA5D-DDA21129A2E5}"/>
                  </a:ext>
                </a:extLst>
              </p:cNvPr>
              <p:cNvSpPr/>
              <p:nvPr/>
            </p:nvSpPr>
            <p:spPr>
              <a:xfrm>
                <a:off x="277319" y="4123285"/>
                <a:ext cx="203472" cy="2034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288"/>
                  <a:gd name="f4" fmla="val 12287"/>
                  <a:gd name="f5" fmla="val 10053"/>
                  <a:gd name="f6" fmla="val 1117"/>
                  <a:gd name="f7" fmla="val 10669"/>
                  <a:gd name="f8" fmla="val 11171"/>
                  <a:gd name="f9" fmla="val 1617"/>
                  <a:gd name="f10" fmla="val 2233"/>
                  <a:gd name="f11" fmla="val 11170"/>
                  <a:gd name="f12" fmla="val 2850"/>
                  <a:gd name="f13" fmla="val 3351"/>
                  <a:gd name="f14" fmla="val 9438"/>
                  <a:gd name="f15" fmla="val 8937"/>
                  <a:gd name="f16" fmla="val 6144"/>
                  <a:gd name="f17" fmla="val 8300"/>
                  <a:gd name="f18" fmla="val 3988"/>
                  <a:gd name="f19" fmla="val 8299"/>
                  <a:gd name="f20" fmla="val 10054"/>
                  <a:gd name="f21" fmla="val 3989"/>
                  <a:gd name="f22" fmla="val 2234"/>
                  <a:gd name="f23" fmla="val 3987"/>
                  <a:gd name="f24" fmla="val 1675"/>
                  <a:gd name="f25" fmla="val 1"/>
                  <a:gd name="f26" fmla="val 752"/>
                  <a:gd name="f27" fmla="val 751"/>
                  <a:gd name="f28" fmla="val 1676"/>
                  <a:gd name="f29" fmla="val 10611"/>
                  <a:gd name="f30" fmla="val 11536"/>
                  <a:gd name="f31" fmla="val 12286"/>
                  <a:gd name="f32" fmla="val 10612"/>
                  <a:gd name="f33" fmla="*/ f0 1 12288"/>
                  <a:gd name="f34" fmla="*/ f1 1 12287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2288"/>
                  <a:gd name="f41" fmla="*/ f38 1 12287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2288" h="12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7" y="f13"/>
                      <a:pt x="f5" y="f13"/>
                    </a:cubicBezTo>
                    <a:cubicBezTo>
                      <a:pt x="f14" y="f13"/>
                      <a:pt x="f15" y="f12"/>
                      <a:pt x="f15" y="f10"/>
                    </a:cubicBezTo>
                    <a:cubicBezTo>
                      <a:pt x="f15" y="f9"/>
                      <a:pt x="f14" y="f6"/>
                      <a:pt x="f5" y="f6"/>
                    </a:cubicBezTo>
                    <a:close/>
                    <a:moveTo>
                      <a:pt x="f16" y="f10"/>
                    </a:moveTo>
                    <a:cubicBezTo>
                      <a:pt x="f17" y="f10"/>
                      <a:pt x="f5" y="f18"/>
                      <a:pt x="f5" y="f16"/>
                    </a:cubicBezTo>
                    <a:cubicBezTo>
                      <a:pt x="f5" y="f19"/>
                      <a:pt x="f17" y="f20"/>
                      <a:pt x="f16" y="f20"/>
                    </a:cubicBezTo>
                    <a:cubicBezTo>
                      <a:pt x="f21" y="f20"/>
                      <a:pt x="f22" y="f19"/>
                      <a:pt x="f22" y="f16"/>
                    </a:cubicBezTo>
                    <a:cubicBezTo>
                      <a:pt x="f22" y="f18"/>
                      <a:pt x="f23" y="f10"/>
                      <a:pt x="f16" y="f10"/>
                    </a:cubicBezTo>
                    <a:close/>
                    <a:moveTo>
                      <a:pt x="f24" y="f25"/>
                    </a:moveTo>
                    <a:cubicBezTo>
                      <a:pt x="f26" y="f25"/>
                      <a:pt x="f2" y="f27"/>
                      <a:pt x="f2" y="f28"/>
                    </a:cubicBezTo>
                    <a:lnTo>
                      <a:pt x="f2" y="f29"/>
                    </a:lnTo>
                    <a:cubicBezTo>
                      <a:pt x="f2" y="f30"/>
                      <a:pt x="f26" y="f31"/>
                      <a:pt x="f24" y="f31"/>
                    </a:cubicBezTo>
                    <a:lnTo>
                      <a:pt x="f32" y="f31"/>
                    </a:lnTo>
                    <a:cubicBezTo>
                      <a:pt x="f30" y="f31"/>
                      <a:pt x="f3" y="f30"/>
                      <a:pt x="f3" y="f29"/>
                    </a:cubicBezTo>
                    <a:lnTo>
                      <a:pt x="f3" y="f28"/>
                    </a:lnTo>
                    <a:cubicBezTo>
                      <a:pt x="f3" y="f26"/>
                      <a:pt x="f30" y="f25"/>
                      <a:pt x="f32" y="f25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Google Shape;1004;p62">
                <a:extLst>
                  <a:ext uri="{FF2B5EF4-FFF2-40B4-BE49-F238E27FC236}">
                    <a16:creationId xmlns:a16="http://schemas.microsoft.com/office/drawing/2014/main" id="{5E3433DA-CD7B-7E49-FCA6-F70FEB3D4B8F}"/>
                  </a:ext>
                </a:extLst>
              </p:cNvPr>
              <p:cNvSpPr/>
              <p:nvPr/>
            </p:nvSpPr>
            <p:spPr>
              <a:xfrm>
                <a:off x="332786" y="4178771"/>
                <a:ext cx="92528" cy="92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88"/>
                  <a:gd name="f4" fmla="val 5585"/>
                  <a:gd name="f5" fmla="val 2794"/>
                  <a:gd name="f6" fmla="val 1255"/>
                  <a:gd name="f7" fmla="val 1"/>
                  <a:gd name="f8" fmla="val 1252"/>
                  <a:gd name="f9" fmla="val 2793"/>
                  <a:gd name="f10" fmla="val 4332"/>
                  <a:gd name="f11" fmla="val 4333"/>
                  <a:gd name="f12" fmla="val 5587"/>
                  <a:gd name="f13" fmla="*/ f0 1 5588"/>
                  <a:gd name="f14" fmla="*/ f1 1 5585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588"/>
                  <a:gd name="f21" fmla="*/ f18 1 5585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588" h="558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Google Shape;1005;p62">
                <a:extLst>
                  <a:ext uri="{FF2B5EF4-FFF2-40B4-BE49-F238E27FC236}">
                    <a16:creationId xmlns:a16="http://schemas.microsoft.com/office/drawing/2014/main" id="{F704BF57-3A35-A237-6222-2A49990213E1}"/>
                  </a:ext>
                </a:extLst>
              </p:cNvPr>
              <p:cNvSpPr/>
              <p:nvPr/>
            </p:nvSpPr>
            <p:spPr>
              <a:xfrm>
                <a:off x="221220" y="4067168"/>
                <a:ext cx="315669" cy="3156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064"/>
                  <a:gd name="f4" fmla="val 19065"/>
                  <a:gd name="f5" fmla="val 14000"/>
                  <a:gd name="f6" fmla="val 2271"/>
                  <a:gd name="f7" fmla="val 15539"/>
                  <a:gd name="f8" fmla="val 16794"/>
                  <a:gd name="f9" fmla="val 3524"/>
                  <a:gd name="f10" fmla="val 5065"/>
                  <a:gd name="f11" fmla="val 15541"/>
                  <a:gd name="f12" fmla="val 16793"/>
                  <a:gd name="f13" fmla="val 5063"/>
                  <a:gd name="f14" fmla="val 2272"/>
                  <a:gd name="f15" fmla="val 2829"/>
                  <a:gd name="f16" fmla="val 1290"/>
                  <a:gd name="f17" fmla="val 2831"/>
                  <a:gd name="f18" fmla="val 16234"/>
                  <a:gd name="f19" fmla="val 17775"/>
                  <a:gd name="f20" fmla="val 16235"/>
                  <a:gd name="f21" fmla="val 17774"/>
                  <a:gd name="f22" fmla="val 19063"/>
                  <a:gd name="f23" fmla="*/ f0 1 19064"/>
                  <a:gd name="f24" fmla="*/ f1 1 19065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9064"/>
                  <a:gd name="f31" fmla="*/ f28 1 19065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9064" h="1906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5"/>
                    </a:ln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9" y="f12"/>
                      <a:pt x="f14" y="f11"/>
                      <a:pt x="f14" y="f5"/>
                    </a:cubicBezTo>
                    <a:lnTo>
                      <a:pt x="f14" y="f10"/>
                    </a:lnTo>
                    <a:cubicBezTo>
                      <a:pt x="f14" y="f9"/>
                      <a:pt x="f9" y="f6"/>
                      <a:pt x="f13" y="f6"/>
                    </a:cubicBezTo>
                    <a:close/>
                    <a:moveTo>
                      <a:pt x="f15" y="f2"/>
                    </a:moveTo>
                    <a:cubicBezTo>
                      <a:pt x="f16" y="f2"/>
                      <a:pt x="f2" y="f16"/>
                      <a:pt x="f2" y="f17"/>
                    </a:cubicBezTo>
                    <a:lnTo>
                      <a:pt x="f2" y="f18"/>
                    </a:lnTo>
                    <a:cubicBezTo>
                      <a:pt x="f2" y="f19"/>
                      <a:pt x="f16" y="f4"/>
                      <a:pt x="f15" y="f4"/>
                    </a:cubicBezTo>
                    <a:lnTo>
                      <a:pt x="f20" y="f4"/>
                    </a:lnTo>
                    <a:cubicBezTo>
                      <a:pt x="f21" y="f4"/>
                      <a:pt x="f22" y="f19"/>
                      <a:pt x="f22" y="f18"/>
                    </a:cubicBezTo>
                    <a:lnTo>
                      <a:pt x="f22" y="f17"/>
                    </a:lnTo>
                    <a:cubicBezTo>
                      <a:pt x="f22" y="f16"/>
                      <a:pt x="f21" y="f2"/>
                      <a:pt x="f20" y="f2"/>
                    </a:cubicBezTo>
                    <a:close/>
                  </a:path>
                </a:pathLst>
              </a:custGeom>
              <a:solidFill>
                <a:srgbClr val="03CBE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8" name="Google Shape;1006;p62">
            <a:extLst>
              <a:ext uri="{FF2B5EF4-FFF2-40B4-BE49-F238E27FC236}">
                <a16:creationId xmlns:a16="http://schemas.microsoft.com/office/drawing/2014/main" id="{18D91B06-876E-8A1B-1174-E7A5304D3EB7}"/>
              </a:ext>
            </a:extLst>
          </p:cNvPr>
          <p:cNvSpPr txBox="1"/>
          <p:nvPr/>
        </p:nvSpPr>
        <p:spPr>
          <a:xfrm>
            <a:off x="862516" y="4735256"/>
            <a:ext cx="3262204" cy="258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i="0" u="none" strike="noStrike" kern="0" cap="none" spc="0" baseline="0" dirty="0">
                <a:solidFill>
                  <a:srgbClr val="4A9EAA"/>
                </a:solidFill>
                <a:uFillTx/>
                <a:latin typeface="Barlow"/>
                <a:ea typeface="Barlow"/>
                <a:cs typeface="B Nazanin" panose="00000400000000000000" pitchFamily="2" charset="-78"/>
              </a:rPr>
              <a:t>قالب پاورپوینت</a:t>
            </a:r>
            <a:endParaRPr lang="en-US" sz="1200" b="1" i="0" u="none" strike="noStrike" kern="0" cap="none" spc="0" baseline="0" dirty="0">
              <a:solidFill>
                <a:srgbClr val="4A9EAA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pic>
        <p:nvPicPr>
          <p:cNvPr id="19" name="Picture 2" descr="barco blanco y azul en el mar durante el día">
            <a:extLst>
              <a:ext uri="{FF2B5EF4-FFF2-40B4-BE49-F238E27FC236}">
                <a16:creationId xmlns:a16="http://schemas.microsoft.com/office/drawing/2014/main" id="{30A99A0A-DC70-9CD3-8E17-B1BD079C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24721" y="0"/>
            <a:ext cx="5019287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0" name="Grupo 1">
            <a:extLst>
              <a:ext uri="{FF2B5EF4-FFF2-40B4-BE49-F238E27FC236}">
                <a16:creationId xmlns:a16="http://schemas.microsoft.com/office/drawing/2014/main" id="{75E24DDC-CC18-3D01-06CB-10C75D71E6B3}"/>
              </a:ext>
            </a:extLst>
          </p:cNvPr>
          <p:cNvGrpSpPr/>
          <p:nvPr/>
        </p:nvGrpSpPr>
        <p:grpSpPr>
          <a:xfrm>
            <a:off x="1304921" y="2646365"/>
            <a:ext cx="1636711" cy="2008186"/>
            <a:chOff x="1304921" y="2646365"/>
            <a:chExt cx="1636711" cy="2008186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F90443-39A2-DCFC-8868-48ACE0BFDA82}"/>
                </a:ext>
              </a:extLst>
            </p:cNvPr>
            <p:cNvSpPr/>
            <p:nvPr/>
          </p:nvSpPr>
          <p:spPr>
            <a:xfrm>
              <a:off x="1304921" y="3246440"/>
              <a:ext cx="1636711" cy="1266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9"/>
                <a:gd name="f7" fmla="val 224"/>
                <a:gd name="f8" fmla="val 147"/>
                <a:gd name="f9" fmla="val 200"/>
                <a:gd name="f10" fmla="val 137"/>
                <a:gd name="f11" fmla="val 208"/>
                <a:gd name="f12" fmla="val 127"/>
                <a:gd name="f13" fmla="val 217"/>
                <a:gd name="f14" fmla="val 115"/>
                <a:gd name="f15" fmla="val 222"/>
                <a:gd name="f16" fmla="val 111"/>
                <a:gd name="f17" fmla="val 99"/>
                <a:gd name="f18" fmla="val 220"/>
                <a:gd name="f19" fmla="val 97"/>
                <a:gd name="f20" fmla="val 216"/>
                <a:gd name="f21" fmla="val 64"/>
                <a:gd name="f22" fmla="val 157"/>
                <a:gd name="f23" fmla="val 33"/>
                <a:gd name="f24" fmla="val 35"/>
                <a:gd name="f25" fmla="val 42"/>
                <a:gd name="f26" fmla="val 23"/>
                <a:gd name="f27" fmla="val 81"/>
                <a:gd name="f28" fmla="val 12"/>
                <a:gd name="f29" fmla="val 125"/>
                <a:gd name="f30" fmla="val 15"/>
                <a:gd name="f31" fmla="val 27"/>
                <a:gd name="f32" fmla="val 124"/>
                <a:gd name="f33" fmla="val 39"/>
                <a:gd name="f34" fmla="val 54"/>
                <a:gd name="f35" fmla="val 66"/>
                <a:gd name="f36" fmla="val 145"/>
                <a:gd name="f37" fmla="val 164"/>
                <a:gd name="f38" fmla="val 165"/>
                <a:gd name="f39" fmla="val 53"/>
                <a:gd name="f40" fmla="val 38"/>
                <a:gd name="f41" fmla="val 26"/>
                <a:gd name="f42" fmla="val 207"/>
                <a:gd name="f43" fmla="val 247"/>
                <a:gd name="f44" fmla="val 257"/>
                <a:gd name="f45" fmla="val 225"/>
                <a:gd name="f46" fmla="val 193"/>
                <a:gd name="f47" fmla="val 191"/>
                <a:gd name="f48" fmla="val 223"/>
                <a:gd name="f49" fmla="val 176"/>
                <a:gd name="f50" fmla="val 221"/>
                <a:gd name="f51" fmla="val 156"/>
                <a:gd name="f52" fmla="+- 0 0 -90"/>
                <a:gd name="f53" fmla="*/ f3 1 289"/>
                <a:gd name="f54" fmla="*/ f4 1 224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289"/>
                <a:gd name="f63" fmla="*/ f59 1 224"/>
                <a:gd name="f64" fmla="*/ 147 f60 1"/>
                <a:gd name="f65" fmla="*/ 200 f59 1"/>
                <a:gd name="f66" fmla="*/ 115 f60 1"/>
                <a:gd name="f67" fmla="*/ 222 f59 1"/>
                <a:gd name="f68" fmla="*/ 97 f60 1"/>
                <a:gd name="f69" fmla="*/ 216 f59 1"/>
                <a:gd name="f70" fmla="*/ 0 f60 1"/>
                <a:gd name="f71" fmla="*/ 35 f59 1"/>
                <a:gd name="f72" fmla="*/ 125 f60 1"/>
                <a:gd name="f73" fmla="*/ 0 f59 1"/>
                <a:gd name="f74" fmla="*/ 124 f60 1"/>
                <a:gd name="f75" fmla="*/ 39 f59 1"/>
                <a:gd name="f76" fmla="*/ 145 f60 1"/>
                <a:gd name="f77" fmla="*/ 66 f59 1"/>
                <a:gd name="f78" fmla="*/ 165 f60 1"/>
                <a:gd name="f79" fmla="*/ 38 f59 1"/>
                <a:gd name="f80" fmla="*/ 289 f60 1"/>
                <a:gd name="f81" fmla="*/ 193 f60 1"/>
                <a:gd name="f82" fmla="*/ 176 f60 1"/>
                <a:gd name="f83" fmla="*/ 221 f59 1"/>
                <a:gd name="f84" fmla="+- f61 0 f1"/>
                <a:gd name="f85" fmla="*/ f64 1 289"/>
                <a:gd name="f86" fmla="*/ f65 1 224"/>
                <a:gd name="f87" fmla="*/ f66 1 289"/>
                <a:gd name="f88" fmla="*/ f67 1 224"/>
                <a:gd name="f89" fmla="*/ f68 1 289"/>
                <a:gd name="f90" fmla="*/ f69 1 224"/>
                <a:gd name="f91" fmla="*/ f70 1 289"/>
                <a:gd name="f92" fmla="*/ f71 1 224"/>
                <a:gd name="f93" fmla="*/ f72 1 289"/>
                <a:gd name="f94" fmla="*/ f73 1 224"/>
                <a:gd name="f95" fmla="*/ f74 1 289"/>
                <a:gd name="f96" fmla="*/ f75 1 224"/>
                <a:gd name="f97" fmla="*/ f76 1 289"/>
                <a:gd name="f98" fmla="*/ f77 1 224"/>
                <a:gd name="f99" fmla="*/ f78 1 289"/>
                <a:gd name="f100" fmla="*/ f79 1 224"/>
                <a:gd name="f101" fmla="*/ f80 1 289"/>
                <a:gd name="f102" fmla="*/ f81 1 289"/>
                <a:gd name="f103" fmla="*/ f82 1 289"/>
                <a:gd name="f104" fmla="*/ f83 1 224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3"/>
                <a:gd name="f117" fmla="*/ f93 1 f62"/>
                <a:gd name="f118" fmla="*/ f94 1 f63"/>
                <a:gd name="f119" fmla="*/ f95 1 f62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2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4 1"/>
                <a:gd name="f141" fmla="*/ f117 f53 1"/>
                <a:gd name="f142" fmla="*/ f118 f54 1"/>
                <a:gd name="f143" fmla="*/ f119 f53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3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7" y="f142"/>
                </a:cxn>
                <a:cxn ang="f84">
                  <a:pos x="f149" y="f140"/>
                </a:cxn>
                <a:cxn ang="f84">
                  <a:pos x="f150" y="f138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289" h="22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18"/>
                    <a:pt x="f19" y="f20"/>
                  </a:cubicBezTo>
                  <a:cubicBezTo>
                    <a:pt x="f21" y="f22"/>
                    <a:pt x="f23" y="f19"/>
                    <a:pt x="f5" y="f24"/>
                  </a:cubicBezTo>
                  <a:cubicBezTo>
                    <a:pt x="f25" y="f26"/>
                    <a:pt x="f27" y="f28"/>
                    <a:pt x="f29" y="f5"/>
                  </a:cubicBezTo>
                  <a:cubicBezTo>
                    <a:pt x="f29" y="f30"/>
                    <a:pt x="f29" y="f31"/>
                    <a:pt x="f32" y="f33"/>
                  </a:cubicBezTo>
                  <a:cubicBezTo>
                    <a:pt x="f32" y="f34"/>
                    <a:pt x="f12" y="f35"/>
                    <a:pt x="f36" y="f35"/>
                  </a:cubicBezTo>
                  <a:cubicBezTo>
                    <a:pt x="f37" y="f35"/>
                    <a:pt x="f38" y="f39"/>
                    <a:pt x="f38" y="f40"/>
                  </a:cubicBezTo>
                  <a:cubicBezTo>
                    <a:pt x="f37" y="f41"/>
                    <a:pt x="f38" y="f30"/>
                    <a:pt x="f38" y="f5"/>
                  </a:cubicBezTo>
                  <a:cubicBezTo>
                    <a:pt x="f42" y="f28"/>
                    <a:pt x="f43" y="f26"/>
                    <a:pt x="f6" y="f24"/>
                  </a:cubicBezTo>
                  <a:cubicBezTo>
                    <a:pt x="f44" y="f19"/>
                    <a:pt x="f45" y="f22"/>
                    <a:pt x="f46" y="f20"/>
                  </a:cubicBezTo>
                  <a:cubicBezTo>
                    <a:pt x="f47" y="f18"/>
                    <a:pt x="f2" y="f48"/>
                    <a:pt x="f49" y="f50"/>
                  </a:cubicBezTo>
                  <a:cubicBezTo>
                    <a:pt x="f38" y="f20"/>
                    <a:pt x="f51" y="f42"/>
                    <a:pt x="f8" y="f9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F391B5-FA11-3C54-5818-7539886E7423}"/>
                </a:ext>
              </a:extLst>
            </p:cNvPr>
            <p:cNvSpPr/>
            <p:nvPr/>
          </p:nvSpPr>
          <p:spPr>
            <a:xfrm>
              <a:off x="1604964" y="2646365"/>
              <a:ext cx="1003297" cy="5937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05"/>
                <a:gd name="f8" fmla="val 113"/>
                <a:gd name="f9" fmla="val 40"/>
                <a:gd name="f10" fmla="val 121"/>
                <a:gd name="f11" fmla="val 46"/>
                <a:gd name="f12" fmla="val 129"/>
                <a:gd name="f13" fmla="val 53"/>
                <a:gd name="f14" fmla="val 138"/>
                <a:gd name="f15" fmla="val 59"/>
                <a:gd name="f16" fmla="val 141"/>
                <a:gd name="f17" fmla="val 61"/>
                <a:gd name="f18" fmla="val 145"/>
                <a:gd name="f19" fmla="val 149"/>
                <a:gd name="f20" fmla="val 63"/>
                <a:gd name="f21" fmla="val 92"/>
                <a:gd name="f22" fmla="val 95"/>
                <a:gd name="f23" fmla="val 176"/>
                <a:gd name="f24" fmla="val 97"/>
                <a:gd name="f25" fmla="val 120"/>
                <a:gd name="f26" fmla="val 79"/>
                <a:gd name="f27" fmla="val 64"/>
                <a:gd name="f28" fmla="val 76"/>
                <a:gd name="f29" fmla="val 10"/>
                <a:gd name="f30" fmla="val 71"/>
                <a:gd name="f31" fmla="val 4"/>
                <a:gd name="f32" fmla="val 65"/>
                <a:gd name="f33" fmla="val 34"/>
                <a:gd name="f34" fmla="val 37"/>
                <a:gd name="f35" fmla="val 43"/>
                <a:gd name="f36" fmla="val 62"/>
                <a:gd name="f37" fmla="val 73"/>
                <a:gd name="f38" fmla="val 41"/>
                <a:gd name="f39" fmla="val 74"/>
                <a:gd name="f40" fmla="val 42"/>
                <a:gd name="f41" fmla="val 35"/>
                <a:gd name="f42" fmla="val 25"/>
                <a:gd name="f43" fmla="val 18"/>
                <a:gd name="f44" fmla="val 78"/>
                <a:gd name="f45" fmla="val 11"/>
                <a:gd name="f46" fmla="val 86"/>
                <a:gd name="f47" fmla="val 6"/>
                <a:gd name="f48" fmla="val 91"/>
                <a:gd name="f49" fmla="val 96"/>
                <a:gd name="f50" fmla="val 104"/>
                <a:gd name="f51" fmla="val 107"/>
                <a:gd name="f52" fmla="val 110"/>
                <a:gd name="f53" fmla="val 108"/>
                <a:gd name="f54" fmla="val 109"/>
                <a:gd name="f55" fmla="val 111"/>
                <a:gd name="f56" fmla="+- 0 0 -90"/>
                <a:gd name="f57" fmla="*/ f3 1 177"/>
                <a:gd name="f58" fmla="*/ f4 1 10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177"/>
                <a:gd name="f67" fmla="*/ f63 1 105"/>
                <a:gd name="f68" fmla="*/ 113 f64 1"/>
                <a:gd name="f69" fmla="*/ 40 f63 1"/>
                <a:gd name="f70" fmla="*/ 138 f64 1"/>
                <a:gd name="f71" fmla="*/ 59 f63 1"/>
                <a:gd name="f72" fmla="*/ 149 f64 1"/>
                <a:gd name="f73" fmla="*/ 61 f63 1"/>
                <a:gd name="f74" fmla="*/ 177 f64 1"/>
                <a:gd name="f75" fmla="*/ 92 f63 1"/>
                <a:gd name="f76" fmla="*/ 176 f64 1"/>
                <a:gd name="f77" fmla="*/ 105 f63 1"/>
                <a:gd name="f78" fmla="*/ 10 f64 1"/>
                <a:gd name="f79" fmla="*/ 34 f64 1"/>
                <a:gd name="f80" fmla="*/ 43 f64 1"/>
                <a:gd name="f81" fmla="*/ 71 f64 1"/>
                <a:gd name="f82" fmla="*/ 76 f64 1"/>
                <a:gd name="f83" fmla="*/ 43 f63 1"/>
                <a:gd name="f84" fmla="*/ 18 f63 1"/>
                <a:gd name="f85" fmla="*/ 91 f64 1"/>
                <a:gd name="f86" fmla="*/ 0 f63 1"/>
                <a:gd name="f87" fmla="*/ 107 f64 1"/>
                <a:gd name="f88" fmla="*/ 108 f64 1"/>
                <a:gd name="f89" fmla="*/ 42 f63 1"/>
                <a:gd name="f90" fmla="+- f65 0 f1"/>
                <a:gd name="f91" fmla="*/ f68 1 177"/>
                <a:gd name="f92" fmla="*/ f69 1 105"/>
                <a:gd name="f93" fmla="*/ f70 1 177"/>
                <a:gd name="f94" fmla="*/ f71 1 105"/>
                <a:gd name="f95" fmla="*/ f72 1 177"/>
                <a:gd name="f96" fmla="*/ f73 1 105"/>
                <a:gd name="f97" fmla="*/ f74 1 177"/>
                <a:gd name="f98" fmla="*/ f75 1 105"/>
                <a:gd name="f99" fmla="*/ f76 1 177"/>
                <a:gd name="f100" fmla="*/ f77 1 105"/>
                <a:gd name="f101" fmla="*/ f78 1 177"/>
                <a:gd name="f102" fmla="*/ f79 1 177"/>
                <a:gd name="f103" fmla="*/ f80 1 177"/>
                <a:gd name="f104" fmla="*/ f81 1 177"/>
                <a:gd name="f105" fmla="*/ f82 1 177"/>
                <a:gd name="f106" fmla="*/ f83 1 105"/>
                <a:gd name="f107" fmla="*/ f84 1 105"/>
                <a:gd name="f108" fmla="*/ f85 1 177"/>
                <a:gd name="f109" fmla="*/ f86 1 105"/>
                <a:gd name="f110" fmla="*/ f87 1 177"/>
                <a:gd name="f111" fmla="*/ f88 1 177"/>
                <a:gd name="f112" fmla="*/ f89 1 105"/>
                <a:gd name="f113" fmla="*/ 0 1 f66"/>
                <a:gd name="f114" fmla="*/ f60 1 f66"/>
                <a:gd name="f115" fmla="*/ 0 1 f67"/>
                <a:gd name="f116" fmla="*/ f61 1 f67"/>
                <a:gd name="f117" fmla="*/ f91 1 f66"/>
                <a:gd name="f118" fmla="*/ f92 1 f67"/>
                <a:gd name="f119" fmla="*/ f93 1 f66"/>
                <a:gd name="f120" fmla="*/ f94 1 f67"/>
                <a:gd name="f121" fmla="*/ f95 1 f66"/>
                <a:gd name="f122" fmla="*/ f96 1 f67"/>
                <a:gd name="f123" fmla="*/ f97 1 f66"/>
                <a:gd name="f124" fmla="*/ f98 1 f67"/>
                <a:gd name="f125" fmla="*/ f99 1 f66"/>
                <a:gd name="f126" fmla="*/ f100 1 f67"/>
                <a:gd name="f127" fmla="*/ f101 1 f66"/>
                <a:gd name="f128" fmla="*/ f102 1 f66"/>
                <a:gd name="f129" fmla="*/ f103 1 f66"/>
                <a:gd name="f130" fmla="*/ f104 1 f66"/>
                <a:gd name="f131" fmla="*/ f105 1 f66"/>
                <a:gd name="f132" fmla="*/ f106 1 f67"/>
                <a:gd name="f133" fmla="*/ f107 1 f67"/>
                <a:gd name="f134" fmla="*/ f108 1 f66"/>
                <a:gd name="f135" fmla="*/ f109 1 f67"/>
                <a:gd name="f136" fmla="*/ f110 1 f66"/>
                <a:gd name="f137" fmla="*/ f111 1 f66"/>
                <a:gd name="f138" fmla="*/ f112 1 f67"/>
                <a:gd name="f139" fmla="*/ f113 f57 1"/>
                <a:gd name="f140" fmla="*/ f114 f57 1"/>
                <a:gd name="f141" fmla="*/ f116 f58 1"/>
                <a:gd name="f142" fmla="*/ f115 f58 1"/>
                <a:gd name="f143" fmla="*/ f117 f57 1"/>
                <a:gd name="f144" fmla="*/ f118 f58 1"/>
                <a:gd name="f145" fmla="*/ f119 f57 1"/>
                <a:gd name="f146" fmla="*/ f120 f58 1"/>
                <a:gd name="f147" fmla="*/ f121 f57 1"/>
                <a:gd name="f148" fmla="*/ f122 f58 1"/>
                <a:gd name="f149" fmla="*/ f123 f57 1"/>
                <a:gd name="f150" fmla="*/ f124 f58 1"/>
                <a:gd name="f151" fmla="*/ f125 f57 1"/>
                <a:gd name="f152" fmla="*/ f126 f58 1"/>
                <a:gd name="f153" fmla="*/ f127 f57 1"/>
                <a:gd name="f154" fmla="*/ f128 f57 1"/>
                <a:gd name="f155" fmla="*/ f129 f57 1"/>
                <a:gd name="f156" fmla="*/ f130 f57 1"/>
                <a:gd name="f157" fmla="*/ f131 f57 1"/>
                <a:gd name="f158" fmla="*/ f132 f58 1"/>
                <a:gd name="f159" fmla="*/ f133 f58 1"/>
                <a:gd name="f160" fmla="*/ f134 f57 1"/>
                <a:gd name="f161" fmla="*/ f135 f58 1"/>
                <a:gd name="f162" fmla="*/ f136 f57 1"/>
                <a:gd name="f163" fmla="*/ f137 f57 1"/>
                <a:gd name="f164" fmla="*/ f13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2"/>
                </a:cxn>
                <a:cxn ang="f90">
                  <a:pos x="f154" y="f148"/>
                </a:cxn>
                <a:cxn ang="f90">
                  <a:pos x="f155" y="f146"/>
                </a:cxn>
                <a:cxn ang="f90">
                  <a:pos x="f156" y="f144"/>
                </a:cxn>
                <a:cxn ang="f90">
                  <a:pos x="f157" y="f158"/>
                </a:cxn>
                <a:cxn ang="f90">
                  <a:pos x="f157" y="f159"/>
                </a:cxn>
                <a:cxn ang="f90">
                  <a:pos x="f160" y="f161"/>
                </a:cxn>
                <a:cxn ang="f90">
                  <a:pos x="f162" y="f159"/>
                </a:cxn>
                <a:cxn ang="f90">
                  <a:pos x="f163" y="f164"/>
                </a:cxn>
                <a:cxn ang="f90">
                  <a:pos x="f143" y="f144"/>
                </a:cxn>
              </a:cxnLst>
              <a:rect l="f139" t="f142" r="f140" b="f141"/>
              <a:pathLst>
                <a:path w="177" h="1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7"/>
                  </a:cubicBezTo>
                  <a:cubicBezTo>
                    <a:pt x="f6" y="f20"/>
                    <a:pt x="f6" y="f20"/>
                    <a:pt x="f6" y="f21"/>
                  </a:cubicBezTo>
                  <a:cubicBezTo>
                    <a:pt x="f6" y="f22"/>
                    <a:pt x="f23" y="f24"/>
                    <a:pt x="f23" y="f7"/>
                  </a:cubicBezTo>
                  <a:cubicBezTo>
                    <a:pt x="f25" y="f26"/>
                    <a:pt x="f27" y="f28"/>
                    <a:pt x="f29" y="f7"/>
                  </a:cubicBezTo>
                  <a:cubicBezTo>
                    <a:pt x="f5" y="f30"/>
                    <a:pt x="f31" y="f32"/>
                    <a:pt x="f33" y="f17"/>
                  </a:cubicBezTo>
                  <a:cubicBezTo>
                    <a:pt x="f34" y="f17"/>
                    <a:pt x="f9" y="f17"/>
                    <a:pt x="f35" y="f15"/>
                  </a:cubicBezTo>
                  <a:cubicBezTo>
                    <a:pt x="f13" y="f13"/>
                    <a:pt x="f36" y="f11"/>
                    <a:pt x="f30" y="f9"/>
                  </a:cubicBezTo>
                  <a:cubicBezTo>
                    <a:pt x="f37" y="f38"/>
                    <a:pt x="f39" y="f40"/>
                    <a:pt x="f28" y="f35"/>
                  </a:cubicBezTo>
                  <a:cubicBezTo>
                    <a:pt x="f28" y="f41"/>
                    <a:pt x="f39" y="f42"/>
                    <a:pt x="f28" y="f43"/>
                  </a:cubicBezTo>
                  <a:cubicBezTo>
                    <a:pt x="f44" y="f45"/>
                    <a:pt x="f46" y="f47"/>
                    <a:pt x="f48" y="f5"/>
                  </a:cubicBezTo>
                  <a:cubicBezTo>
                    <a:pt x="f49" y="f47"/>
                    <a:pt x="f50" y="f45"/>
                    <a:pt x="f51" y="f43"/>
                  </a:cubicBezTo>
                  <a:cubicBezTo>
                    <a:pt x="f52" y="f42"/>
                    <a:pt x="f53" y="f33"/>
                    <a:pt x="f53" y="f40"/>
                  </a:cubicBezTo>
                  <a:cubicBezTo>
                    <a:pt x="f54" y="f38"/>
                    <a:pt x="f55" y="f9"/>
                    <a:pt x="f8" y="f9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EACD9A9-CE7F-F43F-18FC-F575DFEB3142}"/>
                </a:ext>
              </a:extLst>
            </p:cNvPr>
            <p:cNvSpPr/>
            <p:nvPr/>
          </p:nvSpPr>
          <p:spPr>
            <a:xfrm>
              <a:off x="1304921" y="4440234"/>
              <a:ext cx="1625602" cy="214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7"/>
                <a:gd name="f7" fmla="val 38"/>
                <a:gd name="f8" fmla="val 151"/>
                <a:gd name="f9" fmla="val 2"/>
                <a:gd name="f10" fmla="val 182"/>
                <a:gd name="f11" fmla="val 30"/>
                <a:gd name="f12" fmla="val 205"/>
                <a:gd name="f13" fmla="val 236"/>
                <a:gd name="f14" fmla="val 254"/>
                <a:gd name="f15" fmla="val 9"/>
                <a:gd name="f16" fmla="val 271"/>
                <a:gd name="f17" fmla="val 18"/>
                <a:gd name="f18" fmla="val 26"/>
                <a:gd name="f19" fmla="val 276"/>
                <a:gd name="f20" fmla="val 35"/>
                <a:gd name="f21" fmla="val 266"/>
                <a:gd name="f22" fmla="val 32"/>
                <a:gd name="f23" fmla="val 243"/>
                <a:gd name="f24" fmla="val 16"/>
                <a:gd name="f25" fmla="val 225"/>
                <a:gd name="f26" fmla="val 22"/>
                <a:gd name="f27" fmla="val 209"/>
                <a:gd name="f28" fmla="val 193"/>
                <a:gd name="f29" fmla="val 177"/>
                <a:gd name="f30" fmla="val 31"/>
                <a:gd name="f31" fmla="val 162"/>
                <a:gd name="f32" fmla="val 143"/>
                <a:gd name="f33" fmla="val 17"/>
                <a:gd name="f34" fmla="val 116"/>
                <a:gd name="f35" fmla="val 85"/>
                <a:gd name="f36" fmla="val 54"/>
                <a:gd name="f37" fmla="val 12"/>
                <a:gd name="f38" fmla="val 23"/>
                <a:gd name="f39" fmla="val 36"/>
                <a:gd name="f40" fmla="val 29"/>
                <a:gd name="f41" fmla="val 19"/>
                <a:gd name="f42" fmla="val 10"/>
                <a:gd name="f43" fmla="val 52"/>
                <a:gd name="f44" fmla="val 1"/>
                <a:gd name="f45" fmla="val 67"/>
                <a:gd name="f46" fmla="val 7"/>
                <a:gd name="f47" fmla="val 83"/>
                <a:gd name="f48" fmla="val 100"/>
                <a:gd name="f49" fmla="val 20"/>
                <a:gd name="f50" fmla="val 132"/>
                <a:gd name="f51" fmla="+- 0 0 -90"/>
                <a:gd name="f52" fmla="*/ f3 1 287"/>
                <a:gd name="f53" fmla="*/ f4 1 38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287"/>
                <a:gd name="f62" fmla="*/ f58 1 38"/>
                <a:gd name="f63" fmla="*/ 151 f59 1"/>
                <a:gd name="f64" fmla="*/ 2 f58 1"/>
                <a:gd name="f65" fmla="*/ 236 f59 1"/>
                <a:gd name="f66" fmla="*/ 0 f58 1"/>
                <a:gd name="f67" fmla="*/ 287 f59 1"/>
                <a:gd name="f68" fmla="*/ 26 f58 1"/>
                <a:gd name="f69" fmla="*/ 243 f59 1"/>
                <a:gd name="f70" fmla="*/ 16 f58 1"/>
                <a:gd name="f71" fmla="*/ 193 f59 1"/>
                <a:gd name="f72" fmla="*/ 30 f58 1"/>
                <a:gd name="f73" fmla="*/ 143 f59 1"/>
                <a:gd name="f74" fmla="*/ 17 f58 1"/>
                <a:gd name="f75" fmla="*/ 54 f59 1"/>
                <a:gd name="f76" fmla="*/ 12 f58 1"/>
                <a:gd name="f77" fmla="*/ 0 f59 1"/>
                <a:gd name="f78" fmla="*/ 29 f58 1"/>
                <a:gd name="f79" fmla="*/ 52 f59 1"/>
                <a:gd name="f80" fmla="*/ 1 f58 1"/>
                <a:gd name="f81" fmla="*/ 100 f59 1"/>
                <a:gd name="f82" fmla="*/ 20 f58 1"/>
                <a:gd name="f83" fmla="+- f60 0 f1"/>
                <a:gd name="f84" fmla="*/ f63 1 287"/>
                <a:gd name="f85" fmla="*/ f64 1 38"/>
                <a:gd name="f86" fmla="*/ f65 1 287"/>
                <a:gd name="f87" fmla="*/ f66 1 38"/>
                <a:gd name="f88" fmla="*/ f67 1 287"/>
                <a:gd name="f89" fmla="*/ f68 1 38"/>
                <a:gd name="f90" fmla="*/ f69 1 287"/>
                <a:gd name="f91" fmla="*/ f70 1 38"/>
                <a:gd name="f92" fmla="*/ f71 1 287"/>
                <a:gd name="f93" fmla="*/ f72 1 38"/>
                <a:gd name="f94" fmla="*/ f73 1 287"/>
                <a:gd name="f95" fmla="*/ f74 1 38"/>
                <a:gd name="f96" fmla="*/ f75 1 287"/>
                <a:gd name="f97" fmla="*/ f76 1 38"/>
                <a:gd name="f98" fmla="*/ f77 1 287"/>
                <a:gd name="f99" fmla="*/ f78 1 38"/>
                <a:gd name="f100" fmla="*/ f79 1 287"/>
                <a:gd name="f101" fmla="*/ f80 1 38"/>
                <a:gd name="f102" fmla="*/ f81 1 287"/>
                <a:gd name="f103" fmla="*/ f82 1 38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2"/>
                <a:gd name="f118" fmla="*/ f94 1 f61"/>
                <a:gd name="f119" fmla="*/ f95 1 f62"/>
                <a:gd name="f120" fmla="*/ f96 1 f61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3 1"/>
                <a:gd name="f142" fmla="*/ f118 f52 1"/>
                <a:gd name="f143" fmla="*/ f119 f53 1"/>
                <a:gd name="f144" fmla="*/ f120 f52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287" h="38">
                  <a:moveTo>
                    <a:pt x="f8" y="f9"/>
                  </a:moveTo>
                  <a:cubicBezTo>
                    <a:pt x="f10" y="f11"/>
                    <a:pt x="f12" y="f11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11"/>
                    <a:pt x="f28" y="f11"/>
                  </a:cubicBezTo>
                  <a:cubicBezTo>
                    <a:pt x="f29" y="f30"/>
                    <a:pt x="f31" y="f26"/>
                    <a:pt x="f32" y="f33"/>
                  </a:cubicBezTo>
                  <a:cubicBezTo>
                    <a:pt x="f34" y="f7"/>
                    <a:pt x="f35" y="f7"/>
                    <a:pt x="f36" y="f37"/>
                  </a:cubicBezTo>
                  <a:cubicBezTo>
                    <a:pt x="f7" y="f26"/>
                    <a:pt x="f38" y="f39"/>
                    <a:pt x="f5" y="f40"/>
                  </a:cubicBezTo>
                  <a:cubicBezTo>
                    <a:pt x="f41" y="f41"/>
                    <a:pt x="f39" y="f42"/>
                    <a:pt x="f43" y="f44"/>
                  </a:cubicBezTo>
                  <a:cubicBezTo>
                    <a:pt x="f45" y="f46"/>
                    <a:pt x="f47" y="f41"/>
                    <a:pt x="f48" y="f49"/>
                  </a:cubicBezTo>
                  <a:cubicBezTo>
                    <a:pt x="f34" y="f49"/>
                    <a:pt x="f50" y="f15"/>
                    <a:pt x="f8" y="f9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7;p35">
            <a:extLst>
              <a:ext uri="{FF2B5EF4-FFF2-40B4-BE49-F238E27FC236}">
                <a16:creationId xmlns:a16="http://schemas.microsoft.com/office/drawing/2014/main" id="{A8E3C1BD-78B6-6E62-E6C4-2FE92A9E09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8678" y="2413430"/>
            <a:ext cx="3393896" cy="626098"/>
          </a:xfrm>
        </p:spPr>
        <p:txBody>
          <a:bodyPr/>
          <a:lstStyle/>
          <a:p>
            <a:pPr lvl="0"/>
            <a:r>
              <a:rPr lang="fa-IR" sz="4400" dirty="0">
                <a:cs typeface="B Nazanin" panose="00000400000000000000" pitchFamily="2" charset="-78"/>
              </a:rPr>
              <a:t>درباره ما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3" name="Google Shape;258;p35">
            <a:extLst>
              <a:ext uri="{FF2B5EF4-FFF2-40B4-BE49-F238E27FC236}">
                <a16:creationId xmlns:a16="http://schemas.microsoft.com/office/drawing/2014/main" id="{82502BFB-8D0E-C109-F7B5-C534F123D2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78678" y="1527404"/>
            <a:ext cx="3393896" cy="885898"/>
          </a:xfrm>
        </p:spPr>
        <p:txBody>
          <a:bodyPr anchor="ctr" anchorCtr="1"/>
          <a:lstStyle/>
          <a:p>
            <a:pPr lvl="0" algn="ctr"/>
            <a:r>
              <a:rPr lang="en-US" sz="6000" dirty="0">
                <a:solidFill>
                  <a:srgbClr val="FF1654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4" name="Google Shape;293;p35">
            <a:extLst>
              <a:ext uri="{FF2B5EF4-FFF2-40B4-BE49-F238E27FC236}">
                <a16:creationId xmlns:a16="http://schemas.microsoft.com/office/drawing/2014/main" id="{DD623F12-9B76-4E62-5B33-491923E5370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78678" y="3039648"/>
            <a:ext cx="3393896" cy="518702"/>
          </a:xfrm>
        </p:spPr>
        <p:txBody>
          <a:bodyPr anchor="t" anchorCtr="1"/>
          <a:lstStyle/>
          <a:p>
            <a:pPr marL="0" lvl="0" indent="0" algn="ctr">
              <a:buNone/>
            </a:pPr>
            <a:r>
              <a:rPr lang="fa-IR" sz="1200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lang="en-US" sz="1200" dirty="0">
              <a:cs typeface="B Nazanin" panose="00000400000000000000" pitchFamily="2" charset="-78"/>
            </a:endParaRPr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D4D51C4B-3FB0-A7B1-04DB-0621F575BCCD}"/>
              </a:ext>
            </a:extLst>
          </p:cNvPr>
          <p:cNvGrpSpPr/>
          <p:nvPr/>
        </p:nvGrpSpPr>
        <p:grpSpPr>
          <a:xfrm>
            <a:off x="0" y="3493474"/>
            <a:ext cx="9144045" cy="1528400"/>
            <a:chOff x="0" y="3493474"/>
            <a:chExt cx="9144045" cy="1528400"/>
          </a:xfrm>
        </p:grpSpPr>
        <p:sp>
          <p:nvSpPr>
            <p:cNvPr id="6" name="Google Shape;294;p35">
              <a:extLst>
                <a:ext uri="{FF2B5EF4-FFF2-40B4-BE49-F238E27FC236}">
                  <a16:creationId xmlns:a16="http://schemas.microsoft.com/office/drawing/2014/main" id="{2EC3C7D1-289C-0931-D94F-69244BB86BA9}"/>
                </a:ext>
              </a:extLst>
            </p:cNvPr>
            <p:cNvSpPr/>
            <p:nvPr/>
          </p:nvSpPr>
          <p:spPr>
            <a:xfrm>
              <a:off x="0" y="3493474"/>
              <a:ext cx="9144045" cy="110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Google Shape;296;p35">
              <a:extLst>
                <a:ext uri="{FF2B5EF4-FFF2-40B4-BE49-F238E27FC236}">
                  <a16:creationId xmlns:a16="http://schemas.microsoft.com/office/drawing/2014/main" id="{3DC65F07-078E-EC48-9A49-E3A3DBDD9D3A}"/>
                </a:ext>
              </a:extLst>
            </p:cNvPr>
            <p:cNvSpPr/>
            <p:nvPr/>
          </p:nvSpPr>
          <p:spPr>
            <a:xfrm>
              <a:off x="0" y="3811511"/>
              <a:ext cx="9144045" cy="1210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8" name="Picture 2" descr="crucero blanco en el mar durante el día">
            <a:extLst>
              <a:ext uri="{FF2B5EF4-FFF2-40B4-BE49-F238E27FC236}">
                <a16:creationId xmlns:a16="http://schemas.microsoft.com/office/drawing/2014/main" id="{E1FF6EBD-E063-8DBF-3FAA-4C700BBB8B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71" t="-1" r="11780" b="161"/>
          <a:stretch>
            <a:fillRect/>
          </a:stretch>
        </p:blipFill>
        <p:spPr>
          <a:xfrm>
            <a:off x="0" y="18050"/>
            <a:ext cx="4384109" cy="51254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4BA02E82-8C65-40C3-9FF1-A5B24EA984F3}"/>
              </a:ext>
            </a:extLst>
          </p:cNvPr>
          <p:cNvSpPr txBox="1"/>
          <p:nvPr/>
        </p:nvSpPr>
        <p:spPr>
          <a:xfrm>
            <a:off x="2494373" y="300005"/>
            <a:ext cx="4068302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kern="0" dirty="0">
                <a:solidFill>
                  <a:srgbClr val="247BA0"/>
                </a:solidFill>
                <a:latin typeface="Barlow Condensed" pitchFamily="2"/>
                <a:ea typeface="DM Sans"/>
                <a:cs typeface="B Nazanin" panose="00000400000000000000" pitchFamily="2" charset="-78"/>
              </a:rPr>
              <a:t>آبنما</a:t>
            </a:r>
            <a:endParaRPr lang="es-PE" sz="4400" b="1" i="0" u="none" strike="noStrike" kern="0" cap="none" spc="0" baseline="0" dirty="0">
              <a:solidFill>
                <a:srgbClr val="247BA0"/>
              </a:solidFill>
              <a:uFillTx/>
              <a:latin typeface="Barlow Condensed" pitchFamily="2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BA253B5-35C9-C159-F614-FDB0155025C0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1B11C5F1-1E51-B488-03A0-BB43A33FA4F0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600" kern="0" dirty="0">
                  <a:solidFill>
                    <a:srgbClr val="03CBE7"/>
                  </a:solidFill>
                  <a:latin typeface="Barlow "/>
                  <a:ea typeface="Roboto" pitchFamily="2"/>
                  <a:cs typeface="B Nazanin" panose="00000400000000000000" pitchFamily="2" charset="-78"/>
                </a:rPr>
                <a:t>تصاویر :</a:t>
              </a:r>
              <a:endParaRPr lang="es-PE" sz="1600" b="0" i="0" u="none" strike="noStrike" kern="0" cap="none" spc="0" baseline="0" dirty="0">
                <a:solidFill>
                  <a:srgbClr val="03CBE7"/>
                </a:solidFill>
                <a:uFillTx/>
                <a:latin typeface="Barlow "/>
                <a:ea typeface="Roboto" pitchFamily="2"/>
                <a:cs typeface="B Nazanin" panose="00000400000000000000" pitchFamily="2" charset="-78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49DE2F4D-AD70-0DE1-C291-FAAD0053489A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85731" marR="0" lvl="0" indent="-285731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 dirty="0">
                  <a:solidFill>
                    <a:srgbClr val="000000"/>
                  </a:solidFill>
                  <a:uFillTx/>
                  <a:latin typeface="Barlow "/>
                  <a:ea typeface="Roboto" pitchFamily="2"/>
                  <a:cs typeface="B Nazanin" panose="00000400000000000000" pitchFamily="2" charset="-78"/>
                </a:rPr>
                <a:t>unsplash.com</a:t>
              </a:r>
            </a:p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 dirty="0">
                <a:solidFill>
                  <a:srgbClr val="000000"/>
                </a:solidFill>
                <a:uFillTx/>
                <a:latin typeface="Barlow "/>
                <a:ea typeface="Roboto" pitchFamily="2"/>
                <a:cs typeface="B Nazanin" panose="00000400000000000000" pitchFamily="2" charset="-78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62FA0E35-857D-9DE6-D189-5E8C41DEDFB7}"/>
              </a:ext>
            </a:extLst>
          </p:cNvPr>
          <p:cNvSpPr txBox="1"/>
          <p:nvPr/>
        </p:nvSpPr>
        <p:spPr>
          <a:xfrm>
            <a:off x="877421" y="3198690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03CBE7"/>
                </a:solidFill>
                <a:latin typeface="Arial (Cuerpo)"/>
                <a:ea typeface="Roboto" pitchFamily="2"/>
                <a:cs typeface="B Nazanin" panose="00000400000000000000" pitchFamily="2" charset="-78"/>
              </a:rPr>
              <a:t>فونت ها:</a:t>
            </a:r>
            <a:endParaRPr lang="en-US" sz="1600" b="0" i="0" u="none" strike="noStrike" kern="0" cap="none" spc="0" baseline="0" dirty="0">
              <a:solidFill>
                <a:srgbClr val="03CBE7"/>
              </a:solidFill>
              <a:uFillTx/>
              <a:latin typeface="Arial (Cuerpo)"/>
              <a:ea typeface="Roboto" pitchFamily="2"/>
              <a:cs typeface="B Nazanin" panose="00000400000000000000" pitchFamily="2" charset="-78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BA1C3C16-3B38-E4D7-249E-F00CBF757F9E}"/>
              </a:ext>
            </a:extLst>
          </p:cNvPr>
          <p:cNvSpPr txBox="1"/>
          <p:nvPr/>
        </p:nvSpPr>
        <p:spPr>
          <a:xfrm>
            <a:off x="877421" y="3507391"/>
            <a:ext cx="2831933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31" lvl="0" indent="-285731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Barlow "/>
                <a:ea typeface="Roboto" pitchFamily="2"/>
                <a:cs typeface="B Nazanin" panose="00000400000000000000" pitchFamily="2" charset="-78"/>
              </a:rPr>
              <a:t>بارلو متراکم شد</a:t>
            </a:r>
          </a:p>
          <a:p>
            <a:pPr marL="285731" lvl="0" indent="-285731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Barlow "/>
                <a:ea typeface="Roboto" pitchFamily="2"/>
                <a:cs typeface="B Nazanin" panose="00000400000000000000" pitchFamily="2" charset="-78"/>
              </a:rPr>
              <a:t>بارلو</a:t>
            </a:r>
            <a:endParaRPr lang="es-PE" sz="1500" b="0" i="0" u="none" strike="noStrike" kern="0" cap="none" spc="0" baseline="0" dirty="0">
              <a:solidFill>
                <a:srgbClr val="000000"/>
              </a:solidFill>
              <a:uFillTx/>
              <a:latin typeface="Barlow "/>
              <a:ea typeface="Roboto" pitchFamily="2"/>
              <a:cs typeface="B Nazanin" panose="00000400000000000000" pitchFamily="2" charset="-78"/>
            </a:endParaRPr>
          </a:p>
        </p:txBody>
      </p:sp>
      <p:grpSp>
        <p:nvGrpSpPr>
          <p:cNvPr id="13" name="Grupo 1">
            <a:extLst>
              <a:ext uri="{FF2B5EF4-FFF2-40B4-BE49-F238E27FC236}">
                <a16:creationId xmlns:a16="http://schemas.microsoft.com/office/drawing/2014/main" id="{BBBED4B9-CDEC-29B3-1C91-87522267CC08}"/>
              </a:ext>
            </a:extLst>
          </p:cNvPr>
          <p:cNvGrpSpPr/>
          <p:nvPr/>
        </p:nvGrpSpPr>
        <p:grpSpPr>
          <a:xfrm>
            <a:off x="4673598" y="979486"/>
            <a:ext cx="2951161" cy="3789365"/>
            <a:chOff x="4673598" y="979486"/>
            <a:chExt cx="2951161" cy="378936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4721918-AB2E-E759-E96E-4249F8B0336D}"/>
                </a:ext>
              </a:extLst>
            </p:cNvPr>
            <p:cNvSpPr/>
            <p:nvPr/>
          </p:nvSpPr>
          <p:spPr>
            <a:xfrm>
              <a:off x="4767260" y="2609853"/>
              <a:ext cx="2763838" cy="19256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2"/>
                <a:gd name="f7" fmla="val 657"/>
                <a:gd name="f8" fmla="val 472"/>
                <a:gd name="f9" fmla="val 480"/>
                <a:gd name="f10" fmla="val 1"/>
                <a:gd name="f11" fmla="val 488"/>
                <a:gd name="f12" fmla="val 3"/>
                <a:gd name="f13" fmla="val 496"/>
                <a:gd name="f14" fmla="val 5"/>
                <a:gd name="f15" fmla="val 578"/>
                <a:gd name="f16" fmla="val 25"/>
                <a:gd name="f17" fmla="val 660"/>
                <a:gd name="f18" fmla="val 44"/>
                <a:gd name="f19" fmla="val 742"/>
                <a:gd name="f20" fmla="val 64"/>
                <a:gd name="f21" fmla="val 805"/>
                <a:gd name="f22" fmla="val 78"/>
                <a:gd name="f23" fmla="val 867"/>
                <a:gd name="f24" fmla="val 93"/>
                <a:gd name="f25" fmla="val 930"/>
                <a:gd name="f26" fmla="val 108"/>
                <a:gd name="f27" fmla="val 941"/>
                <a:gd name="f28" fmla="val 111"/>
                <a:gd name="f29" fmla="val 113"/>
                <a:gd name="f30" fmla="val 940"/>
                <a:gd name="f31" fmla="val 124"/>
                <a:gd name="f32" fmla="val 933"/>
                <a:gd name="f33" fmla="val 156"/>
                <a:gd name="f34" fmla="val 926"/>
                <a:gd name="f35" fmla="val 189"/>
                <a:gd name="f36" fmla="val 919"/>
                <a:gd name="f37" fmla="val 221"/>
                <a:gd name="f38" fmla="val 917"/>
                <a:gd name="f39" fmla="val 230"/>
                <a:gd name="f40" fmla="val 914"/>
                <a:gd name="f41" fmla="val 232"/>
                <a:gd name="f42" fmla="val 904"/>
                <a:gd name="f43" fmla="val 900"/>
                <a:gd name="f44" fmla="val 229"/>
                <a:gd name="f45" fmla="val 895"/>
                <a:gd name="f46" fmla="val 228"/>
                <a:gd name="f47" fmla="val 890"/>
                <a:gd name="f48" fmla="val 226"/>
                <a:gd name="f49" fmla="val 884"/>
                <a:gd name="f50" fmla="val 225"/>
                <a:gd name="f51" fmla="val 881"/>
                <a:gd name="f52" fmla="val 227"/>
                <a:gd name="f53" fmla="val 879"/>
                <a:gd name="f54" fmla="val 233"/>
                <a:gd name="f55" fmla="val 866"/>
                <a:gd name="f56" fmla="val 273"/>
                <a:gd name="f57" fmla="val 853"/>
                <a:gd name="f58" fmla="val 314"/>
                <a:gd name="f59" fmla="val 840"/>
                <a:gd name="f60" fmla="val 354"/>
                <a:gd name="f61" fmla="val 822"/>
                <a:gd name="f62" fmla="val 408"/>
                <a:gd name="f63" fmla="val 804"/>
                <a:gd name="f64" fmla="val 463"/>
                <a:gd name="f65" fmla="val 786"/>
                <a:gd name="f66" fmla="val 517"/>
                <a:gd name="f67" fmla="val 782"/>
                <a:gd name="f68" fmla="val 531"/>
                <a:gd name="f69" fmla="val 777"/>
                <a:gd name="f70" fmla="val 533"/>
                <a:gd name="f71" fmla="val 763"/>
                <a:gd name="f72" fmla="val 722"/>
                <a:gd name="f73" fmla="val 523"/>
                <a:gd name="f74" fmla="val 682"/>
                <a:gd name="f75" fmla="val 520"/>
                <a:gd name="f76" fmla="val 640"/>
                <a:gd name="f77" fmla="val 522"/>
                <a:gd name="f78" fmla="val 572"/>
                <a:gd name="f79" fmla="val 526"/>
                <a:gd name="f80" fmla="val 510"/>
                <a:gd name="f81" fmla="val 547"/>
                <a:gd name="f82" fmla="val 454"/>
                <a:gd name="f83" fmla="val 586"/>
                <a:gd name="f84" fmla="val 412"/>
                <a:gd name="f85" fmla="val 616"/>
                <a:gd name="f86" fmla="val 365"/>
                <a:gd name="f87" fmla="val 635"/>
                <a:gd name="f88" fmla="val 644"/>
                <a:gd name="f89" fmla="val 280"/>
                <a:gd name="f90" fmla="val 649"/>
                <a:gd name="f91" fmla="val 245"/>
                <a:gd name="f92" fmla="val 652"/>
                <a:gd name="f93" fmla="val 210"/>
                <a:gd name="f94" fmla="val 656"/>
                <a:gd name="f95" fmla="val 202"/>
                <a:gd name="f96" fmla="val 200"/>
                <a:gd name="f97" fmla="val 650"/>
                <a:gd name="f98" fmla="val 198"/>
                <a:gd name="f99" fmla="val 188"/>
                <a:gd name="f100" fmla="val 614"/>
                <a:gd name="f101" fmla="val 178"/>
                <a:gd name="f102" fmla="val 583"/>
                <a:gd name="f103" fmla="val 168"/>
                <a:gd name="f104" fmla="val 553"/>
                <a:gd name="f105" fmla="val 133"/>
                <a:gd name="f106" fmla="val 446"/>
                <a:gd name="f107" fmla="val 98"/>
                <a:gd name="f108" fmla="val 340"/>
                <a:gd name="f109" fmla="val 63"/>
                <a:gd name="f110" fmla="val 61"/>
                <a:gd name="f111" fmla="val 58"/>
                <a:gd name="f112" fmla="val 224"/>
                <a:gd name="f113" fmla="val 51"/>
                <a:gd name="f114" fmla="val 47"/>
                <a:gd name="f115" fmla="val 42"/>
                <a:gd name="f116" fmla="val 38"/>
                <a:gd name="f117" fmla="val 28"/>
                <a:gd name="f118" fmla="val 23"/>
                <a:gd name="f119" fmla="val 17"/>
                <a:gd name="f120" fmla="val 196"/>
                <a:gd name="f121" fmla="val 12"/>
                <a:gd name="f122" fmla="val 170"/>
                <a:gd name="f123" fmla="val 7"/>
                <a:gd name="f124" fmla="val 145"/>
                <a:gd name="f125" fmla="val 137"/>
                <a:gd name="f126" fmla="val 129"/>
                <a:gd name="f127" fmla="val 2"/>
                <a:gd name="f128" fmla="val 120"/>
                <a:gd name="f129" fmla="val 114"/>
                <a:gd name="f130" fmla="val 8"/>
                <a:gd name="f131" fmla="val 109"/>
                <a:gd name="f132" fmla="val 101"/>
                <a:gd name="f133" fmla="val 80"/>
                <a:gd name="f134" fmla="val 115"/>
                <a:gd name="f135" fmla="val 84"/>
                <a:gd name="f136" fmla="val 131"/>
                <a:gd name="f137" fmla="val 147"/>
                <a:gd name="f138" fmla="val 76"/>
                <a:gd name="f139" fmla="val 163"/>
                <a:gd name="f140" fmla="val 72"/>
                <a:gd name="f141" fmla="val 190"/>
                <a:gd name="f142" fmla="val 66"/>
                <a:gd name="f143" fmla="val 218"/>
                <a:gd name="f144" fmla="val 59"/>
                <a:gd name="f145" fmla="val 53"/>
                <a:gd name="f146" fmla="val 318"/>
                <a:gd name="f147" fmla="val 36"/>
                <a:gd name="f148" fmla="val 390"/>
                <a:gd name="f149" fmla="val 18"/>
                <a:gd name="f150" fmla="val 465"/>
                <a:gd name="f151" fmla="val 468"/>
                <a:gd name="f152" fmla="+- 0 0 -90"/>
                <a:gd name="f153" fmla="*/ f3 1 942"/>
                <a:gd name="f154" fmla="*/ f4 1 657"/>
                <a:gd name="f155" fmla="val f5"/>
                <a:gd name="f156" fmla="val f6"/>
                <a:gd name="f157" fmla="val f7"/>
                <a:gd name="f158" fmla="*/ f152 f0 1"/>
                <a:gd name="f159" fmla="+- f157 0 f155"/>
                <a:gd name="f160" fmla="+- f156 0 f155"/>
                <a:gd name="f161" fmla="*/ f158 1 f2"/>
                <a:gd name="f162" fmla="*/ f160 1 942"/>
                <a:gd name="f163" fmla="*/ f159 1 657"/>
                <a:gd name="f164" fmla="*/ 472 f160 1"/>
                <a:gd name="f165" fmla="*/ 0 f159 1"/>
                <a:gd name="f166" fmla="*/ 496 f160 1"/>
                <a:gd name="f167" fmla="*/ 5 f159 1"/>
                <a:gd name="f168" fmla="*/ 742 f160 1"/>
                <a:gd name="f169" fmla="*/ 64 f159 1"/>
                <a:gd name="f170" fmla="*/ 930 f160 1"/>
                <a:gd name="f171" fmla="*/ 108 f159 1"/>
                <a:gd name="f172" fmla="*/ 940 f160 1"/>
                <a:gd name="f173" fmla="*/ 124 f159 1"/>
                <a:gd name="f174" fmla="*/ 919 f160 1"/>
                <a:gd name="f175" fmla="*/ 221 f159 1"/>
                <a:gd name="f176" fmla="*/ 904 f160 1"/>
                <a:gd name="f177" fmla="*/ 230 f159 1"/>
                <a:gd name="f178" fmla="*/ 890 f160 1"/>
                <a:gd name="f179" fmla="*/ 226 f159 1"/>
                <a:gd name="f180" fmla="*/ 879 f160 1"/>
                <a:gd name="f181" fmla="*/ 233 f159 1"/>
                <a:gd name="f182" fmla="*/ 840 f160 1"/>
                <a:gd name="f183" fmla="*/ 354 f159 1"/>
                <a:gd name="f184" fmla="*/ 786 f160 1"/>
                <a:gd name="f185" fmla="*/ 517 f159 1"/>
                <a:gd name="f186" fmla="*/ 763 f160 1"/>
                <a:gd name="f187" fmla="*/ 531 f159 1"/>
                <a:gd name="f188" fmla="*/ 640 f160 1"/>
                <a:gd name="f189" fmla="*/ 522 f159 1"/>
                <a:gd name="f190" fmla="*/ 454 f160 1"/>
                <a:gd name="f191" fmla="*/ 586 f159 1"/>
                <a:gd name="f192" fmla="*/ 314 f160 1"/>
                <a:gd name="f193" fmla="*/ 644 f159 1"/>
                <a:gd name="f194" fmla="*/ 210 f160 1"/>
                <a:gd name="f195" fmla="*/ 656 f159 1"/>
                <a:gd name="f196" fmla="*/ 198 f160 1"/>
                <a:gd name="f197" fmla="*/ 168 f160 1"/>
                <a:gd name="f198" fmla="*/ 553 f159 1"/>
                <a:gd name="f199" fmla="*/ 63 f160 1"/>
                <a:gd name="f200" fmla="*/ 51 f160 1"/>
                <a:gd name="f201" fmla="*/ 227 f159 1"/>
                <a:gd name="f202" fmla="*/ 38 f160 1"/>
                <a:gd name="f203" fmla="*/ 23 f160 1"/>
                <a:gd name="f204" fmla="*/ 7 f160 1"/>
                <a:gd name="f205" fmla="*/ 145 f159 1"/>
                <a:gd name="f206" fmla="*/ 2 f160 1"/>
                <a:gd name="f207" fmla="*/ 120 f159 1"/>
                <a:gd name="f208" fmla="*/ 8 f160 1"/>
                <a:gd name="f209" fmla="*/ 109 f159 1"/>
                <a:gd name="f210" fmla="*/ 115 f160 1"/>
                <a:gd name="f211" fmla="*/ 84 f159 1"/>
                <a:gd name="f212" fmla="*/ 163 f160 1"/>
                <a:gd name="f213" fmla="*/ 72 f159 1"/>
                <a:gd name="f214" fmla="*/ 245 f160 1"/>
                <a:gd name="f215" fmla="*/ 53 f159 1"/>
                <a:gd name="f216" fmla="*/ 463 f160 1"/>
                <a:gd name="f217" fmla="*/ 1 f159 1"/>
                <a:gd name="f218" fmla="+- f161 0 f1"/>
                <a:gd name="f219" fmla="*/ f164 1 942"/>
                <a:gd name="f220" fmla="*/ f165 1 657"/>
                <a:gd name="f221" fmla="*/ f166 1 942"/>
                <a:gd name="f222" fmla="*/ f167 1 657"/>
                <a:gd name="f223" fmla="*/ f168 1 942"/>
                <a:gd name="f224" fmla="*/ f169 1 657"/>
                <a:gd name="f225" fmla="*/ f170 1 942"/>
                <a:gd name="f226" fmla="*/ f171 1 657"/>
                <a:gd name="f227" fmla="*/ f172 1 942"/>
                <a:gd name="f228" fmla="*/ f173 1 657"/>
                <a:gd name="f229" fmla="*/ f174 1 942"/>
                <a:gd name="f230" fmla="*/ f175 1 657"/>
                <a:gd name="f231" fmla="*/ f176 1 942"/>
                <a:gd name="f232" fmla="*/ f177 1 657"/>
                <a:gd name="f233" fmla="*/ f178 1 942"/>
                <a:gd name="f234" fmla="*/ f179 1 657"/>
                <a:gd name="f235" fmla="*/ f180 1 942"/>
                <a:gd name="f236" fmla="*/ f181 1 657"/>
                <a:gd name="f237" fmla="*/ f182 1 942"/>
                <a:gd name="f238" fmla="*/ f183 1 657"/>
                <a:gd name="f239" fmla="*/ f184 1 942"/>
                <a:gd name="f240" fmla="*/ f185 1 657"/>
                <a:gd name="f241" fmla="*/ f186 1 942"/>
                <a:gd name="f242" fmla="*/ f187 1 657"/>
                <a:gd name="f243" fmla="*/ f188 1 942"/>
                <a:gd name="f244" fmla="*/ f189 1 657"/>
                <a:gd name="f245" fmla="*/ f190 1 942"/>
                <a:gd name="f246" fmla="*/ f191 1 657"/>
                <a:gd name="f247" fmla="*/ f192 1 942"/>
                <a:gd name="f248" fmla="*/ f193 1 657"/>
                <a:gd name="f249" fmla="*/ f194 1 942"/>
                <a:gd name="f250" fmla="*/ f195 1 657"/>
                <a:gd name="f251" fmla="*/ f196 1 942"/>
                <a:gd name="f252" fmla="*/ f197 1 942"/>
                <a:gd name="f253" fmla="*/ f198 1 657"/>
                <a:gd name="f254" fmla="*/ f199 1 942"/>
                <a:gd name="f255" fmla="*/ f200 1 942"/>
                <a:gd name="f256" fmla="*/ f201 1 657"/>
                <a:gd name="f257" fmla="*/ f202 1 942"/>
                <a:gd name="f258" fmla="*/ f203 1 942"/>
                <a:gd name="f259" fmla="*/ f204 1 942"/>
                <a:gd name="f260" fmla="*/ f205 1 657"/>
                <a:gd name="f261" fmla="*/ f206 1 942"/>
                <a:gd name="f262" fmla="*/ f207 1 657"/>
                <a:gd name="f263" fmla="*/ f208 1 942"/>
                <a:gd name="f264" fmla="*/ f209 1 657"/>
                <a:gd name="f265" fmla="*/ f210 1 942"/>
                <a:gd name="f266" fmla="*/ f211 1 657"/>
                <a:gd name="f267" fmla="*/ f212 1 942"/>
                <a:gd name="f268" fmla="*/ f213 1 657"/>
                <a:gd name="f269" fmla="*/ f214 1 942"/>
                <a:gd name="f270" fmla="*/ f215 1 657"/>
                <a:gd name="f271" fmla="*/ f216 1 942"/>
                <a:gd name="f272" fmla="*/ f217 1 657"/>
                <a:gd name="f273" fmla="*/ 0 1 f162"/>
                <a:gd name="f274" fmla="*/ f156 1 f162"/>
                <a:gd name="f275" fmla="*/ 0 1 f163"/>
                <a:gd name="f276" fmla="*/ f157 1 f163"/>
                <a:gd name="f277" fmla="*/ f219 1 f162"/>
                <a:gd name="f278" fmla="*/ f220 1 f163"/>
                <a:gd name="f279" fmla="*/ f221 1 f162"/>
                <a:gd name="f280" fmla="*/ f222 1 f163"/>
                <a:gd name="f281" fmla="*/ f223 1 f162"/>
                <a:gd name="f282" fmla="*/ f224 1 f163"/>
                <a:gd name="f283" fmla="*/ f225 1 f162"/>
                <a:gd name="f284" fmla="*/ f226 1 f163"/>
                <a:gd name="f285" fmla="*/ f227 1 f162"/>
                <a:gd name="f286" fmla="*/ f228 1 f163"/>
                <a:gd name="f287" fmla="*/ f229 1 f162"/>
                <a:gd name="f288" fmla="*/ f230 1 f163"/>
                <a:gd name="f289" fmla="*/ f231 1 f162"/>
                <a:gd name="f290" fmla="*/ f232 1 f163"/>
                <a:gd name="f291" fmla="*/ f233 1 f162"/>
                <a:gd name="f292" fmla="*/ f234 1 f163"/>
                <a:gd name="f293" fmla="*/ f235 1 f162"/>
                <a:gd name="f294" fmla="*/ f236 1 f163"/>
                <a:gd name="f295" fmla="*/ f237 1 f162"/>
                <a:gd name="f296" fmla="*/ f238 1 f163"/>
                <a:gd name="f297" fmla="*/ f239 1 f162"/>
                <a:gd name="f298" fmla="*/ f240 1 f163"/>
                <a:gd name="f299" fmla="*/ f241 1 f162"/>
                <a:gd name="f300" fmla="*/ f242 1 f163"/>
                <a:gd name="f301" fmla="*/ f243 1 f162"/>
                <a:gd name="f302" fmla="*/ f244 1 f163"/>
                <a:gd name="f303" fmla="*/ f245 1 f162"/>
                <a:gd name="f304" fmla="*/ f246 1 f163"/>
                <a:gd name="f305" fmla="*/ f247 1 f162"/>
                <a:gd name="f306" fmla="*/ f248 1 f163"/>
                <a:gd name="f307" fmla="*/ f249 1 f162"/>
                <a:gd name="f308" fmla="*/ f250 1 f163"/>
                <a:gd name="f309" fmla="*/ f251 1 f162"/>
                <a:gd name="f310" fmla="*/ f252 1 f162"/>
                <a:gd name="f311" fmla="*/ f253 1 f163"/>
                <a:gd name="f312" fmla="*/ f254 1 f162"/>
                <a:gd name="f313" fmla="*/ f255 1 f162"/>
                <a:gd name="f314" fmla="*/ f256 1 f163"/>
                <a:gd name="f315" fmla="*/ f257 1 f162"/>
                <a:gd name="f316" fmla="*/ f258 1 f162"/>
                <a:gd name="f317" fmla="*/ f259 1 f162"/>
                <a:gd name="f318" fmla="*/ f260 1 f163"/>
                <a:gd name="f319" fmla="*/ f261 1 f162"/>
                <a:gd name="f320" fmla="*/ f262 1 f163"/>
                <a:gd name="f321" fmla="*/ f263 1 f162"/>
                <a:gd name="f322" fmla="*/ f264 1 f163"/>
                <a:gd name="f323" fmla="*/ f265 1 f162"/>
                <a:gd name="f324" fmla="*/ f266 1 f163"/>
                <a:gd name="f325" fmla="*/ f267 1 f162"/>
                <a:gd name="f326" fmla="*/ f268 1 f163"/>
                <a:gd name="f327" fmla="*/ f269 1 f162"/>
                <a:gd name="f328" fmla="*/ f270 1 f163"/>
                <a:gd name="f329" fmla="*/ f271 1 f162"/>
                <a:gd name="f330" fmla="*/ f272 1 f163"/>
                <a:gd name="f331" fmla="*/ f273 f153 1"/>
                <a:gd name="f332" fmla="*/ f274 f153 1"/>
                <a:gd name="f333" fmla="*/ f276 f154 1"/>
                <a:gd name="f334" fmla="*/ f275 f154 1"/>
                <a:gd name="f335" fmla="*/ f277 f153 1"/>
                <a:gd name="f336" fmla="*/ f278 f154 1"/>
                <a:gd name="f337" fmla="*/ f279 f153 1"/>
                <a:gd name="f338" fmla="*/ f280 f154 1"/>
                <a:gd name="f339" fmla="*/ f281 f153 1"/>
                <a:gd name="f340" fmla="*/ f282 f154 1"/>
                <a:gd name="f341" fmla="*/ f283 f153 1"/>
                <a:gd name="f342" fmla="*/ f284 f154 1"/>
                <a:gd name="f343" fmla="*/ f285 f153 1"/>
                <a:gd name="f344" fmla="*/ f286 f154 1"/>
                <a:gd name="f345" fmla="*/ f287 f153 1"/>
                <a:gd name="f346" fmla="*/ f288 f154 1"/>
                <a:gd name="f347" fmla="*/ f289 f153 1"/>
                <a:gd name="f348" fmla="*/ f290 f154 1"/>
                <a:gd name="f349" fmla="*/ f291 f153 1"/>
                <a:gd name="f350" fmla="*/ f292 f154 1"/>
                <a:gd name="f351" fmla="*/ f293 f153 1"/>
                <a:gd name="f352" fmla="*/ f294 f154 1"/>
                <a:gd name="f353" fmla="*/ f295 f153 1"/>
                <a:gd name="f354" fmla="*/ f296 f154 1"/>
                <a:gd name="f355" fmla="*/ f297 f153 1"/>
                <a:gd name="f356" fmla="*/ f298 f154 1"/>
                <a:gd name="f357" fmla="*/ f299 f153 1"/>
                <a:gd name="f358" fmla="*/ f300 f154 1"/>
                <a:gd name="f359" fmla="*/ f301 f153 1"/>
                <a:gd name="f360" fmla="*/ f302 f154 1"/>
                <a:gd name="f361" fmla="*/ f303 f153 1"/>
                <a:gd name="f362" fmla="*/ f304 f154 1"/>
                <a:gd name="f363" fmla="*/ f305 f153 1"/>
                <a:gd name="f364" fmla="*/ f306 f154 1"/>
                <a:gd name="f365" fmla="*/ f307 f153 1"/>
                <a:gd name="f366" fmla="*/ f308 f154 1"/>
                <a:gd name="f367" fmla="*/ f309 f153 1"/>
                <a:gd name="f368" fmla="*/ f310 f153 1"/>
                <a:gd name="f369" fmla="*/ f311 f154 1"/>
                <a:gd name="f370" fmla="*/ f312 f153 1"/>
                <a:gd name="f371" fmla="*/ f313 f153 1"/>
                <a:gd name="f372" fmla="*/ f314 f154 1"/>
                <a:gd name="f373" fmla="*/ f315 f153 1"/>
                <a:gd name="f374" fmla="*/ f316 f153 1"/>
                <a:gd name="f375" fmla="*/ f317 f153 1"/>
                <a:gd name="f376" fmla="*/ f318 f154 1"/>
                <a:gd name="f377" fmla="*/ f319 f153 1"/>
                <a:gd name="f378" fmla="*/ f320 f154 1"/>
                <a:gd name="f379" fmla="*/ f321 f153 1"/>
                <a:gd name="f380" fmla="*/ f322 f154 1"/>
                <a:gd name="f381" fmla="*/ f323 f153 1"/>
                <a:gd name="f382" fmla="*/ f324 f154 1"/>
                <a:gd name="f383" fmla="*/ f325 f153 1"/>
                <a:gd name="f384" fmla="*/ f326 f154 1"/>
                <a:gd name="f385" fmla="*/ f327 f153 1"/>
                <a:gd name="f386" fmla="*/ f328 f154 1"/>
                <a:gd name="f387" fmla="*/ f329 f153 1"/>
                <a:gd name="f388" fmla="*/ f330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8">
                  <a:pos x="f335" y="f336"/>
                </a:cxn>
                <a:cxn ang="f218">
                  <a:pos x="f337" y="f338"/>
                </a:cxn>
                <a:cxn ang="f218">
                  <a:pos x="f339" y="f340"/>
                </a:cxn>
                <a:cxn ang="f218">
                  <a:pos x="f341" y="f342"/>
                </a:cxn>
                <a:cxn ang="f218">
                  <a:pos x="f343" y="f344"/>
                </a:cxn>
                <a:cxn ang="f218">
                  <a:pos x="f345" y="f346"/>
                </a:cxn>
                <a:cxn ang="f218">
                  <a:pos x="f347" y="f348"/>
                </a:cxn>
                <a:cxn ang="f218">
                  <a:pos x="f349" y="f350"/>
                </a:cxn>
                <a:cxn ang="f218">
                  <a:pos x="f351" y="f352"/>
                </a:cxn>
                <a:cxn ang="f218">
                  <a:pos x="f353" y="f354"/>
                </a:cxn>
                <a:cxn ang="f218">
                  <a:pos x="f355" y="f356"/>
                </a:cxn>
                <a:cxn ang="f218">
                  <a:pos x="f357" y="f358"/>
                </a:cxn>
                <a:cxn ang="f218">
                  <a:pos x="f359" y="f360"/>
                </a:cxn>
                <a:cxn ang="f218">
                  <a:pos x="f361" y="f362"/>
                </a:cxn>
                <a:cxn ang="f218">
                  <a:pos x="f363" y="f364"/>
                </a:cxn>
                <a:cxn ang="f218">
                  <a:pos x="f365" y="f366"/>
                </a:cxn>
                <a:cxn ang="f218">
                  <a:pos x="f367" y="f364"/>
                </a:cxn>
                <a:cxn ang="f218">
                  <a:pos x="f368" y="f369"/>
                </a:cxn>
                <a:cxn ang="f218">
                  <a:pos x="f370" y="f352"/>
                </a:cxn>
                <a:cxn ang="f218">
                  <a:pos x="f371" y="f372"/>
                </a:cxn>
                <a:cxn ang="f218">
                  <a:pos x="f373" y="f348"/>
                </a:cxn>
                <a:cxn ang="f218">
                  <a:pos x="f374" y="f346"/>
                </a:cxn>
                <a:cxn ang="f218">
                  <a:pos x="f375" y="f376"/>
                </a:cxn>
                <a:cxn ang="f218">
                  <a:pos x="f377" y="f378"/>
                </a:cxn>
                <a:cxn ang="f218">
                  <a:pos x="f379" y="f380"/>
                </a:cxn>
                <a:cxn ang="f218">
                  <a:pos x="f381" y="f382"/>
                </a:cxn>
                <a:cxn ang="f218">
                  <a:pos x="f383" y="f384"/>
                </a:cxn>
                <a:cxn ang="f218">
                  <a:pos x="f385" y="f386"/>
                </a:cxn>
                <a:cxn ang="f218">
                  <a:pos x="f387" y="f388"/>
                </a:cxn>
                <a:cxn ang="f218">
                  <a:pos x="f335" y="f336"/>
                </a:cxn>
              </a:cxnLst>
              <a:rect l="f331" t="f334" r="f332" b="f333"/>
              <a:pathLst>
                <a:path w="942" h="65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39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68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58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7"/>
                    <a:pt x="f96" y="f97"/>
                    <a:pt x="f98" y="f8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54"/>
                  </a:cubicBezTo>
                  <a:cubicBezTo>
                    <a:pt x="f110" y="f52"/>
                    <a:pt x="f111" y="f112"/>
                    <a:pt x="f113" y="f52"/>
                  </a:cubicBezTo>
                  <a:cubicBezTo>
                    <a:pt x="f114" y="f46"/>
                    <a:pt x="f115" y="f44"/>
                    <a:pt x="f116" y="f39"/>
                  </a:cubicBezTo>
                  <a:cubicBezTo>
                    <a:pt x="f117" y="f41"/>
                    <a:pt x="f16" y="f39"/>
                    <a:pt x="f118" y="f37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4" y="f125"/>
                    <a:pt x="f12" y="f126"/>
                    <a:pt x="f127" y="f128"/>
                  </a:cubicBezTo>
                  <a:cubicBezTo>
                    <a:pt x="f5" y="f129"/>
                    <a:pt x="f127" y="f28"/>
                    <a:pt x="f130" y="f131"/>
                  </a:cubicBezTo>
                  <a:cubicBezTo>
                    <a:pt x="f18" y="f132"/>
                    <a:pt x="f133" y="f24"/>
                    <a:pt x="f134" y="f135"/>
                  </a:cubicBezTo>
                  <a:cubicBezTo>
                    <a:pt x="f136" y="f133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91" y="f145"/>
                  </a:cubicBezTo>
                  <a:cubicBezTo>
                    <a:pt x="f146" y="f147"/>
                    <a:pt x="f148" y="f149"/>
                    <a:pt x="f64" y="f10"/>
                  </a:cubicBezTo>
                  <a:cubicBezTo>
                    <a:pt x="f150" y="f10"/>
                    <a:pt x="f151" y="f5"/>
                    <a:pt x="f8" y="f5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58327DC-B031-C9C4-119C-A4B170E9EEC6}"/>
                </a:ext>
              </a:extLst>
            </p:cNvPr>
            <p:cNvSpPr/>
            <p:nvPr/>
          </p:nvSpPr>
          <p:spPr>
            <a:xfrm>
              <a:off x="5019671" y="2351086"/>
              <a:ext cx="2259016" cy="411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0"/>
                <a:gd name="f7" fmla="val 140"/>
                <a:gd name="f8" fmla="val 386"/>
                <a:gd name="f9" fmla="val 504"/>
                <a:gd name="f10" fmla="val 623"/>
                <a:gd name="f11" fmla="val 741"/>
                <a:gd name="f12" fmla="val 748"/>
                <a:gd name="f13" fmla="val 750"/>
                <a:gd name="f14" fmla="val 2"/>
                <a:gd name="f15" fmla="val 751"/>
                <a:gd name="f16" fmla="val 9"/>
                <a:gd name="f17" fmla="val 756"/>
                <a:gd name="f18" fmla="val 48"/>
                <a:gd name="f19" fmla="val 763"/>
                <a:gd name="f20" fmla="val 86"/>
                <a:gd name="f21" fmla="val 769"/>
                <a:gd name="f22" fmla="val 125"/>
                <a:gd name="f23" fmla="val 127"/>
                <a:gd name="f24" fmla="val 128"/>
                <a:gd name="f25" fmla="val 129"/>
                <a:gd name="f26" fmla="val 139"/>
                <a:gd name="f27" fmla="val 760"/>
                <a:gd name="f28" fmla="val 137"/>
                <a:gd name="f29" fmla="val 640"/>
                <a:gd name="f30" fmla="val 109"/>
                <a:gd name="f31" fmla="val 520"/>
                <a:gd name="f32" fmla="val 81"/>
                <a:gd name="f33" fmla="val 400"/>
                <a:gd name="f34" fmla="val 52"/>
                <a:gd name="f35" fmla="val 390"/>
                <a:gd name="f36" fmla="val 49"/>
                <a:gd name="f37" fmla="val 380"/>
                <a:gd name="f38" fmla="val 370"/>
                <a:gd name="f39" fmla="val 250"/>
                <a:gd name="f40" fmla="val 130"/>
                <a:gd name="f41" fmla="val 10"/>
                <a:gd name="f42" fmla="val 1"/>
                <a:gd name="f43" fmla="val 7"/>
                <a:gd name="f44" fmla="val 88"/>
                <a:gd name="f45" fmla="val 14"/>
                <a:gd name="f46" fmla="val 46"/>
                <a:gd name="f47" fmla="val 20"/>
                <a:gd name="f48" fmla="val 5"/>
                <a:gd name="f49" fmla="val 3"/>
                <a:gd name="f50" fmla="val 24"/>
                <a:gd name="f51" fmla="val 26"/>
                <a:gd name="f52" fmla="val 28"/>
                <a:gd name="f53" fmla="val 31"/>
                <a:gd name="f54" fmla="val 34"/>
                <a:gd name="f55" fmla="val 151"/>
                <a:gd name="f56" fmla="val 269"/>
                <a:gd name="f57" fmla="+- 0 0 -90"/>
                <a:gd name="f58" fmla="*/ f3 1 770"/>
                <a:gd name="f59" fmla="*/ f4 1 140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770"/>
                <a:gd name="f68" fmla="*/ f64 1 140"/>
                <a:gd name="f69" fmla="*/ 386 f65 1"/>
                <a:gd name="f70" fmla="*/ 0 f64 1"/>
                <a:gd name="f71" fmla="*/ 741 f65 1"/>
                <a:gd name="f72" fmla="*/ 751 f65 1"/>
                <a:gd name="f73" fmla="*/ 9 f64 1"/>
                <a:gd name="f74" fmla="*/ 769 f65 1"/>
                <a:gd name="f75" fmla="*/ 125 f64 1"/>
                <a:gd name="f76" fmla="*/ 129 f64 1"/>
                <a:gd name="f77" fmla="*/ 760 f65 1"/>
                <a:gd name="f78" fmla="*/ 137 f64 1"/>
                <a:gd name="f79" fmla="*/ 400 f65 1"/>
                <a:gd name="f80" fmla="*/ 52 f64 1"/>
                <a:gd name="f81" fmla="*/ 370 f65 1"/>
                <a:gd name="f82" fmla="*/ 10 f65 1"/>
                <a:gd name="f83" fmla="*/ 1 f65 1"/>
                <a:gd name="f84" fmla="*/ 20 f65 1"/>
                <a:gd name="f85" fmla="*/ 5 f64 1"/>
                <a:gd name="f86" fmla="*/ 26 f65 1"/>
                <a:gd name="f87" fmla="*/ 34 f65 1"/>
                <a:gd name="f88" fmla="+- f66 0 f1"/>
                <a:gd name="f89" fmla="*/ f69 1 770"/>
                <a:gd name="f90" fmla="*/ f70 1 140"/>
                <a:gd name="f91" fmla="*/ f71 1 770"/>
                <a:gd name="f92" fmla="*/ f72 1 770"/>
                <a:gd name="f93" fmla="*/ f73 1 140"/>
                <a:gd name="f94" fmla="*/ f74 1 770"/>
                <a:gd name="f95" fmla="*/ f75 1 140"/>
                <a:gd name="f96" fmla="*/ f76 1 140"/>
                <a:gd name="f97" fmla="*/ f77 1 770"/>
                <a:gd name="f98" fmla="*/ f78 1 140"/>
                <a:gd name="f99" fmla="*/ f79 1 770"/>
                <a:gd name="f100" fmla="*/ f80 1 140"/>
                <a:gd name="f101" fmla="*/ f81 1 770"/>
                <a:gd name="f102" fmla="*/ f82 1 770"/>
                <a:gd name="f103" fmla="*/ f83 1 770"/>
                <a:gd name="f104" fmla="*/ f84 1 770"/>
                <a:gd name="f105" fmla="*/ f85 1 140"/>
                <a:gd name="f106" fmla="*/ f86 1 770"/>
                <a:gd name="f107" fmla="*/ f87 1 770"/>
                <a:gd name="f108" fmla="*/ 0 1 f67"/>
                <a:gd name="f109" fmla="*/ f61 1 f67"/>
                <a:gd name="f110" fmla="*/ 0 1 f68"/>
                <a:gd name="f111" fmla="*/ f62 1 f68"/>
                <a:gd name="f112" fmla="*/ f89 1 f67"/>
                <a:gd name="f113" fmla="*/ f90 1 f68"/>
                <a:gd name="f114" fmla="*/ f91 1 f67"/>
                <a:gd name="f115" fmla="*/ f92 1 f67"/>
                <a:gd name="f116" fmla="*/ f93 1 f68"/>
                <a:gd name="f117" fmla="*/ f94 1 f67"/>
                <a:gd name="f118" fmla="*/ f95 1 f68"/>
                <a:gd name="f119" fmla="*/ f96 1 f68"/>
                <a:gd name="f120" fmla="*/ f97 1 f67"/>
                <a:gd name="f121" fmla="*/ f98 1 f68"/>
                <a:gd name="f122" fmla="*/ f99 1 f67"/>
                <a:gd name="f123" fmla="*/ f100 1 f68"/>
                <a:gd name="f124" fmla="*/ f101 1 f67"/>
                <a:gd name="f125" fmla="*/ f102 1 f67"/>
                <a:gd name="f126" fmla="*/ f103 1 f67"/>
                <a:gd name="f127" fmla="*/ f104 1 f67"/>
                <a:gd name="f128" fmla="*/ f105 1 f68"/>
                <a:gd name="f129" fmla="*/ f106 1 f67"/>
                <a:gd name="f130" fmla="*/ f107 1 f67"/>
                <a:gd name="f131" fmla="*/ f108 f58 1"/>
                <a:gd name="f132" fmla="*/ f109 f58 1"/>
                <a:gd name="f133" fmla="*/ f111 f59 1"/>
                <a:gd name="f134" fmla="*/ f110 f59 1"/>
                <a:gd name="f135" fmla="*/ f112 f58 1"/>
                <a:gd name="f136" fmla="*/ f113 f59 1"/>
                <a:gd name="f137" fmla="*/ f114 f58 1"/>
                <a:gd name="f138" fmla="*/ f115 f58 1"/>
                <a:gd name="f139" fmla="*/ f116 f59 1"/>
                <a:gd name="f140" fmla="*/ f117 f58 1"/>
                <a:gd name="f141" fmla="*/ f118 f59 1"/>
                <a:gd name="f142" fmla="*/ f119 f59 1"/>
                <a:gd name="f143" fmla="*/ f120 f58 1"/>
                <a:gd name="f144" fmla="*/ f121 f59 1"/>
                <a:gd name="f145" fmla="*/ f122 f58 1"/>
                <a:gd name="f146" fmla="*/ f123 f59 1"/>
                <a:gd name="f147" fmla="*/ f124 f58 1"/>
                <a:gd name="f148" fmla="*/ f125 f58 1"/>
                <a:gd name="f149" fmla="*/ f126 f58 1"/>
                <a:gd name="f150" fmla="*/ f127 f58 1"/>
                <a:gd name="f151" fmla="*/ f128 f59 1"/>
                <a:gd name="f152" fmla="*/ f129 f58 1"/>
                <a:gd name="f153" fmla="*/ f130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5" y="f136"/>
                </a:cxn>
                <a:cxn ang="f88">
                  <a:pos x="f137" y="f136"/>
                </a:cxn>
                <a:cxn ang="f88">
                  <a:pos x="f138" y="f139"/>
                </a:cxn>
                <a:cxn ang="f88">
                  <a:pos x="f140" y="f141"/>
                </a:cxn>
                <a:cxn ang="f88">
                  <a:pos x="f140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6"/>
                </a:cxn>
                <a:cxn ang="f88">
                  <a:pos x="f148" y="f144"/>
                </a:cxn>
                <a:cxn ang="f88">
                  <a:pos x="f149" y="f142"/>
                </a:cxn>
                <a:cxn ang="f88">
                  <a:pos x="f150" y="f151"/>
                </a:cxn>
                <a:cxn ang="f88">
                  <a:pos x="f152" y="f136"/>
                </a:cxn>
                <a:cxn ang="f88">
                  <a:pos x="f153" y="f136"/>
                </a:cxn>
                <a:cxn ang="f88">
                  <a:pos x="f135" y="f136"/>
                </a:cxn>
              </a:cxnLst>
              <a:rect l="f131" t="f134" r="f132" b="f133"/>
              <a:pathLst>
                <a:path w="770" h="14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1" y="f24"/>
                    <a:pt x="f21" y="f25"/>
                  </a:cubicBezTo>
                  <a:cubicBezTo>
                    <a:pt x="f6" y="f26"/>
                    <a:pt x="f21" y="f7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6"/>
                    <a:pt x="f38" y="f34"/>
                  </a:cubicBezTo>
                  <a:cubicBezTo>
                    <a:pt x="f39" y="f32"/>
                    <a:pt x="f40" y="f30"/>
                    <a:pt x="f41" y="f28"/>
                  </a:cubicBezTo>
                  <a:cubicBezTo>
                    <a:pt x="f42" y="f7"/>
                    <a:pt x="f5" y="f26"/>
                    <a:pt x="f42" y="f25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50" y="f42"/>
                    <a:pt x="f51" y="f5"/>
                  </a:cubicBezTo>
                  <a:cubicBezTo>
                    <a:pt x="f52" y="f5"/>
                    <a:pt x="f53" y="f5"/>
                    <a:pt x="f54" y="f5"/>
                  </a:cubicBezTo>
                  <a:cubicBezTo>
                    <a:pt x="f55" y="f5"/>
                    <a:pt x="f56" y="f5"/>
                    <a:pt x="f8" y="f5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C0DB2FF-BD2A-1C61-B204-141FB8A216DC}"/>
                </a:ext>
              </a:extLst>
            </p:cNvPr>
            <p:cNvSpPr/>
            <p:nvPr/>
          </p:nvSpPr>
          <p:spPr>
            <a:xfrm>
              <a:off x="4673598" y="2011359"/>
              <a:ext cx="2951161" cy="3016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6"/>
                <a:gd name="f7" fmla="val 103"/>
                <a:gd name="f8" fmla="val 503"/>
                <a:gd name="f9" fmla="val 349"/>
                <a:gd name="f10" fmla="val 194"/>
                <a:gd name="f11" fmla="val 39"/>
                <a:gd name="f12" fmla="val 19"/>
                <a:gd name="f13" fmla="val 12"/>
                <a:gd name="f14" fmla="val 96"/>
                <a:gd name="f15" fmla="val 10"/>
                <a:gd name="f16" fmla="val 77"/>
                <a:gd name="f17" fmla="val 7"/>
                <a:gd name="f18" fmla="val 56"/>
                <a:gd name="f19" fmla="val 4"/>
                <a:gd name="f20" fmla="val 35"/>
                <a:gd name="f21" fmla="val 2"/>
                <a:gd name="f22" fmla="val 15"/>
                <a:gd name="f23" fmla="val 5"/>
                <a:gd name="f24" fmla="val 14"/>
                <a:gd name="f25" fmla="val 40"/>
                <a:gd name="f26" fmla="val 1"/>
                <a:gd name="f27" fmla="val 66"/>
                <a:gd name="f28" fmla="val 91"/>
                <a:gd name="f29" fmla="val 167"/>
                <a:gd name="f30" fmla="val 242"/>
                <a:gd name="f31" fmla="val 318"/>
                <a:gd name="f32" fmla="val 344"/>
                <a:gd name="f33" fmla="val 370"/>
                <a:gd name="f34" fmla="val 396"/>
                <a:gd name="f35" fmla="val 422"/>
                <a:gd name="f36" fmla="val 447"/>
                <a:gd name="f37" fmla="val 472"/>
                <a:gd name="f38" fmla="val 494"/>
                <a:gd name="f39" fmla="val 515"/>
                <a:gd name="f40" fmla="val 536"/>
                <a:gd name="f41" fmla="val 553"/>
                <a:gd name="f42" fmla="val 570"/>
                <a:gd name="f43" fmla="val 588"/>
                <a:gd name="f44" fmla="val 600"/>
                <a:gd name="f45" fmla="val 612"/>
                <a:gd name="f46" fmla="val 623"/>
                <a:gd name="f47" fmla="val 707"/>
                <a:gd name="f48" fmla="val 791"/>
                <a:gd name="f49" fmla="val 874"/>
                <a:gd name="f50" fmla="val 901"/>
                <a:gd name="f51" fmla="val 927"/>
                <a:gd name="f52" fmla="val 953"/>
                <a:gd name="f53" fmla="val 965"/>
                <a:gd name="f54" fmla="val 978"/>
                <a:gd name="f55" fmla="val 990"/>
                <a:gd name="f56" fmla="val 1002"/>
                <a:gd name="f57" fmla="val 3"/>
                <a:gd name="f58" fmla="val 1004"/>
                <a:gd name="f59" fmla="val 37"/>
                <a:gd name="f60" fmla="val 999"/>
                <a:gd name="f61" fmla="val 60"/>
                <a:gd name="f62" fmla="val 996"/>
                <a:gd name="f63" fmla="val 82"/>
                <a:gd name="f64" fmla="val 994"/>
                <a:gd name="f65" fmla="val 95"/>
                <a:gd name="f66" fmla="val 985"/>
                <a:gd name="f67" fmla="val 971"/>
                <a:gd name="f68" fmla="val 947"/>
                <a:gd name="f69" fmla="val 923"/>
                <a:gd name="f70" fmla="val 899"/>
                <a:gd name="f71" fmla="val 767"/>
                <a:gd name="f72" fmla="val 635"/>
                <a:gd name="f73" fmla="val 88"/>
                <a:gd name="f74" fmla="val 52"/>
                <a:gd name="f75" fmla="val 43"/>
                <a:gd name="f76" fmla="val 34"/>
                <a:gd name="f77" fmla="val 24"/>
                <a:gd name="f78" fmla="val 18"/>
                <a:gd name="f79" fmla="val 85"/>
                <a:gd name="f80" fmla="val 16"/>
                <a:gd name="f81" fmla="val 79"/>
                <a:gd name="f82" fmla="val 69"/>
                <a:gd name="f83" fmla="val 50"/>
                <a:gd name="f84" fmla="val 44"/>
                <a:gd name="f85" fmla="val 41"/>
                <a:gd name="f86" fmla="val 61"/>
                <a:gd name="f87" fmla="val 70"/>
                <a:gd name="f88" fmla="val 392"/>
                <a:gd name="f89" fmla="val 394"/>
                <a:gd name="f90" fmla="val 400"/>
                <a:gd name="f91" fmla="val 410"/>
                <a:gd name="f92" fmla="val 421"/>
                <a:gd name="f93" fmla="val 431"/>
                <a:gd name="f94" fmla="val 436"/>
                <a:gd name="f95" fmla="val 439"/>
                <a:gd name="f96" fmla="val 62"/>
                <a:gd name="f97" fmla="val 26"/>
                <a:gd name="f98" fmla="val 17"/>
                <a:gd name="f99" fmla="val 437"/>
                <a:gd name="f100" fmla="val 428"/>
                <a:gd name="f101" fmla="val 419"/>
                <a:gd name="f102" fmla="val 401"/>
                <a:gd name="f103" fmla="val 395"/>
                <a:gd name="f104" fmla="val 614"/>
                <a:gd name="f105" fmla="val 33"/>
                <a:gd name="f106" fmla="val 23"/>
                <a:gd name="f107" fmla="val 607"/>
                <a:gd name="f108" fmla="val 596"/>
                <a:gd name="f109" fmla="val 586"/>
                <a:gd name="f110" fmla="val 575"/>
                <a:gd name="f111" fmla="val 567"/>
                <a:gd name="f112" fmla="val 42"/>
                <a:gd name="f113" fmla="val 576"/>
                <a:gd name="f114" fmla="val 595"/>
                <a:gd name="f115" fmla="val 87"/>
                <a:gd name="f116" fmla="val 605"/>
                <a:gd name="f117" fmla="val 78"/>
                <a:gd name="f118" fmla="val 176"/>
                <a:gd name="f119" fmla="val 25"/>
                <a:gd name="f120" fmla="val 173"/>
                <a:gd name="f121" fmla="val 166"/>
                <a:gd name="f122" fmla="val 157"/>
                <a:gd name="f123" fmla="val 148"/>
                <a:gd name="f124" fmla="val 138"/>
                <a:gd name="f125" fmla="val 132"/>
                <a:gd name="f126" fmla="val 129"/>
                <a:gd name="f127" fmla="val 80"/>
                <a:gd name="f128" fmla="val 137"/>
                <a:gd name="f129" fmla="val 147"/>
                <a:gd name="f130" fmla="val 84"/>
                <a:gd name="f131" fmla="val 351"/>
                <a:gd name="f132" fmla="val 343"/>
                <a:gd name="f133" fmla="val 333"/>
                <a:gd name="f134" fmla="val 322"/>
                <a:gd name="f135" fmla="val 312"/>
                <a:gd name="f136" fmla="val 307"/>
                <a:gd name="f137" fmla="val 304"/>
                <a:gd name="f138" fmla="val 332"/>
                <a:gd name="f139" fmla="val 342"/>
                <a:gd name="f140" fmla="val 348"/>
                <a:gd name="f141" fmla="val 526"/>
                <a:gd name="f142" fmla="val 527"/>
                <a:gd name="f143" fmla="val 524"/>
                <a:gd name="f144" fmla="val 518"/>
                <a:gd name="f145" fmla="val 508"/>
                <a:gd name="f146" fmla="val 498"/>
                <a:gd name="f147" fmla="val 488"/>
                <a:gd name="f148" fmla="val 482"/>
                <a:gd name="f149" fmla="val 480"/>
                <a:gd name="f150" fmla="val 702"/>
                <a:gd name="f151" fmla="val 700"/>
                <a:gd name="f152" fmla="val 693"/>
                <a:gd name="f153" fmla="val 683"/>
                <a:gd name="f154" fmla="val 674"/>
                <a:gd name="f155" fmla="val 664"/>
                <a:gd name="f156" fmla="val 658"/>
                <a:gd name="f157" fmla="val 655"/>
                <a:gd name="f158" fmla="val 699"/>
                <a:gd name="f159" fmla="val 877"/>
                <a:gd name="f160" fmla="val 875"/>
                <a:gd name="f161" fmla="val 869"/>
                <a:gd name="f162" fmla="val 859"/>
                <a:gd name="f163" fmla="val 849"/>
                <a:gd name="f164" fmla="val 838"/>
                <a:gd name="f165" fmla="val 833"/>
                <a:gd name="f166" fmla="val 831"/>
                <a:gd name="f167" fmla="val 839"/>
                <a:gd name="f168" fmla="val 217"/>
                <a:gd name="f169" fmla="val 51"/>
                <a:gd name="f170" fmla="val 219"/>
                <a:gd name="f171" fmla="val 225"/>
                <a:gd name="f172" fmla="val 235"/>
                <a:gd name="f173" fmla="val 245"/>
                <a:gd name="f174" fmla="val 256"/>
                <a:gd name="f175" fmla="val 261"/>
                <a:gd name="f176" fmla="val 263"/>
                <a:gd name="f177" fmla="val 255"/>
                <a:gd name="f178" fmla="val 790"/>
                <a:gd name="f179" fmla="val 789"/>
                <a:gd name="f180" fmla="val 787"/>
                <a:gd name="f181" fmla="val 781"/>
                <a:gd name="f182" fmla="val 771"/>
                <a:gd name="f183" fmla="val 761"/>
                <a:gd name="f184" fmla="val 752"/>
                <a:gd name="f185" fmla="val 746"/>
                <a:gd name="f186" fmla="val 743"/>
                <a:gd name="f187" fmla="val 745"/>
                <a:gd name="f188" fmla="val 751"/>
                <a:gd name="f189" fmla="val 918"/>
                <a:gd name="f190" fmla="val 921"/>
                <a:gd name="f191" fmla="val 937"/>
                <a:gd name="f192" fmla="val 946"/>
                <a:gd name="f193" fmla="val 956"/>
                <a:gd name="f194" fmla="val 962"/>
                <a:gd name="f195" fmla="val 963"/>
                <a:gd name="f196" fmla="+- 0 0 -90"/>
                <a:gd name="f197" fmla="*/ f3 1 1006"/>
                <a:gd name="f198" fmla="*/ f4 1 103"/>
                <a:gd name="f199" fmla="val f5"/>
                <a:gd name="f200" fmla="val f6"/>
                <a:gd name="f201" fmla="val f7"/>
                <a:gd name="f202" fmla="*/ f196 f0 1"/>
                <a:gd name="f203" fmla="+- f201 0 f199"/>
                <a:gd name="f204" fmla="+- f200 0 f199"/>
                <a:gd name="f205" fmla="*/ f202 1 f2"/>
                <a:gd name="f206" fmla="*/ f204 1 1006"/>
                <a:gd name="f207" fmla="*/ f203 1 103"/>
                <a:gd name="f208" fmla="*/ 10 f204 1"/>
                <a:gd name="f209" fmla="*/ 77 f203 1"/>
                <a:gd name="f210" fmla="*/ 91 f204 1"/>
                <a:gd name="f211" fmla="*/ 1 f203 1"/>
                <a:gd name="f212" fmla="*/ 472 f204 1"/>
                <a:gd name="f213" fmla="*/ 0 f203 1"/>
                <a:gd name="f214" fmla="*/ 623 f204 1"/>
                <a:gd name="f215" fmla="*/ 990 f204 1"/>
                <a:gd name="f216" fmla="*/ 971 f204 1"/>
                <a:gd name="f217" fmla="*/ 103 f203 1"/>
                <a:gd name="f218" fmla="*/ 88 f204 1"/>
                <a:gd name="f219" fmla="*/ 52 f203 1"/>
                <a:gd name="f220" fmla="*/ 50 f204 1"/>
                <a:gd name="f221" fmla="*/ 16 f203 1"/>
                <a:gd name="f222" fmla="*/ 88 f203 1"/>
                <a:gd name="f223" fmla="*/ 392 f204 1"/>
                <a:gd name="f224" fmla="*/ 79 f203 1"/>
                <a:gd name="f225" fmla="*/ 439 f204 1"/>
                <a:gd name="f226" fmla="*/ 401 f204 1"/>
                <a:gd name="f227" fmla="*/ 614 f204 1"/>
                <a:gd name="f228" fmla="*/ 575 f204 1"/>
                <a:gd name="f229" fmla="*/ 576 f204 1"/>
                <a:gd name="f230" fmla="*/ 176 f204 1"/>
                <a:gd name="f231" fmla="*/ 25 f203 1"/>
                <a:gd name="f232" fmla="*/ 129 f204 1"/>
                <a:gd name="f233" fmla="*/ 167 f204 1"/>
                <a:gd name="f234" fmla="*/ 351 f204 1"/>
                <a:gd name="f235" fmla="*/ 312 f204 1"/>
                <a:gd name="f236" fmla="*/ 518 f204 1"/>
                <a:gd name="f237" fmla="*/ 480 f204 1"/>
                <a:gd name="f238" fmla="*/ 526 f204 1"/>
                <a:gd name="f239" fmla="*/ 702 f204 1"/>
                <a:gd name="f240" fmla="*/ 655 f204 1"/>
                <a:gd name="f241" fmla="*/ 693 f204 1"/>
                <a:gd name="f242" fmla="*/ 877 f204 1"/>
                <a:gd name="f243" fmla="*/ 838 f204 1"/>
                <a:gd name="f244" fmla="*/ 839 f204 1"/>
                <a:gd name="f245" fmla="*/ 225 f204 1"/>
                <a:gd name="f246" fmla="*/ 263 f204 1"/>
                <a:gd name="f247" fmla="*/ 24 f203 1"/>
                <a:gd name="f248" fmla="*/ 217 f204 1"/>
                <a:gd name="f249" fmla="*/ 790 f204 1"/>
                <a:gd name="f250" fmla="*/ 743 f204 1"/>
                <a:gd name="f251" fmla="*/ 781 f204 1"/>
                <a:gd name="f252" fmla="*/ 918 f204 1"/>
                <a:gd name="f253" fmla="*/ 956 f204 1"/>
                <a:gd name="f254" fmla="+- f205 0 f1"/>
                <a:gd name="f255" fmla="*/ f208 1 1006"/>
                <a:gd name="f256" fmla="*/ f209 1 103"/>
                <a:gd name="f257" fmla="*/ f210 1 1006"/>
                <a:gd name="f258" fmla="*/ f211 1 103"/>
                <a:gd name="f259" fmla="*/ f212 1 1006"/>
                <a:gd name="f260" fmla="*/ f213 1 103"/>
                <a:gd name="f261" fmla="*/ f214 1 1006"/>
                <a:gd name="f262" fmla="*/ f215 1 1006"/>
                <a:gd name="f263" fmla="*/ f216 1 1006"/>
                <a:gd name="f264" fmla="*/ f217 1 103"/>
                <a:gd name="f265" fmla="*/ f218 1 1006"/>
                <a:gd name="f266" fmla="*/ f219 1 103"/>
                <a:gd name="f267" fmla="*/ f220 1 1006"/>
                <a:gd name="f268" fmla="*/ f221 1 103"/>
                <a:gd name="f269" fmla="*/ f222 1 103"/>
                <a:gd name="f270" fmla="*/ f223 1 1006"/>
                <a:gd name="f271" fmla="*/ f224 1 103"/>
                <a:gd name="f272" fmla="*/ f225 1 1006"/>
                <a:gd name="f273" fmla="*/ f226 1 1006"/>
                <a:gd name="f274" fmla="*/ f227 1 1006"/>
                <a:gd name="f275" fmla="*/ f228 1 1006"/>
                <a:gd name="f276" fmla="*/ f229 1 1006"/>
                <a:gd name="f277" fmla="*/ f230 1 1006"/>
                <a:gd name="f278" fmla="*/ f231 1 103"/>
                <a:gd name="f279" fmla="*/ f232 1 1006"/>
                <a:gd name="f280" fmla="*/ f233 1 1006"/>
                <a:gd name="f281" fmla="*/ f234 1 1006"/>
                <a:gd name="f282" fmla="*/ f235 1 1006"/>
                <a:gd name="f283" fmla="*/ f236 1 1006"/>
                <a:gd name="f284" fmla="*/ f237 1 1006"/>
                <a:gd name="f285" fmla="*/ f238 1 1006"/>
                <a:gd name="f286" fmla="*/ f239 1 1006"/>
                <a:gd name="f287" fmla="*/ f240 1 1006"/>
                <a:gd name="f288" fmla="*/ f241 1 1006"/>
                <a:gd name="f289" fmla="*/ f242 1 1006"/>
                <a:gd name="f290" fmla="*/ f243 1 1006"/>
                <a:gd name="f291" fmla="*/ f244 1 1006"/>
                <a:gd name="f292" fmla="*/ f245 1 1006"/>
                <a:gd name="f293" fmla="*/ f246 1 1006"/>
                <a:gd name="f294" fmla="*/ f247 1 103"/>
                <a:gd name="f295" fmla="*/ f248 1 1006"/>
                <a:gd name="f296" fmla="*/ f249 1 1006"/>
                <a:gd name="f297" fmla="*/ f250 1 1006"/>
                <a:gd name="f298" fmla="*/ f251 1 1006"/>
                <a:gd name="f299" fmla="*/ f252 1 1006"/>
                <a:gd name="f300" fmla="*/ f253 1 1006"/>
                <a:gd name="f301" fmla="*/ 0 1 f206"/>
                <a:gd name="f302" fmla="*/ f200 1 f206"/>
                <a:gd name="f303" fmla="*/ 0 1 f207"/>
                <a:gd name="f304" fmla="*/ f201 1 f207"/>
                <a:gd name="f305" fmla="*/ f255 1 f206"/>
                <a:gd name="f306" fmla="*/ f256 1 f207"/>
                <a:gd name="f307" fmla="*/ f257 1 f206"/>
                <a:gd name="f308" fmla="*/ f258 1 f207"/>
                <a:gd name="f309" fmla="*/ f259 1 f206"/>
                <a:gd name="f310" fmla="*/ f260 1 f207"/>
                <a:gd name="f311" fmla="*/ f261 1 f206"/>
                <a:gd name="f312" fmla="*/ f262 1 f206"/>
                <a:gd name="f313" fmla="*/ f263 1 f206"/>
                <a:gd name="f314" fmla="*/ f264 1 f207"/>
                <a:gd name="f315" fmla="*/ f265 1 f206"/>
                <a:gd name="f316" fmla="*/ f266 1 f207"/>
                <a:gd name="f317" fmla="*/ f267 1 f206"/>
                <a:gd name="f318" fmla="*/ f268 1 f207"/>
                <a:gd name="f319" fmla="*/ f269 1 f207"/>
                <a:gd name="f320" fmla="*/ f270 1 f206"/>
                <a:gd name="f321" fmla="*/ f271 1 f207"/>
                <a:gd name="f322" fmla="*/ f272 1 f206"/>
                <a:gd name="f323" fmla="*/ f273 1 f206"/>
                <a:gd name="f324" fmla="*/ f274 1 f206"/>
                <a:gd name="f325" fmla="*/ f275 1 f206"/>
                <a:gd name="f326" fmla="*/ f276 1 f206"/>
                <a:gd name="f327" fmla="*/ f277 1 f206"/>
                <a:gd name="f328" fmla="*/ f278 1 f207"/>
                <a:gd name="f329" fmla="*/ f279 1 f206"/>
                <a:gd name="f330" fmla="*/ f280 1 f206"/>
                <a:gd name="f331" fmla="*/ f281 1 f206"/>
                <a:gd name="f332" fmla="*/ f282 1 f206"/>
                <a:gd name="f333" fmla="*/ f283 1 f206"/>
                <a:gd name="f334" fmla="*/ f284 1 f206"/>
                <a:gd name="f335" fmla="*/ f285 1 f206"/>
                <a:gd name="f336" fmla="*/ f286 1 f206"/>
                <a:gd name="f337" fmla="*/ f287 1 f206"/>
                <a:gd name="f338" fmla="*/ f288 1 f206"/>
                <a:gd name="f339" fmla="*/ f289 1 f206"/>
                <a:gd name="f340" fmla="*/ f290 1 f206"/>
                <a:gd name="f341" fmla="*/ f291 1 f206"/>
                <a:gd name="f342" fmla="*/ f292 1 f206"/>
                <a:gd name="f343" fmla="*/ f293 1 f206"/>
                <a:gd name="f344" fmla="*/ f294 1 f207"/>
                <a:gd name="f345" fmla="*/ f295 1 f206"/>
                <a:gd name="f346" fmla="*/ f296 1 f206"/>
                <a:gd name="f347" fmla="*/ f297 1 f206"/>
                <a:gd name="f348" fmla="*/ f298 1 f206"/>
                <a:gd name="f349" fmla="*/ f299 1 f206"/>
                <a:gd name="f350" fmla="*/ f300 1 f206"/>
                <a:gd name="f351" fmla="*/ f301 f197 1"/>
                <a:gd name="f352" fmla="*/ f302 f197 1"/>
                <a:gd name="f353" fmla="*/ f304 f198 1"/>
                <a:gd name="f354" fmla="*/ f303 f198 1"/>
                <a:gd name="f355" fmla="*/ f305 f197 1"/>
                <a:gd name="f356" fmla="*/ f306 f198 1"/>
                <a:gd name="f357" fmla="*/ f307 f197 1"/>
                <a:gd name="f358" fmla="*/ f308 f198 1"/>
                <a:gd name="f359" fmla="*/ f309 f197 1"/>
                <a:gd name="f360" fmla="*/ f310 f198 1"/>
                <a:gd name="f361" fmla="*/ f311 f197 1"/>
                <a:gd name="f362" fmla="*/ f312 f197 1"/>
                <a:gd name="f363" fmla="*/ f313 f197 1"/>
                <a:gd name="f364" fmla="*/ f314 f198 1"/>
                <a:gd name="f365" fmla="*/ f315 f197 1"/>
                <a:gd name="f366" fmla="*/ f316 f198 1"/>
                <a:gd name="f367" fmla="*/ f317 f197 1"/>
                <a:gd name="f368" fmla="*/ f318 f198 1"/>
                <a:gd name="f369" fmla="*/ f319 f198 1"/>
                <a:gd name="f370" fmla="*/ f320 f197 1"/>
                <a:gd name="f371" fmla="*/ f321 f198 1"/>
                <a:gd name="f372" fmla="*/ f322 f197 1"/>
                <a:gd name="f373" fmla="*/ f323 f197 1"/>
                <a:gd name="f374" fmla="*/ f324 f197 1"/>
                <a:gd name="f375" fmla="*/ f325 f197 1"/>
                <a:gd name="f376" fmla="*/ f326 f197 1"/>
                <a:gd name="f377" fmla="*/ f327 f197 1"/>
                <a:gd name="f378" fmla="*/ f328 f198 1"/>
                <a:gd name="f379" fmla="*/ f329 f197 1"/>
                <a:gd name="f380" fmla="*/ f330 f197 1"/>
                <a:gd name="f381" fmla="*/ f331 f197 1"/>
                <a:gd name="f382" fmla="*/ f332 f197 1"/>
                <a:gd name="f383" fmla="*/ f333 f197 1"/>
                <a:gd name="f384" fmla="*/ f334 f197 1"/>
                <a:gd name="f385" fmla="*/ f335 f197 1"/>
                <a:gd name="f386" fmla="*/ f336 f197 1"/>
                <a:gd name="f387" fmla="*/ f337 f197 1"/>
                <a:gd name="f388" fmla="*/ f338 f197 1"/>
                <a:gd name="f389" fmla="*/ f339 f197 1"/>
                <a:gd name="f390" fmla="*/ f340 f197 1"/>
                <a:gd name="f391" fmla="*/ f341 f197 1"/>
                <a:gd name="f392" fmla="*/ f342 f197 1"/>
                <a:gd name="f393" fmla="*/ f343 f197 1"/>
                <a:gd name="f394" fmla="*/ f344 f198 1"/>
                <a:gd name="f395" fmla="*/ f345 f197 1"/>
                <a:gd name="f396" fmla="*/ f346 f197 1"/>
                <a:gd name="f397" fmla="*/ f347 f197 1"/>
                <a:gd name="f398" fmla="*/ f348 f197 1"/>
                <a:gd name="f399" fmla="*/ f349 f197 1"/>
                <a:gd name="f400" fmla="*/ f350 f1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4">
                  <a:pos x="f355" y="f356"/>
                </a:cxn>
                <a:cxn ang="f254">
                  <a:pos x="f357" y="f358"/>
                </a:cxn>
                <a:cxn ang="f254">
                  <a:pos x="f359" y="f360"/>
                </a:cxn>
                <a:cxn ang="f254">
                  <a:pos x="f361" y="f360"/>
                </a:cxn>
                <a:cxn ang="f254">
                  <a:pos x="f362" y="f360"/>
                </a:cxn>
                <a:cxn ang="f254">
                  <a:pos x="f363" y="f364"/>
                </a:cxn>
                <a:cxn ang="f254">
                  <a:pos x="f365" y="f366"/>
                </a:cxn>
                <a:cxn ang="f254">
                  <a:pos x="f367" y="f368"/>
                </a:cxn>
                <a:cxn ang="f254">
                  <a:pos x="f367" y="f369"/>
                </a:cxn>
                <a:cxn ang="f254">
                  <a:pos x="f365" y="f366"/>
                </a:cxn>
                <a:cxn ang="f254">
                  <a:pos x="f370" y="f371"/>
                </a:cxn>
                <a:cxn ang="f254">
                  <a:pos x="f372" y="f371"/>
                </a:cxn>
                <a:cxn ang="f254">
                  <a:pos x="f373" y="f368"/>
                </a:cxn>
                <a:cxn ang="f254">
                  <a:pos x="f374" y="f366"/>
                </a:cxn>
                <a:cxn ang="f254">
                  <a:pos x="f375" y="f368"/>
                </a:cxn>
                <a:cxn ang="f254">
                  <a:pos x="f376" y="f369"/>
                </a:cxn>
                <a:cxn ang="f254">
                  <a:pos x="f374" y="f366"/>
                </a:cxn>
                <a:cxn ang="f254">
                  <a:pos x="f377" y="f378"/>
                </a:cxn>
                <a:cxn ang="f254">
                  <a:pos x="f379" y="f378"/>
                </a:cxn>
                <a:cxn ang="f254">
                  <a:pos x="f380" y="f369"/>
                </a:cxn>
                <a:cxn ang="f254">
                  <a:pos x="f381" y="f366"/>
                </a:cxn>
                <a:cxn ang="f254">
                  <a:pos x="f382" y="f368"/>
                </a:cxn>
                <a:cxn ang="f254">
                  <a:pos x="f382" y="f369"/>
                </a:cxn>
                <a:cxn ang="f254">
                  <a:pos x="f381" y="f366"/>
                </a:cxn>
                <a:cxn ang="f254">
                  <a:pos x="f383" y="f368"/>
                </a:cxn>
                <a:cxn ang="f254">
                  <a:pos x="f384" y="f371"/>
                </a:cxn>
                <a:cxn ang="f254">
                  <a:pos x="f385" y="f371"/>
                </a:cxn>
                <a:cxn ang="f254">
                  <a:pos x="f386" y="f378"/>
                </a:cxn>
                <a:cxn ang="f254">
                  <a:pos x="f387" y="f378"/>
                </a:cxn>
                <a:cxn ang="f254">
                  <a:pos x="f388" y="f369"/>
                </a:cxn>
                <a:cxn ang="f254">
                  <a:pos x="f389" y="f366"/>
                </a:cxn>
                <a:cxn ang="f254">
                  <a:pos x="f390" y="f368"/>
                </a:cxn>
                <a:cxn ang="f254">
                  <a:pos x="f391" y="f369"/>
                </a:cxn>
                <a:cxn ang="f254">
                  <a:pos x="f389" y="f366"/>
                </a:cxn>
                <a:cxn ang="f254">
                  <a:pos x="f392" y="f369"/>
                </a:cxn>
                <a:cxn ang="f254">
                  <a:pos x="f393" y="f394"/>
                </a:cxn>
                <a:cxn ang="f254">
                  <a:pos x="f395" y="f378"/>
                </a:cxn>
                <a:cxn ang="f254">
                  <a:pos x="f396" y="f378"/>
                </a:cxn>
                <a:cxn ang="f254">
                  <a:pos x="f397" y="f394"/>
                </a:cxn>
                <a:cxn ang="f254">
                  <a:pos x="f398" y="f369"/>
                </a:cxn>
                <a:cxn ang="f254">
                  <a:pos x="f399" y="f366"/>
                </a:cxn>
                <a:cxn ang="f254">
                  <a:pos x="f400" y="f369"/>
                </a:cxn>
                <a:cxn ang="f254">
                  <a:pos x="f400" y="f368"/>
                </a:cxn>
                <a:cxn ang="f254">
                  <a:pos x="f399" y="f366"/>
                </a:cxn>
              </a:cxnLst>
              <a:rect l="f351" t="f354" r="f352" b="f353"/>
              <a:pathLst>
                <a:path w="1006" h="10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5" y="f23"/>
                    <a:pt x="f23" y="f5"/>
                    <a:pt x="f24" y="f5"/>
                  </a:cubicBezTo>
                  <a:cubicBezTo>
                    <a:pt x="f25" y="f26"/>
                    <a:pt x="f27" y="f26"/>
                    <a:pt x="f28" y="f26"/>
                  </a:cubicBezTo>
                  <a:cubicBezTo>
                    <a:pt x="f29" y="f26"/>
                    <a:pt x="f30" y="f5"/>
                    <a:pt x="f31" y="f5"/>
                  </a:cubicBezTo>
                  <a:cubicBezTo>
                    <a:pt x="f32" y="f5"/>
                    <a:pt x="f33" y="f26"/>
                    <a:pt x="f34" y="f26"/>
                  </a:cubicBezTo>
                  <a:cubicBezTo>
                    <a:pt x="f35" y="f26"/>
                    <a:pt x="f36" y="f5"/>
                    <a:pt x="f37" y="f5"/>
                  </a:cubicBezTo>
                  <a:cubicBezTo>
                    <a:pt x="f38" y="f5"/>
                    <a:pt x="f39" y="f26"/>
                    <a:pt x="f40" y="f26"/>
                  </a:cubicBezTo>
                  <a:cubicBezTo>
                    <a:pt x="f41" y="f26"/>
                    <a:pt x="f42" y="f26"/>
                    <a:pt x="f43" y="f5"/>
                  </a:cubicBezTo>
                  <a:cubicBezTo>
                    <a:pt x="f44" y="f5"/>
                    <a:pt x="f45" y="f5"/>
                    <a:pt x="f46" y="f5"/>
                  </a:cubicBezTo>
                  <a:cubicBezTo>
                    <a:pt x="f47" y="f5"/>
                    <a:pt x="f48" y="f5"/>
                    <a:pt x="f49" y="f5"/>
                  </a:cubicBezTo>
                  <a:cubicBezTo>
                    <a:pt x="f50" y="f5"/>
                    <a:pt x="f51" y="f26"/>
                    <a:pt x="f52" y="f26"/>
                  </a:cubicBezTo>
                  <a:cubicBezTo>
                    <a:pt x="f53" y="f26"/>
                    <a:pt x="f54" y="f26"/>
                    <a:pt x="f55" y="f5"/>
                  </a:cubicBezTo>
                  <a:cubicBezTo>
                    <a:pt x="f56" y="f5"/>
                    <a:pt x="f6" y="f57"/>
                    <a:pt x="f58" y="f22"/>
                  </a:cubicBez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7"/>
                    <a:pt x="f67" y="f7"/>
                  </a:cubicBezTo>
                  <a:cubicBezTo>
                    <a:pt x="f68" y="f7"/>
                    <a:pt x="f69" y="f7"/>
                    <a:pt x="f70" y="f7"/>
                  </a:cubicBezTo>
                  <a:cubicBezTo>
                    <a:pt x="f71" y="f7"/>
                    <a:pt x="f72" y="f7"/>
                    <a:pt x="f8" y="f7"/>
                  </a:cubicBezTo>
                  <a:close/>
                  <a:moveTo>
                    <a:pt x="f73" y="f74"/>
                  </a:moveTo>
                  <a:cubicBezTo>
                    <a:pt x="f73" y="f75"/>
                    <a:pt x="f73" y="f76"/>
                    <a:pt x="f73" y="f77"/>
                  </a:cubicBezTo>
                  <a:cubicBezTo>
                    <a:pt x="f73" y="f78"/>
                    <a:pt x="f79" y="f80"/>
                    <a:pt x="f81" y="f80"/>
                  </a:cubicBezTo>
                  <a:cubicBezTo>
                    <a:pt x="f82" y="f80"/>
                    <a:pt x="f61" y="f80"/>
                    <a:pt x="f83" y="f80"/>
                  </a:cubicBezTo>
                  <a:cubicBezTo>
                    <a:pt x="f84" y="f80"/>
                    <a:pt x="f85" y="f78"/>
                    <a:pt x="f85" y="f77"/>
                  </a:cubicBezTo>
                  <a:cubicBezTo>
                    <a:pt x="f85" y="f75"/>
                    <a:pt x="f85" y="f86"/>
                    <a:pt x="f85" y="f81"/>
                  </a:cubicBezTo>
                  <a:cubicBezTo>
                    <a:pt x="f85" y="f79"/>
                    <a:pt x="f84" y="f73"/>
                    <a:pt x="f83" y="f73"/>
                  </a:cubicBezTo>
                  <a:cubicBezTo>
                    <a:pt x="f61" y="f73"/>
                    <a:pt x="f82" y="f73"/>
                    <a:pt x="f81" y="f73"/>
                  </a:cubicBezTo>
                  <a:cubicBezTo>
                    <a:pt x="f79" y="f73"/>
                    <a:pt x="f73" y="f79"/>
                    <a:pt x="f73" y="f81"/>
                  </a:cubicBezTo>
                  <a:cubicBezTo>
                    <a:pt x="f73" y="f87"/>
                    <a:pt x="f73" y="f86"/>
                    <a:pt x="f73" y="f74"/>
                  </a:cubicBezTo>
                  <a:close/>
                  <a:moveTo>
                    <a:pt x="f88" y="f74"/>
                  </a:moveTo>
                  <a:cubicBezTo>
                    <a:pt x="f88" y="f74"/>
                    <a:pt x="f88" y="f74"/>
                    <a:pt x="f88" y="f74"/>
                  </a:cubicBezTo>
                  <a:cubicBezTo>
                    <a:pt x="f88" y="f86"/>
                    <a:pt x="f88" y="f87"/>
                    <a:pt x="f88" y="f81"/>
                  </a:cubicBezTo>
                  <a:cubicBezTo>
                    <a:pt x="f88" y="f79"/>
                    <a:pt x="f89" y="f73"/>
                    <a:pt x="f90" y="f73"/>
                  </a:cubicBezTo>
                  <a:cubicBezTo>
                    <a:pt x="f91" y="f73"/>
                    <a:pt x="f92" y="f73"/>
                    <a:pt x="f93" y="f73"/>
                  </a:cubicBezTo>
                  <a:cubicBezTo>
                    <a:pt x="f94" y="f73"/>
                    <a:pt x="f95" y="f79"/>
                    <a:pt x="f95" y="f81"/>
                  </a:cubicBezTo>
                  <a:cubicBezTo>
                    <a:pt x="f95" y="f96"/>
                    <a:pt x="f95" y="f84"/>
                    <a:pt x="f95" y="f97"/>
                  </a:cubicBezTo>
                  <a:cubicBezTo>
                    <a:pt x="f95" y="f98"/>
                    <a:pt x="f99" y="f22"/>
                    <a:pt x="f100" y="f22"/>
                  </a:cubicBezTo>
                  <a:cubicBezTo>
                    <a:pt x="f101" y="f22"/>
                    <a:pt x="f91" y="f80"/>
                    <a:pt x="f102" y="f80"/>
                  </a:cubicBezTo>
                  <a:cubicBezTo>
                    <a:pt x="f103" y="f80"/>
                    <a:pt x="f88" y="f78"/>
                    <a:pt x="f88" y="f77"/>
                  </a:cubicBezTo>
                  <a:cubicBezTo>
                    <a:pt x="f88" y="f76"/>
                    <a:pt x="f88" y="f75"/>
                    <a:pt x="f88" y="f74"/>
                  </a:cubicBezTo>
                  <a:close/>
                  <a:moveTo>
                    <a:pt x="f104" y="f74"/>
                  </a:moveTo>
                  <a:cubicBezTo>
                    <a:pt x="f104" y="f75"/>
                    <a:pt x="f104" y="f105"/>
                    <a:pt x="f104" y="f106"/>
                  </a:cubicBezTo>
                  <a:cubicBezTo>
                    <a:pt x="f104" y="f78"/>
                    <a:pt x="f45" y="f80"/>
                    <a:pt x="f107" y="f80"/>
                  </a:cubicBezTo>
                  <a:cubicBezTo>
                    <a:pt x="f108" y="f80"/>
                    <a:pt x="f109" y="f80"/>
                    <a:pt x="f110" y="f80"/>
                  </a:cubicBezTo>
                  <a:cubicBezTo>
                    <a:pt x="f42" y="f80"/>
                    <a:pt x="f111" y="f12"/>
                    <a:pt x="f111" y="f77"/>
                  </a:cubicBezTo>
                  <a:cubicBezTo>
                    <a:pt x="f111" y="f112"/>
                    <a:pt x="f111" y="f86"/>
                    <a:pt x="f111" y="f81"/>
                  </a:cubicBezTo>
                  <a:cubicBezTo>
                    <a:pt x="f111" y="f79"/>
                    <a:pt x="f42" y="f73"/>
                    <a:pt x="f113" y="f73"/>
                  </a:cubicBezTo>
                  <a:cubicBezTo>
                    <a:pt x="f109" y="f73"/>
                    <a:pt x="f114" y="f115"/>
                    <a:pt x="f116" y="f73"/>
                  </a:cubicBezTo>
                  <a:cubicBezTo>
                    <a:pt x="f45" y="f73"/>
                    <a:pt x="f104" y="f79"/>
                    <a:pt x="f104" y="f117"/>
                  </a:cubicBezTo>
                  <a:cubicBezTo>
                    <a:pt x="f104" y="f82"/>
                    <a:pt x="f104" y="f86"/>
                    <a:pt x="f104" y="f74"/>
                  </a:cubicBezTo>
                  <a:close/>
                  <a:moveTo>
                    <a:pt x="f118" y="f74"/>
                  </a:moveTo>
                  <a:cubicBezTo>
                    <a:pt x="f118" y="f74"/>
                    <a:pt x="f118" y="f74"/>
                    <a:pt x="f118" y="f74"/>
                  </a:cubicBezTo>
                  <a:cubicBezTo>
                    <a:pt x="f118" y="f75"/>
                    <a:pt x="f118" y="f76"/>
                    <a:pt x="f118" y="f119"/>
                  </a:cubicBezTo>
                  <a:cubicBezTo>
                    <a:pt x="f118" y="f12"/>
                    <a:pt x="f120" y="f22"/>
                    <a:pt x="f121" y="f80"/>
                  </a:cubicBezTo>
                  <a:cubicBezTo>
                    <a:pt x="f122" y="f80"/>
                    <a:pt x="f123" y="f80"/>
                    <a:pt x="f124" y="f80"/>
                  </a:cubicBezTo>
                  <a:cubicBezTo>
                    <a:pt x="f125" y="f80"/>
                    <a:pt x="f126" y="f78"/>
                    <a:pt x="f126" y="f119"/>
                  </a:cubicBezTo>
                  <a:cubicBezTo>
                    <a:pt x="f126" y="f75"/>
                    <a:pt x="f126" y="f86"/>
                    <a:pt x="f126" y="f127"/>
                  </a:cubicBezTo>
                  <a:cubicBezTo>
                    <a:pt x="f126" y="f79"/>
                    <a:pt x="f125" y="f73"/>
                    <a:pt x="f128" y="f73"/>
                  </a:cubicBezTo>
                  <a:cubicBezTo>
                    <a:pt x="f129" y="f73"/>
                    <a:pt x="f122" y="f73"/>
                    <a:pt x="f29" y="f73"/>
                  </a:cubicBezTo>
                  <a:cubicBezTo>
                    <a:pt x="f120" y="f73"/>
                    <a:pt x="f118" y="f130"/>
                    <a:pt x="f118" y="f117"/>
                  </a:cubicBezTo>
                  <a:cubicBezTo>
                    <a:pt x="f118" y="f82"/>
                    <a:pt x="f118" y="f86"/>
                    <a:pt x="f118" y="f74"/>
                  </a:cubicBezTo>
                  <a:close/>
                  <a:moveTo>
                    <a:pt x="f131" y="f74"/>
                  </a:moveTo>
                  <a:cubicBezTo>
                    <a:pt x="f131" y="f112"/>
                    <a:pt x="f131" y="f105"/>
                    <a:pt x="f131" y="f77"/>
                  </a:cubicBezTo>
                  <a:cubicBezTo>
                    <a:pt x="f131" y="f12"/>
                    <a:pt x="f9" y="f80"/>
                    <a:pt x="f132" y="f80"/>
                  </a:cubicBezTo>
                  <a:cubicBezTo>
                    <a:pt x="f133" y="f80"/>
                    <a:pt x="f134" y="f80"/>
                    <a:pt x="f135" y="f80"/>
                  </a:cubicBezTo>
                  <a:cubicBezTo>
                    <a:pt x="f136" y="f80"/>
                    <a:pt x="f137" y="f12"/>
                    <a:pt x="f137" y="f77"/>
                  </a:cubicBezTo>
                  <a:cubicBezTo>
                    <a:pt x="f137" y="f112"/>
                    <a:pt x="f137" y="f86"/>
                    <a:pt x="f137" y="f127"/>
                  </a:cubicBezTo>
                  <a:cubicBezTo>
                    <a:pt x="f137" y="f79"/>
                    <a:pt x="f136" y="f73"/>
                    <a:pt x="f135" y="f73"/>
                  </a:cubicBezTo>
                  <a:cubicBezTo>
                    <a:pt x="f134" y="f73"/>
                    <a:pt x="f138" y="f73"/>
                    <a:pt x="f139" y="f73"/>
                  </a:cubicBezTo>
                  <a:cubicBezTo>
                    <a:pt x="f140" y="f73"/>
                    <a:pt x="f131" y="f79"/>
                    <a:pt x="f131" y="f81"/>
                  </a:cubicBezTo>
                  <a:cubicBezTo>
                    <a:pt x="f131" y="f87"/>
                    <a:pt x="f131" y="f86"/>
                    <a:pt x="f131" y="f74"/>
                  </a:cubicBezTo>
                  <a:close/>
                  <a:moveTo>
                    <a:pt x="f141" y="f74"/>
                  </a:moveTo>
                  <a:cubicBezTo>
                    <a:pt x="f141" y="f75"/>
                    <a:pt x="f141" y="f105"/>
                    <a:pt x="f141" y="f77"/>
                  </a:cubicBezTo>
                  <a:cubicBezTo>
                    <a:pt x="f142" y="f78"/>
                    <a:pt x="f143" y="f80"/>
                    <a:pt x="f144" y="f80"/>
                  </a:cubicBezTo>
                  <a:cubicBezTo>
                    <a:pt x="f145" y="f80"/>
                    <a:pt x="f146" y="f80"/>
                    <a:pt x="f147" y="f80"/>
                  </a:cubicBezTo>
                  <a:cubicBezTo>
                    <a:pt x="f148" y="f80"/>
                    <a:pt x="f149" y="f78"/>
                    <a:pt x="f149" y="f77"/>
                  </a:cubicBezTo>
                  <a:cubicBezTo>
                    <a:pt x="f149" y="f112"/>
                    <a:pt x="f149" y="f86"/>
                    <a:pt x="f149" y="f81"/>
                  </a:cubicBezTo>
                  <a:cubicBezTo>
                    <a:pt x="f149" y="f79"/>
                    <a:pt x="f148" y="f73"/>
                    <a:pt x="f147" y="f73"/>
                  </a:cubicBezTo>
                  <a:cubicBezTo>
                    <a:pt x="f146" y="f73"/>
                    <a:pt x="f145" y="f73"/>
                    <a:pt x="f144" y="f73"/>
                  </a:cubicBezTo>
                  <a:cubicBezTo>
                    <a:pt x="f143" y="f73"/>
                    <a:pt x="f142" y="f79"/>
                    <a:pt x="f141" y="f81"/>
                  </a:cubicBezTo>
                  <a:cubicBezTo>
                    <a:pt x="f141" y="f87"/>
                    <a:pt x="f141" y="f86"/>
                    <a:pt x="f141" y="f74"/>
                  </a:cubicBezTo>
                  <a:close/>
                  <a:moveTo>
                    <a:pt x="f150" y="f74"/>
                  </a:moveTo>
                  <a:cubicBezTo>
                    <a:pt x="f150" y="f75"/>
                    <a:pt x="f150" y="f76"/>
                    <a:pt x="f150" y="f119"/>
                  </a:cubicBezTo>
                  <a:cubicBezTo>
                    <a:pt x="f150" y="f12"/>
                    <a:pt x="f151" y="f80"/>
                    <a:pt x="f152" y="f80"/>
                  </a:cubicBezTo>
                  <a:cubicBezTo>
                    <a:pt x="f153" y="f80"/>
                    <a:pt x="f154" y="f80"/>
                    <a:pt x="f155" y="f80"/>
                  </a:cubicBezTo>
                  <a:cubicBezTo>
                    <a:pt x="f156" y="f80"/>
                    <a:pt x="f157" y="f12"/>
                    <a:pt x="f157" y="f119"/>
                  </a:cubicBezTo>
                  <a:cubicBezTo>
                    <a:pt x="f157" y="f75"/>
                    <a:pt x="f157" y="f86"/>
                    <a:pt x="f157" y="f81"/>
                  </a:cubicBezTo>
                  <a:cubicBezTo>
                    <a:pt x="f157" y="f79"/>
                    <a:pt x="f156" y="f73"/>
                    <a:pt x="f155" y="f73"/>
                  </a:cubicBezTo>
                  <a:cubicBezTo>
                    <a:pt x="f154" y="f73"/>
                    <a:pt x="f153" y="f115"/>
                    <a:pt x="f152" y="f73"/>
                  </a:cubicBezTo>
                  <a:cubicBezTo>
                    <a:pt x="f158" y="f73"/>
                    <a:pt x="f150" y="f79"/>
                    <a:pt x="f150" y="f117"/>
                  </a:cubicBezTo>
                  <a:cubicBezTo>
                    <a:pt x="f150" y="f82"/>
                    <a:pt x="f150" y="f61"/>
                    <a:pt x="f150" y="f74"/>
                  </a:cubicBezTo>
                  <a:close/>
                  <a:moveTo>
                    <a:pt x="f159" y="f74"/>
                  </a:moveTo>
                  <a:cubicBezTo>
                    <a:pt x="f159" y="f75"/>
                    <a:pt x="f159" y="f76"/>
                    <a:pt x="f159" y="f77"/>
                  </a:cubicBezTo>
                  <a:cubicBezTo>
                    <a:pt x="f159" y="f12"/>
                    <a:pt x="f160" y="f80"/>
                    <a:pt x="f161" y="f80"/>
                  </a:cubicBezTo>
                  <a:cubicBezTo>
                    <a:pt x="f162" y="f80"/>
                    <a:pt x="f163" y="f80"/>
                    <a:pt x="f164" y="f80"/>
                  </a:cubicBezTo>
                  <a:cubicBezTo>
                    <a:pt x="f165" y="f80"/>
                    <a:pt x="f166" y="f12"/>
                    <a:pt x="f166" y="f77"/>
                  </a:cubicBezTo>
                  <a:cubicBezTo>
                    <a:pt x="f166" y="f112"/>
                    <a:pt x="f166" y="f86"/>
                    <a:pt x="f166" y="f127"/>
                  </a:cubicBezTo>
                  <a:cubicBezTo>
                    <a:pt x="f166" y="f79"/>
                    <a:pt x="f165" y="f73"/>
                    <a:pt x="f167" y="f73"/>
                  </a:cubicBezTo>
                  <a:cubicBezTo>
                    <a:pt x="f163" y="f73"/>
                    <a:pt x="f162" y="f73"/>
                    <a:pt x="f161" y="f73"/>
                  </a:cubicBezTo>
                  <a:cubicBezTo>
                    <a:pt x="f160" y="f73"/>
                    <a:pt x="f159" y="f79"/>
                    <a:pt x="f159" y="f127"/>
                  </a:cubicBezTo>
                  <a:cubicBezTo>
                    <a:pt x="f159" y="f87"/>
                    <a:pt x="f159" y="f86"/>
                    <a:pt x="f159" y="f74"/>
                  </a:cubicBezTo>
                  <a:close/>
                  <a:moveTo>
                    <a:pt x="f168" y="f169"/>
                  </a:moveTo>
                  <a:cubicBezTo>
                    <a:pt x="f168" y="f61"/>
                    <a:pt x="f168" y="f87"/>
                    <a:pt x="f168" y="f81"/>
                  </a:cubicBezTo>
                  <a:cubicBezTo>
                    <a:pt x="f168" y="f79"/>
                    <a:pt x="f170" y="f73"/>
                    <a:pt x="f171" y="f73"/>
                  </a:cubicBezTo>
                  <a:cubicBezTo>
                    <a:pt x="f172" y="f73"/>
                    <a:pt x="f173" y="f73"/>
                    <a:pt x="f174" y="f73"/>
                  </a:cubicBezTo>
                  <a:cubicBezTo>
                    <a:pt x="f175" y="f73"/>
                    <a:pt x="f176" y="f79"/>
                    <a:pt x="f176" y="f81"/>
                  </a:cubicBezTo>
                  <a:cubicBezTo>
                    <a:pt x="f176" y="f86"/>
                    <a:pt x="f176" y="f112"/>
                    <a:pt x="f176" y="f77"/>
                  </a:cubicBezTo>
                  <a:cubicBezTo>
                    <a:pt x="f176" y="f78"/>
                    <a:pt x="f175" y="f80"/>
                    <a:pt x="f177" y="f80"/>
                  </a:cubicBezTo>
                  <a:cubicBezTo>
                    <a:pt x="f173" y="f80"/>
                    <a:pt x="f172" y="f80"/>
                    <a:pt x="f171" y="f80"/>
                  </a:cubicBezTo>
                  <a:cubicBezTo>
                    <a:pt x="f170" y="f80"/>
                    <a:pt x="f168" y="f12"/>
                    <a:pt x="f168" y="f119"/>
                  </a:cubicBezTo>
                  <a:cubicBezTo>
                    <a:pt x="f168" y="f105"/>
                    <a:pt x="f168" y="f112"/>
                    <a:pt x="f168" y="f169"/>
                  </a:cubicBezTo>
                  <a:close/>
                  <a:moveTo>
                    <a:pt x="f178" y="f74"/>
                  </a:moveTo>
                  <a:cubicBezTo>
                    <a:pt x="f178" y="f75"/>
                    <a:pt x="f179" y="f76"/>
                    <a:pt x="f178" y="f119"/>
                  </a:cubicBezTo>
                  <a:cubicBezTo>
                    <a:pt x="f178" y="f12"/>
                    <a:pt x="f180" y="f80"/>
                    <a:pt x="f181" y="f80"/>
                  </a:cubicBezTo>
                  <a:cubicBezTo>
                    <a:pt x="f182" y="f80"/>
                    <a:pt x="f183" y="f80"/>
                    <a:pt x="f184" y="f80"/>
                  </a:cubicBezTo>
                  <a:cubicBezTo>
                    <a:pt x="f185" y="f80"/>
                    <a:pt x="f186" y="f78"/>
                    <a:pt x="f186" y="f77"/>
                  </a:cubicBezTo>
                  <a:cubicBezTo>
                    <a:pt x="f186" y="f112"/>
                    <a:pt x="f186" y="f86"/>
                    <a:pt x="f186" y="f81"/>
                  </a:cubicBezTo>
                  <a:cubicBezTo>
                    <a:pt x="f186" y="f79"/>
                    <a:pt x="f187" y="f73"/>
                    <a:pt x="f188" y="f73"/>
                  </a:cubicBezTo>
                  <a:cubicBezTo>
                    <a:pt x="f183" y="f73"/>
                    <a:pt x="f182" y="f73"/>
                    <a:pt x="f181" y="f73"/>
                  </a:cubicBezTo>
                  <a:cubicBezTo>
                    <a:pt x="f180" y="f73"/>
                    <a:pt x="f178" y="f79"/>
                    <a:pt x="f178" y="f117"/>
                  </a:cubicBezTo>
                  <a:cubicBezTo>
                    <a:pt x="f179" y="f82"/>
                    <a:pt x="f178" y="f86"/>
                    <a:pt x="f178" y="f74"/>
                  </a:cubicBezTo>
                  <a:close/>
                  <a:moveTo>
                    <a:pt x="f189" y="f74"/>
                  </a:moveTo>
                  <a:cubicBezTo>
                    <a:pt x="f189" y="f86"/>
                    <a:pt x="f189" y="f87"/>
                    <a:pt x="f189" y="f81"/>
                  </a:cubicBezTo>
                  <a:cubicBezTo>
                    <a:pt x="f189" y="f79"/>
                    <a:pt x="f190" y="f73"/>
                    <a:pt x="f51" y="f73"/>
                  </a:cubicBezTo>
                  <a:cubicBezTo>
                    <a:pt x="f191" y="f73"/>
                    <a:pt x="f192" y="f73"/>
                    <a:pt x="f193" y="f73"/>
                  </a:cubicBezTo>
                  <a:cubicBezTo>
                    <a:pt x="f194" y="f73"/>
                    <a:pt x="f53" y="f79"/>
                    <a:pt x="f53" y="f81"/>
                  </a:cubicBezTo>
                  <a:cubicBezTo>
                    <a:pt x="f53" y="f86"/>
                    <a:pt x="f53" y="f75"/>
                    <a:pt x="f53" y="f77"/>
                  </a:cubicBezTo>
                  <a:cubicBezTo>
                    <a:pt x="f53" y="f12"/>
                    <a:pt x="f195" y="f80"/>
                    <a:pt x="f193" y="f80"/>
                  </a:cubicBezTo>
                  <a:cubicBezTo>
                    <a:pt x="f68" y="f80"/>
                    <a:pt x="f191" y="f80"/>
                    <a:pt x="f51" y="f80"/>
                  </a:cubicBezTo>
                  <a:cubicBezTo>
                    <a:pt x="f190" y="f80"/>
                    <a:pt x="f189" y="f78"/>
                    <a:pt x="f189" y="f77"/>
                  </a:cubicBezTo>
                  <a:cubicBezTo>
                    <a:pt x="f189" y="f105"/>
                    <a:pt x="f189" y="f112"/>
                    <a:pt x="f189" y="f74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F00F166-AD68-669B-8441-BC30B13A1417}"/>
                </a:ext>
              </a:extLst>
            </p:cNvPr>
            <p:cNvSpPr/>
            <p:nvPr/>
          </p:nvSpPr>
          <p:spPr>
            <a:xfrm>
              <a:off x="5205414" y="1619246"/>
              <a:ext cx="1893886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"/>
                <a:gd name="f7" fmla="val 78"/>
                <a:gd name="f8" fmla="val 322"/>
                <a:gd name="f9" fmla="val 75"/>
                <a:gd name="f10" fmla="val 221"/>
                <a:gd name="f11" fmla="val 120"/>
                <a:gd name="f12" fmla="val 19"/>
                <a:gd name="f13" fmla="val 13"/>
                <a:gd name="f14" fmla="val 9"/>
                <a:gd name="f15" fmla="val 74"/>
                <a:gd name="f16" fmla="val 8"/>
                <a:gd name="f17" fmla="val 67"/>
                <a:gd name="f18" fmla="val 6"/>
                <a:gd name="f19" fmla="val 58"/>
                <a:gd name="f20" fmla="val 3"/>
                <a:gd name="f21" fmla="val 49"/>
                <a:gd name="f22" fmla="val 1"/>
                <a:gd name="f23" fmla="val 40"/>
                <a:gd name="f24" fmla="val 36"/>
                <a:gd name="f25" fmla="val 31"/>
                <a:gd name="f26" fmla="val 27"/>
                <a:gd name="f27" fmla="val 7"/>
                <a:gd name="f28" fmla="val 21"/>
                <a:gd name="f29" fmla="val 12"/>
                <a:gd name="f30" fmla="val 15"/>
                <a:gd name="f31" fmla="val 16"/>
                <a:gd name="f32" fmla="val 20"/>
                <a:gd name="f33" fmla="val 26"/>
                <a:gd name="f34" fmla="val 33"/>
                <a:gd name="f35" fmla="val 226"/>
                <a:gd name="f36" fmla="val 419"/>
                <a:gd name="f37" fmla="val 611"/>
                <a:gd name="f38" fmla="val 618"/>
                <a:gd name="f39" fmla="val 624"/>
                <a:gd name="f40" fmla="val 628"/>
                <a:gd name="f41" fmla="val 32"/>
                <a:gd name="f42" fmla="val 638"/>
                <a:gd name="f43" fmla="val 60"/>
                <a:gd name="f44" fmla="val 633"/>
                <a:gd name="f45" fmla="val 637"/>
                <a:gd name="f46" fmla="val 520"/>
                <a:gd name="f47" fmla="val 421"/>
                <a:gd name="f48" fmla="+- 0 0 -90"/>
                <a:gd name="f49" fmla="*/ f3 1 646"/>
                <a:gd name="f50" fmla="*/ f4 1 7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646"/>
                <a:gd name="f59" fmla="*/ f55 1 78"/>
                <a:gd name="f60" fmla="*/ 322 f56 1"/>
                <a:gd name="f61" fmla="*/ 75 f55 1"/>
                <a:gd name="f62" fmla="*/ 19 f56 1"/>
                <a:gd name="f63" fmla="*/ 8 f56 1"/>
                <a:gd name="f64" fmla="*/ 67 f55 1"/>
                <a:gd name="f65" fmla="*/ 1 f56 1"/>
                <a:gd name="f66" fmla="*/ 40 f55 1"/>
                <a:gd name="f67" fmla="*/ 3 f56 1"/>
                <a:gd name="f68" fmla="*/ 27 f55 1"/>
                <a:gd name="f69" fmla="*/ 16 f56 1"/>
                <a:gd name="f70" fmla="*/ 9 f55 1"/>
                <a:gd name="f71" fmla="*/ 33 f56 1"/>
                <a:gd name="f72" fmla="*/ 0 f55 1"/>
                <a:gd name="f73" fmla="*/ 611 f56 1"/>
                <a:gd name="f74" fmla="*/ 628 f56 1"/>
                <a:gd name="f75" fmla="*/ 638 f56 1"/>
                <a:gd name="f76" fmla="*/ 60 f55 1"/>
                <a:gd name="f77" fmla="*/ 618 f56 1"/>
                <a:gd name="f78" fmla="+- f57 0 f1"/>
                <a:gd name="f79" fmla="*/ f60 1 646"/>
                <a:gd name="f80" fmla="*/ f61 1 78"/>
                <a:gd name="f81" fmla="*/ f62 1 646"/>
                <a:gd name="f82" fmla="*/ f63 1 646"/>
                <a:gd name="f83" fmla="*/ f64 1 78"/>
                <a:gd name="f84" fmla="*/ f65 1 646"/>
                <a:gd name="f85" fmla="*/ f66 1 78"/>
                <a:gd name="f86" fmla="*/ f67 1 646"/>
                <a:gd name="f87" fmla="*/ f68 1 78"/>
                <a:gd name="f88" fmla="*/ f69 1 646"/>
                <a:gd name="f89" fmla="*/ f70 1 78"/>
                <a:gd name="f90" fmla="*/ f71 1 646"/>
                <a:gd name="f91" fmla="*/ f72 1 78"/>
                <a:gd name="f92" fmla="*/ f73 1 646"/>
                <a:gd name="f93" fmla="*/ f74 1 646"/>
                <a:gd name="f94" fmla="*/ f75 1 646"/>
                <a:gd name="f95" fmla="*/ f76 1 78"/>
                <a:gd name="f96" fmla="*/ f77 1 646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8"/>
                <a:gd name="f105" fmla="*/ f83 1 f59"/>
                <a:gd name="f106" fmla="*/ f84 1 f58"/>
                <a:gd name="f107" fmla="*/ f85 1 f59"/>
                <a:gd name="f108" fmla="*/ f86 1 f58"/>
                <a:gd name="f109" fmla="*/ f87 1 f59"/>
                <a:gd name="f110" fmla="*/ f88 1 f58"/>
                <a:gd name="f111" fmla="*/ f89 1 f59"/>
                <a:gd name="f112" fmla="*/ f90 1 f58"/>
                <a:gd name="f113" fmla="*/ f91 1 f59"/>
                <a:gd name="f114" fmla="*/ f92 1 f58"/>
                <a:gd name="f115" fmla="*/ f93 1 f58"/>
                <a:gd name="f116" fmla="*/ f94 1 f58"/>
                <a:gd name="f117" fmla="*/ f95 1 f59"/>
                <a:gd name="f118" fmla="*/ f96 1 f58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49 1"/>
                <a:gd name="f127" fmla="*/ f105 f50 1"/>
                <a:gd name="f128" fmla="*/ f106 f49 1"/>
                <a:gd name="f129" fmla="*/ f107 f50 1"/>
                <a:gd name="f130" fmla="*/ f108 f49 1"/>
                <a:gd name="f131" fmla="*/ f109 f50 1"/>
                <a:gd name="f132" fmla="*/ f110 f49 1"/>
                <a:gd name="f133" fmla="*/ f111 f50 1"/>
                <a:gd name="f134" fmla="*/ f112 f49 1"/>
                <a:gd name="f135" fmla="*/ f113 f50 1"/>
                <a:gd name="f136" fmla="*/ f114 f49 1"/>
                <a:gd name="f137" fmla="*/ f115 f49 1"/>
                <a:gd name="f138" fmla="*/ f116 f49 1"/>
                <a:gd name="f139" fmla="*/ f117 f50 1"/>
                <a:gd name="f140" fmla="*/ f118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4"/>
                </a:cxn>
                <a:cxn ang="f78">
                  <a:pos x="f126" y="f127"/>
                </a:cxn>
                <a:cxn ang="f78">
                  <a:pos x="f128" y="f129"/>
                </a:cxn>
                <a:cxn ang="f78">
                  <a:pos x="f130" y="f131"/>
                </a:cxn>
                <a:cxn ang="f78">
                  <a:pos x="f132" y="f133"/>
                </a:cxn>
                <a:cxn ang="f78">
                  <a:pos x="f134" y="f135"/>
                </a:cxn>
                <a:cxn ang="f78">
                  <a:pos x="f136" y="f135"/>
                </a:cxn>
                <a:cxn ang="f78">
                  <a:pos x="f137" y="f133"/>
                </a:cxn>
                <a:cxn ang="f78">
                  <a:pos x="f138" y="f139"/>
                </a:cxn>
                <a:cxn ang="f78">
                  <a:pos x="f140" y="f124"/>
                </a:cxn>
                <a:cxn ang="f78">
                  <a:pos x="f123" y="f124"/>
                </a:cxn>
              </a:cxnLst>
              <a:rect l="f119" t="f122" r="f120" b="f121"/>
              <a:pathLst>
                <a:path w="646" h="7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5" y="f24"/>
                    <a:pt x="f22" y="f25"/>
                    <a:pt x="f20" y="f26"/>
                  </a:cubicBezTo>
                  <a:cubicBezTo>
                    <a:pt x="f27" y="f28"/>
                    <a:pt x="f29" y="f30"/>
                    <a:pt x="f31" y="f14"/>
                  </a:cubicBezTo>
                  <a:cubicBezTo>
                    <a:pt x="f32" y="f20"/>
                    <a:pt x="f33" y="f5"/>
                    <a:pt x="f34" y="f5"/>
                  </a:cubicBezTo>
                  <a:cubicBezTo>
                    <a:pt x="f35" y="f22"/>
                    <a:pt x="f36" y="f22"/>
                    <a:pt x="f37" y="f5"/>
                  </a:cubicBezTo>
                  <a:cubicBezTo>
                    <a:pt x="f38" y="f5"/>
                    <a:pt x="f39" y="f20"/>
                    <a:pt x="f40" y="f14"/>
                  </a:cubicBezTo>
                  <a:cubicBezTo>
                    <a:pt x="f6" y="f41"/>
                    <a:pt x="f6" y="f41"/>
                    <a:pt x="f42" y="f43"/>
                  </a:cubicBezTo>
                  <a:cubicBezTo>
                    <a:pt x="f44" y="f7"/>
                    <a:pt x="f45" y="f9"/>
                    <a:pt x="f38" y="f9"/>
                  </a:cubicBezTo>
                  <a:cubicBezTo>
                    <a:pt x="f46" y="f9"/>
                    <a:pt x="f47" y="f9"/>
                    <a:pt x="f8" y="f9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2B6B986-B4C6-B8D1-F671-D2BE289CD885}"/>
                </a:ext>
              </a:extLst>
            </p:cNvPr>
            <p:cNvSpPr/>
            <p:nvPr/>
          </p:nvSpPr>
          <p:spPr>
            <a:xfrm>
              <a:off x="5891214" y="979486"/>
              <a:ext cx="515941" cy="601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05"/>
                <a:gd name="f8" fmla="val 88"/>
                <a:gd name="f9" fmla="val 62"/>
                <a:gd name="f10" fmla="val 37"/>
                <a:gd name="f11" fmla="val 11"/>
                <a:gd name="f12" fmla="val 1"/>
                <a:gd name="f13" fmla="val 2"/>
                <a:gd name="f14" fmla="val 195"/>
                <a:gd name="f15" fmla="val 9"/>
                <a:gd name="f16" fmla="val 146"/>
                <a:gd name="f17" fmla="val 17"/>
                <a:gd name="f18" fmla="val 97"/>
                <a:gd name="f19" fmla="val 25"/>
                <a:gd name="f20" fmla="val 49"/>
                <a:gd name="f21" fmla="val 26"/>
                <a:gd name="f22" fmla="val 40"/>
                <a:gd name="f23" fmla="val 30"/>
                <a:gd name="f24" fmla="val 31"/>
                <a:gd name="f25" fmla="val 34"/>
                <a:gd name="f26" fmla="val 22"/>
                <a:gd name="f27" fmla="val 8"/>
                <a:gd name="f28" fmla="val 52"/>
                <a:gd name="f29" fmla="val 68"/>
                <a:gd name="f30" fmla="val 81"/>
                <a:gd name="f31" fmla="val 94"/>
                <a:gd name="f32" fmla="val 107"/>
                <a:gd name="f33" fmla="val 125"/>
                <a:gd name="f34" fmla="val 138"/>
                <a:gd name="f35" fmla="val 143"/>
                <a:gd name="f36" fmla="val 24"/>
                <a:gd name="f37" fmla="val 150"/>
                <a:gd name="f38" fmla="val 43"/>
                <a:gd name="f39" fmla="val 155"/>
                <a:gd name="f40" fmla="val 63"/>
                <a:gd name="f41" fmla="val 158"/>
                <a:gd name="f42" fmla="val 82"/>
                <a:gd name="f43" fmla="val 164"/>
                <a:gd name="f44" fmla="val 121"/>
                <a:gd name="f45" fmla="val 169"/>
                <a:gd name="f46" fmla="val 160"/>
                <a:gd name="f47" fmla="val 175"/>
                <a:gd name="f48" fmla="val 199"/>
                <a:gd name="f49" fmla="val 173"/>
                <a:gd name="f50" fmla="val 168"/>
                <a:gd name="f51" fmla="val 142"/>
                <a:gd name="f52" fmla="val 115"/>
                <a:gd name="f53" fmla="+- 0 0 -90"/>
                <a:gd name="f54" fmla="*/ f3 1 176"/>
                <a:gd name="f55" fmla="*/ f4 1 20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76"/>
                <a:gd name="f64" fmla="*/ f60 1 205"/>
                <a:gd name="f65" fmla="*/ 88 f61 1"/>
                <a:gd name="f66" fmla="*/ 205 f60 1"/>
                <a:gd name="f67" fmla="*/ 11 f61 1"/>
                <a:gd name="f68" fmla="*/ 2 f61 1"/>
                <a:gd name="f69" fmla="*/ 195 f60 1"/>
                <a:gd name="f70" fmla="*/ 25 f61 1"/>
                <a:gd name="f71" fmla="*/ 49 f60 1"/>
                <a:gd name="f72" fmla="*/ 34 f61 1"/>
                <a:gd name="f73" fmla="*/ 22 f60 1"/>
                <a:gd name="f74" fmla="*/ 68 f61 1"/>
                <a:gd name="f75" fmla="*/ 0 f60 1"/>
                <a:gd name="f76" fmla="*/ 107 f61 1"/>
                <a:gd name="f77" fmla="*/ 143 f61 1"/>
                <a:gd name="f78" fmla="*/ 24 f60 1"/>
                <a:gd name="f79" fmla="*/ 158 f61 1"/>
                <a:gd name="f80" fmla="*/ 82 f60 1"/>
                <a:gd name="f81" fmla="*/ 175 f61 1"/>
                <a:gd name="f82" fmla="*/ 199 f60 1"/>
                <a:gd name="f83" fmla="*/ 168 f61 1"/>
                <a:gd name="f84" fmla="+- f62 0 f1"/>
                <a:gd name="f85" fmla="*/ f65 1 176"/>
                <a:gd name="f86" fmla="*/ f66 1 205"/>
                <a:gd name="f87" fmla="*/ f67 1 176"/>
                <a:gd name="f88" fmla="*/ f68 1 176"/>
                <a:gd name="f89" fmla="*/ f69 1 205"/>
                <a:gd name="f90" fmla="*/ f70 1 176"/>
                <a:gd name="f91" fmla="*/ f71 1 205"/>
                <a:gd name="f92" fmla="*/ f72 1 176"/>
                <a:gd name="f93" fmla="*/ f73 1 205"/>
                <a:gd name="f94" fmla="*/ f74 1 176"/>
                <a:gd name="f95" fmla="*/ f75 1 205"/>
                <a:gd name="f96" fmla="*/ f76 1 176"/>
                <a:gd name="f97" fmla="*/ f77 1 176"/>
                <a:gd name="f98" fmla="*/ f78 1 205"/>
                <a:gd name="f99" fmla="*/ f79 1 176"/>
                <a:gd name="f100" fmla="*/ f80 1 205"/>
                <a:gd name="f101" fmla="*/ f81 1 176"/>
                <a:gd name="f102" fmla="*/ f82 1 205"/>
                <a:gd name="f103" fmla="*/ f83 1 176"/>
                <a:gd name="f104" fmla="*/ 0 1 f63"/>
                <a:gd name="f105" fmla="*/ f57 1 f63"/>
                <a:gd name="f106" fmla="*/ 0 1 f64"/>
                <a:gd name="f107" fmla="*/ f58 1 f64"/>
                <a:gd name="f108" fmla="*/ f85 1 f63"/>
                <a:gd name="f109" fmla="*/ f86 1 f64"/>
                <a:gd name="f110" fmla="*/ f87 1 f63"/>
                <a:gd name="f111" fmla="*/ f88 1 f63"/>
                <a:gd name="f112" fmla="*/ f89 1 f64"/>
                <a:gd name="f113" fmla="*/ f90 1 f63"/>
                <a:gd name="f114" fmla="*/ f91 1 f64"/>
                <a:gd name="f115" fmla="*/ f92 1 f63"/>
                <a:gd name="f116" fmla="*/ f93 1 f64"/>
                <a:gd name="f117" fmla="*/ f94 1 f63"/>
                <a:gd name="f118" fmla="*/ f95 1 f64"/>
                <a:gd name="f119" fmla="*/ f96 1 f63"/>
                <a:gd name="f120" fmla="*/ f97 1 f63"/>
                <a:gd name="f121" fmla="*/ f98 1 f64"/>
                <a:gd name="f122" fmla="*/ f99 1 f63"/>
                <a:gd name="f123" fmla="*/ f100 1 f64"/>
                <a:gd name="f124" fmla="*/ f101 1 f63"/>
                <a:gd name="f125" fmla="*/ f102 1 f64"/>
                <a:gd name="f126" fmla="*/ f103 1 f63"/>
                <a:gd name="f127" fmla="*/ f104 f54 1"/>
                <a:gd name="f128" fmla="*/ f105 f54 1"/>
                <a:gd name="f129" fmla="*/ f107 f55 1"/>
                <a:gd name="f130" fmla="*/ f106 f55 1"/>
                <a:gd name="f131" fmla="*/ f108 f54 1"/>
                <a:gd name="f132" fmla="*/ f109 f55 1"/>
                <a:gd name="f133" fmla="*/ f110 f54 1"/>
                <a:gd name="f134" fmla="*/ f111 f54 1"/>
                <a:gd name="f135" fmla="*/ f112 f55 1"/>
                <a:gd name="f136" fmla="*/ f113 f54 1"/>
                <a:gd name="f137" fmla="*/ f114 f55 1"/>
                <a:gd name="f138" fmla="*/ f115 f54 1"/>
                <a:gd name="f139" fmla="*/ f116 f55 1"/>
                <a:gd name="f140" fmla="*/ f117 f54 1"/>
                <a:gd name="f141" fmla="*/ f118 f55 1"/>
                <a:gd name="f142" fmla="*/ f119 f54 1"/>
                <a:gd name="f143" fmla="*/ f120 f54 1"/>
                <a:gd name="f144" fmla="*/ f121 f55 1"/>
                <a:gd name="f145" fmla="*/ f122 f54 1"/>
                <a:gd name="f146" fmla="*/ f123 f55 1"/>
                <a:gd name="f147" fmla="*/ f124 f54 1"/>
                <a:gd name="f148" fmla="*/ f125 f55 1"/>
                <a:gd name="f149" fmla="*/ f12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1" y="f132"/>
                </a:cxn>
                <a:cxn ang="f84">
                  <a:pos x="f133" y="f132"/>
                </a:cxn>
                <a:cxn ang="f84">
                  <a:pos x="f134" y="f135"/>
                </a:cxn>
                <a:cxn ang="f84">
                  <a:pos x="f136" y="f137"/>
                </a:cxn>
                <a:cxn ang="f84">
                  <a:pos x="f138" y="f139"/>
                </a:cxn>
                <a:cxn ang="f84">
                  <a:pos x="f140" y="f141"/>
                </a:cxn>
                <a:cxn ang="f84">
                  <a:pos x="f142" y="f141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32"/>
                </a:cxn>
                <a:cxn ang="f84">
                  <a:pos x="f131" y="f132"/>
                </a:cxn>
              </a:cxnLst>
              <a:rect l="f127" t="f130" r="f128" b="f129"/>
              <a:pathLst>
                <a:path w="176" h="20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7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2" y="f27"/>
                    <a:pt x="f28" y="f5"/>
                    <a:pt x="f29" y="f5"/>
                  </a:cubicBezTo>
                  <a:cubicBezTo>
                    <a:pt x="f30" y="f5"/>
                    <a:pt x="f31" y="f5"/>
                    <a:pt x="f32" y="f5"/>
                  </a:cubicBezTo>
                  <a:cubicBezTo>
                    <a:pt x="f33" y="f5"/>
                    <a:pt x="f34" y="f27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6" y="f7"/>
                    <a:pt x="f49" y="f7"/>
                    <a:pt x="f50" y="f7"/>
                  </a:cubicBezTo>
                  <a:cubicBezTo>
                    <a:pt x="f51" y="f7"/>
                    <a:pt x="f52" y="f7"/>
                    <a:pt x="f8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E5A3700-F82D-A0DE-9648-C5541F2DD543}"/>
                </a:ext>
              </a:extLst>
            </p:cNvPr>
            <p:cNvSpPr/>
            <p:nvPr/>
          </p:nvSpPr>
          <p:spPr>
            <a:xfrm>
              <a:off x="5060947" y="1873248"/>
              <a:ext cx="2176464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2"/>
                <a:gd name="f7" fmla="val 38"/>
                <a:gd name="f8" fmla="val 371"/>
                <a:gd name="f9" fmla="val 2"/>
                <a:gd name="f10" fmla="val 490"/>
                <a:gd name="f11" fmla="val 610"/>
                <a:gd name="f12" fmla="val 729"/>
                <a:gd name="f13" fmla="val 741"/>
                <a:gd name="f14" fmla="val 14"/>
                <a:gd name="f15" fmla="val 36"/>
                <a:gd name="f16" fmla="val 720"/>
                <a:gd name="f17" fmla="val 639"/>
                <a:gd name="f18" fmla="val 558"/>
                <a:gd name="f19" fmla="val 477"/>
                <a:gd name="f20" fmla="val 438"/>
                <a:gd name="f21" fmla="val 398"/>
                <a:gd name="f22" fmla="val 35"/>
                <a:gd name="f23" fmla="val 359"/>
                <a:gd name="f24" fmla="val 245"/>
                <a:gd name="f25" fmla="val 131"/>
                <a:gd name="f26" fmla="val 17"/>
                <a:gd name="f27" fmla="val 1"/>
                <a:gd name="f28" fmla="val 20"/>
                <a:gd name="f29" fmla="val 19"/>
                <a:gd name="f30" fmla="val 136"/>
                <a:gd name="f31" fmla="val 254"/>
                <a:gd name="f32" fmla="+- 0 0 -90"/>
                <a:gd name="f33" fmla="*/ f3 1 742"/>
                <a:gd name="f34" fmla="*/ f4 1 38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742"/>
                <a:gd name="f43" fmla="*/ f39 1 38"/>
                <a:gd name="f44" fmla="*/ 371 f40 1"/>
                <a:gd name="f45" fmla="*/ 2 f39 1"/>
                <a:gd name="f46" fmla="*/ 729 f40 1"/>
                <a:gd name="f47" fmla="*/ 741 f40 1"/>
                <a:gd name="f48" fmla="*/ 14 f39 1"/>
                <a:gd name="f49" fmla="*/ 720 f40 1"/>
                <a:gd name="f50" fmla="*/ 36 f39 1"/>
                <a:gd name="f51" fmla="*/ 477 f40 1"/>
                <a:gd name="f52" fmla="*/ 359 f40 1"/>
                <a:gd name="f53" fmla="*/ 35 f39 1"/>
                <a:gd name="f54" fmla="*/ 17 f40 1"/>
                <a:gd name="f55" fmla="*/ 1 f40 1"/>
                <a:gd name="f56" fmla="*/ 20 f39 1"/>
                <a:gd name="f57" fmla="*/ 19 f40 1"/>
                <a:gd name="f58" fmla="+- f41 0 f1"/>
                <a:gd name="f59" fmla="*/ f44 1 742"/>
                <a:gd name="f60" fmla="*/ f45 1 38"/>
                <a:gd name="f61" fmla="*/ f46 1 742"/>
                <a:gd name="f62" fmla="*/ f47 1 742"/>
                <a:gd name="f63" fmla="*/ f48 1 38"/>
                <a:gd name="f64" fmla="*/ f49 1 742"/>
                <a:gd name="f65" fmla="*/ f50 1 38"/>
                <a:gd name="f66" fmla="*/ f51 1 742"/>
                <a:gd name="f67" fmla="*/ f52 1 742"/>
                <a:gd name="f68" fmla="*/ f53 1 38"/>
                <a:gd name="f69" fmla="*/ f54 1 742"/>
                <a:gd name="f70" fmla="*/ f55 1 742"/>
                <a:gd name="f71" fmla="*/ f56 1 38"/>
                <a:gd name="f72" fmla="*/ f57 1 742"/>
                <a:gd name="f73" fmla="*/ 0 1 f42"/>
                <a:gd name="f74" fmla="*/ f36 1 f42"/>
                <a:gd name="f75" fmla="*/ 0 1 f43"/>
                <a:gd name="f76" fmla="*/ f37 1 f43"/>
                <a:gd name="f77" fmla="*/ f59 1 f42"/>
                <a:gd name="f78" fmla="*/ f60 1 f43"/>
                <a:gd name="f79" fmla="*/ f61 1 f42"/>
                <a:gd name="f80" fmla="*/ f62 1 f42"/>
                <a:gd name="f81" fmla="*/ f63 1 f43"/>
                <a:gd name="f82" fmla="*/ f64 1 f42"/>
                <a:gd name="f83" fmla="*/ f65 1 f43"/>
                <a:gd name="f84" fmla="*/ f66 1 f42"/>
                <a:gd name="f85" fmla="*/ f67 1 f42"/>
                <a:gd name="f86" fmla="*/ f68 1 f43"/>
                <a:gd name="f87" fmla="*/ f69 1 f42"/>
                <a:gd name="f88" fmla="*/ f70 1 f42"/>
                <a:gd name="f89" fmla="*/ f71 1 f43"/>
                <a:gd name="f90" fmla="*/ f72 1 f42"/>
                <a:gd name="f91" fmla="*/ f73 f33 1"/>
                <a:gd name="f92" fmla="*/ f74 f33 1"/>
                <a:gd name="f93" fmla="*/ f76 f34 1"/>
                <a:gd name="f94" fmla="*/ f75 f34 1"/>
                <a:gd name="f95" fmla="*/ f77 f33 1"/>
                <a:gd name="f96" fmla="*/ f78 f34 1"/>
                <a:gd name="f97" fmla="*/ f79 f33 1"/>
                <a:gd name="f98" fmla="*/ f80 f33 1"/>
                <a:gd name="f99" fmla="*/ f81 f34 1"/>
                <a:gd name="f100" fmla="*/ f82 f33 1"/>
                <a:gd name="f101" fmla="*/ f83 f34 1"/>
                <a:gd name="f102" fmla="*/ f84 f33 1"/>
                <a:gd name="f103" fmla="*/ f85 f33 1"/>
                <a:gd name="f104" fmla="*/ f86 f34 1"/>
                <a:gd name="f105" fmla="*/ f87 f33 1"/>
                <a:gd name="f106" fmla="*/ f88 f33 1"/>
                <a:gd name="f107" fmla="*/ f89 f34 1"/>
                <a:gd name="f108" fmla="*/ f9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5" y="f96"/>
                </a:cxn>
                <a:cxn ang="f58">
                  <a:pos x="f97" y="f96"/>
                </a:cxn>
                <a:cxn ang="f58">
                  <a:pos x="f98" y="f99"/>
                </a:cxn>
                <a:cxn ang="f58">
                  <a:pos x="f100" y="f101"/>
                </a:cxn>
                <a:cxn ang="f58">
                  <a:pos x="f102" y="f101"/>
                </a:cxn>
                <a:cxn ang="f58">
                  <a:pos x="f103" y="f104"/>
                </a:cxn>
                <a:cxn ang="f58">
                  <a:pos x="f105" y="f101"/>
                </a:cxn>
                <a:cxn ang="f58">
                  <a:pos x="f106" y="f107"/>
                </a:cxn>
                <a:cxn ang="f58">
                  <a:pos x="f108" y="f96"/>
                </a:cxn>
                <a:cxn ang="f58">
                  <a:pos x="f95" y="f96"/>
                </a:cxn>
              </a:cxnLst>
              <a:rect l="f91" t="f94" r="f92" b="f93"/>
              <a:pathLst>
                <a:path w="742" h="3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3" y="f9"/>
                    <a:pt x="f13" y="f14"/>
                  </a:cubicBezTo>
                  <a:cubicBezTo>
                    <a:pt x="f13" y="f7"/>
                    <a:pt x="f6" y="f15"/>
                    <a:pt x="f16" y="f15"/>
                  </a:cubicBezTo>
                  <a:cubicBezTo>
                    <a:pt x="f17" y="f15"/>
                    <a:pt x="f18" y="f15"/>
                    <a:pt x="f19" y="f15"/>
                  </a:cubicBezTo>
                  <a:cubicBezTo>
                    <a:pt x="f20" y="f15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15"/>
                  </a:cubicBezTo>
                  <a:cubicBezTo>
                    <a:pt x="f27" y="f15"/>
                    <a:pt x="f27" y="f15"/>
                    <a:pt x="f27" y="f28"/>
                  </a:cubicBezTo>
                  <a:cubicBezTo>
                    <a:pt x="f27" y="f5"/>
                    <a:pt x="f5" y="f9"/>
                    <a:pt x="f29" y="f9"/>
                  </a:cubicBezTo>
                  <a:cubicBezTo>
                    <a:pt x="f30" y="f9"/>
                    <a:pt x="f31" y="f9"/>
                    <a:pt x="f8" y="f9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42EB37E-6E54-65B0-65D7-12D412F2DE00}"/>
                </a:ext>
              </a:extLst>
            </p:cNvPr>
            <p:cNvSpPr/>
            <p:nvPr/>
          </p:nvSpPr>
          <p:spPr>
            <a:xfrm>
              <a:off x="6178545" y="4270376"/>
              <a:ext cx="1316041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9"/>
                <a:gd name="f7" fmla="val 64"/>
                <a:gd name="f8" fmla="val 22"/>
                <a:gd name="f9" fmla="val 49"/>
                <a:gd name="f10" fmla="val 45"/>
                <a:gd name="f11" fmla="val 37"/>
                <a:gd name="f12" fmla="val 69"/>
                <a:gd name="f13" fmla="val 28"/>
                <a:gd name="f14" fmla="val 130"/>
                <a:gd name="f15" fmla="val 6"/>
                <a:gd name="f16" fmla="val 193"/>
                <a:gd name="f17" fmla="val 257"/>
                <a:gd name="f18" fmla="val 8"/>
                <a:gd name="f19" fmla="val 320"/>
                <a:gd name="f20" fmla="val 16"/>
                <a:gd name="f21" fmla="val 382"/>
                <a:gd name="f22" fmla="val 32"/>
                <a:gd name="f23" fmla="val 442"/>
                <a:gd name="f24" fmla="val 55"/>
                <a:gd name="f25" fmla="val 444"/>
                <a:gd name="f26" fmla="val 446"/>
                <a:gd name="f27" fmla="val 56"/>
                <a:gd name="f28" fmla="val 448"/>
                <a:gd name="f29" fmla="val 57"/>
                <a:gd name="f30" fmla="val 58"/>
                <a:gd name="f31" fmla="val 59"/>
                <a:gd name="f32" fmla="val 299"/>
                <a:gd name="f33" fmla="val 19"/>
                <a:gd name="f34" fmla="val 149"/>
                <a:gd name="f35" fmla="+- 0 0 -90"/>
                <a:gd name="f36" fmla="*/ f3 1 449"/>
                <a:gd name="f37" fmla="*/ f4 1 64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449"/>
                <a:gd name="f46" fmla="*/ f42 1 64"/>
                <a:gd name="f47" fmla="*/ 0 f43 1"/>
                <a:gd name="f48" fmla="*/ 64 f42 1"/>
                <a:gd name="f49" fmla="*/ 69 f43 1"/>
                <a:gd name="f50" fmla="*/ 28 f42 1"/>
                <a:gd name="f51" fmla="*/ 257 f43 1"/>
                <a:gd name="f52" fmla="*/ 8 f42 1"/>
                <a:gd name="f53" fmla="*/ 442 f43 1"/>
                <a:gd name="f54" fmla="*/ 55 f42 1"/>
                <a:gd name="f55" fmla="*/ 448 f43 1"/>
                <a:gd name="f56" fmla="*/ 57 f42 1"/>
                <a:gd name="f57" fmla="*/ 449 f43 1"/>
                <a:gd name="f58" fmla="*/ 59 f42 1"/>
                <a:gd name="f59" fmla="+- f44 0 f1"/>
                <a:gd name="f60" fmla="*/ f47 1 449"/>
                <a:gd name="f61" fmla="*/ f48 1 64"/>
                <a:gd name="f62" fmla="*/ f49 1 449"/>
                <a:gd name="f63" fmla="*/ f50 1 64"/>
                <a:gd name="f64" fmla="*/ f51 1 449"/>
                <a:gd name="f65" fmla="*/ f52 1 64"/>
                <a:gd name="f66" fmla="*/ f53 1 449"/>
                <a:gd name="f67" fmla="*/ f54 1 64"/>
                <a:gd name="f68" fmla="*/ f55 1 449"/>
                <a:gd name="f69" fmla="*/ f56 1 64"/>
                <a:gd name="f70" fmla="*/ f57 1 449"/>
                <a:gd name="f71" fmla="*/ f58 1 64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449" h="64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28" y="f29"/>
                    <a:pt x="f28" y="f30"/>
                    <a:pt x="f6" y="f31"/>
                  </a:cubicBezTo>
                  <a:cubicBezTo>
                    <a:pt x="f32" y="f33"/>
                    <a:pt x="f34" y="f20"/>
                    <a:pt x="f5" y="f7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F703CA6-06F5-A1B0-09F7-A0C78F79950F}"/>
                </a:ext>
              </a:extLst>
            </p:cNvPr>
            <p:cNvSpPr/>
            <p:nvPr/>
          </p:nvSpPr>
          <p:spPr>
            <a:xfrm>
              <a:off x="4791071" y="4578355"/>
              <a:ext cx="1311277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7"/>
                <a:gd name="f7" fmla="val 65"/>
                <a:gd name="f8" fmla="val 427"/>
                <a:gd name="f9" fmla="val 15"/>
                <a:gd name="f10" fmla="val 406"/>
                <a:gd name="f11" fmla="val 26"/>
                <a:gd name="f12" fmla="val 384"/>
                <a:gd name="f13" fmla="val 35"/>
                <a:gd name="f14" fmla="val 318"/>
                <a:gd name="f15" fmla="val 61"/>
                <a:gd name="f16" fmla="val 249"/>
                <a:gd name="f17" fmla="val 179"/>
                <a:gd name="f18" fmla="val 56"/>
                <a:gd name="f19" fmla="val 120"/>
                <a:gd name="f20" fmla="val 47"/>
                <a:gd name="f21" fmla="val 63"/>
                <a:gd name="f22" fmla="val 33"/>
                <a:gd name="f23" fmla="val 7"/>
                <a:gd name="f24" fmla="val 11"/>
                <a:gd name="f25" fmla="val 5"/>
                <a:gd name="f26" fmla="val 10"/>
                <a:gd name="f27" fmla="val 2"/>
                <a:gd name="f28" fmla="val 9"/>
                <a:gd name="f29" fmla="val 8"/>
                <a:gd name="f30" fmla="val 150"/>
                <a:gd name="f31" fmla="val 46"/>
                <a:gd name="f32" fmla="val 299"/>
                <a:gd name="f33" fmla="val 49"/>
                <a:gd name="f34" fmla="+- 0 0 -90"/>
                <a:gd name="f35" fmla="*/ f3 1 447"/>
                <a:gd name="f36" fmla="*/ f4 1 6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47"/>
                <a:gd name="f45" fmla="*/ f41 1 65"/>
                <a:gd name="f46" fmla="*/ 447 f42 1"/>
                <a:gd name="f47" fmla="*/ 0 f41 1"/>
                <a:gd name="f48" fmla="*/ 384 f42 1"/>
                <a:gd name="f49" fmla="*/ 35 f41 1"/>
                <a:gd name="f50" fmla="*/ 179 f42 1"/>
                <a:gd name="f51" fmla="*/ 56 f41 1"/>
                <a:gd name="f52" fmla="*/ 7 f42 1"/>
                <a:gd name="f53" fmla="*/ 11 f41 1"/>
                <a:gd name="f54" fmla="*/ 0 f42 1"/>
                <a:gd name="f55" fmla="*/ 8 f41 1"/>
                <a:gd name="f56" fmla="+- f43 0 f1"/>
                <a:gd name="f57" fmla="*/ f46 1 447"/>
                <a:gd name="f58" fmla="*/ f47 1 65"/>
                <a:gd name="f59" fmla="*/ f48 1 447"/>
                <a:gd name="f60" fmla="*/ f49 1 65"/>
                <a:gd name="f61" fmla="*/ f50 1 447"/>
                <a:gd name="f62" fmla="*/ f51 1 65"/>
                <a:gd name="f63" fmla="*/ f52 1 447"/>
                <a:gd name="f64" fmla="*/ f53 1 65"/>
                <a:gd name="f65" fmla="*/ f54 1 447"/>
                <a:gd name="f66" fmla="*/ f55 1 65"/>
                <a:gd name="f67" fmla="*/ 0 1 f44"/>
                <a:gd name="f68" fmla="*/ f38 1 f44"/>
                <a:gd name="f69" fmla="*/ 0 1 f45"/>
                <a:gd name="f70" fmla="*/ f39 1 f45"/>
                <a:gd name="f71" fmla="*/ f57 1 f44"/>
                <a:gd name="f72" fmla="*/ f58 1 f45"/>
                <a:gd name="f73" fmla="*/ f59 1 f44"/>
                <a:gd name="f74" fmla="*/ f60 1 f45"/>
                <a:gd name="f75" fmla="*/ f61 1 f44"/>
                <a:gd name="f76" fmla="*/ f62 1 f45"/>
                <a:gd name="f77" fmla="*/ f63 1 f44"/>
                <a:gd name="f78" fmla="*/ f64 1 f45"/>
                <a:gd name="f79" fmla="*/ f65 1 f44"/>
                <a:gd name="f80" fmla="*/ f66 1 f45"/>
                <a:gd name="f81" fmla="*/ f67 f35 1"/>
                <a:gd name="f82" fmla="*/ f68 f35 1"/>
                <a:gd name="f83" fmla="*/ f70 f36 1"/>
                <a:gd name="f84" fmla="*/ f69 f36 1"/>
                <a:gd name="f85" fmla="*/ f71 f35 1"/>
                <a:gd name="f86" fmla="*/ f72 f36 1"/>
                <a:gd name="f87" fmla="*/ f73 f35 1"/>
                <a:gd name="f88" fmla="*/ f74 f36 1"/>
                <a:gd name="f89" fmla="*/ f75 f35 1"/>
                <a:gd name="f90" fmla="*/ f76 f36 1"/>
                <a:gd name="f91" fmla="*/ f77 f35 1"/>
                <a:gd name="f92" fmla="*/ f78 f36 1"/>
                <a:gd name="f93" fmla="*/ f79 f35 1"/>
                <a:gd name="f94" fmla="*/ f8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5" y="f86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85" y="f86"/>
                </a:cxn>
              </a:cxnLst>
              <a:rect l="f81" t="f84" r="f82" b="f83"/>
              <a:pathLst>
                <a:path w="447" h="65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30" y="f31"/>
                    <a:pt x="f32" y="f33"/>
                    <a:pt x="f6" y="f5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2" name="Freeform 17">
            <a:extLst>
              <a:ext uri="{FF2B5EF4-FFF2-40B4-BE49-F238E27FC236}">
                <a16:creationId xmlns:a16="http://schemas.microsoft.com/office/drawing/2014/main" id="{1F145096-DAA9-C15F-A0CA-A0826BFEA9ED}"/>
              </a:ext>
            </a:extLst>
          </p:cNvPr>
          <p:cNvSpPr/>
          <p:nvPr/>
        </p:nvSpPr>
        <p:spPr>
          <a:xfrm>
            <a:off x="0" y="4845506"/>
            <a:ext cx="8004136" cy="3016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7"/>
              <a:gd name="f7" fmla="val 181"/>
              <a:gd name="f8" fmla="val 1"/>
              <a:gd name="f9" fmla="val 57"/>
              <a:gd name="f10" fmla="val 54"/>
              <a:gd name="f11" fmla="val 52"/>
              <a:gd name="f12" fmla="val 49"/>
              <a:gd name="f13" fmla="val 6"/>
              <a:gd name="f14" fmla="val 44"/>
              <a:gd name="f15" fmla="val 15"/>
              <a:gd name="f16" fmla="val 66"/>
              <a:gd name="f17" fmla="val 19"/>
              <a:gd name="f18" fmla="val 86"/>
              <a:gd name="f19" fmla="val 30"/>
              <a:gd name="f20" fmla="val 106"/>
              <a:gd name="f21" fmla="val 41"/>
              <a:gd name="f22" fmla="val 190"/>
              <a:gd name="f23" fmla="val 87"/>
              <a:gd name="f24" fmla="val 276"/>
              <a:gd name="f25" fmla="val 88"/>
              <a:gd name="f26" fmla="val 359"/>
              <a:gd name="f27" fmla="val 431"/>
              <a:gd name="f28" fmla="val 499"/>
              <a:gd name="f29" fmla="val 571"/>
              <a:gd name="f30" fmla="val 654"/>
              <a:gd name="f31" fmla="val 740"/>
              <a:gd name="f32" fmla="val 823"/>
              <a:gd name="f33" fmla="val 894"/>
              <a:gd name="f34" fmla="val 963"/>
              <a:gd name="f35" fmla="val 1033"/>
              <a:gd name="f36" fmla="val 40"/>
              <a:gd name="f37" fmla="val 1118"/>
              <a:gd name="f38" fmla="val 1205"/>
              <a:gd name="f39" fmla="val 1289"/>
              <a:gd name="f40" fmla="val 39"/>
              <a:gd name="f41" fmla="val 1358"/>
              <a:gd name="f42" fmla="val 1425"/>
              <a:gd name="f43" fmla="val 1494"/>
              <a:gd name="f44" fmla="val 1582"/>
              <a:gd name="f45" fmla="val 1670"/>
              <a:gd name="f46" fmla="val 1757"/>
              <a:gd name="f47" fmla="val 38"/>
              <a:gd name="f48" fmla="val 1783"/>
              <a:gd name="f49" fmla="val 23"/>
              <a:gd name="f50" fmla="val 1810"/>
              <a:gd name="f51" fmla="val 13"/>
              <a:gd name="f52" fmla="val 1840"/>
              <a:gd name="f53" fmla="val 10"/>
              <a:gd name="f54" fmla="val 1851"/>
              <a:gd name="f55" fmla="val 9"/>
              <a:gd name="f56" fmla="val 24"/>
              <a:gd name="f57" fmla="val 1855"/>
              <a:gd name="f58" fmla="val 47"/>
              <a:gd name="f59" fmla="val 1856"/>
              <a:gd name="f60" fmla="val 70"/>
              <a:gd name="f61" fmla="val 92"/>
              <a:gd name="f62" fmla="val 102"/>
              <a:gd name="f63" fmla="val 1844"/>
              <a:gd name="f64" fmla="val 1804"/>
              <a:gd name="f65" fmla="val 107"/>
              <a:gd name="f66" fmla="val 1766"/>
              <a:gd name="f67" fmla="val 118"/>
              <a:gd name="f68" fmla="val 1732"/>
              <a:gd name="f69" fmla="val 138"/>
              <a:gd name="f70" fmla="val 1660"/>
              <a:gd name="f71" fmla="val 1590"/>
              <a:gd name="f72" fmla="val 1517"/>
              <a:gd name="f73" fmla="val 139"/>
              <a:gd name="f74" fmla="val 1435"/>
              <a:gd name="f75" fmla="val 1350"/>
              <a:gd name="f76" fmla="val 93"/>
              <a:gd name="f77" fmla="val 1268"/>
              <a:gd name="f78" fmla="val 1196"/>
              <a:gd name="f79" fmla="val 179"/>
              <a:gd name="f80" fmla="val 1127"/>
              <a:gd name="f81" fmla="val 1054"/>
              <a:gd name="f82" fmla="val 972"/>
              <a:gd name="f83" fmla="val 886"/>
              <a:gd name="f84" fmla="val 804"/>
              <a:gd name="f85" fmla="val 732"/>
              <a:gd name="f86" fmla="val 662"/>
              <a:gd name="f87" fmla="val 590"/>
              <a:gd name="f88" fmla="val 576"/>
              <a:gd name="f89" fmla="val 130"/>
              <a:gd name="f90" fmla="val 560"/>
              <a:gd name="f91" fmla="val 122"/>
              <a:gd name="f92" fmla="val 543"/>
              <a:gd name="f93" fmla="val 474"/>
              <a:gd name="f94" fmla="val 98"/>
              <a:gd name="f95" fmla="val 406"/>
              <a:gd name="f96" fmla="val 101"/>
              <a:gd name="f97" fmla="val 343"/>
              <a:gd name="f98" fmla="val 137"/>
              <a:gd name="f99" fmla="val 291"/>
              <a:gd name="f100" fmla="val 167"/>
              <a:gd name="f101" fmla="val 237"/>
              <a:gd name="f102" fmla="val 178"/>
              <a:gd name="f103" fmla="val 163"/>
              <a:gd name="f104" fmla="val 158"/>
              <a:gd name="f105" fmla="val 157"/>
              <a:gd name="f106" fmla="val 141"/>
              <a:gd name="f107" fmla="val 146"/>
              <a:gd name="f108" fmla="val 123"/>
              <a:gd name="f109" fmla="val 89"/>
              <a:gd name="f110" fmla="val 53"/>
              <a:gd name="f111" fmla="val 14"/>
              <a:gd name="f112" fmla="val 4"/>
              <a:gd name="f113" fmla="val 104"/>
              <a:gd name="f114" fmla="val 2"/>
              <a:gd name="f115" fmla="val 81"/>
              <a:gd name="f116" fmla="val 69"/>
              <a:gd name="f117" fmla="+- 0 0 -90"/>
              <a:gd name="f118" fmla="*/ f3 1 1857"/>
              <a:gd name="f119" fmla="*/ f4 1 181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1857"/>
              <a:gd name="f128" fmla="*/ f124 1 181"/>
              <a:gd name="f129" fmla="*/ 1 f125 1"/>
              <a:gd name="f130" fmla="*/ 57 f124 1"/>
              <a:gd name="f131" fmla="*/ 49 f124 1"/>
              <a:gd name="f132" fmla="*/ 44 f125 1"/>
              <a:gd name="f133" fmla="*/ 15 f124 1"/>
              <a:gd name="f134" fmla="*/ 106 f125 1"/>
              <a:gd name="f135" fmla="*/ 41 f124 1"/>
              <a:gd name="f136" fmla="*/ 359 f125 1"/>
              <a:gd name="f137" fmla="*/ 571 f125 1"/>
              <a:gd name="f138" fmla="*/ 823 f125 1"/>
              <a:gd name="f139" fmla="*/ 1033 f125 1"/>
              <a:gd name="f140" fmla="*/ 40 f124 1"/>
              <a:gd name="f141" fmla="*/ 1289 f125 1"/>
              <a:gd name="f142" fmla="*/ 39 f124 1"/>
              <a:gd name="f143" fmla="*/ 1494 f125 1"/>
              <a:gd name="f144" fmla="*/ 1757 f125 1"/>
              <a:gd name="f145" fmla="*/ 38 f124 1"/>
              <a:gd name="f146" fmla="*/ 1840 f125 1"/>
              <a:gd name="f147" fmla="*/ 10 f124 1"/>
              <a:gd name="f148" fmla="*/ 1857 f125 1"/>
              <a:gd name="f149" fmla="*/ 24 f124 1"/>
              <a:gd name="f150" fmla="*/ 1856 f125 1"/>
              <a:gd name="f151" fmla="*/ 92 f124 1"/>
              <a:gd name="f152" fmla="*/ 1844 f125 1"/>
              <a:gd name="f153" fmla="*/ 106 f124 1"/>
              <a:gd name="f154" fmla="*/ 1732 f125 1"/>
              <a:gd name="f155" fmla="*/ 138 f124 1"/>
              <a:gd name="f156" fmla="*/ 1517 f125 1"/>
              <a:gd name="f157" fmla="*/ 139 f124 1"/>
              <a:gd name="f158" fmla="*/ 1268 f125 1"/>
              <a:gd name="f159" fmla="*/ 1054 f125 1"/>
              <a:gd name="f160" fmla="*/ 804 f125 1"/>
              <a:gd name="f161" fmla="*/ 590 f125 1"/>
              <a:gd name="f162" fmla="*/ 543 f125 1"/>
              <a:gd name="f163" fmla="*/ 118 f124 1"/>
              <a:gd name="f164" fmla="*/ 343 f125 1"/>
              <a:gd name="f165" fmla="*/ 137 f124 1"/>
              <a:gd name="f166" fmla="*/ 178 f125 1"/>
              <a:gd name="f167" fmla="*/ 163 f124 1"/>
              <a:gd name="f168" fmla="*/ 123 f125 1"/>
              <a:gd name="f169" fmla="*/ 14 f125 1"/>
              <a:gd name="f170" fmla="*/ 93 f124 1"/>
              <a:gd name="f171" fmla="+- f126 0 f1"/>
              <a:gd name="f172" fmla="*/ f129 1 1857"/>
              <a:gd name="f173" fmla="*/ f130 1 181"/>
              <a:gd name="f174" fmla="*/ f131 1 181"/>
              <a:gd name="f175" fmla="*/ f132 1 1857"/>
              <a:gd name="f176" fmla="*/ f133 1 181"/>
              <a:gd name="f177" fmla="*/ f134 1 1857"/>
              <a:gd name="f178" fmla="*/ f135 1 181"/>
              <a:gd name="f179" fmla="*/ f136 1 1857"/>
              <a:gd name="f180" fmla="*/ f137 1 1857"/>
              <a:gd name="f181" fmla="*/ f138 1 1857"/>
              <a:gd name="f182" fmla="*/ f139 1 1857"/>
              <a:gd name="f183" fmla="*/ f140 1 181"/>
              <a:gd name="f184" fmla="*/ f141 1 1857"/>
              <a:gd name="f185" fmla="*/ f142 1 181"/>
              <a:gd name="f186" fmla="*/ f143 1 1857"/>
              <a:gd name="f187" fmla="*/ f144 1 1857"/>
              <a:gd name="f188" fmla="*/ f145 1 181"/>
              <a:gd name="f189" fmla="*/ f146 1 1857"/>
              <a:gd name="f190" fmla="*/ f147 1 181"/>
              <a:gd name="f191" fmla="*/ f148 1 1857"/>
              <a:gd name="f192" fmla="*/ f149 1 181"/>
              <a:gd name="f193" fmla="*/ f150 1 1857"/>
              <a:gd name="f194" fmla="*/ f151 1 181"/>
              <a:gd name="f195" fmla="*/ f152 1 1857"/>
              <a:gd name="f196" fmla="*/ f153 1 181"/>
              <a:gd name="f197" fmla="*/ f154 1 1857"/>
              <a:gd name="f198" fmla="*/ f155 1 181"/>
              <a:gd name="f199" fmla="*/ f156 1 1857"/>
              <a:gd name="f200" fmla="*/ f157 1 181"/>
              <a:gd name="f201" fmla="*/ f158 1 1857"/>
              <a:gd name="f202" fmla="*/ f159 1 1857"/>
              <a:gd name="f203" fmla="*/ f160 1 1857"/>
              <a:gd name="f204" fmla="*/ f161 1 1857"/>
              <a:gd name="f205" fmla="*/ f162 1 1857"/>
              <a:gd name="f206" fmla="*/ f163 1 181"/>
              <a:gd name="f207" fmla="*/ f164 1 1857"/>
              <a:gd name="f208" fmla="*/ f165 1 181"/>
              <a:gd name="f209" fmla="*/ f166 1 1857"/>
              <a:gd name="f210" fmla="*/ f167 1 181"/>
              <a:gd name="f211" fmla="*/ f168 1 1857"/>
              <a:gd name="f212" fmla="*/ f169 1 1857"/>
              <a:gd name="f213" fmla="*/ f170 1 181"/>
              <a:gd name="f214" fmla="*/ 0 1 f127"/>
              <a:gd name="f215" fmla="*/ f121 1 f127"/>
              <a:gd name="f216" fmla="*/ 0 1 f128"/>
              <a:gd name="f217" fmla="*/ f122 1 f128"/>
              <a:gd name="f218" fmla="*/ f172 1 f127"/>
              <a:gd name="f219" fmla="*/ f173 1 f128"/>
              <a:gd name="f220" fmla="*/ f174 1 f128"/>
              <a:gd name="f221" fmla="*/ f175 1 f127"/>
              <a:gd name="f222" fmla="*/ f176 1 f128"/>
              <a:gd name="f223" fmla="*/ f177 1 f127"/>
              <a:gd name="f224" fmla="*/ f178 1 f128"/>
              <a:gd name="f225" fmla="*/ f179 1 f127"/>
              <a:gd name="f226" fmla="*/ f180 1 f127"/>
              <a:gd name="f227" fmla="*/ f181 1 f127"/>
              <a:gd name="f228" fmla="*/ f182 1 f127"/>
              <a:gd name="f229" fmla="*/ f183 1 f128"/>
              <a:gd name="f230" fmla="*/ f184 1 f127"/>
              <a:gd name="f231" fmla="*/ f185 1 f128"/>
              <a:gd name="f232" fmla="*/ f186 1 f127"/>
              <a:gd name="f233" fmla="*/ f187 1 f127"/>
              <a:gd name="f234" fmla="*/ f188 1 f128"/>
              <a:gd name="f235" fmla="*/ f189 1 f127"/>
              <a:gd name="f236" fmla="*/ f190 1 f128"/>
              <a:gd name="f237" fmla="*/ f191 1 f127"/>
              <a:gd name="f238" fmla="*/ f192 1 f128"/>
              <a:gd name="f239" fmla="*/ f193 1 f127"/>
              <a:gd name="f240" fmla="*/ f194 1 f128"/>
              <a:gd name="f241" fmla="*/ f195 1 f127"/>
              <a:gd name="f242" fmla="*/ f196 1 f128"/>
              <a:gd name="f243" fmla="*/ f197 1 f127"/>
              <a:gd name="f244" fmla="*/ f198 1 f128"/>
              <a:gd name="f245" fmla="*/ f199 1 f127"/>
              <a:gd name="f246" fmla="*/ f200 1 f128"/>
              <a:gd name="f247" fmla="*/ f201 1 f127"/>
              <a:gd name="f248" fmla="*/ f202 1 f127"/>
              <a:gd name="f249" fmla="*/ f203 1 f127"/>
              <a:gd name="f250" fmla="*/ f204 1 f127"/>
              <a:gd name="f251" fmla="*/ f205 1 f127"/>
              <a:gd name="f252" fmla="*/ f206 1 f128"/>
              <a:gd name="f253" fmla="*/ f207 1 f127"/>
              <a:gd name="f254" fmla="*/ f208 1 f128"/>
              <a:gd name="f255" fmla="*/ f209 1 f127"/>
              <a:gd name="f256" fmla="*/ f210 1 f128"/>
              <a:gd name="f257" fmla="*/ f211 1 f127"/>
              <a:gd name="f258" fmla="*/ f212 1 f127"/>
              <a:gd name="f259" fmla="*/ f213 1 f128"/>
              <a:gd name="f260" fmla="*/ f214 f118 1"/>
              <a:gd name="f261" fmla="*/ f215 f118 1"/>
              <a:gd name="f262" fmla="*/ f217 f119 1"/>
              <a:gd name="f263" fmla="*/ f216 f119 1"/>
              <a:gd name="f264" fmla="*/ f218 f118 1"/>
              <a:gd name="f265" fmla="*/ f219 f119 1"/>
              <a:gd name="f266" fmla="*/ f220 f119 1"/>
              <a:gd name="f267" fmla="*/ f221 f118 1"/>
              <a:gd name="f268" fmla="*/ f222 f119 1"/>
              <a:gd name="f269" fmla="*/ f223 f118 1"/>
              <a:gd name="f270" fmla="*/ f224 f119 1"/>
              <a:gd name="f271" fmla="*/ f225 f118 1"/>
              <a:gd name="f272" fmla="*/ f226 f118 1"/>
              <a:gd name="f273" fmla="*/ f227 f118 1"/>
              <a:gd name="f274" fmla="*/ f228 f118 1"/>
              <a:gd name="f275" fmla="*/ f229 f119 1"/>
              <a:gd name="f276" fmla="*/ f230 f118 1"/>
              <a:gd name="f277" fmla="*/ f231 f119 1"/>
              <a:gd name="f278" fmla="*/ f232 f118 1"/>
              <a:gd name="f279" fmla="*/ f233 f118 1"/>
              <a:gd name="f280" fmla="*/ f234 f119 1"/>
              <a:gd name="f281" fmla="*/ f235 f118 1"/>
              <a:gd name="f282" fmla="*/ f236 f119 1"/>
              <a:gd name="f283" fmla="*/ f237 f118 1"/>
              <a:gd name="f284" fmla="*/ f238 f119 1"/>
              <a:gd name="f285" fmla="*/ f239 f118 1"/>
              <a:gd name="f286" fmla="*/ f240 f119 1"/>
              <a:gd name="f287" fmla="*/ f241 f118 1"/>
              <a:gd name="f288" fmla="*/ f242 f119 1"/>
              <a:gd name="f289" fmla="*/ f243 f118 1"/>
              <a:gd name="f290" fmla="*/ f244 f119 1"/>
              <a:gd name="f291" fmla="*/ f245 f118 1"/>
              <a:gd name="f292" fmla="*/ f246 f119 1"/>
              <a:gd name="f293" fmla="*/ f247 f118 1"/>
              <a:gd name="f294" fmla="*/ f248 f118 1"/>
              <a:gd name="f295" fmla="*/ f249 f118 1"/>
              <a:gd name="f296" fmla="*/ f250 f118 1"/>
              <a:gd name="f297" fmla="*/ f251 f118 1"/>
              <a:gd name="f298" fmla="*/ f252 f119 1"/>
              <a:gd name="f299" fmla="*/ f253 f118 1"/>
              <a:gd name="f300" fmla="*/ f254 f119 1"/>
              <a:gd name="f301" fmla="*/ f255 f118 1"/>
              <a:gd name="f302" fmla="*/ f256 f119 1"/>
              <a:gd name="f303" fmla="*/ f257 f118 1"/>
              <a:gd name="f304" fmla="*/ f258 f118 1"/>
              <a:gd name="f305" fmla="*/ f259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64" y="f265"/>
              </a:cxn>
              <a:cxn ang="f171">
                <a:pos x="f264" y="f266"/>
              </a:cxn>
              <a:cxn ang="f171">
                <a:pos x="f267" y="f268"/>
              </a:cxn>
              <a:cxn ang="f171">
                <a:pos x="f269" y="f270"/>
              </a:cxn>
              <a:cxn ang="f171">
                <a:pos x="f271" y="f270"/>
              </a:cxn>
              <a:cxn ang="f171">
                <a:pos x="f272" y="f270"/>
              </a:cxn>
              <a:cxn ang="f171">
                <a:pos x="f273" y="f270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7"/>
              </a:cxn>
              <a:cxn ang="f171">
                <a:pos x="f279" y="f280"/>
              </a:cxn>
              <a:cxn ang="f171">
                <a:pos x="f281" y="f282"/>
              </a:cxn>
              <a:cxn ang="f171">
                <a:pos x="f283" y="f284"/>
              </a:cxn>
              <a:cxn ang="f171">
                <a:pos x="f285" y="f286"/>
              </a:cxn>
              <a:cxn ang="f171">
                <a:pos x="f287" y="f288"/>
              </a:cxn>
              <a:cxn ang="f171">
                <a:pos x="f289" y="f290"/>
              </a:cxn>
              <a:cxn ang="f171">
                <a:pos x="f291" y="f292"/>
              </a:cxn>
              <a:cxn ang="f171">
                <a:pos x="f293" y="f292"/>
              </a:cxn>
              <a:cxn ang="f171">
                <a:pos x="f294" y="f292"/>
              </a:cxn>
              <a:cxn ang="f171">
                <a:pos x="f295" y="f292"/>
              </a:cxn>
              <a:cxn ang="f171">
                <a:pos x="f296" y="f292"/>
              </a:cxn>
              <a:cxn ang="f171">
                <a:pos x="f297" y="f298"/>
              </a:cxn>
              <a:cxn ang="f171">
                <a:pos x="f299" y="f300"/>
              </a:cxn>
              <a:cxn ang="f171">
                <a:pos x="f301" y="f302"/>
              </a:cxn>
              <a:cxn ang="f171">
                <a:pos x="f303" y="f300"/>
              </a:cxn>
              <a:cxn ang="f171">
                <a:pos x="f304" y="f288"/>
              </a:cxn>
              <a:cxn ang="f171">
                <a:pos x="f264" y="f305"/>
              </a:cxn>
              <a:cxn ang="f171">
                <a:pos x="f264" y="f265"/>
              </a:cxn>
            </a:cxnLst>
            <a:rect l="f260" t="f263" r="f261" b="f262"/>
            <a:pathLst>
              <a:path w="1857" h="18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7" y="f8"/>
                  <a:pt x="f28" y="f8"/>
                  <a:pt x="f29" y="f21"/>
                </a:cubicBezTo>
                <a:cubicBezTo>
                  <a:pt x="f30" y="f25"/>
                  <a:pt x="f31" y="f25"/>
                  <a:pt x="f32" y="f21"/>
                </a:cubicBezTo>
                <a:cubicBezTo>
                  <a:pt x="f33" y="f8"/>
                  <a:pt x="f34" y="f5"/>
                  <a:pt x="f35" y="f36"/>
                </a:cubicBezTo>
                <a:cubicBezTo>
                  <a:pt x="f37" y="f25"/>
                  <a:pt x="f38" y="f23"/>
                  <a:pt x="f39" y="f40"/>
                </a:cubicBezTo>
                <a:cubicBezTo>
                  <a:pt x="f41" y="f8"/>
                  <a:pt x="f42" y="f5"/>
                  <a:pt x="f43" y="f40"/>
                </a:cubicBezTo>
                <a:cubicBezTo>
                  <a:pt x="f44" y="f25"/>
                  <a:pt x="f45" y="f23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3"/>
                  <a:pt x="f6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6" y="f62"/>
                  <a:pt x="f57" y="f20"/>
                  <a:pt x="f63" y="f20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"/>
                  <a:pt x="f71" y="f2"/>
                  <a:pt x="f72" y="f73"/>
                </a:cubicBezTo>
                <a:cubicBezTo>
                  <a:pt x="f74" y="f61"/>
                  <a:pt x="f75" y="f76"/>
                  <a:pt x="f77" y="f73"/>
                </a:cubicBezTo>
                <a:cubicBezTo>
                  <a:pt x="f78" y="f79"/>
                  <a:pt x="f80" y="f2"/>
                  <a:pt x="f81" y="f73"/>
                </a:cubicBezTo>
                <a:cubicBezTo>
                  <a:pt x="f82" y="f76"/>
                  <a:pt x="f83" y="f61"/>
                  <a:pt x="f84" y="f73"/>
                </a:cubicBezTo>
                <a:cubicBezTo>
                  <a:pt x="f85" y="f79"/>
                  <a:pt x="f86" y="f7"/>
                  <a:pt x="f87" y="f73"/>
                </a:cubicBezTo>
                <a:cubicBezTo>
                  <a:pt x="f88" y="f89"/>
                  <a:pt x="f90" y="f91"/>
                  <a:pt x="f92" y="f67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9"/>
                  <a:pt x="f102" y="f103"/>
                </a:cubicBezTo>
                <a:cubicBezTo>
                  <a:pt x="f104" y="f105"/>
                  <a:pt x="f106" y="f107"/>
                  <a:pt x="f108" y="f98"/>
                </a:cubicBezTo>
                <a:cubicBezTo>
                  <a:pt x="f109" y="f67"/>
                  <a:pt x="f110" y="f65"/>
                  <a:pt x="f111" y="f20"/>
                </a:cubicBezTo>
                <a:cubicBezTo>
                  <a:pt x="f112" y="f20"/>
                  <a:pt x="f5" y="f113"/>
                  <a:pt x="f8" y="f76"/>
                </a:cubicBezTo>
                <a:cubicBezTo>
                  <a:pt x="f114" y="f115"/>
                  <a:pt x="f8" y="f116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820A14C8-69C1-1CEB-76A8-A82E90BB25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608" y="182605"/>
            <a:ext cx="7810503" cy="653402"/>
          </a:xfrm>
        </p:spPr>
        <p:txBody>
          <a:bodyPr anchor="t" anchorCtr="0"/>
          <a:lstStyle/>
          <a:p>
            <a:pPr lvl="0" algn="r" rtl="1"/>
            <a:r>
              <a:rPr lang="fa-IR" dirty="0">
                <a:solidFill>
                  <a:srgbClr val="247BA0"/>
                </a:solidFill>
                <a:latin typeface="Barlow Condensed" pitchFamily="2"/>
                <a:cs typeface="B Nazanin" panose="00000400000000000000" pitchFamily="2" charset="-78"/>
              </a:rPr>
              <a:t>منابع</a:t>
            </a:r>
            <a:endParaRPr lang="en-US" dirty="0">
              <a:solidFill>
                <a:srgbClr val="247BA0"/>
              </a:solidFill>
              <a:latin typeface="Barlow Condensed" pitchFamily="2"/>
              <a:cs typeface="B Nazanin" panose="00000400000000000000" pitchFamily="2" charset="-78"/>
            </a:endParaRPr>
          </a:p>
        </p:txBody>
      </p:sp>
      <p:grpSp>
        <p:nvGrpSpPr>
          <p:cNvPr id="3" name="Grupo 156">
            <a:extLst>
              <a:ext uri="{FF2B5EF4-FFF2-40B4-BE49-F238E27FC236}">
                <a16:creationId xmlns:a16="http://schemas.microsoft.com/office/drawing/2014/main" id="{A5A8CDB1-96FA-4C75-B569-360E83CCCAB0}"/>
              </a:ext>
            </a:extLst>
          </p:cNvPr>
          <p:cNvGrpSpPr/>
          <p:nvPr/>
        </p:nvGrpSpPr>
        <p:grpSpPr>
          <a:xfrm>
            <a:off x="349876" y="1017782"/>
            <a:ext cx="4498043" cy="3782350"/>
            <a:chOff x="349876" y="1017782"/>
            <a:chExt cx="4498043" cy="378235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770770F-3CC5-5C80-F9B5-F8F0593A0633}"/>
                </a:ext>
              </a:extLst>
            </p:cNvPr>
            <p:cNvSpPr/>
            <p:nvPr/>
          </p:nvSpPr>
          <p:spPr>
            <a:xfrm>
              <a:off x="3822731" y="1299435"/>
              <a:ext cx="1025188" cy="4377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6"/>
                <a:gd name="f7" fmla="val 187"/>
                <a:gd name="f8" fmla="val 231"/>
                <a:gd name="f9" fmla="val 1"/>
                <a:gd name="f10" fmla="val 281"/>
                <a:gd name="f11" fmla="val 332"/>
                <a:gd name="f12" fmla="val 382"/>
                <a:gd name="f13" fmla="val 2"/>
                <a:gd name="f14" fmla="val 415"/>
                <a:gd name="f15" fmla="val 3"/>
                <a:gd name="f16" fmla="val 444"/>
                <a:gd name="f17" fmla="val 13"/>
                <a:gd name="f18" fmla="val 454"/>
                <a:gd name="f19" fmla="val 48"/>
                <a:gd name="f20" fmla="val 89"/>
                <a:gd name="f21" fmla="val 459"/>
                <a:gd name="f22" fmla="val 128"/>
                <a:gd name="f23" fmla="val 428"/>
                <a:gd name="f24" fmla="val 159"/>
                <a:gd name="f25" fmla="val 401"/>
                <a:gd name="f26" fmla="val 185"/>
                <a:gd name="f27" fmla="val 368"/>
                <a:gd name="f28" fmla="val 335"/>
                <a:gd name="f29" fmla="val 172"/>
                <a:gd name="f30" fmla="val 287"/>
                <a:gd name="f31" fmla="val 149"/>
                <a:gd name="f32" fmla="val 260"/>
                <a:gd name="f33" fmla="val 109"/>
                <a:gd name="f34" fmla="val 252"/>
                <a:gd name="f35" fmla="val 57"/>
                <a:gd name="f36" fmla="val 250"/>
                <a:gd name="f37" fmla="val 44"/>
                <a:gd name="f38" fmla="val 248"/>
                <a:gd name="f39" fmla="val 31"/>
                <a:gd name="f40" fmla="val 232"/>
                <a:gd name="f41" fmla="val 214"/>
                <a:gd name="f42" fmla="val 30"/>
                <a:gd name="f43" fmla="val 212"/>
                <a:gd name="f44" fmla="val 43"/>
                <a:gd name="f45" fmla="val 210"/>
                <a:gd name="f46" fmla="val 58"/>
                <a:gd name="f47" fmla="val 204"/>
                <a:gd name="f48" fmla="val 116"/>
                <a:gd name="f49" fmla="val 154"/>
                <a:gd name="f50" fmla="val 102"/>
                <a:gd name="f51" fmla="val 179"/>
                <a:gd name="f52" fmla="val 64"/>
                <a:gd name="f53" fmla="val 184"/>
                <a:gd name="f54" fmla="val 32"/>
                <a:gd name="f55" fmla="val 168"/>
                <a:gd name="f56" fmla="val 16"/>
                <a:gd name="f57" fmla="val 133"/>
                <a:gd name="f58" fmla="val 10"/>
                <a:gd name="f59" fmla="val 118"/>
                <a:gd name="f60" fmla="val 6"/>
                <a:gd name="f61" fmla="val 4"/>
                <a:gd name="f62" fmla="val 87"/>
                <a:gd name="f63" fmla="val 35"/>
                <a:gd name="f64" fmla="val 25"/>
                <a:gd name="f65" fmla="val 5"/>
                <a:gd name="f66" fmla="val 77"/>
                <a:gd name="f67" fmla="val 269"/>
                <a:gd name="f68" fmla="val 11"/>
                <a:gd name="f69" fmla="val 243"/>
                <a:gd name="f70" fmla="val 219"/>
                <a:gd name="f71" fmla="val 194"/>
                <a:gd name="f72" fmla="val 200"/>
                <a:gd name="f73" fmla="val 19"/>
                <a:gd name="f74" fmla="val 205"/>
                <a:gd name="f75" fmla="val 26"/>
                <a:gd name="f76" fmla="val 211"/>
                <a:gd name="f77" fmla="val 33"/>
                <a:gd name="f78" fmla="val 225"/>
                <a:gd name="f79" fmla="val 240"/>
                <a:gd name="f80" fmla="val 22"/>
                <a:gd name="f81" fmla="val 253"/>
                <a:gd name="f82" fmla="val 258"/>
                <a:gd name="f83" fmla="val 263"/>
                <a:gd name="f84" fmla="+- 0 0 -90"/>
                <a:gd name="f85" fmla="*/ f3 1 466"/>
                <a:gd name="f86" fmla="*/ f4 1 187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466"/>
                <a:gd name="f95" fmla="*/ f91 1 187"/>
                <a:gd name="f96" fmla="*/ 231 f92 1"/>
                <a:gd name="f97" fmla="*/ 1 f91 1"/>
                <a:gd name="f98" fmla="*/ 382 f92 1"/>
                <a:gd name="f99" fmla="*/ 2 f91 1"/>
                <a:gd name="f100" fmla="*/ 454 f92 1"/>
                <a:gd name="f101" fmla="*/ 48 f91 1"/>
                <a:gd name="f102" fmla="*/ 428 f92 1"/>
                <a:gd name="f103" fmla="*/ 159 f91 1"/>
                <a:gd name="f104" fmla="*/ 335 f92 1"/>
                <a:gd name="f105" fmla="*/ 172 f91 1"/>
                <a:gd name="f106" fmla="*/ 252 f92 1"/>
                <a:gd name="f107" fmla="*/ 57 f91 1"/>
                <a:gd name="f108" fmla="*/ 232 f92 1"/>
                <a:gd name="f109" fmla="*/ 31 f91 1"/>
                <a:gd name="f110" fmla="*/ 210 f92 1"/>
                <a:gd name="f111" fmla="*/ 58 f91 1"/>
                <a:gd name="f112" fmla="*/ 102 f92 1"/>
                <a:gd name="f113" fmla="*/ 179 f91 1"/>
                <a:gd name="f114" fmla="*/ 16 f92 1"/>
                <a:gd name="f115" fmla="*/ 133 f91 1"/>
                <a:gd name="f116" fmla="*/ 4 f92 1"/>
                <a:gd name="f117" fmla="*/ 87 f91 1"/>
                <a:gd name="f118" fmla="*/ 77 f92 1"/>
                <a:gd name="f119" fmla="*/ 269 f92 1"/>
                <a:gd name="f120" fmla="*/ 11 f91 1"/>
                <a:gd name="f121" fmla="*/ 194 f92 1"/>
                <a:gd name="f122" fmla="*/ 211 f92 1"/>
                <a:gd name="f123" fmla="*/ 33 f91 1"/>
                <a:gd name="f124" fmla="*/ 253 f92 1"/>
                <a:gd name="f125" fmla="+- f93 0 f1"/>
                <a:gd name="f126" fmla="*/ f96 1 466"/>
                <a:gd name="f127" fmla="*/ f97 1 187"/>
                <a:gd name="f128" fmla="*/ f98 1 466"/>
                <a:gd name="f129" fmla="*/ f99 1 187"/>
                <a:gd name="f130" fmla="*/ f100 1 466"/>
                <a:gd name="f131" fmla="*/ f101 1 187"/>
                <a:gd name="f132" fmla="*/ f102 1 466"/>
                <a:gd name="f133" fmla="*/ f103 1 187"/>
                <a:gd name="f134" fmla="*/ f104 1 466"/>
                <a:gd name="f135" fmla="*/ f105 1 187"/>
                <a:gd name="f136" fmla="*/ f106 1 466"/>
                <a:gd name="f137" fmla="*/ f107 1 187"/>
                <a:gd name="f138" fmla="*/ f108 1 466"/>
                <a:gd name="f139" fmla="*/ f109 1 187"/>
                <a:gd name="f140" fmla="*/ f110 1 466"/>
                <a:gd name="f141" fmla="*/ f111 1 187"/>
                <a:gd name="f142" fmla="*/ f112 1 466"/>
                <a:gd name="f143" fmla="*/ f113 1 187"/>
                <a:gd name="f144" fmla="*/ f114 1 466"/>
                <a:gd name="f145" fmla="*/ f115 1 187"/>
                <a:gd name="f146" fmla="*/ f116 1 466"/>
                <a:gd name="f147" fmla="*/ f117 1 187"/>
                <a:gd name="f148" fmla="*/ f118 1 466"/>
                <a:gd name="f149" fmla="*/ f119 1 466"/>
                <a:gd name="f150" fmla="*/ f120 1 187"/>
                <a:gd name="f151" fmla="*/ f121 1 466"/>
                <a:gd name="f152" fmla="*/ f122 1 466"/>
                <a:gd name="f153" fmla="*/ f123 1 187"/>
                <a:gd name="f154" fmla="*/ f124 1 466"/>
                <a:gd name="f155" fmla="*/ 0 1 f94"/>
                <a:gd name="f156" fmla="*/ f88 1 f94"/>
                <a:gd name="f157" fmla="*/ 0 1 f95"/>
                <a:gd name="f158" fmla="*/ f89 1 f95"/>
                <a:gd name="f159" fmla="*/ f126 1 f94"/>
                <a:gd name="f160" fmla="*/ f127 1 f95"/>
                <a:gd name="f161" fmla="*/ f128 1 f94"/>
                <a:gd name="f162" fmla="*/ f129 1 f95"/>
                <a:gd name="f163" fmla="*/ f130 1 f94"/>
                <a:gd name="f164" fmla="*/ f131 1 f95"/>
                <a:gd name="f165" fmla="*/ f132 1 f94"/>
                <a:gd name="f166" fmla="*/ f133 1 f95"/>
                <a:gd name="f167" fmla="*/ f134 1 f94"/>
                <a:gd name="f168" fmla="*/ f135 1 f95"/>
                <a:gd name="f169" fmla="*/ f136 1 f94"/>
                <a:gd name="f170" fmla="*/ f137 1 f95"/>
                <a:gd name="f171" fmla="*/ f138 1 f94"/>
                <a:gd name="f172" fmla="*/ f139 1 f95"/>
                <a:gd name="f173" fmla="*/ f140 1 f94"/>
                <a:gd name="f174" fmla="*/ f141 1 f95"/>
                <a:gd name="f175" fmla="*/ f142 1 f94"/>
                <a:gd name="f176" fmla="*/ f143 1 f95"/>
                <a:gd name="f177" fmla="*/ f144 1 f94"/>
                <a:gd name="f178" fmla="*/ f145 1 f95"/>
                <a:gd name="f179" fmla="*/ f146 1 f94"/>
                <a:gd name="f180" fmla="*/ f147 1 f95"/>
                <a:gd name="f181" fmla="*/ f148 1 f94"/>
                <a:gd name="f182" fmla="*/ f149 1 f94"/>
                <a:gd name="f183" fmla="*/ f150 1 f95"/>
                <a:gd name="f184" fmla="*/ f151 1 f94"/>
                <a:gd name="f185" fmla="*/ f152 1 f94"/>
                <a:gd name="f186" fmla="*/ f153 1 f95"/>
                <a:gd name="f187" fmla="*/ f154 1 f94"/>
                <a:gd name="f188" fmla="*/ f155 f85 1"/>
                <a:gd name="f189" fmla="*/ f156 f85 1"/>
                <a:gd name="f190" fmla="*/ f158 f86 1"/>
                <a:gd name="f191" fmla="*/ f157 f86 1"/>
                <a:gd name="f192" fmla="*/ f159 f85 1"/>
                <a:gd name="f193" fmla="*/ f160 f86 1"/>
                <a:gd name="f194" fmla="*/ f161 f85 1"/>
                <a:gd name="f195" fmla="*/ f162 f86 1"/>
                <a:gd name="f196" fmla="*/ f163 f85 1"/>
                <a:gd name="f197" fmla="*/ f164 f86 1"/>
                <a:gd name="f198" fmla="*/ f165 f85 1"/>
                <a:gd name="f199" fmla="*/ f166 f86 1"/>
                <a:gd name="f200" fmla="*/ f167 f85 1"/>
                <a:gd name="f201" fmla="*/ f168 f86 1"/>
                <a:gd name="f202" fmla="*/ f169 f85 1"/>
                <a:gd name="f203" fmla="*/ f170 f86 1"/>
                <a:gd name="f204" fmla="*/ f171 f85 1"/>
                <a:gd name="f205" fmla="*/ f172 f86 1"/>
                <a:gd name="f206" fmla="*/ f173 f85 1"/>
                <a:gd name="f207" fmla="*/ f174 f86 1"/>
                <a:gd name="f208" fmla="*/ f175 f85 1"/>
                <a:gd name="f209" fmla="*/ f176 f86 1"/>
                <a:gd name="f210" fmla="*/ f177 f85 1"/>
                <a:gd name="f211" fmla="*/ f178 f86 1"/>
                <a:gd name="f212" fmla="*/ f179 f85 1"/>
                <a:gd name="f213" fmla="*/ f180 f86 1"/>
                <a:gd name="f214" fmla="*/ f181 f85 1"/>
                <a:gd name="f215" fmla="*/ f182 f85 1"/>
                <a:gd name="f216" fmla="*/ f183 f86 1"/>
                <a:gd name="f217" fmla="*/ f184 f85 1"/>
                <a:gd name="f218" fmla="*/ f185 f85 1"/>
                <a:gd name="f219" fmla="*/ f186 f86 1"/>
                <a:gd name="f220" fmla="*/ f187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2" y="f193"/>
                </a:cxn>
                <a:cxn ang="f125">
                  <a:pos x="f194" y="f195"/>
                </a:cxn>
                <a:cxn ang="f125">
                  <a:pos x="f196" y="f197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214" y="f195"/>
                </a:cxn>
                <a:cxn ang="f125">
                  <a:pos x="f192" y="f195"/>
                </a:cxn>
                <a:cxn ang="f125">
                  <a:pos x="f192" y="f193"/>
                </a:cxn>
                <a:cxn ang="f125">
                  <a:pos x="f215" y="f216"/>
                </a:cxn>
                <a:cxn ang="f125">
                  <a:pos x="f217" y="f216"/>
                </a:cxn>
                <a:cxn ang="f125">
                  <a:pos x="f218" y="f219"/>
                </a:cxn>
                <a:cxn ang="f125">
                  <a:pos x="f220" y="f219"/>
                </a:cxn>
                <a:cxn ang="f125">
                  <a:pos x="f215" y="f216"/>
                </a:cxn>
              </a:cxnLst>
              <a:rect l="f188" t="f191" r="f189" b="f190"/>
              <a:pathLst>
                <a:path w="466" h="187">
                  <a:moveTo>
                    <a:pt x="f8" y="f9"/>
                  </a:moveTo>
                  <a:cubicBezTo>
                    <a:pt x="f10" y="f9"/>
                    <a:pt x="f11" y="f5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2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50"/>
                    <a:pt x="f61" y="f62"/>
                  </a:cubicBezTo>
                  <a:cubicBezTo>
                    <a:pt x="f5" y="f63"/>
                    <a:pt x="f64" y="f65"/>
                    <a:pt x="f66" y="f13"/>
                  </a:cubicBezTo>
                  <a:cubicBezTo>
                    <a:pt x="f22" y="f5"/>
                    <a:pt x="f51" y="f13"/>
                    <a:pt x="f8" y="f13"/>
                  </a:cubicBezTo>
                  <a:cubicBezTo>
                    <a:pt x="f8" y="f13"/>
                    <a:pt x="f8" y="f13"/>
                    <a:pt x="f8" y="f9"/>
                  </a:cubicBezTo>
                  <a:close/>
                  <a:moveTo>
                    <a:pt x="f67" y="f68"/>
                  </a:moveTo>
                  <a:cubicBezTo>
                    <a:pt x="f69" y="f68"/>
                    <a:pt x="f70" y="f68"/>
                    <a:pt x="f71" y="f68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3"/>
                    <a:pt x="f79" y="f80"/>
                    <a:pt x="f81" y="f77"/>
                  </a:cubicBezTo>
                  <a:cubicBezTo>
                    <a:pt x="f82" y="f64"/>
                    <a:pt x="f83" y="f73"/>
                    <a:pt x="f67" y="f6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80E03E6-B48B-3C4E-B1A1-46093CFB0019}"/>
                </a:ext>
              </a:extLst>
            </p:cNvPr>
            <p:cNvSpPr/>
            <p:nvPr/>
          </p:nvSpPr>
          <p:spPr>
            <a:xfrm>
              <a:off x="349876" y="2420590"/>
              <a:ext cx="988155" cy="8772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9"/>
                <a:gd name="f7" fmla="val 374"/>
                <a:gd name="f8" fmla="val 161"/>
                <a:gd name="f9" fmla="val 436"/>
                <a:gd name="f10" fmla="val 176"/>
                <a:gd name="f11" fmla="val 423"/>
                <a:gd name="f12" fmla="val 182"/>
                <a:gd name="f13" fmla="val 408"/>
                <a:gd name="f14" fmla="val 167"/>
                <a:gd name="f15" fmla="val 399"/>
                <a:gd name="f16" fmla="val 158"/>
                <a:gd name="f17" fmla="val 392"/>
                <a:gd name="f18" fmla="val 163"/>
                <a:gd name="f19" fmla="val 383"/>
                <a:gd name="f20" fmla="val 169"/>
                <a:gd name="f21" fmla="val 378"/>
                <a:gd name="f22" fmla="val 173"/>
                <a:gd name="f23" fmla="val 366"/>
                <a:gd name="f24" fmla="val 177"/>
                <a:gd name="f25" fmla="val 363"/>
                <a:gd name="f26" fmla="val 175"/>
                <a:gd name="f27" fmla="val 344"/>
                <a:gd name="f28" fmla="val 156"/>
                <a:gd name="f29" fmla="val 328"/>
                <a:gd name="f30" fmla="val 164"/>
                <a:gd name="f31" fmla="val 312"/>
                <a:gd name="f32" fmla="val 179"/>
                <a:gd name="f33" fmla="val 307"/>
                <a:gd name="f34" fmla="val 303"/>
                <a:gd name="f35" fmla="val 174"/>
                <a:gd name="f36" fmla="val 300"/>
                <a:gd name="f37" fmla="val 171"/>
                <a:gd name="f38" fmla="val 289"/>
                <a:gd name="f39" fmla="val 279"/>
                <a:gd name="f40" fmla="val 266"/>
                <a:gd name="f41" fmla="val 170"/>
                <a:gd name="f42" fmla="val 259"/>
                <a:gd name="f43" fmla="val 248"/>
                <a:gd name="f44" fmla="val 236"/>
                <a:gd name="f45" fmla="val 220"/>
                <a:gd name="f46" fmla="val 270"/>
                <a:gd name="f47" fmla="val 322"/>
                <a:gd name="f48" fmla="val 286"/>
                <a:gd name="f49" fmla="val 327"/>
                <a:gd name="f50" fmla="val 335"/>
                <a:gd name="f51" fmla="val 338"/>
                <a:gd name="f52" fmla="val 380"/>
                <a:gd name="f53" fmla="val 276"/>
                <a:gd name="f54" fmla="val 71"/>
                <a:gd name="f55" fmla="val 115"/>
                <a:gd name="f56" fmla="val 214"/>
                <a:gd name="f57" fmla="val 271"/>
                <a:gd name="f58" fmla="val 221"/>
                <a:gd name="f59" fmla="val 201"/>
                <a:gd name="f60" fmla="val 189"/>
                <a:gd name="f61" fmla="val 181"/>
                <a:gd name="f62" fmla="val 160"/>
                <a:gd name="f63" fmla="val 162"/>
                <a:gd name="f64" fmla="val 154"/>
                <a:gd name="f65" fmla="val 144"/>
                <a:gd name="f66" fmla="val 135"/>
                <a:gd name="f67" fmla="val 125"/>
                <a:gd name="f68" fmla="val 159"/>
                <a:gd name="f69" fmla="val 106"/>
                <a:gd name="f70" fmla="val 96"/>
                <a:gd name="f71" fmla="val 88"/>
                <a:gd name="f72" fmla="val 178"/>
                <a:gd name="f73" fmla="val 79"/>
                <a:gd name="f74" fmla="val 70"/>
                <a:gd name="f75" fmla="val 59"/>
                <a:gd name="f76" fmla="val 49"/>
                <a:gd name="f77" fmla="val 38"/>
                <a:gd name="f78" fmla="val 22"/>
                <a:gd name="f79" fmla="val 186"/>
                <a:gd name="f80" fmla="val 14"/>
                <a:gd name="f81" fmla="val 33"/>
                <a:gd name="f82" fmla="val 140"/>
                <a:gd name="f83" fmla="val 63"/>
                <a:gd name="f84" fmla="val 119"/>
                <a:gd name="f85" fmla="val 93"/>
                <a:gd name="f86" fmla="val 99"/>
                <a:gd name="f87" fmla="val 126"/>
                <a:gd name="f88" fmla="val 76"/>
                <a:gd name="f89" fmla="val 53"/>
                <a:gd name="f90" fmla="val 193"/>
                <a:gd name="f91" fmla="val 29"/>
                <a:gd name="f92" fmla="val 203"/>
                <a:gd name="f93" fmla="val 219"/>
                <a:gd name="f94" fmla="val 19"/>
                <a:gd name="f95" fmla="val 218"/>
                <a:gd name="f96" fmla="val 2"/>
                <a:gd name="f97" fmla="val 223"/>
                <a:gd name="f98" fmla="val 230"/>
                <a:gd name="f99" fmla="val 233"/>
                <a:gd name="f100" fmla="val 3"/>
                <a:gd name="f101" fmla="val 241"/>
                <a:gd name="f102" fmla="val 10"/>
                <a:gd name="f103" fmla="val 247"/>
                <a:gd name="f104" fmla="val 21"/>
                <a:gd name="f105" fmla="val 255"/>
                <a:gd name="f106" fmla="val 27"/>
                <a:gd name="f107" fmla="val 319"/>
                <a:gd name="f108" fmla="val 72"/>
                <a:gd name="f109" fmla="val 384"/>
                <a:gd name="f110" fmla="val 116"/>
                <a:gd name="f111" fmla="+- 0 0 -90"/>
                <a:gd name="f112" fmla="*/ f3 1 449"/>
                <a:gd name="f113" fmla="*/ f4 1 374"/>
                <a:gd name="f114" fmla="val f5"/>
                <a:gd name="f115" fmla="val f6"/>
                <a:gd name="f116" fmla="val f7"/>
                <a:gd name="f117" fmla="*/ f111 f0 1"/>
                <a:gd name="f118" fmla="+- f116 0 f114"/>
                <a:gd name="f119" fmla="+- f115 0 f114"/>
                <a:gd name="f120" fmla="*/ f117 1 f2"/>
                <a:gd name="f121" fmla="*/ f119 1 449"/>
                <a:gd name="f122" fmla="*/ f118 1 374"/>
                <a:gd name="f123" fmla="*/ 449 f119 1"/>
                <a:gd name="f124" fmla="*/ 161 f118 1"/>
                <a:gd name="f125" fmla="*/ 408 f119 1"/>
                <a:gd name="f126" fmla="*/ 167 f118 1"/>
                <a:gd name="f127" fmla="*/ 383 f119 1"/>
                <a:gd name="f128" fmla="*/ 169 f118 1"/>
                <a:gd name="f129" fmla="*/ 363 f119 1"/>
                <a:gd name="f130" fmla="*/ 175 f118 1"/>
                <a:gd name="f131" fmla="*/ 312 f119 1"/>
                <a:gd name="f132" fmla="*/ 179 f118 1"/>
                <a:gd name="f133" fmla="*/ 300 f119 1"/>
                <a:gd name="f134" fmla="*/ 171 f118 1"/>
                <a:gd name="f135" fmla="*/ 266 f119 1"/>
                <a:gd name="f136" fmla="*/ 170 f118 1"/>
                <a:gd name="f137" fmla="*/ 236 f119 1"/>
                <a:gd name="f138" fmla="*/ 322 f118 1"/>
                <a:gd name="f139" fmla="*/ 380 f119 1"/>
                <a:gd name="f140" fmla="*/ 374 f118 1"/>
                <a:gd name="f141" fmla="*/ 71 f119 1"/>
                <a:gd name="f142" fmla="*/ 214 f119 1"/>
                <a:gd name="f143" fmla="*/ 177 f118 1"/>
                <a:gd name="f144" fmla="*/ 181 f119 1"/>
                <a:gd name="f145" fmla="*/ 154 f119 1"/>
                <a:gd name="f146" fmla="*/ 125 f119 1"/>
                <a:gd name="f147" fmla="*/ 96 f119 1"/>
                <a:gd name="f148" fmla="*/ 70 f119 1"/>
                <a:gd name="f149" fmla="*/ 38 f119 1"/>
                <a:gd name="f150" fmla="*/ 0 f119 1"/>
                <a:gd name="f151" fmla="*/ 163 f118 1"/>
                <a:gd name="f152" fmla="*/ 93 f119 1"/>
                <a:gd name="f153" fmla="*/ 99 f118 1"/>
                <a:gd name="f154" fmla="*/ 193 f119 1"/>
                <a:gd name="f155" fmla="*/ 29 f118 1"/>
                <a:gd name="f156" fmla="*/ 218 f119 1"/>
                <a:gd name="f157" fmla="*/ 2 f118 1"/>
                <a:gd name="f158" fmla="*/ 233 f119 1"/>
                <a:gd name="f159" fmla="*/ 3 f118 1"/>
                <a:gd name="f160" fmla="*/ 255 f119 1"/>
                <a:gd name="f161" fmla="*/ 27 f118 1"/>
                <a:gd name="f162" fmla="+- f120 0 f1"/>
                <a:gd name="f163" fmla="*/ f123 1 449"/>
                <a:gd name="f164" fmla="*/ f124 1 374"/>
                <a:gd name="f165" fmla="*/ f125 1 449"/>
                <a:gd name="f166" fmla="*/ f126 1 374"/>
                <a:gd name="f167" fmla="*/ f127 1 449"/>
                <a:gd name="f168" fmla="*/ f128 1 374"/>
                <a:gd name="f169" fmla="*/ f129 1 449"/>
                <a:gd name="f170" fmla="*/ f130 1 374"/>
                <a:gd name="f171" fmla="*/ f131 1 449"/>
                <a:gd name="f172" fmla="*/ f132 1 374"/>
                <a:gd name="f173" fmla="*/ f133 1 449"/>
                <a:gd name="f174" fmla="*/ f134 1 374"/>
                <a:gd name="f175" fmla="*/ f135 1 449"/>
                <a:gd name="f176" fmla="*/ f136 1 374"/>
                <a:gd name="f177" fmla="*/ f137 1 449"/>
                <a:gd name="f178" fmla="*/ f138 1 374"/>
                <a:gd name="f179" fmla="*/ f139 1 449"/>
                <a:gd name="f180" fmla="*/ f140 1 374"/>
                <a:gd name="f181" fmla="*/ f141 1 449"/>
                <a:gd name="f182" fmla="*/ f142 1 449"/>
                <a:gd name="f183" fmla="*/ f143 1 374"/>
                <a:gd name="f184" fmla="*/ f144 1 449"/>
                <a:gd name="f185" fmla="*/ f145 1 449"/>
                <a:gd name="f186" fmla="*/ f146 1 449"/>
                <a:gd name="f187" fmla="*/ f147 1 449"/>
                <a:gd name="f188" fmla="*/ f148 1 449"/>
                <a:gd name="f189" fmla="*/ f149 1 449"/>
                <a:gd name="f190" fmla="*/ f150 1 449"/>
                <a:gd name="f191" fmla="*/ f151 1 374"/>
                <a:gd name="f192" fmla="*/ f152 1 449"/>
                <a:gd name="f193" fmla="*/ f153 1 374"/>
                <a:gd name="f194" fmla="*/ f154 1 449"/>
                <a:gd name="f195" fmla="*/ f155 1 374"/>
                <a:gd name="f196" fmla="*/ f156 1 449"/>
                <a:gd name="f197" fmla="*/ f157 1 374"/>
                <a:gd name="f198" fmla="*/ f158 1 449"/>
                <a:gd name="f199" fmla="*/ f159 1 374"/>
                <a:gd name="f200" fmla="*/ f160 1 449"/>
                <a:gd name="f201" fmla="*/ f161 1 374"/>
                <a:gd name="f202" fmla="*/ 0 1 f121"/>
                <a:gd name="f203" fmla="*/ f115 1 f121"/>
                <a:gd name="f204" fmla="*/ 0 1 f122"/>
                <a:gd name="f205" fmla="*/ f116 1 f122"/>
                <a:gd name="f206" fmla="*/ f163 1 f121"/>
                <a:gd name="f207" fmla="*/ f164 1 f122"/>
                <a:gd name="f208" fmla="*/ f165 1 f121"/>
                <a:gd name="f209" fmla="*/ f166 1 f122"/>
                <a:gd name="f210" fmla="*/ f167 1 f121"/>
                <a:gd name="f211" fmla="*/ f168 1 f122"/>
                <a:gd name="f212" fmla="*/ f169 1 f121"/>
                <a:gd name="f213" fmla="*/ f170 1 f122"/>
                <a:gd name="f214" fmla="*/ f171 1 f121"/>
                <a:gd name="f215" fmla="*/ f172 1 f122"/>
                <a:gd name="f216" fmla="*/ f173 1 f121"/>
                <a:gd name="f217" fmla="*/ f174 1 f122"/>
                <a:gd name="f218" fmla="*/ f175 1 f121"/>
                <a:gd name="f219" fmla="*/ f176 1 f122"/>
                <a:gd name="f220" fmla="*/ f177 1 f121"/>
                <a:gd name="f221" fmla="*/ f178 1 f122"/>
                <a:gd name="f222" fmla="*/ f179 1 f121"/>
                <a:gd name="f223" fmla="*/ f180 1 f122"/>
                <a:gd name="f224" fmla="*/ f181 1 f121"/>
                <a:gd name="f225" fmla="*/ f182 1 f121"/>
                <a:gd name="f226" fmla="*/ f183 1 f122"/>
                <a:gd name="f227" fmla="*/ f184 1 f121"/>
                <a:gd name="f228" fmla="*/ f185 1 f121"/>
                <a:gd name="f229" fmla="*/ f186 1 f121"/>
                <a:gd name="f230" fmla="*/ f187 1 f121"/>
                <a:gd name="f231" fmla="*/ f188 1 f121"/>
                <a:gd name="f232" fmla="*/ f189 1 f121"/>
                <a:gd name="f233" fmla="*/ f190 1 f121"/>
                <a:gd name="f234" fmla="*/ f191 1 f122"/>
                <a:gd name="f235" fmla="*/ f192 1 f121"/>
                <a:gd name="f236" fmla="*/ f193 1 f122"/>
                <a:gd name="f237" fmla="*/ f194 1 f121"/>
                <a:gd name="f238" fmla="*/ f195 1 f122"/>
                <a:gd name="f239" fmla="*/ f196 1 f121"/>
                <a:gd name="f240" fmla="*/ f197 1 f122"/>
                <a:gd name="f241" fmla="*/ f198 1 f121"/>
                <a:gd name="f242" fmla="*/ f199 1 f122"/>
                <a:gd name="f243" fmla="*/ f200 1 f121"/>
                <a:gd name="f244" fmla="*/ f201 1 f122"/>
                <a:gd name="f245" fmla="*/ f202 f112 1"/>
                <a:gd name="f246" fmla="*/ f203 f112 1"/>
                <a:gd name="f247" fmla="*/ f205 f113 1"/>
                <a:gd name="f248" fmla="*/ f204 f113 1"/>
                <a:gd name="f249" fmla="*/ f206 f112 1"/>
                <a:gd name="f250" fmla="*/ f207 f113 1"/>
                <a:gd name="f251" fmla="*/ f208 f112 1"/>
                <a:gd name="f252" fmla="*/ f209 f113 1"/>
                <a:gd name="f253" fmla="*/ f210 f112 1"/>
                <a:gd name="f254" fmla="*/ f211 f113 1"/>
                <a:gd name="f255" fmla="*/ f212 f112 1"/>
                <a:gd name="f256" fmla="*/ f213 f113 1"/>
                <a:gd name="f257" fmla="*/ f214 f112 1"/>
                <a:gd name="f258" fmla="*/ f215 f113 1"/>
                <a:gd name="f259" fmla="*/ f216 f112 1"/>
                <a:gd name="f260" fmla="*/ f217 f113 1"/>
                <a:gd name="f261" fmla="*/ f218 f112 1"/>
                <a:gd name="f262" fmla="*/ f219 f113 1"/>
                <a:gd name="f263" fmla="*/ f220 f112 1"/>
                <a:gd name="f264" fmla="*/ f221 f113 1"/>
                <a:gd name="f265" fmla="*/ f222 f112 1"/>
                <a:gd name="f266" fmla="*/ f223 f113 1"/>
                <a:gd name="f267" fmla="*/ f224 f112 1"/>
                <a:gd name="f268" fmla="*/ f225 f112 1"/>
                <a:gd name="f269" fmla="*/ f226 f113 1"/>
                <a:gd name="f270" fmla="*/ f227 f112 1"/>
                <a:gd name="f271" fmla="*/ f228 f112 1"/>
                <a:gd name="f272" fmla="*/ f229 f112 1"/>
                <a:gd name="f273" fmla="*/ f230 f112 1"/>
                <a:gd name="f274" fmla="*/ f231 f112 1"/>
                <a:gd name="f275" fmla="*/ f232 f112 1"/>
                <a:gd name="f276" fmla="*/ f233 f112 1"/>
                <a:gd name="f277" fmla="*/ f234 f113 1"/>
                <a:gd name="f278" fmla="*/ f235 f112 1"/>
                <a:gd name="f279" fmla="*/ f236 f113 1"/>
                <a:gd name="f280" fmla="*/ f237 f112 1"/>
                <a:gd name="f281" fmla="*/ f238 f113 1"/>
                <a:gd name="f282" fmla="*/ f239 f112 1"/>
                <a:gd name="f283" fmla="*/ f240 f113 1"/>
                <a:gd name="f284" fmla="*/ f241 f112 1"/>
                <a:gd name="f285" fmla="*/ f242 f113 1"/>
                <a:gd name="f286" fmla="*/ f243 f112 1"/>
                <a:gd name="f287" fmla="*/ f244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49" y="f250"/>
                </a:cxn>
                <a:cxn ang="f162">
                  <a:pos x="f251" y="f252"/>
                </a:cxn>
                <a:cxn ang="f162">
                  <a:pos x="f253" y="f254"/>
                </a:cxn>
                <a:cxn ang="f162">
                  <a:pos x="f255" y="f256"/>
                </a:cxn>
                <a:cxn ang="f162">
                  <a:pos x="f257" y="f258"/>
                </a:cxn>
                <a:cxn ang="f162">
                  <a:pos x="f259" y="f260"/>
                </a:cxn>
                <a:cxn ang="f162">
                  <a:pos x="f261" y="f262"/>
                </a:cxn>
                <a:cxn ang="f162">
                  <a:pos x="f263" y="f256"/>
                </a:cxn>
                <a:cxn ang="f162">
                  <a:pos x="f263" y="f264"/>
                </a:cxn>
                <a:cxn ang="f162">
                  <a:pos x="f265" y="f266"/>
                </a:cxn>
                <a:cxn ang="f162">
                  <a:pos x="f267" y="f266"/>
                </a:cxn>
                <a:cxn ang="f162">
                  <a:pos x="f268" y="f264"/>
                </a:cxn>
                <a:cxn ang="f162">
                  <a:pos x="f268" y="f269"/>
                </a:cxn>
                <a:cxn ang="f162">
                  <a:pos x="f270" y="f252"/>
                </a:cxn>
                <a:cxn ang="f162">
                  <a:pos x="f271" y="f254"/>
                </a:cxn>
                <a:cxn ang="f162">
                  <a:pos x="f272" y="f254"/>
                </a:cxn>
                <a:cxn ang="f162">
                  <a:pos x="f273" y="f262"/>
                </a:cxn>
                <a:cxn ang="f162">
                  <a:pos x="f274" y="f260"/>
                </a:cxn>
                <a:cxn ang="f162">
                  <a:pos x="f275" y="f260"/>
                </a:cxn>
                <a:cxn ang="f162">
                  <a:pos x="f276" y="f277"/>
                </a:cxn>
                <a:cxn ang="f162">
                  <a:pos x="f278" y="f279"/>
                </a:cxn>
                <a:cxn ang="f162">
                  <a:pos x="f280" y="f281"/>
                </a:cxn>
                <a:cxn ang="f162">
                  <a:pos x="f282" y="f283"/>
                </a:cxn>
                <a:cxn ang="f162">
                  <a:pos x="f284" y="f285"/>
                </a:cxn>
                <a:cxn ang="f162">
                  <a:pos x="f286" y="f287"/>
                </a:cxn>
                <a:cxn ang="f162">
                  <a:pos x="f249" y="f250"/>
                </a:cxn>
              </a:cxnLst>
              <a:rect l="f245" t="f248" r="f246" b="f247"/>
              <a:pathLst>
                <a:path w="449" h="37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10"/>
                    <a:pt x="f34" y="f35"/>
                    <a:pt x="f36" y="f37"/>
                  </a:cubicBezTo>
                  <a:cubicBezTo>
                    <a:pt x="f38" y="f8"/>
                    <a:pt x="f39" y="f8"/>
                    <a:pt x="f40" y="f41"/>
                  </a:cubicBezTo>
                  <a:cubicBezTo>
                    <a:pt x="f42" y="f26"/>
                    <a:pt x="f43" y="f35"/>
                    <a:pt x="f44" y="f26"/>
                  </a:cubicBezTo>
                  <a:cubicBezTo>
                    <a:pt x="f44" y="f45"/>
                    <a:pt x="f44" y="f46"/>
                    <a:pt x="f44" y="f47"/>
                  </a:cubicBezTo>
                  <a:cubicBezTo>
                    <a:pt x="f48" y="f49"/>
                    <a:pt x="f50" y="f51"/>
                    <a:pt x="f52" y="f7"/>
                  </a:cubicBezTo>
                  <a:cubicBezTo>
                    <a:pt x="f53" y="f7"/>
                    <a:pt x="f10" y="f7"/>
                    <a:pt x="f54" y="f7"/>
                  </a:cubicBezTo>
                  <a:cubicBezTo>
                    <a:pt x="f55" y="f51"/>
                    <a:pt x="f18" y="f49"/>
                    <a:pt x="f56" y="f47"/>
                  </a:cubicBezTo>
                  <a:cubicBezTo>
                    <a:pt x="f56" y="f57"/>
                    <a:pt x="f56" y="f58"/>
                    <a:pt x="f56" y="f24"/>
                  </a:cubicBezTo>
                  <a:cubicBezTo>
                    <a:pt x="f59" y="f22"/>
                    <a:pt x="f60" y="f22"/>
                    <a:pt x="f61" y="f14"/>
                  </a:cubicBezTo>
                  <a:cubicBezTo>
                    <a:pt x="f41" y="f62"/>
                    <a:pt x="f63" y="f63"/>
                    <a:pt x="f64" y="f20"/>
                  </a:cubicBezTo>
                  <a:cubicBezTo>
                    <a:pt x="f65" y="f32"/>
                    <a:pt x="f66" y="f2"/>
                    <a:pt x="f67" y="f20"/>
                  </a:cubicBezTo>
                  <a:cubicBezTo>
                    <a:pt x="f55" y="f68"/>
                    <a:pt x="f69" y="f8"/>
                    <a:pt x="f70" y="f41"/>
                  </a:cubicBezTo>
                  <a:cubicBezTo>
                    <a:pt x="f71" y="f72"/>
                    <a:pt x="f73" y="f2"/>
                    <a:pt x="f74" y="f37"/>
                  </a:cubicBezTo>
                  <a:cubicBezTo>
                    <a:pt x="f75" y="f62"/>
                    <a:pt x="f76" y="f62"/>
                    <a:pt x="f77" y="f37"/>
                  </a:cubicBezTo>
                  <a:cubicBezTo>
                    <a:pt x="f78" y="f79"/>
                    <a:pt x="f80" y="f20"/>
                    <a:pt x="f5" y="f18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62" y="f89"/>
                    <a:pt x="f90" y="f91"/>
                  </a:cubicBezTo>
                  <a:cubicBezTo>
                    <a:pt x="f92" y="f78"/>
                    <a:pt x="f93" y="f94"/>
                    <a:pt x="f95" y="f96"/>
                  </a:cubicBezTo>
                  <a:cubicBezTo>
                    <a:pt x="f97" y="f96"/>
                    <a:pt x="f98" y="f5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8334698-C6BD-A1AB-64BB-A5428099CEE4}"/>
                </a:ext>
              </a:extLst>
            </p:cNvPr>
            <p:cNvSpPr/>
            <p:nvPr/>
          </p:nvSpPr>
          <p:spPr>
            <a:xfrm>
              <a:off x="476137" y="1017782"/>
              <a:ext cx="594241" cy="963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"/>
                <a:gd name="f7" fmla="val 411"/>
                <a:gd name="f8" fmla="val 4"/>
                <a:gd name="f9" fmla="val 31"/>
                <a:gd name="f10" fmla="val 32"/>
                <a:gd name="f11" fmla="val 64"/>
                <a:gd name="f12" fmla="val 61"/>
                <a:gd name="f13" fmla="val 96"/>
                <a:gd name="f14" fmla="val 93"/>
                <a:gd name="f15" fmla="val 132"/>
                <a:gd name="f16" fmla="val 80"/>
                <a:gd name="f17" fmla="val 138"/>
                <a:gd name="f18" fmla="val 69"/>
                <a:gd name="f19" fmla="val 143"/>
                <a:gd name="f20" fmla="val 57"/>
                <a:gd name="f21" fmla="val 149"/>
                <a:gd name="f22" fmla="val 59"/>
                <a:gd name="f23" fmla="val 167"/>
                <a:gd name="f24" fmla="val 67"/>
                <a:gd name="f25" fmla="val 176"/>
                <a:gd name="f26" fmla="val 88"/>
                <a:gd name="f27" fmla="val 174"/>
                <a:gd name="f28" fmla="val 111"/>
                <a:gd name="f29" fmla="val 173"/>
                <a:gd name="f30" fmla="val 134"/>
                <a:gd name="f31" fmla="val 160"/>
                <a:gd name="f32" fmla="val 168"/>
                <a:gd name="f33" fmla="val 116"/>
                <a:gd name="f34" fmla="val 177"/>
                <a:gd name="f35" fmla="val 185"/>
                <a:gd name="f36" fmla="val 191"/>
                <a:gd name="f37" fmla="val 1"/>
                <a:gd name="f38" fmla="val 197"/>
                <a:gd name="f39" fmla="val 205"/>
                <a:gd name="f40" fmla="val 2"/>
                <a:gd name="f41" fmla="val 190"/>
                <a:gd name="f42" fmla="val 115"/>
                <a:gd name="f43" fmla="val 182"/>
                <a:gd name="f44" fmla="val 211"/>
                <a:gd name="f45" fmla="val 239"/>
                <a:gd name="f46" fmla="val 262"/>
                <a:gd name="f47" fmla="val 220"/>
                <a:gd name="f48" fmla="val 255"/>
                <a:gd name="f49" fmla="val 264"/>
                <a:gd name="f50" fmla="val 247"/>
                <a:gd name="f51" fmla="val 308"/>
                <a:gd name="f52" fmla="val 242"/>
                <a:gd name="f53" fmla="val 337"/>
                <a:gd name="f54" fmla="val 238"/>
                <a:gd name="f55" fmla="val 367"/>
                <a:gd name="f56" fmla="val 232"/>
                <a:gd name="f57" fmla="val 396"/>
                <a:gd name="f58" fmla="val 230"/>
                <a:gd name="f59" fmla="val 402"/>
                <a:gd name="f60" fmla="val 223"/>
                <a:gd name="f61" fmla="val 410"/>
                <a:gd name="f62" fmla="val 218"/>
                <a:gd name="f63" fmla="val 172"/>
                <a:gd name="f64" fmla="val 126"/>
                <a:gd name="f65" fmla="val 78"/>
                <a:gd name="f66" fmla="val 332"/>
                <a:gd name="f67" fmla="val 51"/>
                <a:gd name="f68" fmla="val 38"/>
                <a:gd name="f69" fmla="val 175"/>
                <a:gd name="f70" fmla="val 45"/>
                <a:gd name="f71" fmla="val 56"/>
                <a:gd name="f72" fmla="val 165"/>
                <a:gd name="f73" fmla="val 53"/>
                <a:gd name="f74" fmla="val 159"/>
                <a:gd name="f75" fmla="val 152"/>
                <a:gd name="f76" fmla="val 157"/>
                <a:gd name="f77" fmla="val 26"/>
                <a:gd name="f78" fmla="val 161"/>
                <a:gd name="f79" fmla="val 13"/>
                <a:gd name="f80" fmla="val 8"/>
                <a:gd name="f81" fmla="val 119"/>
                <a:gd name="f82" fmla="val 76"/>
                <a:gd name="f83" fmla="val 33"/>
                <a:gd name="f84" fmla="val 249"/>
                <a:gd name="f85" fmla="val 227"/>
                <a:gd name="f86" fmla="val 207"/>
                <a:gd name="f87" fmla="val 188"/>
                <a:gd name="f88" fmla="val 192"/>
                <a:gd name="f89" fmla="val 184"/>
                <a:gd name="f90" fmla="val 178"/>
                <a:gd name="f91" fmla="val 196"/>
                <a:gd name="f92" fmla="val 199"/>
                <a:gd name="f93" fmla="val 219"/>
                <a:gd name="f94" fmla="val 170"/>
                <a:gd name="f95" fmla="val 260"/>
                <a:gd name="f96" fmla="val 193"/>
                <a:gd name="f97" fmla="val 214"/>
                <a:gd name="f98" fmla="val 237"/>
                <a:gd name="f99" fmla="val 241"/>
                <a:gd name="f100" fmla="val 244"/>
                <a:gd name="f101" fmla="val 216"/>
                <a:gd name="f102" fmla="val 158"/>
                <a:gd name="f103" fmla="val 128"/>
                <a:gd name="f104" fmla="val 103"/>
                <a:gd name="f105" fmla="val 75"/>
                <a:gd name="f106" fmla="val 84"/>
                <a:gd name="f107" fmla="val 91"/>
                <a:gd name="f108" fmla="val 233"/>
                <a:gd name="f109" fmla="val 100"/>
                <a:gd name="f110" fmla="val 251"/>
                <a:gd name="f111" fmla="val 102"/>
                <a:gd name="f112" fmla="val 256"/>
                <a:gd name="f113" fmla="val 109"/>
                <a:gd name="f114" fmla="val 113"/>
                <a:gd name="f115" fmla="val 261"/>
                <a:gd name="f116" fmla="val 124"/>
                <a:gd name="f117" fmla="val 135"/>
                <a:gd name="f118" fmla="val 148"/>
                <a:gd name="f119" fmla="val 151"/>
                <a:gd name="f120" fmla="val 154"/>
                <a:gd name="f121" fmla="val 97"/>
                <a:gd name="f122" fmla="val 258"/>
                <a:gd name="f123" fmla="val 87"/>
                <a:gd name="f124" fmla="val 235"/>
                <a:gd name="f125" fmla="val 77"/>
                <a:gd name="f126" fmla="val 213"/>
                <a:gd name="f127" fmla="val 62"/>
                <a:gd name="f128" fmla="val 209"/>
                <a:gd name="f129" fmla="val 66"/>
                <a:gd name="f130" fmla="val 225"/>
                <a:gd name="f131" fmla="val 68"/>
                <a:gd name="f132" fmla="val 265"/>
                <a:gd name="f133" fmla="+- 0 0 -90"/>
                <a:gd name="f134" fmla="*/ f3 1 270"/>
                <a:gd name="f135" fmla="*/ f4 1 411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270"/>
                <a:gd name="f144" fmla="*/ f140 1 411"/>
                <a:gd name="f145" fmla="*/ 4 f141 1"/>
                <a:gd name="f146" fmla="*/ 31 f140 1"/>
                <a:gd name="f147" fmla="*/ 93 f141 1"/>
                <a:gd name="f148" fmla="*/ 132 f140 1"/>
                <a:gd name="f149" fmla="*/ 57 f141 1"/>
                <a:gd name="f150" fmla="*/ 149 f140 1"/>
                <a:gd name="f151" fmla="*/ 88 f141 1"/>
                <a:gd name="f152" fmla="*/ 174 f140 1"/>
                <a:gd name="f153" fmla="*/ 160 f141 1"/>
                <a:gd name="f154" fmla="*/ 185 f141 1"/>
                <a:gd name="f155" fmla="*/ 0 f140 1"/>
                <a:gd name="f156" fmla="*/ 205 f141 1"/>
                <a:gd name="f157" fmla="*/ 2 f140 1"/>
                <a:gd name="f158" fmla="*/ 182 f141 1"/>
                <a:gd name="f159" fmla="*/ 173 f140 1"/>
                <a:gd name="f160" fmla="*/ 270 f141 1"/>
                <a:gd name="f161" fmla="*/ 247 f141 1"/>
                <a:gd name="f162" fmla="*/ 308 f140 1"/>
                <a:gd name="f163" fmla="*/ 232 f141 1"/>
                <a:gd name="f164" fmla="*/ 396 f140 1"/>
                <a:gd name="f165" fmla="*/ 218 f141 1"/>
                <a:gd name="f166" fmla="*/ 410 f140 1"/>
                <a:gd name="f167" fmla="*/ 78 f141 1"/>
                <a:gd name="f168" fmla="*/ 411 f140 1"/>
                <a:gd name="f169" fmla="*/ 38 f141 1"/>
                <a:gd name="f170" fmla="*/ 175 f140 1"/>
                <a:gd name="f171" fmla="*/ 59 f141 1"/>
                <a:gd name="f172" fmla="*/ 51 f141 1"/>
                <a:gd name="f173" fmla="*/ 152 f140 1"/>
                <a:gd name="f174" fmla="*/ 13 f141 1"/>
                <a:gd name="f175" fmla="*/ 167 f140 1"/>
                <a:gd name="f176" fmla="*/ 0 f141 1"/>
                <a:gd name="f177" fmla="*/ 33 f140 1"/>
                <a:gd name="f178" fmla="*/ 249 f141 1"/>
                <a:gd name="f179" fmla="*/ 191 f140 1"/>
                <a:gd name="f180" fmla="*/ 188 f141 1"/>
                <a:gd name="f181" fmla="*/ 192 f140 1"/>
                <a:gd name="f182" fmla="*/ 178 f141 1"/>
                <a:gd name="f183" fmla="*/ 199 f140 1"/>
                <a:gd name="f184" fmla="*/ 170 f141 1"/>
                <a:gd name="f185" fmla="*/ 260 f140 1"/>
                <a:gd name="f186" fmla="*/ 237 f141 1"/>
                <a:gd name="f187" fmla="*/ 158 f141 1"/>
                <a:gd name="f188" fmla="*/ 193 f140 1"/>
                <a:gd name="f189" fmla="*/ 75 f141 1"/>
                <a:gd name="f190" fmla="*/ 100 f141 1"/>
                <a:gd name="f191" fmla="*/ 251 f140 1"/>
                <a:gd name="f192" fmla="*/ 113 f141 1"/>
                <a:gd name="f193" fmla="*/ 261 f140 1"/>
                <a:gd name="f194" fmla="*/ 148 f141 1"/>
                <a:gd name="f195" fmla="*/ 97 f141 1"/>
                <a:gd name="f196" fmla="*/ 258 f140 1"/>
                <a:gd name="f197" fmla="*/ 67 f141 1"/>
                <a:gd name="f198" fmla="*/ 190 f140 1"/>
                <a:gd name="f199" fmla="*/ 241 f140 1"/>
                <a:gd name="f200" fmla="+- f142 0 f1"/>
                <a:gd name="f201" fmla="*/ f145 1 270"/>
                <a:gd name="f202" fmla="*/ f146 1 411"/>
                <a:gd name="f203" fmla="*/ f147 1 270"/>
                <a:gd name="f204" fmla="*/ f148 1 411"/>
                <a:gd name="f205" fmla="*/ f149 1 270"/>
                <a:gd name="f206" fmla="*/ f150 1 411"/>
                <a:gd name="f207" fmla="*/ f151 1 270"/>
                <a:gd name="f208" fmla="*/ f152 1 411"/>
                <a:gd name="f209" fmla="*/ f153 1 270"/>
                <a:gd name="f210" fmla="*/ f154 1 270"/>
                <a:gd name="f211" fmla="*/ f155 1 411"/>
                <a:gd name="f212" fmla="*/ f156 1 270"/>
                <a:gd name="f213" fmla="*/ f157 1 411"/>
                <a:gd name="f214" fmla="*/ f158 1 270"/>
                <a:gd name="f215" fmla="*/ f159 1 411"/>
                <a:gd name="f216" fmla="*/ f160 1 270"/>
                <a:gd name="f217" fmla="*/ f161 1 270"/>
                <a:gd name="f218" fmla="*/ f162 1 411"/>
                <a:gd name="f219" fmla="*/ f163 1 270"/>
                <a:gd name="f220" fmla="*/ f164 1 411"/>
                <a:gd name="f221" fmla="*/ f165 1 270"/>
                <a:gd name="f222" fmla="*/ f166 1 411"/>
                <a:gd name="f223" fmla="*/ f167 1 270"/>
                <a:gd name="f224" fmla="*/ f168 1 411"/>
                <a:gd name="f225" fmla="*/ f169 1 270"/>
                <a:gd name="f226" fmla="*/ f170 1 411"/>
                <a:gd name="f227" fmla="*/ f171 1 270"/>
                <a:gd name="f228" fmla="*/ f172 1 270"/>
                <a:gd name="f229" fmla="*/ f173 1 411"/>
                <a:gd name="f230" fmla="*/ f174 1 270"/>
                <a:gd name="f231" fmla="*/ f175 1 411"/>
                <a:gd name="f232" fmla="*/ f176 1 270"/>
                <a:gd name="f233" fmla="*/ f177 1 411"/>
                <a:gd name="f234" fmla="*/ f178 1 270"/>
                <a:gd name="f235" fmla="*/ f179 1 411"/>
                <a:gd name="f236" fmla="*/ f180 1 270"/>
                <a:gd name="f237" fmla="*/ f181 1 411"/>
                <a:gd name="f238" fmla="*/ f182 1 270"/>
                <a:gd name="f239" fmla="*/ f183 1 411"/>
                <a:gd name="f240" fmla="*/ f184 1 270"/>
                <a:gd name="f241" fmla="*/ f185 1 411"/>
                <a:gd name="f242" fmla="*/ f186 1 270"/>
                <a:gd name="f243" fmla="*/ f187 1 270"/>
                <a:gd name="f244" fmla="*/ f188 1 411"/>
                <a:gd name="f245" fmla="*/ f189 1 270"/>
                <a:gd name="f246" fmla="*/ f190 1 270"/>
                <a:gd name="f247" fmla="*/ f191 1 411"/>
                <a:gd name="f248" fmla="*/ f192 1 270"/>
                <a:gd name="f249" fmla="*/ f193 1 411"/>
                <a:gd name="f250" fmla="*/ f194 1 270"/>
                <a:gd name="f251" fmla="*/ f195 1 270"/>
                <a:gd name="f252" fmla="*/ f196 1 411"/>
                <a:gd name="f253" fmla="*/ f197 1 270"/>
                <a:gd name="f254" fmla="*/ f198 1 411"/>
                <a:gd name="f255" fmla="*/ f199 1 411"/>
                <a:gd name="f256" fmla="*/ 0 1 f143"/>
                <a:gd name="f257" fmla="*/ f137 1 f143"/>
                <a:gd name="f258" fmla="*/ 0 1 f144"/>
                <a:gd name="f259" fmla="*/ f138 1 f144"/>
                <a:gd name="f260" fmla="*/ f201 1 f143"/>
                <a:gd name="f261" fmla="*/ f202 1 f144"/>
                <a:gd name="f262" fmla="*/ f203 1 f143"/>
                <a:gd name="f263" fmla="*/ f204 1 f144"/>
                <a:gd name="f264" fmla="*/ f205 1 f143"/>
                <a:gd name="f265" fmla="*/ f206 1 f144"/>
                <a:gd name="f266" fmla="*/ f207 1 f143"/>
                <a:gd name="f267" fmla="*/ f208 1 f144"/>
                <a:gd name="f268" fmla="*/ f209 1 f143"/>
                <a:gd name="f269" fmla="*/ f210 1 f143"/>
                <a:gd name="f270" fmla="*/ f211 1 f144"/>
                <a:gd name="f271" fmla="*/ f212 1 f143"/>
                <a:gd name="f272" fmla="*/ f213 1 f144"/>
                <a:gd name="f273" fmla="*/ f214 1 f143"/>
                <a:gd name="f274" fmla="*/ f215 1 f144"/>
                <a:gd name="f275" fmla="*/ f216 1 f143"/>
                <a:gd name="f276" fmla="*/ f217 1 f143"/>
                <a:gd name="f277" fmla="*/ f218 1 f144"/>
                <a:gd name="f278" fmla="*/ f219 1 f143"/>
                <a:gd name="f279" fmla="*/ f220 1 f144"/>
                <a:gd name="f280" fmla="*/ f221 1 f143"/>
                <a:gd name="f281" fmla="*/ f222 1 f144"/>
                <a:gd name="f282" fmla="*/ f223 1 f143"/>
                <a:gd name="f283" fmla="*/ f224 1 f144"/>
                <a:gd name="f284" fmla="*/ f225 1 f143"/>
                <a:gd name="f285" fmla="*/ f226 1 f144"/>
                <a:gd name="f286" fmla="*/ f227 1 f143"/>
                <a:gd name="f287" fmla="*/ f228 1 f143"/>
                <a:gd name="f288" fmla="*/ f229 1 f144"/>
                <a:gd name="f289" fmla="*/ f230 1 f143"/>
                <a:gd name="f290" fmla="*/ f231 1 f144"/>
                <a:gd name="f291" fmla="*/ f232 1 f143"/>
                <a:gd name="f292" fmla="*/ f233 1 f144"/>
                <a:gd name="f293" fmla="*/ f234 1 f143"/>
                <a:gd name="f294" fmla="*/ f235 1 f144"/>
                <a:gd name="f295" fmla="*/ f236 1 f143"/>
                <a:gd name="f296" fmla="*/ f237 1 f144"/>
                <a:gd name="f297" fmla="*/ f238 1 f143"/>
                <a:gd name="f298" fmla="*/ f239 1 f144"/>
                <a:gd name="f299" fmla="*/ f240 1 f143"/>
                <a:gd name="f300" fmla="*/ f241 1 f144"/>
                <a:gd name="f301" fmla="*/ f242 1 f143"/>
                <a:gd name="f302" fmla="*/ f243 1 f143"/>
                <a:gd name="f303" fmla="*/ f244 1 f144"/>
                <a:gd name="f304" fmla="*/ f245 1 f143"/>
                <a:gd name="f305" fmla="*/ f246 1 f143"/>
                <a:gd name="f306" fmla="*/ f247 1 f144"/>
                <a:gd name="f307" fmla="*/ f248 1 f143"/>
                <a:gd name="f308" fmla="*/ f249 1 f144"/>
                <a:gd name="f309" fmla="*/ f250 1 f143"/>
                <a:gd name="f310" fmla="*/ f251 1 f143"/>
                <a:gd name="f311" fmla="*/ f252 1 f144"/>
                <a:gd name="f312" fmla="*/ f253 1 f143"/>
                <a:gd name="f313" fmla="*/ f254 1 f144"/>
                <a:gd name="f314" fmla="*/ f255 1 f144"/>
                <a:gd name="f315" fmla="*/ f256 f134 1"/>
                <a:gd name="f316" fmla="*/ f257 f134 1"/>
                <a:gd name="f317" fmla="*/ f259 f135 1"/>
                <a:gd name="f318" fmla="*/ f258 f135 1"/>
                <a:gd name="f319" fmla="*/ f260 f134 1"/>
                <a:gd name="f320" fmla="*/ f261 f135 1"/>
                <a:gd name="f321" fmla="*/ f262 f134 1"/>
                <a:gd name="f322" fmla="*/ f263 f135 1"/>
                <a:gd name="f323" fmla="*/ f264 f134 1"/>
                <a:gd name="f324" fmla="*/ f265 f135 1"/>
                <a:gd name="f325" fmla="*/ f266 f134 1"/>
                <a:gd name="f326" fmla="*/ f267 f135 1"/>
                <a:gd name="f327" fmla="*/ f268 f134 1"/>
                <a:gd name="f328" fmla="*/ f269 f134 1"/>
                <a:gd name="f329" fmla="*/ f270 f135 1"/>
                <a:gd name="f330" fmla="*/ f271 f134 1"/>
                <a:gd name="f331" fmla="*/ f272 f135 1"/>
                <a:gd name="f332" fmla="*/ f273 f134 1"/>
                <a:gd name="f333" fmla="*/ f274 f135 1"/>
                <a:gd name="f334" fmla="*/ f275 f134 1"/>
                <a:gd name="f335" fmla="*/ f276 f134 1"/>
                <a:gd name="f336" fmla="*/ f277 f135 1"/>
                <a:gd name="f337" fmla="*/ f278 f134 1"/>
                <a:gd name="f338" fmla="*/ f279 f135 1"/>
                <a:gd name="f339" fmla="*/ f280 f134 1"/>
                <a:gd name="f340" fmla="*/ f281 f135 1"/>
                <a:gd name="f341" fmla="*/ f282 f134 1"/>
                <a:gd name="f342" fmla="*/ f283 f135 1"/>
                <a:gd name="f343" fmla="*/ f284 f134 1"/>
                <a:gd name="f344" fmla="*/ f285 f135 1"/>
                <a:gd name="f345" fmla="*/ f286 f134 1"/>
                <a:gd name="f346" fmla="*/ f287 f134 1"/>
                <a:gd name="f347" fmla="*/ f288 f135 1"/>
                <a:gd name="f348" fmla="*/ f289 f134 1"/>
                <a:gd name="f349" fmla="*/ f290 f135 1"/>
                <a:gd name="f350" fmla="*/ f291 f134 1"/>
                <a:gd name="f351" fmla="*/ f292 f135 1"/>
                <a:gd name="f352" fmla="*/ f293 f134 1"/>
                <a:gd name="f353" fmla="*/ f294 f135 1"/>
                <a:gd name="f354" fmla="*/ f295 f134 1"/>
                <a:gd name="f355" fmla="*/ f296 f135 1"/>
                <a:gd name="f356" fmla="*/ f297 f134 1"/>
                <a:gd name="f357" fmla="*/ f298 f135 1"/>
                <a:gd name="f358" fmla="*/ f299 f134 1"/>
                <a:gd name="f359" fmla="*/ f300 f135 1"/>
                <a:gd name="f360" fmla="*/ f301 f134 1"/>
                <a:gd name="f361" fmla="*/ f302 f134 1"/>
                <a:gd name="f362" fmla="*/ f303 f135 1"/>
                <a:gd name="f363" fmla="*/ f304 f134 1"/>
                <a:gd name="f364" fmla="*/ f305 f134 1"/>
                <a:gd name="f365" fmla="*/ f306 f135 1"/>
                <a:gd name="f366" fmla="*/ f307 f134 1"/>
                <a:gd name="f367" fmla="*/ f308 f135 1"/>
                <a:gd name="f368" fmla="*/ f309 f134 1"/>
                <a:gd name="f369" fmla="*/ f310 f134 1"/>
                <a:gd name="f370" fmla="*/ f311 f135 1"/>
                <a:gd name="f371" fmla="*/ f312 f134 1"/>
                <a:gd name="f372" fmla="*/ f313 f135 1"/>
                <a:gd name="f373" fmla="*/ f314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0">
                  <a:pos x="f319" y="f320"/>
                </a:cxn>
                <a:cxn ang="f200">
                  <a:pos x="f321" y="f322"/>
                </a:cxn>
                <a:cxn ang="f200">
                  <a:pos x="f323" y="f324"/>
                </a:cxn>
                <a:cxn ang="f200">
                  <a:pos x="f325" y="f326"/>
                </a:cxn>
                <a:cxn ang="f200">
                  <a:pos x="f327" y="f326"/>
                </a:cxn>
                <a:cxn ang="f200">
                  <a:pos x="f328" y="f329"/>
                </a:cxn>
                <a:cxn ang="f200">
                  <a:pos x="f330" y="f331"/>
                </a:cxn>
                <a:cxn ang="f200">
                  <a:pos x="f332" y="f333"/>
                </a:cxn>
                <a:cxn ang="f200">
                  <a:pos x="f334" y="f333"/>
                </a:cxn>
                <a:cxn ang="f200">
                  <a:pos x="f335" y="f336"/>
                </a:cxn>
                <a:cxn ang="f200">
                  <a:pos x="f337" y="f338"/>
                </a:cxn>
                <a:cxn ang="f200">
                  <a:pos x="f339" y="f340"/>
                </a:cxn>
                <a:cxn ang="f200">
                  <a:pos x="f341" y="f342"/>
                </a:cxn>
                <a:cxn ang="f200">
                  <a:pos x="f343" y="f344"/>
                </a:cxn>
                <a:cxn ang="f200">
                  <a:pos x="f345" y="f333"/>
                </a:cxn>
                <a:cxn ang="f200">
                  <a:pos x="f346" y="f347"/>
                </a:cxn>
                <a:cxn ang="f200">
                  <a:pos x="f348" y="f349"/>
                </a:cxn>
                <a:cxn ang="f200">
                  <a:pos x="f350" y="f351"/>
                </a:cxn>
                <a:cxn ang="f200">
                  <a:pos x="f319" y="f320"/>
                </a:cxn>
                <a:cxn ang="f200">
                  <a:pos x="f352" y="f353"/>
                </a:cxn>
                <a:cxn ang="f200">
                  <a:pos x="f354" y="f355"/>
                </a:cxn>
                <a:cxn ang="f200">
                  <a:pos x="f356" y="f357"/>
                </a:cxn>
                <a:cxn ang="f200">
                  <a:pos x="f358" y="f359"/>
                </a:cxn>
                <a:cxn ang="f200">
                  <a:pos x="f360" y="f359"/>
                </a:cxn>
                <a:cxn ang="f200">
                  <a:pos x="f352" y="f353"/>
                </a:cxn>
                <a:cxn ang="f200">
                  <a:pos x="f361" y="f362"/>
                </a:cxn>
                <a:cxn ang="f200">
                  <a:pos x="f363" y="f362"/>
                </a:cxn>
                <a:cxn ang="f200">
                  <a:pos x="f364" y="f365"/>
                </a:cxn>
                <a:cxn ang="f200">
                  <a:pos x="f366" y="f367"/>
                </a:cxn>
                <a:cxn ang="f200">
                  <a:pos x="f368" y="f367"/>
                </a:cxn>
                <a:cxn ang="f200">
                  <a:pos x="f361" y="f362"/>
                </a:cxn>
                <a:cxn ang="f200">
                  <a:pos x="f369" y="f370"/>
                </a:cxn>
                <a:cxn ang="f200">
                  <a:pos x="f371" y="f372"/>
                </a:cxn>
                <a:cxn ang="f200">
                  <a:pos x="f345" y="f362"/>
                </a:cxn>
                <a:cxn ang="f200">
                  <a:pos x="f371" y="f373"/>
                </a:cxn>
                <a:cxn ang="f200">
                  <a:pos x="f369" y="f370"/>
                </a:cxn>
              </a:cxnLst>
              <a:rect l="f315" t="f318" r="f316" b="f317"/>
              <a:pathLst>
                <a:path w="270" h="41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7"/>
                    <a:pt x="f31" y="f27"/>
                  </a:cubicBezTo>
                  <a:cubicBezTo>
                    <a:pt x="f32" y="f33"/>
                    <a:pt x="f34" y="f22"/>
                    <a:pt x="f35" y="f5"/>
                  </a:cubicBezTo>
                  <a:cubicBezTo>
                    <a:pt x="f36" y="f37"/>
                    <a:pt x="f38" y="f37"/>
                    <a:pt x="f39" y="f40"/>
                  </a:cubicBezTo>
                  <a:cubicBezTo>
                    <a:pt x="f38" y="f22"/>
                    <a:pt x="f41" y="f42"/>
                    <a:pt x="f43" y="f29"/>
                  </a:cubicBezTo>
                  <a:cubicBezTo>
                    <a:pt x="f44" y="f29"/>
                    <a:pt x="f45" y="f29"/>
                    <a:pt x="f6" y="f29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7"/>
                    <a:pt x="f64" y="f7"/>
                    <a:pt x="f65" y="f7"/>
                  </a:cubicBezTo>
                  <a:cubicBezTo>
                    <a:pt x="f11" y="f66"/>
                    <a:pt x="f67" y="f48"/>
                    <a:pt x="f68" y="f69"/>
                  </a:cubicBezTo>
                  <a:cubicBezTo>
                    <a:pt x="f70" y="f27"/>
                    <a:pt x="f67" y="f27"/>
                    <a:pt x="f22" y="f29"/>
                  </a:cubicBezTo>
                  <a:cubicBezTo>
                    <a:pt x="f71" y="f72"/>
                    <a:pt x="f73" y="f74"/>
                    <a:pt x="f67" y="f75"/>
                  </a:cubicBezTo>
                  <a:cubicBezTo>
                    <a:pt x="f68" y="f76"/>
                    <a:pt x="f77" y="f78"/>
                    <a:pt x="f79" y="f23"/>
                  </a:cubicBezTo>
                  <a:cubicBezTo>
                    <a:pt x="f80" y="f81"/>
                    <a:pt x="f8" y="f82"/>
                    <a:pt x="f5" y="f83"/>
                  </a:cubicBezTo>
                  <a:cubicBezTo>
                    <a:pt x="f37" y="f10"/>
                    <a:pt x="f40" y="f10"/>
                    <a:pt x="f8" y="f9"/>
                  </a:cubicBezTo>
                  <a:close/>
                  <a:moveTo>
                    <a:pt x="f84" y="f36"/>
                  </a:moveTo>
                  <a:cubicBezTo>
                    <a:pt x="f85" y="f36"/>
                    <a:pt x="f86" y="f36"/>
                    <a:pt x="f87" y="f88"/>
                  </a:cubicBezTo>
                  <a:cubicBezTo>
                    <a:pt x="f89" y="f88"/>
                    <a:pt x="f90" y="f91"/>
                    <a:pt x="f90" y="f92"/>
                  </a:cubicBezTo>
                  <a:cubicBezTo>
                    <a:pt x="f69" y="f93"/>
                    <a:pt x="f63" y="f45"/>
                    <a:pt x="f94" y="f95"/>
                  </a:cubicBezTo>
                  <a:cubicBezTo>
                    <a:pt x="f96" y="f95"/>
                    <a:pt x="f97" y="f95"/>
                    <a:pt x="f98" y="f95"/>
                  </a:cubicBezTo>
                  <a:cubicBezTo>
                    <a:pt x="f99" y="f54"/>
                    <a:pt x="f100" y="f101"/>
                    <a:pt x="f84" y="f36"/>
                  </a:cubicBezTo>
                  <a:close/>
                  <a:moveTo>
                    <a:pt x="f102" y="f96"/>
                  </a:moveTo>
                  <a:cubicBezTo>
                    <a:pt x="f103" y="f96"/>
                    <a:pt x="f104" y="f96"/>
                    <a:pt x="f105" y="f96"/>
                  </a:cubicBezTo>
                  <a:cubicBezTo>
                    <a:pt x="f106" y="f97"/>
                    <a:pt x="f107" y="f108"/>
                    <a:pt x="f109" y="f110"/>
                  </a:cubicBezTo>
                  <a:cubicBezTo>
                    <a:pt x="f111" y="f112"/>
                    <a:pt x="f113" y="f95"/>
                    <a:pt x="f114" y="f115"/>
                  </a:cubicBezTo>
                  <a:cubicBezTo>
                    <a:pt x="f116" y="f46"/>
                    <a:pt x="f117" y="f115"/>
                    <a:pt x="f118" y="f115"/>
                  </a:cubicBezTo>
                  <a:cubicBezTo>
                    <a:pt x="f119" y="f54"/>
                    <a:pt x="f120" y="f101"/>
                    <a:pt x="f102" y="f96"/>
                  </a:cubicBezTo>
                  <a:close/>
                  <a:moveTo>
                    <a:pt x="f121" y="f122"/>
                  </a:moveTo>
                  <a:cubicBezTo>
                    <a:pt x="f123" y="f124"/>
                    <a:pt x="f125" y="f126"/>
                    <a:pt x="f24" y="f41"/>
                  </a:cubicBezTo>
                  <a:cubicBezTo>
                    <a:pt x="f11" y="f36"/>
                    <a:pt x="f127" y="f88"/>
                    <a:pt x="f22" y="f96"/>
                  </a:cubicBezTo>
                  <a:cubicBezTo>
                    <a:pt x="f127" y="f128"/>
                    <a:pt x="f129" y="f130"/>
                    <a:pt x="f24" y="f99"/>
                  </a:cubicBezTo>
                  <a:cubicBezTo>
                    <a:pt x="f131" y="f115"/>
                    <a:pt x="f65" y="f132"/>
                    <a:pt x="f121" y="f122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36D9F4C-950B-52EC-6416-00F06A4E2CD1}"/>
                </a:ext>
              </a:extLst>
            </p:cNvPr>
            <p:cNvSpPr/>
            <p:nvPr/>
          </p:nvSpPr>
          <p:spPr>
            <a:xfrm>
              <a:off x="2098932" y="1127217"/>
              <a:ext cx="983108" cy="798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7"/>
                <a:gd name="f7" fmla="val 340"/>
                <a:gd name="f8" fmla="val 173"/>
                <a:gd name="f9" fmla="val 131"/>
                <a:gd name="f10" fmla="val 159"/>
                <a:gd name="f11" fmla="val 112"/>
                <a:gd name="f12" fmla="val 145"/>
                <a:gd name="f13" fmla="val 93"/>
                <a:gd name="f14" fmla="val 74"/>
                <a:gd name="f15" fmla="val 129"/>
                <a:gd name="f16" fmla="val 75"/>
                <a:gd name="f17" fmla="val 127"/>
                <a:gd name="f18" fmla="val 77"/>
                <a:gd name="f19" fmla="val 125"/>
                <a:gd name="f20" fmla="val 78"/>
                <a:gd name="f21" fmla="val 133"/>
                <a:gd name="f22" fmla="val 99"/>
                <a:gd name="f23" fmla="val 140"/>
                <a:gd name="f24" fmla="val 120"/>
                <a:gd name="f25" fmla="val 150"/>
                <a:gd name="f26" fmla="val 168"/>
                <a:gd name="f27" fmla="val 179"/>
                <a:gd name="f28" fmla="val 188"/>
                <a:gd name="f29" fmla="val 218"/>
                <a:gd name="f30" fmla="val 207"/>
                <a:gd name="f31" fmla="val 256"/>
                <a:gd name="f32" fmla="val 212"/>
                <a:gd name="f33" fmla="val 267"/>
                <a:gd name="f34" fmla="val 221"/>
                <a:gd name="f35" fmla="val 272"/>
                <a:gd name="f36" fmla="val 234"/>
                <a:gd name="f37" fmla="val 246"/>
                <a:gd name="f38" fmla="val 271"/>
                <a:gd name="f39" fmla="val 259"/>
                <a:gd name="f40" fmla="val 270"/>
                <a:gd name="f41" fmla="val 277"/>
                <a:gd name="f42" fmla="val 286"/>
                <a:gd name="f43" fmla="val 283"/>
                <a:gd name="f44" fmla="val 294"/>
                <a:gd name="f45" fmla="val 276"/>
                <a:gd name="f46" fmla="val 299"/>
                <a:gd name="f47" fmla="val 263"/>
                <a:gd name="f48" fmla="val 316"/>
                <a:gd name="f49" fmla="val 217"/>
                <a:gd name="f50" fmla="val 332"/>
                <a:gd name="f51" fmla="val 170"/>
                <a:gd name="f52" fmla="val 349"/>
                <a:gd name="f53" fmla="val 124"/>
                <a:gd name="f54" fmla="val 347"/>
                <a:gd name="f55" fmla="val 123"/>
                <a:gd name="f56" fmla="val 345"/>
                <a:gd name="f57" fmla="val 122"/>
                <a:gd name="f58" fmla="val 344"/>
                <a:gd name="f59" fmla="val 121"/>
                <a:gd name="f60" fmla="val 338"/>
                <a:gd name="f61" fmla="val 128"/>
                <a:gd name="f62" fmla="val 134"/>
                <a:gd name="f63" fmla="val 328"/>
                <a:gd name="f64" fmla="val 141"/>
                <a:gd name="f65" fmla="val 323"/>
                <a:gd name="f66" fmla="val 148"/>
                <a:gd name="f67" fmla="val 319"/>
                <a:gd name="f68" fmla="val 157"/>
                <a:gd name="f69" fmla="val 313"/>
                <a:gd name="f70" fmla="val 307"/>
                <a:gd name="f71" fmla="val 146"/>
                <a:gd name="f72" fmla="val 309"/>
                <a:gd name="f73" fmla="val 326"/>
                <a:gd name="f74" fmla="val 115"/>
                <a:gd name="f75" fmla="val 325"/>
                <a:gd name="f76" fmla="val 114"/>
                <a:gd name="f77" fmla="val 324"/>
                <a:gd name="f78" fmla="val 113"/>
                <a:gd name="f79" fmla="val 111"/>
                <a:gd name="f80" fmla="val 298"/>
                <a:gd name="f81" fmla="val 273"/>
                <a:gd name="f82" fmla="val 132"/>
                <a:gd name="f83" fmla="val 249"/>
                <a:gd name="f84" fmla="val 142"/>
                <a:gd name="f85" fmla="val 110"/>
                <a:gd name="f86" fmla="val 289"/>
                <a:gd name="f87" fmla="val 91"/>
                <a:gd name="f88" fmla="val 336"/>
                <a:gd name="f89" fmla="val 90"/>
                <a:gd name="f90" fmla="val 84"/>
                <a:gd name="f91" fmla="val 310"/>
                <a:gd name="f92" fmla="val 297"/>
                <a:gd name="f93" fmla="val 73"/>
                <a:gd name="f94" fmla="val 315"/>
                <a:gd name="f95" fmla="val 63"/>
                <a:gd name="f96" fmla="val 334"/>
                <a:gd name="f97" fmla="val 67"/>
                <a:gd name="f98" fmla="val 87"/>
                <a:gd name="f99" fmla="val 357"/>
                <a:gd name="f100" fmla="val 98"/>
                <a:gd name="f101" fmla="val 363"/>
                <a:gd name="f102" fmla="val 100"/>
                <a:gd name="f103" fmla="val 376"/>
                <a:gd name="f104" fmla="val 96"/>
                <a:gd name="f105" fmla="val 406"/>
                <a:gd name="f106" fmla="val 428"/>
                <a:gd name="f107" fmla="val 435"/>
                <a:gd name="f108" fmla="val 425"/>
                <a:gd name="f109" fmla="val 116"/>
                <a:gd name="f110" fmla="val 416"/>
                <a:gd name="f111" fmla="val 397"/>
                <a:gd name="f112" fmla="val 386"/>
                <a:gd name="f113" fmla="val 109"/>
                <a:gd name="f114" fmla="val 423"/>
                <a:gd name="f115" fmla="val 446"/>
                <a:gd name="f116" fmla="val 154"/>
                <a:gd name="f117" fmla="val 442"/>
                <a:gd name="f118" fmla="val 199"/>
                <a:gd name="f119" fmla="val 422"/>
                <a:gd name="f120" fmla="val 174"/>
                <a:gd name="f121" fmla="val 403"/>
                <a:gd name="f122" fmla="val 151"/>
                <a:gd name="f123" fmla="val 384"/>
                <a:gd name="f124" fmla="val 382"/>
                <a:gd name="f125" fmla="val 381"/>
                <a:gd name="f126" fmla="val 379"/>
                <a:gd name="f127" fmla="val 390"/>
                <a:gd name="f128" fmla="val 153"/>
                <a:gd name="f129" fmla="val 392"/>
                <a:gd name="f130" fmla="val 177"/>
                <a:gd name="f131" fmla="val 374"/>
                <a:gd name="f132" fmla="val 201"/>
                <a:gd name="f133" fmla="val 371"/>
                <a:gd name="f134" fmla="val 176"/>
                <a:gd name="f135" fmla="val 368"/>
                <a:gd name="f136" fmla="val 364"/>
                <a:gd name="f137" fmla="val 350"/>
                <a:gd name="f138" fmla="val 186"/>
                <a:gd name="f139" fmla="val 241"/>
                <a:gd name="f140" fmla="val 337"/>
                <a:gd name="f141" fmla="val 352"/>
                <a:gd name="f142" fmla="val 366"/>
                <a:gd name="f143" fmla="val 280"/>
                <a:gd name="f144" fmla="val 86"/>
                <a:gd name="f145" fmla="val 106"/>
                <a:gd name="f146" fmla="val 308"/>
                <a:gd name="f147" fmla="val 136"/>
                <a:gd name="f148" fmla="val 291"/>
                <a:gd name="f149" fmla="val 165"/>
                <a:gd name="f150" fmla="val 215"/>
                <a:gd name="f151" fmla="val 126"/>
                <a:gd name="f152" fmla="val 152"/>
                <a:gd name="f153" fmla="val 107"/>
                <a:gd name="f154" fmla="val 88"/>
                <a:gd name="f155" fmla="val 105"/>
                <a:gd name="f156" fmla="val 97"/>
                <a:gd name="f157" fmla="val 103"/>
                <a:gd name="f158" fmla="val 102"/>
                <a:gd name="f159" fmla="val 101"/>
                <a:gd name="f160" fmla="val 137"/>
                <a:gd name="f161" fmla="val 169"/>
                <a:gd name="f162" fmla="val 164"/>
                <a:gd name="f163" fmla="val 85"/>
                <a:gd name="f164" fmla="val 89"/>
                <a:gd name="f165" fmla="val 82"/>
                <a:gd name="f166" fmla="val 81"/>
                <a:gd name="f167" fmla="val 59"/>
                <a:gd name="f168" fmla="val 119"/>
                <a:gd name="f169" fmla="val 36"/>
                <a:gd name="f170" fmla="val 15"/>
                <a:gd name="f171" fmla="val 185"/>
                <a:gd name="f172" fmla="val 18"/>
                <a:gd name="f173" fmla="val 71"/>
                <a:gd name="f174" fmla="val 66"/>
                <a:gd name="f175" fmla="val 69"/>
                <a:gd name="f176" fmla="val 47"/>
                <a:gd name="f177" fmla="val 72"/>
                <a:gd name="f178" fmla="val 35"/>
                <a:gd name="f179" fmla="val 76"/>
                <a:gd name="f180" fmla="val 24"/>
                <a:gd name="f181" fmla="val 80"/>
                <a:gd name="f182" fmla="val 12"/>
                <a:gd name="f183" fmla="val 92"/>
                <a:gd name="f184" fmla="val 57"/>
                <a:gd name="f185" fmla="val 39"/>
                <a:gd name="f186" fmla="val 49"/>
                <a:gd name="f187" fmla="val 52"/>
                <a:gd name="f188" fmla="val 50"/>
                <a:gd name="f189" fmla="val 117"/>
                <a:gd name="f190" fmla="val 9"/>
                <a:gd name="f191" fmla="val 187"/>
                <a:gd name="f192" fmla="val 7"/>
                <a:gd name="f193" fmla="val 17"/>
                <a:gd name="f194" fmla="val 27"/>
                <a:gd name="f195" fmla="val 37"/>
                <a:gd name="f196" fmla="val 189"/>
                <a:gd name="f197" fmla="val 227"/>
                <a:gd name="f198" fmla="val 48"/>
                <a:gd name="f199" fmla="val 94"/>
                <a:gd name="f200" fmla="val 220"/>
                <a:gd name="f201" fmla="val 60"/>
                <a:gd name="f202" fmla="val 62"/>
                <a:gd name="f203" fmla="val 64"/>
                <a:gd name="f204" fmla="val 175"/>
                <a:gd name="f205" fmla="val 104"/>
                <a:gd name="f206" fmla="+- 0 0 -90"/>
                <a:gd name="f207" fmla="*/ f3 1 447"/>
                <a:gd name="f208" fmla="*/ f4 1 340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447"/>
                <a:gd name="f217" fmla="*/ f213 1 340"/>
                <a:gd name="f218" fmla="*/ 173 f214 1"/>
                <a:gd name="f219" fmla="*/ 131 f213 1"/>
                <a:gd name="f220" fmla="*/ 131 f214 1"/>
                <a:gd name="f221" fmla="*/ 74 f213 1"/>
                <a:gd name="f222" fmla="*/ 125 f214 1"/>
                <a:gd name="f223" fmla="*/ 78 f213 1"/>
                <a:gd name="f224" fmla="*/ 150 f214 1"/>
                <a:gd name="f225" fmla="*/ 140 f213 1"/>
                <a:gd name="f226" fmla="*/ 207 f214 1"/>
                <a:gd name="f227" fmla="*/ 256 f213 1"/>
                <a:gd name="f228" fmla="*/ 234 f214 1"/>
                <a:gd name="f229" fmla="*/ 272 f213 1"/>
                <a:gd name="f230" fmla="*/ 270 f214 1"/>
                <a:gd name="f231" fmla="*/ 277 f213 1"/>
                <a:gd name="f232" fmla="*/ 299 f214 1"/>
                <a:gd name="f233" fmla="*/ 263 f213 1"/>
                <a:gd name="f234" fmla="*/ 349 f214 1"/>
                <a:gd name="f235" fmla="*/ 124 f213 1"/>
                <a:gd name="f236" fmla="*/ 344 f214 1"/>
                <a:gd name="f237" fmla="*/ 121 f213 1"/>
                <a:gd name="f238" fmla="*/ 328 f214 1"/>
                <a:gd name="f239" fmla="*/ 141 f213 1"/>
                <a:gd name="f240" fmla="*/ 313 f214 1"/>
                <a:gd name="f241" fmla="*/ 168 f213 1"/>
                <a:gd name="f242" fmla="*/ 326 f214 1"/>
                <a:gd name="f243" fmla="*/ 115 f213 1"/>
                <a:gd name="f244" fmla="*/ 323 f214 1"/>
                <a:gd name="f245" fmla="*/ 111 f213 1"/>
                <a:gd name="f246" fmla="*/ 249 f214 1"/>
                <a:gd name="f247" fmla="*/ 142 f213 1"/>
                <a:gd name="f248" fmla="*/ 336 f214 1"/>
                <a:gd name="f249" fmla="*/ 90 f213 1"/>
                <a:gd name="f250" fmla="*/ 297 f214 1"/>
                <a:gd name="f251" fmla="*/ 73 f213 1"/>
                <a:gd name="f252" fmla="*/ 87 f213 1"/>
                <a:gd name="f253" fmla="*/ 376 f214 1"/>
                <a:gd name="f254" fmla="*/ 96 f213 1"/>
                <a:gd name="f255" fmla="*/ 447 f214 1"/>
                <a:gd name="f256" fmla="*/ 123 f213 1"/>
                <a:gd name="f257" fmla="*/ 416 f214 1"/>
                <a:gd name="f258" fmla="*/ 114 f213 1"/>
                <a:gd name="f259" fmla="*/ 386 f214 1"/>
                <a:gd name="f260" fmla="*/ 109 f213 1"/>
                <a:gd name="f261" fmla="*/ 442 f214 1"/>
                <a:gd name="f262" fmla="*/ 199 f213 1"/>
                <a:gd name="f263" fmla="*/ 384 f214 1"/>
                <a:gd name="f264" fmla="*/ 127 f213 1"/>
                <a:gd name="f265" fmla="*/ 379 f214 1"/>
                <a:gd name="f266" fmla="*/ 129 f213 1"/>
                <a:gd name="f267" fmla="*/ 374 f214 1"/>
                <a:gd name="f268" fmla="*/ 201 f213 1"/>
                <a:gd name="f269" fmla="*/ 364 f214 1"/>
                <a:gd name="f270" fmla="*/ 125 f213 1"/>
                <a:gd name="f271" fmla="*/ 325 f214 1"/>
                <a:gd name="f272" fmla="*/ 298 f213 1"/>
                <a:gd name="f273" fmla="*/ 366 f214 1"/>
                <a:gd name="f274" fmla="*/ 337 f213 1"/>
                <a:gd name="f275" fmla="*/ 86 f214 1"/>
                <a:gd name="f276" fmla="*/ 340 f213 1"/>
                <a:gd name="f277" fmla="*/ 165 f214 1"/>
                <a:gd name="f278" fmla="*/ 280 f213 1"/>
                <a:gd name="f279" fmla="*/ 107 f214 1"/>
                <a:gd name="f280" fmla="*/ 88 f213 1"/>
                <a:gd name="f281" fmla="*/ 102 f214 1"/>
                <a:gd name="f282" fmla="*/ 116 f213 1"/>
                <a:gd name="f283" fmla="*/ 100 f214 1"/>
                <a:gd name="f284" fmla="*/ 148 f213 1"/>
                <a:gd name="f285" fmla="*/ 103 f214 1"/>
                <a:gd name="f286" fmla="*/ 180 f213 1"/>
                <a:gd name="f287" fmla="*/ 85 f214 1"/>
                <a:gd name="f288" fmla="*/ 89 f213 1"/>
                <a:gd name="f289" fmla="*/ 81 f214 1"/>
                <a:gd name="f290" fmla="*/ 86 f213 1"/>
                <a:gd name="f291" fmla="*/ 15 f214 1"/>
                <a:gd name="f292" fmla="*/ 185 f213 1"/>
                <a:gd name="f293" fmla="*/ 71 f214 1"/>
                <a:gd name="f294" fmla="*/ 66 f213 1"/>
                <a:gd name="f295" fmla="*/ 35 f214 1"/>
                <a:gd name="f296" fmla="*/ 76 f213 1"/>
                <a:gd name="f297" fmla="*/ 0 f214 1"/>
                <a:gd name="f298" fmla="*/ 92 f213 1"/>
                <a:gd name="f299" fmla="*/ 87 f214 1"/>
                <a:gd name="f300" fmla="*/ 49 f213 1"/>
                <a:gd name="f301" fmla="*/ 117 f214 1"/>
                <a:gd name="f302" fmla="*/ 36 f213 1"/>
                <a:gd name="f303" fmla="*/ 187 f214 1"/>
                <a:gd name="f304" fmla="*/ 7 f213 1"/>
                <a:gd name="f305" fmla="*/ 134 f214 1"/>
                <a:gd name="f306" fmla="*/ 37 f213 1"/>
                <a:gd name="f307" fmla="*/ 256 f214 1"/>
                <a:gd name="f308" fmla="*/ 94 f213 1"/>
                <a:gd name="f309" fmla="*/ 152 f214 1"/>
                <a:gd name="f310" fmla="*/ 60 f213 1"/>
                <a:gd name="f311" fmla="*/ 148 f214 1"/>
                <a:gd name="f312" fmla="+- f215 0 f1"/>
                <a:gd name="f313" fmla="*/ f218 1 447"/>
                <a:gd name="f314" fmla="*/ f219 1 340"/>
                <a:gd name="f315" fmla="*/ f220 1 447"/>
                <a:gd name="f316" fmla="*/ f221 1 340"/>
                <a:gd name="f317" fmla="*/ f222 1 447"/>
                <a:gd name="f318" fmla="*/ f223 1 340"/>
                <a:gd name="f319" fmla="*/ f224 1 447"/>
                <a:gd name="f320" fmla="*/ f225 1 340"/>
                <a:gd name="f321" fmla="*/ f226 1 447"/>
                <a:gd name="f322" fmla="*/ f227 1 340"/>
                <a:gd name="f323" fmla="*/ f228 1 447"/>
                <a:gd name="f324" fmla="*/ f229 1 340"/>
                <a:gd name="f325" fmla="*/ f230 1 447"/>
                <a:gd name="f326" fmla="*/ f231 1 340"/>
                <a:gd name="f327" fmla="*/ f232 1 447"/>
                <a:gd name="f328" fmla="*/ f233 1 340"/>
                <a:gd name="f329" fmla="*/ f234 1 447"/>
                <a:gd name="f330" fmla="*/ f235 1 340"/>
                <a:gd name="f331" fmla="*/ f236 1 447"/>
                <a:gd name="f332" fmla="*/ f237 1 340"/>
                <a:gd name="f333" fmla="*/ f238 1 447"/>
                <a:gd name="f334" fmla="*/ f239 1 340"/>
                <a:gd name="f335" fmla="*/ f240 1 447"/>
                <a:gd name="f336" fmla="*/ f241 1 340"/>
                <a:gd name="f337" fmla="*/ f242 1 447"/>
                <a:gd name="f338" fmla="*/ f243 1 340"/>
                <a:gd name="f339" fmla="*/ f244 1 447"/>
                <a:gd name="f340" fmla="*/ f245 1 340"/>
                <a:gd name="f341" fmla="*/ f246 1 447"/>
                <a:gd name="f342" fmla="*/ f247 1 340"/>
                <a:gd name="f343" fmla="*/ f248 1 447"/>
                <a:gd name="f344" fmla="*/ f249 1 340"/>
                <a:gd name="f345" fmla="*/ f250 1 447"/>
                <a:gd name="f346" fmla="*/ f251 1 340"/>
                <a:gd name="f347" fmla="*/ f252 1 340"/>
                <a:gd name="f348" fmla="*/ f253 1 447"/>
                <a:gd name="f349" fmla="*/ f254 1 340"/>
                <a:gd name="f350" fmla="*/ f255 1 447"/>
                <a:gd name="f351" fmla="*/ f256 1 340"/>
                <a:gd name="f352" fmla="*/ f257 1 447"/>
                <a:gd name="f353" fmla="*/ f258 1 340"/>
                <a:gd name="f354" fmla="*/ f259 1 447"/>
                <a:gd name="f355" fmla="*/ f260 1 340"/>
                <a:gd name="f356" fmla="*/ f261 1 447"/>
                <a:gd name="f357" fmla="*/ f262 1 340"/>
                <a:gd name="f358" fmla="*/ f263 1 447"/>
                <a:gd name="f359" fmla="*/ f264 1 340"/>
                <a:gd name="f360" fmla="*/ f265 1 447"/>
                <a:gd name="f361" fmla="*/ f266 1 340"/>
                <a:gd name="f362" fmla="*/ f267 1 447"/>
                <a:gd name="f363" fmla="*/ f268 1 340"/>
                <a:gd name="f364" fmla="*/ f269 1 447"/>
                <a:gd name="f365" fmla="*/ f270 1 340"/>
                <a:gd name="f366" fmla="*/ f271 1 447"/>
                <a:gd name="f367" fmla="*/ f272 1 340"/>
                <a:gd name="f368" fmla="*/ f273 1 447"/>
                <a:gd name="f369" fmla="*/ f274 1 340"/>
                <a:gd name="f370" fmla="*/ f275 1 447"/>
                <a:gd name="f371" fmla="*/ f276 1 340"/>
                <a:gd name="f372" fmla="*/ f277 1 447"/>
                <a:gd name="f373" fmla="*/ f278 1 340"/>
                <a:gd name="f374" fmla="*/ f279 1 447"/>
                <a:gd name="f375" fmla="*/ f280 1 340"/>
                <a:gd name="f376" fmla="*/ f281 1 447"/>
                <a:gd name="f377" fmla="*/ f282 1 340"/>
                <a:gd name="f378" fmla="*/ f283 1 447"/>
                <a:gd name="f379" fmla="*/ f284 1 340"/>
                <a:gd name="f380" fmla="*/ f285 1 447"/>
                <a:gd name="f381" fmla="*/ f286 1 340"/>
                <a:gd name="f382" fmla="*/ f287 1 447"/>
                <a:gd name="f383" fmla="*/ f288 1 340"/>
                <a:gd name="f384" fmla="*/ f289 1 447"/>
                <a:gd name="f385" fmla="*/ f290 1 340"/>
                <a:gd name="f386" fmla="*/ f291 1 447"/>
                <a:gd name="f387" fmla="*/ f292 1 340"/>
                <a:gd name="f388" fmla="*/ f293 1 447"/>
                <a:gd name="f389" fmla="*/ f294 1 340"/>
                <a:gd name="f390" fmla="*/ f295 1 447"/>
                <a:gd name="f391" fmla="*/ f296 1 340"/>
                <a:gd name="f392" fmla="*/ f297 1 447"/>
                <a:gd name="f393" fmla="*/ f298 1 340"/>
                <a:gd name="f394" fmla="*/ f299 1 447"/>
                <a:gd name="f395" fmla="*/ f300 1 340"/>
                <a:gd name="f396" fmla="*/ f301 1 447"/>
                <a:gd name="f397" fmla="*/ f302 1 340"/>
                <a:gd name="f398" fmla="*/ f303 1 447"/>
                <a:gd name="f399" fmla="*/ f304 1 340"/>
                <a:gd name="f400" fmla="*/ f305 1 447"/>
                <a:gd name="f401" fmla="*/ f306 1 340"/>
                <a:gd name="f402" fmla="*/ f307 1 447"/>
                <a:gd name="f403" fmla="*/ f308 1 340"/>
                <a:gd name="f404" fmla="*/ f309 1 447"/>
                <a:gd name="f405" fmla="*/ f310 1 340"/>
                <a:gd name="f406" fmla="*/ f311 1 447"/>
                <a:gd name="f407" fmla="*/ 0 1 f216"/>
                <a:gd name="f408" fmla="*/ f210 1 f216"/>
                <a:gd name="f409" fmla="*/ 0 1 f217"/>
                <a:gd name="f410" fmla="*/ f211 1 f217"/>
                <a:gd name="f411" fmla="*/ f313 1 f216"/>
                <a:gd name="f412" fmla="*/ f314 1 f217"/>
                <a:gd name="f413" fmla="*/ f315 1 f216"/>
                <a:gd name="f414" fmla="*/ f316 1 f217"/>
                <a:gd name="f415" fmla="*/ f317 1 f216"/>
                <a:gd name="f416" fmla="*/ f318 1 f217"/>
                <a:gd name="f417" fmla="*/ f319 1 f216"/>
                <a:gd name="f418" fmla="*/ f320 1 f217"/>
                <a:gd name="f419" fmla="*/ f321 1 f216"/>
                <a:gd name="f420" fmla="*/ f322 1 f217"/>
                <a:gd name="f421" fmla="*/ f323 1 f216"/>
                <a:gd name="f422" fmla="*/ f324 1 f217"/>
                <a:gd name="f423" fmla="*/ f325 1 f216"/>
                <a:gd name="f424" fmla="*/ f326 1 f217"/>
                <a:gd name="f425" fmla="*/ f327 1 f216"/>
                <a:gd name="f426" fmla="*/ f328 1 f217"/>
                <a:gd name="f427" fmla="*/ f329 1 f216"/>
                <a:gd name="f428" fmla="*/ f330 1 f217"/>
                <a:gd name="f429" fmla="*/ f331 1 f216"/>
                <a:gd name="f430" fmla="*/ f332 1 f217"/>
                <a:gd name="f431" fmla="*/ f333 1 f216"/>
                <a:gd name="f432" fmla="*/ f334 1 f217"/>
                <a:gd name="f433" fmla="*/ f335 1 f216"/>
                <a:gd name="f434" fmla="*/ f336 1 f217"/>
                <a:gd name="f435" fmla="*/ f337 1 f216"/>
                <a:gd name="f436" fmla="*/ f338 1 f217"/>
                <a:gd name="f437" fmla="*/ f339 1 f216"/>
                <a:gd name="f438" fmla="*/ f340 1 f217"/>
                <a:gd name="f439" fmla="*/ f341 1 f216"/>
                <a:gd name="f440" fmla="*/ f342 1 f217"/>
                <a:gd name="f441" fmla="*/ f343 1 f216"/>
                <a:gd name="f442" fmla="*/ f344 1 f217"/>
                <a:gd name="f443" fmla="*/ f345 1 f216"/>
                <a:gd name="f444" fmla="*/ f346 1 f217"/>
                <a:gd name="f445" fmla="*/ f347 1 f217"/>
                <a:gd name="f446" fmla="*/ f348 1 f216"/>
                <a:gd name="f447" fmla="*/ f349 1 f217"/>
                <a:gd name="f448" fmla="*/ f350 1 f216"/>
                <a:gd name="f449" fmla="*/ f351 1 f217"/>
                <a:gd name="f450" fmla="*/ f352 1 f216"/>
                <a:gd name="f451" fmla="*/ f353 1 f217"/>
                <a:gd name="f452" fmla="*/ f354 1 f216"/>
                <a:gd name="f453" fmla="*/ f355 1 f217"/>
                <a:gd name="f454" fmla="*/ f356 1 f216"/>
                <a:gd name="f455" fmla="*/ f357 1 f217"/>
                <a:gd name="f456" fmla="*/ f358 1 f216"/>
                <a:gd name="f457" fmla="*/ f359 1 f217"/>
                <a:gd name="f458" fmla="*/ f360 1 f216"/>
                <a:gd name="f459" fmla="*/ f361 1 f217"/>
                <a:gd name="f460" fmla="*/ f362 1 f216"/>
                <a:gd name="f461" fmla="*/ f363 1 f217"/>
                <a:gd name="f462" fmla="*/ f364 1 f216"/>
                <a:gd name="f463" fmla="*/ f365 1 f217"/>
                <a:gd name="f464" fmla="*/ f366 1 f216"/>
                <a:gd name="f465" fmla="*/ f367 1 f217"/>
                <a:gd name="f466" fmla="*/ f368 1 f216"/>
                <a:gd name="f467" fmla="*/ f369 1 f217"/>
                <a:gd name="f468" fmla="*/ f370 1 f216"/>
                <a:gd name="f469" fmla="*/ f371 1 f217"/>
                <a:gd name="f470" fmla="*/ f372 1 f216"/>
                <a:gd name="f471" fmla="*/ f373 1 f217"/>
                <a:gd name="f472" fmla="*/ f374 1 f216"/>
                <a:gd name="f473" fmla="*/ f375 1 f217"/>
                <a:gd name="f474" fmla="*/ f376 1 f216"/>
                <a:gd name="f475" fmla="*/ f377 1 f217"/>
                <a:gd name="f476" fmla="*/ f378 1 f216"/>
                <a:gd name="f477" fmla="*/ f379 1 f217"/>
                <a:gd name="f478" fmla="*/ f380 1 f216"/>
                <a:gd name="f479" fmla="*/ f381 1 f217"/>
                <a:gd name="f480" fmla="*/ f382 1 f216"/>
                <a:gd name="f481" fmla="*/ f383 1 f217"/>
                <a:gd name="f482" fmla="*/ f384 1 f216"/>
                <a:gd name="f483" fmla="*/ f385 1 f217"/>
                <a:gd name="f484" fmla="*/ f386 1 f216"/>
                <a:gd name="f485" fmla="*/ f387 1 f217"/>
                <a:gd name="f486" fmla="*/ f388 1 f216"/>
                <a:gd name="f487" fmla="*/ f389 1 f217"/>
                <a:gd name="f488" fmla="*/ f390 1 f216"/>
                <a:gd name="f489" fmla="*/ f391 1 f217"/>
                <a:gd name="f490" fmla="*/ f392 1 f216"/>
                <a:gd name="f491" fmla="*/ f393 1 f217"/>
                <a:gd name="f492" fmla="*/ f394 1 f216"/>
                <a:gd name="f493" fmla="*/ f395 1 f217"/>
                <a:gd name="f494" fmla="*/ f396 1 f216"/>
                <a:gd name="f495" fmla="*/ f397 1 f217"/>
                <a:gd name="f496" fmla="*/ f398 1 f216"/>
                <a:gd name="f497" fmla="*/ f399 1 f217"/>
                <a:gd name="f498" fmla="*/ f400 1 f216"/>
                <a:gd name="f499" fmla="*/ f401 1 f217"/>
                <a:gd name="f500" fmla="*/ f402 1 f216"/>
                <a:gd name="f501" fmla="*/ f403 1 f217"/>
                <a:gd name="f502" fmla="*/ f404 1 f216"/>
                <a:gd name="f503" fmla="*/ f405 1 f217"/>
                <a:gd name="f504" fmla="*/ f406 1 f216"/>
                <a:gd name="f505" fmla="*/ f407 f207 1"/>
                <a:gd name="f506" fmla="*/ f408 f207 1"/>
                <a:gd name="f507" fmla="*/ f410 f208 1"/>
                <a:gd name="f508" fmla="*/ f409 f208 1"/>
                <a:gd name="f509" fmla="*/ f411 f207 1"/>
                <a:gd name="f510" fmla="*/ f412 f208 1"/>
                <a:gd name="f511" fmla="*/ f413 f207 1"/>
                <a:gd name="f512" fmla="*/ f414 f208 1"/>
                <a:gd name="f513" fmla="*/ f415 f207 1"/>
                <a:gd name="f514" fmla="*/ f416 f208 1"/>
                <a:gd name="f515" fmla="*/ f417 f207 1"/>
                <a:gd name="f516" fmla="*/ f418 f208 1"/>
                <a:gd name="f517" fmla="*/ f419 f207 1"/>
                <a:gd name="f518" fmla="*/ f420 f208 1"/>
                <a:gd name="f519" fmla="*/ f421 f207 1"/>
                <a:gd name="f520" fmla="*/ f422 f208 1"/>
                <a:gd name="f521" fmla="*/ f423 f207 1"/>
                <a:gd name="f522" fmla="*/ f424 f208 1"/>
                <a:gd name="f523" fmla="*/ f425 f207 1"/>
                <a:gd name="f524" fmla="*/ f426 f208 1"/>
                <a:gd name="f525" fmla="*/ f427 f207 1"/>
                <a:gd name="f526" fmla="*/ f428 f208 1"/>
                <a:gd name="f527" fmla="*/ f429 f207 1"/>
                <a:gd name="f528" fmla="*/ f430 f208 1"/>
                <a:gd name="f529" fmla="*/ f431 f207 1"/>
                <a:gd name="f530" fmla="*/ f432 f208 1"/>
                <a:gd name="f531" fmla="*/ f433 f207 1"/>
                <a:gd name="f532" fmla="*/ f434 f208 1"/>
                <a:gd name="f533" fmla="*/ f435 f207 1"/>
                <a:gd name="f534" fmla="*/ f436 f208 1"/>
                <a:gd name="f535" fmla="*/ f437 f207 1"/>
                <a:gd name="f536" fmla="*/ f438 f208 1"/>
                <a:gd name="f537" fmla="*/ f439 f207 1"/>
                <a:gd name="f538" fmla="*/ f440 f208 1"/>
                <a:gd name="f539" fmla="*/ f441 f207 1"/>
                <a:gd name="f540" fmla="*/ f442 f208 1"/>
                <a:gd name="f541" fmla="*/ f443 f207 1"/>
                <a:gd name="f542" fmla="*/ f444 f208 1"/>
                <a:gd name="f543" fmla="*/ f445 f208 1"/>
                <a:gd name="f544" fmla="*/ f446 f207 1"/>
                <a:gd name="f545" fmla="*/ f447 f208 1"/>
                <a:gd name="f546" fmla="*/ f448 f207 1"/>
                <a:gd name="f547" fmla="*/ f449 f208 1"/>
                <a:gd name="f548" fmla="*/ f450 f207 1"/>
                <a:gd name="f549" fmla="*/ f451 f208 1"/>
                <a:gd name="f550" fmla="*/ f452 f207 1"/>
                <a:gd name="f551" fmla="*/ f453 f208 1"/>
                <a:gd name="f552" fmla="*/ f454 f207 1"/>
                <a:gd name="f553" fmla="*/ f455 f208 1"/>
                <a:gd name="f554" fmla="*/ f456 f207 1"/>
                <a:gd name="f555" fmla="*/ f457 f208 1"/>
                <a:gd name="f556" fmla="*/ f458 f207 1"/>
                <a:gd name="f557" fmla="*/ f459 f208 1"/>
                <a:gd name="f558" fmla="*/ f460 f207 1"/>
                <a:gd name="f559" fmla="*/ f461 f208 1"/>
                <a:gd name="f560" fmla="*/ f462 f207 1"/>
                <a:gd name="f561" fmla="*/ f463 f208 1"/>
                <a:gd name="f562" fmla="*/ f464 f207 1"/>
                <a:gd name="f563" fmla="*/ f465 f208 1"/>
                <a:gd name="f564" fmla="*/ f466 f207 1"/>
                <a:gd name="f565" fmla="*/ f467 f208 1"/>
                <a:gd name="f566" fmla="*/ f468 f207 1"/>
                <a:gd name="f567" fmla="*/ f469 f208 1"/>
                <a:gd name="f568" fmla="*/ f470 f207 1"/>
                <a:gd name="f569" fmla="*/ f471 f208 1"/>
                <a:gd name="f570" fmla="*/ f472 f207 1"/>
                <a:gd name="f571" fmla="*/ f473 f208 1"/>
                <a:gd name="f572" fmla="*/ f474 f207 1"/>
                <a:gd name="f573" fmla="*/ f475 f208 1"/>
                <a:gd name="f574" fmla="*/ f476 f207 1"/>
                <a:gd name="f575" fmla="*/ f477 f208 1"/>
                <a:gd name="f576" fmla="*/ f478 f207 1"/>
                <a:gd name="f577" fmla="*/ f479 f208 1"/>
                <a:gd name="f578" fmla="*/ f480 f207 1"/>
                <a:gd name="f579" fmla="*/ f481 f208 1"/>
                <a:gd name="f580" fmla="*/ f482 f207 1"/>
                <a:gd name="f581" fmla="*/ f483 f208 1"/>
                <a:gd name="f582" fmla="*/ f484 f207 1"/>
                <a:gd name="f583" fmla="*/ f485 f208 1"/>
                <a:gd name="f584" fmla="*/ f486 f207 1"/>
                <a:gd name="f585" fmla="*/ f487 f208 1"/>
                <a:gd name="f586" fmla="*/ f488 f207 1"/>
                <a:gd name="f587" fmla="*/ f489 f208 1"/>
                <a:gd name="f588" fmla="*/ f490 f207 1"/>
                <a:gd name="f589" fmla="*/ f491 f208 1"/>
                <a:gd name="f590" fmla="*/ f492 f207 1"/>
                <a:gd name="f591" fmla="*/ f493 f208 1"/>
                <a:gd name="f592" fmla="*/ f494 f207 1"/>
                <a:gd name="f593" fmla="*/ f495 f208 1"/>
                <a:gd name="f594" fmla="*/ f496 f207 1"/>
                <a:gd name="f595" fmla="*/ f497 f208 1"/>
                <a:gd name="f596" fmla="*/ f498 f207 1"/>
                <a:gd name="f597" fmla="*/ f499 f208 1"/>
                <a:gd name="f598" fmla="*/ f500 f207 1"/>
                <a:gd name="f599" fmla="*/ f501 f208 1"/>
                <a:gd name="f600" fmla="*/ f502 f207 1"/>
                <a:gd name="f601" fmla="*/ f503 f208 1"/>
                <a:gd name="f602" fmla="*/ f504 f2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2">
                  <a:pos x="f509" y="f510"/>
                </a:cxn>
                <a:cxn ang="f312">
                  <a:pos x="f511" y="f512"/>
                </a:cxn>
                <a:cxn ang="f312">
                  <a:pos x="f513" y="f514"/>
                </a:cxn>
                <a:cxn ang="f312">
                  <a:pos x="f515" y="f516"/>
                </a:cxn>
                <a:cxn ang="f312">
                  <a:pos x="f517" y="f518"/>
                </a:cxn>
                <a:cxn ang="f312">
                  <a:pos x="f519" y="f520"/>
                </a:cxn>
                <a:cxn ang="f312">
                  <a:pos x="f521" y="f522"/>
                </a:cxn>
                <a:cxn ang="f312">
                  <a:pos x="f523" y="f524"/>
                </a:cxn>
                <a:cxn ang="f312">
                  <a:pos x="f525" y="f526"/>
                </a:cxn>
                <a:cxn ang="f312">
                  <a:pos x="f527" y="f528"/>
                </a:cxn>
                <a:cxn ang="f312">
                  <a:pos x="f529" y="f530"/>
                </a:cxn>
                <a:cxn ang="f312">
                  <a:pos x="f531" y="f532"/>
                </a:cxn>
                <a:cxn ang="f312">
                  <a:pos x="f533" y="f534"/>
                </a:cxn>
                <a:cxn ang="f312">
                  <a:pos x="f535" y="f536"/>
                </a:cxn>
                <a:cxn ang="f312">
                  <a:pos x="f537" y="f538"/>
                </a:cxn>
                <a:cxn ang="f312">
                  <a:pos x="f539" y="f540"/>
                </a:cxn>
                <a:cxn ang="f312">
                  <a:pos x="f541" y="f542"/>
                </a:cxn>
                <a:cxn ang="f312">
                  <a:pos x="f525" y="f543"/>
                </a:cxn>
                <a:cxn ang="f312">
                  <a:pos x="f544" y="f545"/>
                </a:cxn>
                <a:cxn ang="f312">
                  <a:pos x="f546" y="f547"/>
                </a:cxn>
                <a:cxn ang="f312">
                  <a:pos x="f548" y="f549"/>
                </a:cxn>
                <a:cxn ang="f312">
                  <a:pos x="f550" y="f551"/>
                </a:cxn>
                <a:cxn ang="f312">
                  <a:pos x="f552" y="f553"/>
                </a:cxn>
                <a:cxn ang="f312">
                  <a:pos x="f554" y="f555"/>
                </a:cxn>
                <a:cxn ang="f312">
                  <a:pos x="f556" y="f557"/>
                </a:cxn>
                <a:cxn ang="f312">
                  <a:pos x="f558" y="f559"/>
                </a:cxn>
                <a:cxn ang="f312">
                  <a:pos x="f560" y="f561"/>
                </a:cxn>
                <a:cxn ang="f312">
                  <a:pos x="f562" y="f563"/>
                </a:cxn>
                <a:cxn ang="f312">
                  <a:pos x="f564" y="f565"/>
                </a:cxn>
                <a:cxn ang="f312">
                  <a:pos x="f566" y="f567"/>
                </a:cxn>
                <a:cxn ang="f312">
                  <a:pos x="f568" y="f569"/>
                </a:cxn>
                <a:cxn ang="f312">
                  <a:pos x="f570" y="f571"/>
                </a:cxn>
                <a:cxn ang="f312">
                  <a:pos x="f572" y="f573"/>
                </a:cxn>
                <a:cxn ang="f312">
                  <a:pos x="f574" y="f575"/>
                </a:cxn>
                <a:cxn ang="f312">
                  <a:pos x="f576" y="f577"/>
                </a:cxn>
                <a:cxn ang="f312">
                  <a:pos x="f578" y="f579"/>
                </a:cxn>
                <a:cxn ang="f312">
                  <a:pos x="f580" y="f581"/>
                </a:cxn>
                <a:cxn ang="f312">
                  <a:pos x="f582" y="f583"/>
                </a:cxn>
                <a:cxn ang="f312">
                  <a:pos x="f584" y="f585"/>
                </a:cxn>
                <a:cxn ang="f312">
                  <a:pos x="f586" y="f587"/>
                </a:cxn>
                <a:cxn ang="f312">
                  <a:pos x="f588" y="f589"/>
                </a:cxn>
                <a:cxn ang="f312">
                  <a:pos x="f590" y="f591"/>
                </a:cxn>
                <a:cxn ang="f312">
                  <a:pos x="f592" y="f593"/>
                </a:cxn>
                <a:cxn ang="f312">
                  <a:pos x="f594" y="f595"/>
                </a:cxn>
                <a:cxn ang="f312">
                  <a:pos x="f596" y="f597"/>
                </a:cxn>
                <a:cxn ang="f312">
                  <a:pos x="f598" y="f599"/>
                </a:cxn>
                <a:cxn ang="f312">
                  <a:pos x="f600" y="f601"/>
                </a:cxn>
                <a:cxn ang="f312">
                  <a:pos x="f602" y="f585"/>
                </a:cxn>
                <a:cxn ang="f312">
                  <a:pos x="f509" y="f510"/>
                </a:cxn>
              </a:cxnLst>
              <a:rect l="f505" t="f508" r="f506" b="f507"/>
              <a:pathLst>
                <a:path w="447" h="340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3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8"/>
                    <a:pt x="f39" y="f35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50" y="f62"/>
                    <a:pt x="f63" y="f64"/>
                  </a:cubicBezTo>
                  <a:cubicBezTo>
                    <a:pt x="f65" y="f66"/>
                    <a:pt x="f67" y="f68"/>
                    <a:pt x="f69" y="f26"/>
                  </a:cubicBezTo>
                  <a:cubicBezTo>
                    <a:pt x="f70" y="f71"/>
                    <a:pt x="f72" y="f15"/>
                    <a:pt x="f73" y="f74"/>
                  </a:cubicBezTo>
                  <a:cubicBezTo>
                    <a:pt x="f75" y="f76"/>
                    <a:pt x="f77" y="f78"/>
                    <a:pt x="f65" y="f79"/>
                  </a:cubicBezTo>
                  <a:cubicBezTo>
                    <a:pt x="f80" y="f57"/>
                    <a:pt x="f81" y="f82"/>
                    <a:pt x="f83" y="f84"/>
                  </a:cubicBezTo>
                  <a:cubicBezTo>
                    <a:pt x="f31" y="f85"/>
                    <a:pt x="f86" y="f87"/>
                    <a:pt x="f88" y="f89"/>
                  </a:cubicBezTo>
                  <a:cubicBezTo>
                    <a:pt x="f65" y="f90"/>
                    <a:pt x="f91" y="f20"/>
                    <a:pt x="f92" y="f93"/>
                  </a:cubicBezTo>
                  <a:cubicBezTo>
                    <a:pt x="f94" y="f95"/>
                    <a:pt x="f96" y="f97"/>
                    <a:pt x="f52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98"/>
                    <a:pt x="f106" y="f104"/>
                    <a:pt x="f6" y="f55"/>
                  </a:cubicBezTo>
                  <a:cubicBezTo>
                    <a:pt x="f107" y="f24"/>
                    <a:pt x="f108" y="f109"/>
                    <a:pt x="f110" y="f76"/>
                  </a:cubicBezTo>
                  <a:cubicBezTo>
                    <a:pt x="f105" y="f79"/>
                    <a:pt x="f111" y="f85"/>
                    <a:pt x="f112" y="f113"/>
                  </a:cubicBezTo>
                  <a:cubicBezTo>
                    <a:pt x="f114" y="f61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7"/>
                  </a:cubicBezTo>
                  <a:cubicBezTo>
                    <a:pt x="f124" y="f61"/>
                    <a:pt x="f125" y="f61"/>
                    <a:pt x="f126" y="f15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28"/>
                    <a:pt x="f136" y="f19"/>
                  </a:cubicBezTo>
                  <a:cubicBezTo>
                    <a:pt x="f137" y="f138"/>
                    <a:pt x="f60" y="f139"/>
                    <a:pt x="f75" y="f80"/>
                  </a:cubicBezTo>
                  <a:cubicBezTo>
                    <a:pt x="f140" y="f72"/>
                    <a:pt x="f141" y="f65"/>
                    <a:pt x="f142" y="f140"/>
                  </a:cubicBezTo>
                  <a:cubicBezTo>
                    <a:pt x="f35" y="f143"/>
                    <a:pt x="f2" y="f143"/>
                    <a:pt x="f144" y="f7"/>
                  </a:cubicBezTo>
                  <a:cubicBezTo>
                    <a:pt x="f145" y="f146"/>
                    <a:pt x="f147" y="f148"/>
                    <a:pt x="f149" y="f143"/>
                  </a:cubicBezTo>
                  <a:cubicBezTo>
                    <a:pt x="f12" y="f150"/>
                    <a:pt x="f151" y="f152"/>
                    <a:pt x="f153" y="f154"/>
                  </a:cubicBezTo>
                  <a:cubicBezTo>
                    <a:pt x="f155" y="f156"/>
                    <a:pt x="f157" y="f145"/>
                    <a:pt x="f158" y="f109"/>
                  </a:cubicBezTo>
                  <a:cubicBezTo>
                    <a:pt x="f159" y="f17"/>
                    <a:pt x="f102" y="f160"/>
                    <a:pt x="f102" y="f66"/>
                  </a:cubicBezTo>
                  <a:cubicBezTo>
                    <a:pt x="f102" y="f10"/>
                    <a:pt x="f158" y="f161"/>
                    <a:pt x="f157" y="f2"/>
                  </a:cubicBezTo>
                  <a:cubicBezTo>
                    <a:pt x="f20" y="f162"/>
                    <a:pt x="f14" y="f23"/>
                    <a:pt x="f163" y="f164"/>
                  </a:cubicBezTo>
                  <a:cubicBezTo>
                    <a:pt x="f90" y="f154"/>
                    <a:pt x="f165" y="f98"/>
                    <a:pt x="f166" y="f144"/>
                  </a:cubicBezTo>
                  <a:cubicBezTo>
                    <a:pt x="f167" y="f168"/>
                    <a:pt x="f169" y="f128"/>
                    <a:pt x="f170" y="f171"/>
                  </a:cubicBezTo>
                  <a:cubicBezTo>
                    <a:pt x="f5" y="f71"/>
                    <a:pt x="f172" y="f113"/>
                    <a:pt x="f173" y="f174"/>
                  </a:cubicBezTo>
                  <a:cubicBezTo>
                    <a:pt x="f167" y="f175"/>
                    <a:pt x="f176" y="f177"/>
                    <a:pt x="f178" y="f179"/>
                  </a:cubicBezTo>
                  <a:cubicBezTo>
                    <a:pt x="f180" y="f181"/>
                    <a:pt x="f182" y="f144"/>
                    <a:pt x="f5" y="f183"/>
                  </a:cubicBezTo>
                  <a:cubicBezTo>
                    <a:pt x="f182" y="f184"/>
                    <a:pt x="f176" y="f185"/>
                    <a:pt x="f98" y="f186"/>
                  </a:cubicBezTo>
                  <a:cubicBezTo>
                    <a:pt x="f157" y="f187"/>
                    <a:pt x="f113" y="f188"/>
                    <a:pt x="f189" y="f169"/>
                  </a:cubicBezTo>
                  <a:cubicBezTo>
                    <a:pt x="f9" y="f190"/>
                    <a:pt x="f68" y="f5"/>
                    <a:pt x="f191" y="f192"/>
                  </a:cubicBezTo>
                  <a:cubicBezTo>
                    <a:pt x="f161" y="f193"/>
                    <a:pt x="f152" y="f194"/>
                    <a:pt x="f62" y="f195"/>
                  </a:cubicBezTo>
                  <a:cubicBezTo>
                    <a:pt x="f196" y="f194"/>
                    <a:pt x="f197" y="f198"/>
                    <a:pt x="f31" y="f199"/>
                  </a:cubicBezTo>
                  <a:cubicBezTo>
                    <a:pt x="f200" y="f165"/>
                    <a:pt x="f138" y="f173"/>
                    <a:pt x="f152" y="f201"/>
                  </a:cubicBezTo>
                  <a:cubicBezTo>
                    <a:pt x="f122" y="f202"/>
                    <a:pt x="f25" y="f203"/>
                    <a:pt x="f66" y="f174"/>
                  </a:cubicBezTo>
                  <a:cubicBezTo>
                    <a:pt x="f204" y="f166"/>
                    <a:pt x="f27" y="f205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993D1A-C32B-CA7F-7714-8E25102EADFE}"/>
                </a:ext>
              </a:extLst>
            </p:cNvPr>
            <p:cNvSpPr/>
            <p:nvPr/>
          </p:nvSpPr>
          <p:spPr>
            <a:xfrm>
              <a:off x="3866503" y="2379323"/>
              <a:ext cx="927558" cy="9579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2"/>
                <a:gd name="f7" fmla="val 409"/>
                <a:gd name="f8" fmla="val 177"/>
                <a:gd name="f9" fmla="val 299"/>
                <a:gd name="f10" fmla="val 259"/>
                <a:gd name="f11" fmla="val 339"/>
                <a:gd name="f12" fmla="val 374"/>
                <a:gd name="f13" fmla="val 356"/>
                <a:gd name="f14" fmla="val 317"/>
                <a:gd name="f15" fmla="val 392"/>
                <a:gd name="f16" fmla="val 248"/>
                <a:gd name="f17" fmla="val 402"/>
                <a:gd name="f18" fmla="val 204"/>
                <a:gd name="f19" fmla="val 157"/>
                <a:gd name="f20" fmla="val 113"/>
                <a:gd name="f21" fmla="val 57"/>
                <a:gd name="f22" fmla="val 394"/>
                <a:gd name="f23" fmla="val 21"/>
                <a:gd name="f24" fmla="val 355"/>
                <a:gd name="f25" fmla="val 54"/>
                <a:gd name="f26" fmla="val 106"/>
                <a:gd name="f27" fmla="val 160"/>
                <a:gd name="f28" fmla="val 161"/>
                <a:gd name="f29" fmla="val 290"/>
                <a:gd name="f30" fmla="val 162"/>
                <a:gd name="f31" fmla="val 283"/>
                <a:gd name="f32" fmla="val 276"/>
                <a:gd name="f33" fmla="val 194"/>
                <a:gd name="f34" fmla="val 112"/>
                <a:gd name="f35" fmla="val 30"/>
                <a:gd name="f36" fmla="val 26"/>
                <a:gd name="f37" fmla="val 22"/>
                <a:gd name="f38" fmla="val 18"/>
                <a:gd name="f39" fmla="val 164"/>
                <a:gd name="f40" fmla="val 12"/>
                <a:gd name="f41" fmla="val 167"/>
                <a:gd name="f42" fmla="val 6"/>
                <a:gd name="f43" fmla="val 169"/>
                <a:gd name="f44" fmla="val 172"/>
                <a:gd name="f45" fmla="val 5"/>
                <a:gd name="f46" fmla="val 11"/>
                <a:gd name="f47" fmla="val 17"/>
                <a:gd name="f48" fmla="val 178"/>
                <a:gd name="f49" fmla="val 49"/>
                <a:gd name="f50" fmla="val 81"/>
                <a:gd name="f51" fmla="val 174"/>
                <a:gd name="f52" fmla="val 234"/>
                <a:gd name="f53" fmla="val 325"/>
                <a:gd name="f54" fmla="val 357"/>
                <a:gd name="f55" fmla="val 240"/>
                <a:gd name="f56" fmla="val 384"/>
                <a:gd name="f57" fmla="val 156"/>
                <a:gd name="f58" fmla="val 391"/>
                <a:gd name="f59" fmla="val 69"/>
                <a:gd name="f60" fmla="val 366"/>
                <a:gd name="f61" fmla="val 120"/>
                <a:gd name="f62" fmla="val 406"/>
                <a:gd name="f63" fmla="val 258"/>
                <a:gd name="f64" fmla="val 401"/>
                <a:gd name="f65" fmla="+- 0 0 -90"/>
                <a:gd name="f66" fmla="*/ f3 1 422"/>
                <a:gd name="f67" fmla="*/ f4 1 409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422"/>
                <a:gd name="f76" fmla="*/ f72 1 409"/>
                <a:gd name="f77" fmla="*/ 177 f73 1"/>
                <a:gd name="f78" fmla="*/ 299 f72 1"/>
                <a:gd name="f79" fmla="*/ 422 f73 1"/>
                <a:gd name="f80" fmla="*/ 248 f73 1"/>
                <a:gd name="f81" fmla="*/ 402 f72 1"/>
                <a:gd name="f82" fmla="*/ 113 f73 1"/>
                <a:gd name="f83" fmla="*/ 0 f73 1"/>
                <a:gd name="f84" fmla="*/ 160 f73 1"/>
                <a:gd name="f85" fmla="*/ 162 f73 1"/>
                <a:gd name="f86" fmla="*/ 276 f72 1"/>
                <a:gd name="f87" fmla="*/ 30 f72 1"/>
                <a:gd name="f88" fmla="*/ 18 f72 1"/>
                <a:gd name="f89" fmla="*/ 169 f73 1"/>
                <a:gd name="f90" fmla="*/ 0 f72 1"/>
                <a:gd name="f91" fmla="*/ 17 f72 1"/>
                <a:gd name="f92" fmla="*/ 113 f72 1"/>
                <a:gd name="f93" fmla="*/ 325 f73 1"/>
                <a:gd name="f94" fmla="*/ 357 f72 1"/>
                <a:gd name="f95" fmla="*/ 69 f73 1"/>
                <a:gd name="f96" fmla="*/ 366 f72 1"/>
                <a:gd name="f97" fmla="+- f74 0 f1"/>
                <a:gd name="f98" fmla="*/ f77 1 422"/>
                <a:gd name="f99" fmla="*/ f78 1 409"/>
                <a:gd name="f100" fmla="*/ f79 1 422"/>
                <a:gd name="f101" fmla="*/ f80 1 422"/>
                <a:gd name="f102" fmla="*/ f81 1 409"/>
                <a:gd name="f103" fmla="*/ f82 1 422"/>
                <a:gd name="f104" fmla="*/ f83 1 422"/>
                <a:gd name="f105" fmla="*/ f84 1 422"/>
                <a:gd name="f106" fmla="*/ f85 1 422"/>
                <a:gd name="f107" fmla="*/ f86 1 409"/>
                <a:gd name="f108" fmla="*/ f87 1 409"/>
                <a:gd name="f109" fmla="*/ f88 1 409"/>
                <a:gd name="f110" fmla="*/ f89 1 422"/>
                <a:gd name="f111" fmla="*/ f90 1 409"/>
                <a:gd name="f112" fmla="*/ f91 1 409"/>
                <a:gd name="f113" fmla="*/ f92 1 409"/>
                <a:gd name="f114" fmla="*/ f93 1 422"/>
                <a:gd name="f115" fmla="*/ f94 1 409"/>
                <a:gd name="f116" fmla="*/ f95 1 422"/>
                <a:gd name="f117" fmla="*/ f96 1 409"/>
                <a:gd name="f118" fmla="*/ 0 1 f75"/>
                <a:gd name="f119" fmla="*/ f69 1 f75"/>
                <a:gd name="f120" fmla="*/ 0 1 f76"/>
                <a:gd name="f121" fmla="*/ f70 1 f76"/>
                <a:gd name="f122" fmla="*/ f98 1 f75"/>
                <a:gd name="f123" fmla="*/ f99 1 f76"/>
                <a:gd name="f124" fmla="*/ f100 1 f75"/>
                <a:gd name="f125" fmla="*/ f101 1 f75"/>
                <a:gd name="f126" fmla="*/ f102 1 f76"/>
                <a:gd name="f127" fmla="*/ f103 1 f75"/>
                <a:gd name="f128" fmla="*/ f104 1 f75"/>
                <a:gd name="f129" fmla="*/ f105 1 f75"/>
                <a:gd name="f130" fmla="*/ f106 1 f75"/>
                <a:gd name="f131" fmla="*/ f107 1 f76"/>
                <a:gd name="f132" fmla="*/ f108 1 f76"/>
                <a:gd name="f133" fmla="*/ f109 1 f76"/>
                <a:gd name="f134" fmla="*/ f110 1 f75"/>
                <a:gd name="f135" fmla="*/ f111 1 f76"/>
                <a:gd name="f136" fmla="*/ f112 1 f76"/>
                <a:gd name="f137" fmla="*/ f113 1 f76"/>
                <a:gd name="f138" fmla="*/ f114 1 f75"/>
                <a:gd name="f139" fmla="*/ f115 1 f76"/>
                <a:gd name="f140" fmla="*/ f116 1 f75"/>
                <a:gd name="f141" fmla="*/ f117 1 f76"/>
                <a:gd name="f142" fmla="*/ f118 f66 1"/>
                <a:gd name="f143" fmla="*/ f119 f66 1"/>
                <a:gd name="f144" fmla="*/ f121 f67 1"/>
                <a:gd name="f145" fmla="*/ f120 f67 1"/>
                <a:gd name="f146" fmla="*/ f122 f66 1"/>
                <a:gd name="f147" fmla="*/ f123 f67 1"/>
                <a:gd name="f148" fmla="*/ f124 f66 1"/>
                <a:gd name="f149" fmla="*/ f125 f66 1"/>
                <a:gd name="f150" fmla="*/ f126 f67 1"/>
                <a:gd name="f151" fmla="*/ f127 f66 1"/>
                <a:gd name="f152" fmla="*/ f128 f66 1"/>
                <a:gd name="f153" fmla="*/ f129 f66 1"/>
                <a:gd name="f154" fmla="*/ f130 f66 1"/>
                <a:gd name="f155" fmla="*/ f131 f67 1"/>
                <a:gd name="f156" fmla="*/ f132 f67 1"/>
                <a:gd name="f157" fmla="*/ f133 f67 1"/>
                <a:gd name="f158" fmla="*/ f134 f66 1"/>
                <a:gd name="f159" fmla="*/ f135 f67 1"/>
                <a:gd name="f160" fmla="*/ f136 f67 1"/>
                <a:gd name="f161" fmla="*/ f137 f67 1"/>
                <a:gd name="f162" fmla="*/ f138 f66 1"/>
                <a:gd name="f163" fmla="*/ f139 f67 1"/>
                <a:gd name="f164" fmla="*/ f140 f66 1"/>
                <a:gd name="f165" fmla="*/ f141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46" y="f147"/>
                </a:cxn>
                <a:cxn ang="f97">
                  <a:pos x="f148" y="f147"/>
                </a:cxn>
                <a:cxn ang="f97">
                  <a:pos x="f149" y="f150"/>
                </a:cxn>
                <a:cxn ang="f97">
                  <a:pos x="f151" y="f150"/>
                </a:cxn>
                <a:cxn ang="f97">
                  <a:pos x="f152" y="f147"/>
                </a:cxn>
                <a:cxn ang="f97">
                  <a:pos x="f153" y="f147"/>
                </a:cxn>
                <a:cxn ang="f97">
                  <a:pos x="f154" y="f155"/>
                </a:cxn>
                <a:cxn ang="f97">
                  <a:pos x="f154" y="f156"/>
                </a:cxn>
                <a:cxn ang="f97">
                  <a:pos x="f154" y="f157"/>
                </a:cxn>
                <a:cxn ang="f97">
                  <a:pos x="f158" y="f159"/>
                </a:cxn>
                <a:cxn ang="f97">
                  <a:pos x="f146" y="f160"/>
                </a:cxn>
                <a:cxn ang="f97">
                  <a:pos x="f146" y="f161"/>
                </a:cxn>
                <a:cxn ang="f97">
                  <a:pos x="f146" y="f147"/>
                </a:cxn>
                <a:cxn ang="f97">
                  <a:pos x="f162" y="f163"/>
                </a:cxn>
                <a:cxn ang="f97">
                  <a:pos x="f164" y="f165"/>
                </a:cxn>
                <a:cxn ang="f97">
                  <a:pos x="f162" y="f163"/>
                </a:cxn>
              </a:cxnLst>
              <a:rect l="f142" t="f145" r="f143" b="f144"/>
              <a:pathLst>
                <a:path w="422" h="409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7"/>
                    <a:pt x="f19" y="f7"/>
                    <a:pt x="f20" y="f17"/>
                  </a:cubicBezTo>
                  <a:cubicBezTo>
                    <a:pt x="f21" y="f22"/>
                    <a:pt x="f23" y="f24"/>
                    <a:pt x="f5" y="f9"/>
                  </a:cubicBezTo>
                  <a:cubicBezTo>
                    <a:pt x="f25" y="f9"/>
                    <a:pt x="f26" y="f9"/>
                    <a:pt x="f27" y="f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3"/>
                    <a:pt x="f30" y="f34"/>
                    <a:pt x="f30" y="f35"/>
                  </a:cubicBezTo>
                  <a:cubicBezTo>
                    <a:pt x="f30" y="f36"/>
                    <a:pt x="f28" y="f37"/>
                    <a:pt x="f30" y="f38"/>
                  </a:cubicBezTo>
                  <a:cubicBezTo>
                    <a:pt x="f39" y="f40"/>
                    <a:pt x="f41" y="f42"/>
                    <a:pt x="f43" y="f5"/>
                  </a:cubicBezTo>
                  <a:cubicBezTo>
                    <a:pt x="f44" y="f45"/>
                    <a:pt x="f8" y="f46"/>
                    <a:pt x="f8" y="f47"/>
                  </a:cubicBezTo>
                  <a:cubicBezTo>
                    <a:pt x="f48" y="f49"/>
                    <a:pt x="f8" y="f50"/>
                    <a:pt x="f8" y="f20"/>
                  </a:cubicBezTo>
                  <a:cubicBezTo>
                    <a:pt x="f8" y="f51"/>
                    <a:pt x="f8" y="f52"/>
                    <a:pt x="f8" y="f9"/>
                  </a:cubicBezTo>
                  <a:close/>
                  <a:moveTo>
                    <a:pt x="f53" y="f54"/>
                  </a:move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53" y="f54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719C37D-D0EA-78E4-AC2D-DDFA945B3590}"/>
                </a:ext>
              </a:extLst>
            </p:cNvPr>
            <p:cNvSpPr/>
            <p:nvPr/>
          </p:nvSpPr>
          <p:spPr>
            <a:xfrm>
              <a:off x="371758" y="3989252"/>
              <a:ext cx="973003" cy="633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2"/>
                <a:gd name="f7" fmla="val 270"/>
                <a:gd name="f8" fmla="val 206"/>
                <a:gd name="f9" fmla="val 162"/>
                <a:gd name="f10" fmla="val 117"/>
                <a:gd name="f11" fmla="val 72"/>
                <a:gd name="f12" fmla="val 38"/>
                <a:gd name="f13" fmla="val 15"/>
                <a:gd name="f14" fmla="val 253"/>
                <a:gd name="f15" fmla="val 7"/>
                <a:gd name="f16" fmla="val 222"/>
                <a:gd name="f17" fmla="val 192"/>
                <a:gd name="f18" fmla="val 12"/>
                <a:gd name="f19" fmla="val 166"/>
                <a:gd name="f20" fmla="val 42"/>
                <a:gd name="f21" fmla="val 149"/>
                <a:gd name="f22" fmla="val 47"/>
                <a:gd name="f23" fmla="val 146"/>
                <a:gd name="f24" fmla="val 52"/>
                <a:gd name="f25" fmla="val 141"/>
                <a:gd name="f26" fmla="val 55"/>
                <a:gd name="f27" fmla="val 136"/>
                <a:gd name="f28" fmla="val 68"/>
                <a:gd name="f29" fmla="val 112"/>
                <a:gd name="f30" fmla="val 87"/>
                <a:gd name="f31" fmla="val 98"/>
                <a:gd name="f32" fmla="val 113"/>
                <a:gd name="f33" fmla="val 92"/>
                <a:gd name="f34" fmla="val 120"/>
                <a:gd name="f35" fmla="val 90"/>
                <a:gd name="f36" fmla="val 128"/>
                <a:gd name="f37" fmla="val 84"/>
                <a:gd name="f38" fmla="val 132"/>
                <a:gd name="f39" fmla="val 78"/>
                <a:gd name="f40" fmla="val 172"/>
                <a:gd name="f41" fmla="val 10"/>
                <a:gd name="f42" fmla="val 255"/>
                <a:gd name="f43" fmla="val 309"/>
                <a:gd name="f44" fmla="val 56"/>
                <a:gd name="f45" fmla="val 315"/>
                <a:gd name="f46" fmla="val 62"/>
                <a:gd name="f47" fmla="val 325"/>
                <a:gd name="f48" fmla="val 66"/>
                <a:gd name="f49" fmla="val 333"/>
                <a:gd name="f50" fmla="val 65"/>
                <a:gd name="f51" fmla="val 393"/>
                <a:gd name="f52" fmla="val 63"/>
                <a:gd name="f53" fmla="val 439"/>
                <a:gd name="f54" fmla="val 105"/>
                <a:gd name="f55" fmla="val 440"/>
                <a:gd name="f56" fmla="val 164"/>
                <a:gd name="f57" fmla="val 224"/>
                <a:gd name="f58" fmla="val 399"/>
                <a:gd name="f59" fmla="val 269"/>
                <a:gd name="f60" fmla="val 340"/>
                <a:gd name="f61" fmla="val 295"/>
                <a:gd name="f62" fmla="val 251"/>
                <a:gd name="f63" fmla="val 143"/>
                <a:gd name="f64" fmla="val 118"/>
                <a:gd name="f65" fmla="val 101"/>
                <a:gd name="f66" fmla="val 88"/>
                <a:gd name="f67" fmla="val 122"/>
                <a:gd name="f68" fmla="val 168"/>
                <a:gd name="f69" fmla="val 41"/>
                <a:gd name="f70" fmla="val 173"/>
                <a:gd name="f71" fmla="val 27"/>
                <a:gd name="f72" fmla="val 188"/>
                <a:gd name="f73" fmla="val 30"/>
                <a:gd name="f74" fmla="val 211"/>
                <a:gd name="f75" fmla="val 32"/>
                <a:gd name="f76" fmla="val 234"/>
                <a:gd name="f77" fmla="val 48"/>
                <a:gd name="f78" fmla="val 246"/>
                <a:gd name="f79" fmla="val 75"/>
                <a:gd name="f80" fmla="val 163"/>
                <a:gd name="f81" fmla="val 339"/>
                <a:gd name="f82" fmla="val 398"/>
                <a:gd name="f83" fmla="val 245"/>
                <a:gd name="f84" fmla="val 434"/>
                <a:gd name="f85" fmla="val 186"/>
                <a:gd name="f86" fmla="val 409"/>
                <a:gd name="f87" fmla="val 133"/>
                <a:gd name="f88" fmla="val 390"/>
                <a:gd name="f89" fmla="val 94"/>
                <a:gd name="f90" fmla="val 357"/>
                <a:gd name="f91" fmla="val 82"/>
                <a:gd name="f92" fmla="val 307"/>
                <a:gd name="f93" fmla="val 97"/>
                <a:gd name="f94" fmla="val 288"/>
                <a:gd name="f95" fmla="val 261"/>
                <a:gd name="f96" fmla="val 40"/>
                <a:gd name="f97" fmla="val 219"/>
                <a:gd name="f98" fmla="val 45"/>
                <a:gd name="f99" fmla="val 177"/>
                <a:gd name="f100" fmla="val 50"/>
                <a:gd name="f101" fmla="val 155"/>
                <a:gd name="f102" fmla="+- 0 0 -90"/>
                <a:gd name="f103" fmla="*/ f3 1 442"/>
                <a:gd name="f104" fmla="*/ f4 1 270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442"/>
                <a:gd name="f113" fmla="*/ f109 1 270"/>
                <a:gd name="f114" fmla="*/ 206 f110 1"/>
                <a:gd name="f115" fmla="*/ 270 f109 1"/>
                <a:gd name="f116" fmla="*/ 72 f110 1"/>
                <a:gd name="f117" fmla="*/ 7 f110 1"/>
                <a:gd name="f118" fmla="*/ 222 f109 1"/>
                <a:gd name="f119" fmla="*/ 42 f110 1"/>
                <a:gd name="f120" fmla="*/ 149 f109 1"/>
                <a:gd name="f121" fmla="*/ 55 f110 1"/>
                <a:gd name="f122" fmla="*/ 136 f109 1"/>
                <a:gd name="f123" fmla="*/ 113 f110 1"/>
                <a:gd name="f124" fmla="*/ 92 f109 1"/>
                <a:gd name="f125" fmla="*/ 132 f110 1"/>
                <a:gd name="f126" fmla="*/ 78 f109 1"/>
                <a:gd name="f127" fmla="*/ 309 f110 1"/>
                <a:gd name="f128" fmla="*/ 56 f109 1"/>
                <a:gd name="f129" fmla="*/ 333 f110 1"/>
                <a:gd name="f130" fmla="*/ 65 f109 1"/>
                <a:gd name="f131" fmla="*/ 440 f110 1"/>
                <a:gd name="f132" fmla="*/ 164 f109 1"/>
                <a:gd name="f133" fmla="*/ 340 f110 1"/>
                <a:gd name="f134" fmla="*/ 143 f110 1"/>
                <a:gd name="f135" fmla="*/ 118 f109 1"/>
                <a:gd name="f136" fmla="*/ 68 f110 1"/>
                <a:gd name="f137" fmla="*/ 168 f109 1"/>
                <a:gd name="f138" fmla="*/ 30 f110 1"/>
                <a:gd name="f139" fmla="*/ 211 f109 1"/>
                <a:gd name="f140" fmla="*/ 75 f110 1"/>
                <a:gd name="f141" fmla="*/ 246 f109 1"/>
                <a:gd name="f142" fmla="*/ 339 f110 1"/>
                <a:gd name="f143" fmla="*/ 409 f110 1"/>
                <a:gd name="f144" fmla="*/ 133 f109 1"/>
                <a:gd name="f145" fmla="*/ 307 f110 1"/>
                <a:gd name="f146" fmla="*/ 97 f109 1"/>
                <a:gd name="f147" fmla="*/ 219 f110 1"/>
                <a:gd name="f148" fmla="*/ 45 f109 1"/>
                <a:gd name="f149" fmla="+- f111 0 f1"/>
                <a:gd name="f150" fmla="*/ f114 1 442"/>
                <a:gd name="f151" fmla="*/ f115 1 270"/>
                <a:gd name="f152" fmla="*/ f116 1 442"/>
                <a:gd name="f153" fmla="*/ f117 1 442"/>
                <a:gd name="f154" fmla="*/ f118 1 270"/>
                <a:gd name="f155" fmla="*/ f119 1 442"/>
                <a:gd name="f156" fmla="*/ f120 1 270"/>
                <a:gd name="f157" fmla="*/ f121 1 442"/>
                <a:gd name="f158" fmla="*/ f122 1 270"/>
                <a:gd name="f159" fmla="*/ f123 1 442"/>
                <a:gd name="f160" fmla="*/ f124 1 270"/>
                <a:gd name="f161" fmla="*/ f125 1 442"/>
                <a:gd name="f162" fmla="*/ f126 1 270"/>
                <a:gd name="f163" fmla="*/ f127 1 442"/>
                <a:gd name="f164" fmla="*/ f128 1 270"/>
                <a:gd name="f165" fmla="*/ f129 1 442"/>
                <a:gd name="f166" fmla="*/ f130 1 270"/>
                <a:gd name="f167" fmla="*/ f131 1 442"/>
                <a:gd name="f168" fmla="*/ f132 1 270"/>
                <a:gd name="f169" fmla="*/ f133 1 442"/>
                <a:gd name="f170" fmla="*/ f134 1 442"/>
                <a:gd name="f171" fmla="*/ f135 1 270"/>
                <a:gd name="f172" fmla="*/ f136 1 442"/>
                <a:gd name="f173" fmla="*/ f137 1 270"/>
                <a:gd name="f174" fmla="*/ f138 1 442"/>
                <a:gd name="f175" fmla="*/ f139 1 270"/>
                <a:gd name="f176" fmla="*/ f140 1 442"/>
                <a:gd name="f177" fmla="*/ f141 1 270"/>
                <a:gd name="f178" fmla="*/ f142 1 442"/>
                <a:gd name="f179" fmla="*/ f143 1 442"/>
                <a:gd name="f180" fmla="*/ f144 1 270"/>
                <a:gd name="f181" fmla="*/ f145 1 442"/>
                <a:gd name="f182" fmla="*/ f146 1 270"/>
                <a:gd name="f183" fmla="*/ f147 1 442"/>
                <a:gd name="f184" fmla="*/ f148 1 270"/>
                <a:gd name="f185" fmla="*/ 0 1 f112"/>
                <a:gd name="f186" fmla="*/ f106 1 f112"/>
                <a:gd name="f187" fmla="*/ 0 1 f113"/>
                <a:gd name="f188" fmla="*/ f107 1 f113"/>
                <a:gd name="f189" fmla="*/ f150 1 f112"/>
                <a:gd name="f190" fmla="*/ f151 1 f113"/>
                <a:gd name="f191" fmla="*/ f152 1 f112"/>
                <a:gd name="f192" fmla="*/ f153 1 f112"/>
                <a:gd name="f193" fmla="*/ f154 1 f113"/>
                <a:gd name="f194" fmla="*/ f155 1 f112"/>
                <a:gd name="f195" fmla="*/ f156 1 f113"/>
                <a:gd name="f196" fmla="*/ f157 1 f112"/>
                <a:gd name="f197" fmla="*/ f158 1 f113"/>
                <a:gd name="f198" fmla="*/ f159 1 f112"/>
                <a:gd name="f199" fmla="*/ f160 1 f113"/>
                <a:gd name="f200" fmla="*/ f161 1 f112"/>
                <a:gd name="f201" fmla="*/ f162 1 f113"/>
                <a:gd name="f202" fmla="*/ f163 1 f112"/>
                <a:gd name="f203" fmla="*/ f164 1 f113"/>
                <a:gd name="f204" fmla="*/ f165 1 f112"/>
                <a:gd name="f205" fmla="*/ f166 1 f113"/>
                <a:gd name="f206" fmla="*/ f167 1 f112"/>
                <a:gd name="f207" fmla="*/ f168 1 f113"/>
                <a:gd name="f208" fmla="*/ f169 1 f112"/>
                <a:gd name="f209" fmla="*/ f170 1 f112"/>
                <a:gd name="f210" fmla="*/ f171 1 f113"/>
                <a:gd name="f211" fmla="*/ f172 1 f112"/>
                <a:gd name="f212" fmla="*/ f173 1 f113"/>
                <a:gd name="f213" fmla="*/ f174 1 f112"/>
                <a:gd name="f214" fmla="*/ f175 1 f113"/>
                <a:gd name="f215" fmla="*/ f176 1 f112"/>
                <a:gd name="f216" fmla="*/ f177 1 f113"/>
                <a:gd name="f217" fmla="*/ f178 1 f112"/>
                <a:gd name="f218" fmla="*/ f179 1 f112"/>
                <a:gd name="f219" fmla="*/ f180 1 f113"/>
                <a:gd name="f220" fmla="*/ f181 1 f112"/>
                <a:gd name="f221" fmla="*/ f182 1 f113"/>
                <a:gd name="f222" fmla="*/ f183 1 f112"/>
                <a:gd name="f223" fmla="*/ f184 1 f113"/>
                <a:gd name="f224" fmla="*/ f185 f103 1"/>
                <a:gd name="f225" fmla="*/ f186 f103 1"/>
                <a:gd name="f226" fmla="*/ f188 f104 1"/>
                <a:gd name="f227" fmla="*/ f187 f104 1"/>
                <a:gd name="f228" fmla="*/ f189 f103 1"/>
                <a:gd name="f229" fmla="*/ f190 f104 1"/>
                <a:gd name="f230" fmla="*/ f191 f103 1"/>
                <a:gd name="f231" fmla="*/ f192 f103 1"/>
                <a:gd name="f232" fmla="*/ f193 f104 1"/>
                <a:gd name="f233" fmla="*/ f194 f103 1"/>
                <a:gd name="f234" fmla="*/ f195 f104 1"/>
                <a:gd name="f235" fmla="*/ f196 f103 1"/>
                <a:gd name="f236" fmla="*/ f197 f104 1"/>
                <a:gd name="f237" fmla="*/ f198 f103 1"/>
                <a:gd name="f238" fmla="*/ f199 f104 1"/>
                <a:gd name="f239" fmla="*/ f200 f103 1"/>
                <a:gd name="f240" fmla="*/ f201 f104 1"/>
                <a:gd name="f241" fmla="*/ f202 f103 1"/>
                <a:gd name="f242" fmla="*/ f203 f104 1"/>
                <a:gd name="f243" fmla="*/ f204 f103 1"/>
                <a:gd name="f244" fmla="*/ f205 f104 1"/>
                <a:gd name="f245" fmla="*/ f206 f103 1"/>
                <a:gd name="f246" fmla="*/ f207 f104 1"/>
                <a:gd name="f247" fmla="*/ f208 f103 1"/>
                <a:gd name="f248" fmla="*/ f209 f103 1"/>
                <a:gd name="f249" fmla="*/ f210 f104 1"/>
                <a:gd name="f250" fmla="*/ f211 f103 1"/>
                <a:gd name="f251" fmla="*/ f212 f104 1"/>
                <a:gd name="f252" fmla="*/ f213 f103 1"/>
                <a:gd name="f253" fmla="*/ f214 f104 1"/>
                <a:gd name="f254" fmla="*/ f215 f103 1"/>
                <a:gd name="f255" fmla="*/ f216 f104 1"/>
                <a:gd name="f256" fmla="*/ f217 f103 1"/>
                <a:gd name="f257" fmla="*/ f218 f103 1"/>
                <a:gd name="f258" fmla="*/ f219 f104 1"/>
                <a:gd name="f259" fmla="*/ f220 f103 1"/>
                <a:gd name="f260" fmla="*/ f221 f104 1"/>
                <a:gd name="f261" fmla="*/ f222 f103 1"/>
                <a:gd name="f262" fmla="*/ f223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9">
                  <a:pos x="f228" y="f229"/>
                </a:cxn>
                <a:cxn ang="f149">
                  <a:pos x="f230" y="f229"/>
                </a:cxn>
                <a:cxn ang="f149">
                  <a:pos x="f231" y="f232"/>
                </a:cxn>
                <a:cxn ang="f149">
                  <a:pos x="f233" y="f234"/>
                </a:cxn>
                <a:cxn ang="f149">
                  <a:pos x="f235" y="f236"/>
                </a:cxn>
                <a:cxn ang="f149">
                  <a:pos x="f237" y="f238"/>
                </a:cxn>
                <a:cxn ang="f149">
                  <a:pos x="f239" y="f240"/>
                </a:cxn>
                <a:cxn ang="f149">
                  <a:pos x="f241" y="f242"/>
                </a:cxn>
                <a:cxn ang="f149">
                  <a:pos x="f243" y="f244"/>
                </a:cxn>
                <a:cxn ang="f149">
                  <a:pos x="f245" y="f246"/>
                </a:cxn>
                <a:cxn ang="f149">
                  <a:pos x="f247" y="f229"/>
                </a:cxn>
                <a:cxn ang="f149">
                  <a:pos x="f228" y="f229"/>
                </a:cxn>
                <a:cxn ang="f149">
                  <a:pos x="f248" y="f249"/>
                </a:cxn>
                <a:cxn ang="f149">
                  <a:pos x="f250" y="f251"/>
                </a:cxn>
                <a:cxn ang="f149">
                  <a:pos x="f252" y="f253"/>
                </a:cxn>
                <a:cxn ang="f149">
                  <a:pos x="f254" y="f255"/>
                </a:cxn>
                <a:cxn ang="f149">
                  <a:pos x="f256" y="f255"/>
                </a:cxn>
                <a:cxn ang="f149">
                  <a:pos x="f257" y="f258"/>
                </a:cxn>
                <a:cxn ang="f149">
                  <a:pos x="f259" y="f260"/>
                </a:cxn>
                <a:cxn ang="f149">
                  <a:pos x="f261" y="f262"/>
                </a:cxn>
                <a:cxn ang="f149">
                  <a:pos x="f248" y="f249"/>
                </a:cxn>
              </a:cxnLst>
              <a:rect l="f224" t="f227" r="f225" b="f226"/>
              <a:pathLst>
                <a:path w="442" h="270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5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5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6" y="f57"/>
                    <a:pt x="f58" y="f59"/>
                    <a:pt x="f60" y="f7"/>
                  </a:cubicBezTo>
                  <a:cubicBezTo>
                    <a:pt x="f61" y="f7"/>
                    <a:pt x="f62" y="f7"/>
                    <a:pt x="f8" y="f7"/>
                  </a:cubicBezTo>
                  <a:close/>
                  <a:moveTo>
                    <a:pt x="f63" y="f64"/>
                  </a:moveTo>
                  <a:cubicBezTo>
                    <a:pt x="f65" y="f32"/>
                    <a:pt x="f66" y="f67"/>
                    <a:pt x="f28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78"/>
                  </a:cubicBezTo>
                  <a:cubicBezTo>
                    <a:pt x="f80" y="f78"/>
                    <a:pt x="f62" y="f78"/>
                    <a:pt x="f81" y="f78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46"/>
                    <a:pt x="f95" y="f96"/>
                    <a:pt x="f97" y="f98"/>
                  </a:cubicBezTo>
                  <a:cubicBezTo>
                    <a:pt x="f99" y="f100"/>
                    <a:pt x="f101" y="f39"/>
                    <a:pt x="f63" y="f64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1F6873F-2450-7A73-1DAF-9F9C8CA46BA4}"/>
                </a:ext>
              </a:extLst>
            </p:cNvPr>
            <p:cNvSpPr/>
            <p:nvPr/>
          </p:nvSpPr>
          <p:spPr>
            <a:xfrm>
              <a:off x="2225183" y="4324727"/>
              <a:ext cx="351833" cy="475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03"/>
                <a:gd name="f8" fmla="val 135"/>
                <a:gd name="f9" fmla="val 112"/>
                <a:gd name="f10" fmla="val 87"/>
                <a:gd name="f11" fmla="val 91"/>
                <a:gd name="f12" fmla="val 134"/>
                <a:gd name="f13" fmla="val 43"/>
                <a:gd name="f14" fmla="val 94"/>
                <a:gd name="f15" fmla="val 47"/>
                <a:gd name="f16" fmla="val 54"/>
                <a:gd name="f17" fmla="val 31"/>
                <a:gd name="f18" fmla="val 107"/>
                <a:gd name="f19" fmla="val 16"/>
                <a:gd name="f20" fmla="val 69"/>
                <a:gd name="f21" fmla="val 136"/>
                <a:gd name="f22" fmla="+- 0 0 -90"/>
                <a:gd name="f23" fmla="*/ f3 1 160"/>
                <a:gd name="f24" fmla="*/ f4 1 20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60"/>
                <a:gd name="f33" fmla="*/ f29 1 203"/>
                <a:gd name="f34" fmla="*/ 160 f30 1"/>
                <a:gd name="f35" fmla="*/ 203 f29 1"/>
                <a:gd name="f36" fmla="*/ 87 f30 1"/>
                <a:gd name="f37" fmla="*/ 0 f30 1"/>
                <a:gd name="f38" fmla="*/ 47 f29 1"/>
                <a:gd name="f39" fmla="*/ 0 f29 1"/>
                <a:gd name="f40" fmla="+- f31 0 f1"/>
                <a:gd name="f41" fmla="*/ f34 1 160"/>
                <a:gd name="f42" fmla="*/ f35 1 203"/>
                <a:gd name="f43" fmla="*/ f36 1 160"/>
                <a:gd name="f44" fmla="*/ f37 1 160"/>
                <a:gd name="f45" fmla="*/ f38 1 203"/>
                <a:gd name="f46" fmla="*/ f39 1 20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2"/>
                </a:cxn>
                <a:cxn ang="f40">
                  <a:pos x="f64" y="f65"/>
                </a:cxn>
                <a:cxn ang="f40">
                  <a:pos x="f61" y="f66"/>
                </a:cxn>
                <a:cxn ang="f40">
                  <a:pos x="f61" y="f62"/>
                </a:cxn>
              </a:cxnLst>
              <a:rect l="f57" t="f60" r="f58" b="f59"/>
              <a:pathLst>
                <a:path w="160" h="20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16" y="f17"/>
                    <a:pt x="f18" y="f19"/>
                    <a:pt x="f6" y="f5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0B23922-B39A-D56B-4380-FAE55495606C}"/>
                </a:ext>
              </a:extLst>
            </p:cNvPr>
            <p:cNvSpPr/>
            <p:nvPr/>
          </p:nvSpPr>
          <p:spPr>
            <a:xfrm>
              <a:off x="2600581" y="4324727"/>
              <a:ext cx="351833" cy="4754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03"/>
                <a:gd name="f8" fmla="val 73"/>
                <a:gd name="f9" fmla="val 48"/>
                <a:gd name="f10" fmla="val 24"/>
                <a:gd name="f11" fmla="val 135"/>
                <a:gd name="f12" fmla="val 69"/>
                <a:gd name="f13" fmla="val 53"/>
                <a:gd name="f14" fmla="val 16"/>
                <a:gd name="f15" fmla="val 106"/>
                <a:gd name="f16" fmla="val 31"/>
                <a:gd name="f17" fmla="val 47"/>
                <a:gd name="f18" fmla="val 119"/>
                <a:gd name="f19" fmla="val 93"/>
                <a:gd name="f20" fmla="val 70"/>
                <a:gd name="f21" fmla="val 132"/>
                <a:gd name="f22" fmla="+- 0 0 -90"/>
                <a:gd name="f23" fmla="*/ f3 1 160"/>
                <a:gd name="f24" fmla="*/ f4 1 20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60"/>
                <a:gd name="f33" fmla="*/ f29 1 203"/>
                <a:gd name="f34" fmla="*/ 73 f30 1"/>
                <a:gd name="f35" fmla="*/ 203 f29 1"/>
                <a:gd name="f36" fmla="*/ 0 f30 1"/>
                <a:gd name="f37" fmla="*/ 0 f29 1"/>
                <a:gd name="f38" fmla="*/ 160 f30 1"/>
                <a:gd name="f39" fmla="*/ 47 f29 1"/>
                <a:gd name="f40" fmla="+- f31 0 f1"/>
                <a:gd name="f41" fmla="*/ f34 1 160"/>
                <a:gd name="f42" fmla="*/ f35 1 203"/>
                <a:gd name="f43" fmla="*/ f36 1 160"/>
                <a:gd name="f44" fmla="*/ f37 1 203"/>
                <a:gd name="f45" fmla="*/ f38 1 160"/>
                <a:gd name="f46" fmla="*/ f39 1 20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2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1" y="f62"/>
                </a:cxn>
              </a:cxnLst>
              <a:rect l="f57" t="f60" r="f58" b="f59"/>
              <a:pathLst>
                <a:path w="160" h="203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8B8723-344F-0838-D8F0-27B01B5B63AD}"/>
                </a:ext>
              </a:extLst>
            </p:cNvPr>
            <p:cNvSpPr/>
            <p:nvPr/>
          </p:nvSpPr>
          <p:spPr>
            <a:xfrm>
              <a:off x="3996120" y="3901342"/>
              <a:ext cx="705340" cy="74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320"/>
                <a:gd name="f8" fmla="val 258"/>
                <a:gd name="f9" fmla="val 261"/>
                <a:gd name="f10" fmla="val 236"/>
                <a:gd name="f11" fmla="val 244"/>
                <a:gd name="f12" fmla="val 214"/>
                <a:gd name="f13" fmla="val 227"/>
                <a:gd name="f14" fmla="val 188"/>
                <a:gd name="f15" fmla="val 207"/>
                <a:gd name="f16" fmla="val 191"/>
                <a:gd name="f17" fmla="val 222"/>
                <a:gd name="f18" fmla="val 194"/>
                <a:gd name="f19" fmla="val 232"/>
                <a:gd name="f20" fmla="val 198"/>
                <a:gd name="f21" fmla="val 248"/>
                <a:gd name="f22" fmla="val 190"/>
                <a:gd name="f23" fmla="val 238"/>
                <a:gd name="f24" fmla="val 187"/>
                <a:gd name="f25" fmla="val 233"/>
                <a:gd name="f26" fmla="val 224"/>
                <a:gd name="f27" fmla="val 174"/>
                <a:gd name="f28" fmla="val 168"/>
                <a:gd name="f29" fmla="val 289"/>
                <a:gd name="f30" fmla="val 163"/>
                <a:gd name="f31" fmla="val 161"/>
                <a:gd name="f32" fmla="val 159"/>
                <a:gd name="f33" fmla="val 157"/>
                <a:gd name="f34" fmla="val 271"/>
                <a:gd name="f35" fmla="val 223"/>
                <a:gd name="f36" fmla="val 155"/>
                <a:gd name="f37" fmla="val 173"/>
                <a:gd name="f38" fmla="val 153"/>
                <a:gd name="f39" fmla="val 172"/>
                <a:gd name="f40" fmla="val 151"/>
                <a:gd name="f41" fmla="val 147"/>
                <a:gd name="f42" fmla="val 139"/>
                <a:gd name="f43" fmla="val 141"/>
                <a:gd name="f44" fmla="val 197"/>
                <a:gd name="f45" fmla="val 216"/>
                <a:gd name="f46" fmla="val 140"/>
                <a:gd name="f47" fmla="val 230"/>
                <a:gd name="f48" fmla="val 124"/>
                <a:gd name="f49" fmla="val 246"/>
                <a:gd name="f50" fmla="val 129"/>
                <a:gd name="f51" fmla="val 133"/>
                <a:gd name="f52" fmla="val 210"/>
                <a:gd name="f53" fmla="val 137"/>
                <a:gd name="f54" fmla="val 136"/>
                <a:gd name="f55" fmla="val 193"/>
                <a:gd name="f56" fmla="val 134"/>
                <a:gd name="f57" fmla="val 192"/>
                <a:gd name="f58" fmla="val 110"/>
                <a:gd name="f59" fmla="val 215"/>
                <a:gd name="f60" fmla="val 87"/>
                <a:gd name="f61" fmla="val 64"/>
                <a:gd name="f62" fmla="val 262"/>
                <a:gd name="f63" fmla="val 62"/>
                <a:gd name="f64" fmla="val 260"/>
                <a:gd name="f65" fmla="val 61"/>
                <a:gd name="f66" fmla="val 259"/>
                <a:gd name="f67" fmla="val 60"/>
                <a:gd name="f68" fmla="val 77"/>
                <a:gd name="f69" fmla="val 235"/>
                <a:gd name="f70" fmla="val 94"/>
                <a:gd name="f71" fmla="val 213"/>
                <a:gd name="f72" fmla="val 114"/>
                <a:gd name="f73" fmla="val 99"/>
                <a:gd name="f74" fmla="val 88"/>
                <a:gd name="f75" fmla="val 72"/>
                <a:gd name="f76" fmla="val 82"/>
                <a:gd name="f77" fmla="val 186"/>
                <a:gd name="f78" fmla="val 98"/>
                <a:gd name="f79" fmla="val 63"/>
                <a:gd name="f80" fmla="val 31"/>
                <a:gd name="f81" fmla="val 162"/>
                <a:gd name="f82" fmla="val 160"/>
                <a:gd name="f83" fmla="val 51"/>
                <a:gd name="f84" fmla="val 101"/>
                <a:gd name="f85" fmla="val 154"/>
                <a:gd name="f86" fmla="val 145"/>
                <a:gd name="f87" fmla="val 142"/>
                <a:gd name="f88" fmla="val 122"/>
                <a:gd name="f89" fmla="val 102"/>
                <a:gd name="f90" fmla="val 148"/>
                <a:gd name="f91" fmla="val 90"/>
                <a:gd name="f92" fmla="val 123"/>
                <a:gd name="f93" fmla="val 128"/>
                <a:gd name="f94" fmla="val 132"/>
                <a:gd name="f95" fmla="val 126"/>
                <a:gd name="f96" fmla="val 127"/>
                <a:gd name="f97" fmla="val 135"/>
                <a:gd name="f98" fmla="val 130"/>
                <a:gd name="f99" fmla="val 106"/>
                <a:gd name="f100" fmla="val 83"/>
                <a:gd name="f101" fmla="val 59"/>
                <a:gd name="f102" fmla="val 85"/>
                <a:gd name="f103" fmla="val 76"/>
                <a:gd name="f104" fmla="val 108"/>
                <a:gd name="f105" fmla="val 113"/>
                <a:gd name="f106" fmla="val 121"/>
                <a:gd name="f107" fmla="val 150"/>
                <a:gd name="f108" fmla="val 152"/>
                <a:gd name="f109" fmla="val 146"/>
                <a:gd name="f110" fmla="val 96"/>
                <a:gd name="f111" fmla="val 71"/>
                <a:gd name="f112" fmla="val 47"/>
                <a:gd name="f113" fmla="val 24"/>
                <a:gd name="f114" fmla="val 184"/>
                <a:gd name="f115" fmla="val 189"/>
                <a:gd name="f116" fmla="val 211"/>
                <a:gd name="f117" fmla="val 81"/>
                <a:gd name="f118" fmla="val 255"/>
                <a:gd name="f119" fmla="val 57"/>
                <a:gd name="f120" fmla="val 257"/>
                <a:gd name="f121" fmla="val 245"/>
                <a:gd name="f122" fmla="val 228"/>
                <a:gd name="f123" fmla="val 107"/>
                <a:gd name="f124" fmla="val 243"/>
                <a:gd name="f125" fmla="val 125"/>
                <a:gd name="f126" fmla="val 231"/>
                <a:gd name="f127" fmla="val 149"/>
                <a:gd name="f128" fmla="val 202"/>
                <a:gd name="f129" fmla="val 156"/>
                <a:gd name="f130" fmla="val 272"/>
                <a:gd name="f131" fmla="val 158"/>
                <a:gd name="f132" fmla="val 290"/>
                <a:gd name="f133" fmla="val 195"/>
                <a:gd name="f134" fmla="val 196"/>
                <a:gd name="f135" fmla="val 212"/>
                <a:gd name="f136" fmla="val 234"/>
                <a:gd name="f137" fmla="+- 0 0 -90"/>
                <a:gd name="f138" fmla="*/ f3 1 321"/>
                <a:gd name="f139" fmla="*/ f4 1 320"/>
                <a:gd name="f140" fmla="val f5"/>
                <a:gd name="f141" fmla="val f6"/>
                <a:gd name="f142" fmla="val f7"/>
                <a:gd name="f143" fmla="*/ f137 f0 1"/>
                <a:gd name="f144" fmla="+- f142 0 f140"/>
                <a:gd name="f145" fmla="+- f141 0 f140"/>
                <a:gd name="f146" fmla="*/ f143 1 f2"/>
                <a:gd name="f147" fmla="*/ f145 1 321"/>
                <a:gd name="f148" fmla="*/ f144 1 320"/>
                <a:gd name="f149" fmla="*/ 258 f145 1"/>
                <a:gd name="f150" fmla="*/ 261 f144 1"/>
                <a:gd name="f151" fmla="*/ 188 f145 1"/>
                <a:gd name="f152" fmla="*/ 207 f144 1"/>
                <a:gd name="f153" fmla="*/ 198 f145 1"/>
                <a:gd name="f154" fmla="*/ 248 f144 1"/>
                <a:gd name="f155" fmla="*/ 180 f145 1"/>
                <a:gd name="f156" fmla="*/ 224 f144 1"/>
                <a:gd name="f157" fmla="*/ 163 f145 1"/>
                <a:gd name="f158" fmla="*/ 320 f144 1"/>
                <a:gd name="f159" fmla="*/ 157 f145 1"/>
                <a:gd name="f160" fmla="*/ 174 f144 1"/>
                <a:gd name="f161" fmla="*/ 151 f145 1"/>
                <a:gd name="f162" fmla="*/ 172 f144 1"/>
                <a:gd name="f163" fmla="*/ 141 f145 1"/>
                <a:gd name="f164" fmla="*/ 197 f144 1"/>
                <a:gd name="f165" fmla="*/ 124 f145 1"/>
                <a:gd name="f166" fmla="*/ 246 f144 1"/>
                <a:gd name="f167" fmla="*/ 137 f145 1"/>
                <a:gd name="f168" fmla="*/ 194 f144 1"/>
                <a:gd name="f169" fmla="*/ 133 f145 1"/>
                <a:gd name="f170" fmla="*/ 191 f144 1"/>
                <a:gd name="f171" fmla="*/ 64 f145 1"/>
                <a:gd name="f172" fmla="*/ 262 f144 1"/>
                <a:gd name="f173" fmla="*/ 60 f145 1"/>
                <a:gd name="f174" fmla="*/ 258 f144 1"/>
                <a:gd name="f175" fmla="*/ 114 f145 1"/>
                <a:gd name="f176" fmla="*/ 187 f144 1"/>
                <a:gd name="f177" fmla="*/ 72 f145 1"/>
                <a:gd name="f178" fmla="*/ 98 f145 1"/>
                <a:gd name="f179" fmla="*/ 180 f144 1"/>
                <a:gd name="f180" fmla="*/ 0 f145 1"/>
                <a:gd name="f181" fmla="*/ 162 f144 1"/>
                <a:gd name="f182" fmla="*/ 157 f144 1"/>
                <a:gd name="f183" fmla="*/ 154 f145 1"/>
                <a:gd name="f184" fmla="*/ 122 f145 1"/>
                <a:gd name="f185" fmla="*/ 140 f144 1"/>
                <a:gd name="f186" fmla="*/ 123 f144 1"/>
                <a:gd name="f187" fmla="*/ 126 f145 1"/>
                <a:gd name="f188" fmla="*/ 136 f144 1"/>
                <a:gd name="f189" fmla="*/ 130 f145 1"/>
                <a:gd name="f190" fmla="*/ 132 f144 1"/>
                <a:gd name="f191" fmla="*/ 59 f145 1"/>
                <a:gd name="f192" fmla="*/ 64 f144 1"/>
                <a:gd name="f193" fmla="*/ 63 f145 1"/>
                <a:gd name="f194" fmla="*/ 59 f144 1"/>
                <a:gd name="f195" fmla="*/ 134 f145 1"/>
                <a:gd name="f196" fmla="*/ 113 f144 1"/>
                <a:gd name="f197" fmla="*/ 123 f145 1"/>
                <a:gd name="f198" fmla="*/ 72 f144 1"/>
                <a:gd name="f199" fmla="*/ 121 f144 1"/>
                <a:gd name="f200" fmla="*/ 150 f145 1"/>
                <a:gd name="f201" fmla="*/ 148 f144 1"/>
                <a:gd name="f202" fmla="*/ 146 f144 1"/>
                <a:gd name="f203" fmla="*/ 71 f144 1"/>
                <a:gd name="f204" fmla="*/ 0 f144 1"/>
                <a:gd name="f205" fmla="*/ 96 f144 1"/>
                <a:gd name="f206" fmla="*/ 184 f145 1"/>
                <a:gd name="f207" fmla="*/ 126 f144 1"/>
                <a:gd name="f208" fmla="*/ 189 f145 1"/>
                <a:gd name="f209" fmla="*/ 130 f144 1"/>
                <a:gd name="f210" fmla="*/ 255 f145 1"/>
                <a:gd name="f211" fmla="*/ 57 f144 1"/>
                <a:gd name="f212" fmla="*/ 261 f145 1"/>
                <a:gd name="f213" fmla="*/ 62 f144 1"/>
                <a:gd name="f214" fmla="*/ 207 f145 1"/>
                <a:gd name="f215" fmla="*/ 133 f144 1"/>
                <a:gd name="f216" fmla="*/ 243 f145 1"/>
                <a:gd name="f217" fmla="*/ 125 f144 1"/>
                <a:gd name="f218" fmla="*/ 202 f145 1"/>
                <a:gd name="f219" fmla="*/ 141 f144 1"/>
                <a:gd name="f220" fmla="*/ 172 f145 1"/>
                <a:gd name="f221" fmla="*/ 156 f144 1"/>
                <a:gd name="f222" fmla="*/ 321 f145 1"/>
                <a:gd name="f223" fmla="*/ 223 f145 1"/>
                <a:gd name="f224" fmla="*/ 244 f145 1"/>
                <a:gd name="f225" fmla="*/ 193 f144 1"/>
                <a:gd name="f226" fmla="*/ 196 f144 1"/>
                <a:gd name="f227" fmla="*/ 194 f145 1"/>
                <a:gd name="f228" fmla="*/ 184 f144 1"/>
                <a:gd name="f229" fmla="*/ 189 f144 1"/>
                <a:gd name="f230" fmla="*/ 262 f145 1"/>
                <a:gd name="f231" fmla="*/ 257 f144 1"/>
                <a:gd name="f232" fmla="+- f146 0 f1"/>
                <a:gd name="f233" fmla="*/ f149 1 321"/>
                <a:gd name="f234" fmla="*/ f150 1 320"/>
                <a:gd name="f235" fmla="*/ f151 1 321"/>
                <a:gd name="f236" fmla="*/ f152 1 320"/>
                <a:gd name="f237" fmla="*/ f153 1 321"/>
                <a:gd name="f238" fmla="*/ f154 1 320"/>
                <a:gd name="f239" fmla="*/ f155 1 321"/>
                <a:gd name="f240" fmla="*/ f156 1 320"/>
                <a:gd name="f241" fmla="*/ f157 1 321"/>
                <a:gd name="f242" fmla="*/ f158 1 320"/>
                <a:gd name="f243" fmla="*/ f159 1 321"/>
                <a:gd name="f244" fmla="*/ f160 1 320"/>
                <a:gd name="f245" fmla="*/ f161 1 321"/>
                <a:gd name="f246" fmla="*/ f162 1 320"/>
                <a:gd name="f247" fmla="*/ f163 1 321"/>
                <a:gd name="f248" fmla="*/ f164 1 320"/>
                <a:gd name="f249" fmla="*/ f165 1 321"/>
                <a:gd name="f250" fmla="*/ f166 1 320"/>
                <a:gd name="f251" fmla="*/ f167 1 321"/>
                <a:gd name="f252" fmla="*/ f168 1 320"/>
                <a:gd name="f253" fmla="*/ f169 1 321"/>
                <a:gd name="f254" fmla="*/ f170 1 320"/>
                <a:gd name="f255" fmla="*/ f171 1 321"/>
                <a:gd name="f256" fmla="*/ f172 1 320"/>
                <a:gd name="f257" fmla="*/ f173 1 321"/>
                <a:gd name="f258" fmla="*/ f174 1 320"/>
                <a:gd name="f259" fmla="*/ f175 1 321"/>
                <a:gd name="f260" fmla="*/ f176 1 320"/>
                <a:gd name="f261" fmla="*/ f177 1 321"/>
                <a:gd name="f262" fmla="*/ f178 1 321"/>
                <a:gd name="f263" fmla="*/ f179 1 320"/>
                <a:gd name="f264" fmla="*/ f180 1 321"/>
                <a:gd name="f265" fmla="*/ f181 1 320"/>
                <a:gd name="f266" fmla="*/ f182 1 320"/>
                <a:gd name="f267" fmla="*/ f183 1 321"/>
                <a:gd name="f268" fmla="*/ f184 1 321"/>
                <a:gd name="f269" fmla="*/ f185 1 320"/>
                <a:gd name="f270" fmla="*/ f186 1 320"/>
                <a:gd name="f271" fmla="*/ f187 1 321"/>
                <a:gd name="f272" fmla="*/ f188 1 320"/>
                <a:gd name="f273" fmla="*/ f189 1 321"/>
                <a:gd name="f274" fmla="*/ f190 1 320"/>
                <a:gd name="f275" fmla="*/ f191 1 321"/>
                <a:gd name="f276" fmla="*/ f192 1 320"/>
                <a:gd name="f277" fmla="*/ f193 1 321"/>
                <a:gd name="f278" fmla="*/ f194 1 320"/>
                <a:gd name="f279" fmla="*/ f195 1 321"/>
                <a:gd name="f280" fmla="*/ f196 1 320"/>
                <a:gd name="f281" fmla="*/ f197 1 321"/>
                <a:gd name="f282" fmla="*/ f198 1 320"/>
                <a:gd name="f283" fmla="*/ f199 1 320"/>
                <a:gd name="f284" fmla="*/ f200 1 321"/>
                <a:gd name="f285" fmla="*/ f201 1 320"/>
                <a:gd name="f286" fmla="*/ f202 1 320"/>
                <a:gd name="f287" fmla="*/ f203 1 320"/>
                <a:gd name="f288" fmla="*/ f204 1 320"/>
                <a:gd name="f289" fmla="*/ f205 1 320"/>
                <a:gd name="f290" fmla="*/ f206 1 321"/>
                <a:gd name="f291" fmla="*/ f207 1 320"/>
                <a:gd name="f292" fmla="*/ f208 1 321"/>
                <a:gd name="f293" fmla="*/ f209 1 320"/>
                <a:gd name="f294" fmla="*/ f210 1 321"/>
                <a:gd name="f295" fmla="*/ f211 1 320"/>
                <a:gd name="f296" fmla="*/ f212 1 321"/>
                <a:gd name="f297" fmla="*/ f213 1 320"/>
                <a:gd name="f298" fmla="*/ f214 1 321"/>
                <a:gd name="f299" fmla="*/ f215 1 320"/>
                <a:gd name="f300" fmla="*/ f216 1 321"/>
                <a:gd name="f301" fmla="*/ f217 1 320"/>
                <a:gd name="f302" fmla="*/ f218 1 321"/>
                <a:gd name="f303" fmla="*/ f219 1 320"/>
                <a:gd name="f304" fmla="*/ f220 1 321"/>
                <a:gd name="f305" fmla="*/ f221 1 320"/>
                <a:gd name="f306" fmla="*/ f222 1 321"/>
                <a:gd name="f307" fmla="*/ f223 1 321"/>
                <a:gd name="f308" fmla="*/ f224 1 321"/>
                <a:gd name="f309" fmla="*/ f225 1 320"/>
                <a:gd name="f310" fmla="*/ f226 1 320"/>
                <a:gd name="f311" fmla="*/ f227 1 321"/>
                <a:gd name="f312" fmla="*/ f228 1 320"/>
                <a:gd name="f313" fmla="*/ f229 1 320"/>
                <a:gd name="f314" fmla="*/ f230 1 321"/>
                <a:gd name="f315" fmla="*/ f231 1 320"/>
                <a:gd name="f316" fmla="*/ 0 1 f147"/>
                <a:gd name="f317" fmla="*/ f141 1 f147"/>
                <a:gd name="f318" fmla="*/ 0 1 f148"/>
                <a:gd name="f319" fmla="*/ f142 1 f148"/>
                <a:gd name="f320" fmla="*/ f233 1 f147"/>
                <a:gd name="f321" fmla="*/ f234 1 f148"/>
                <a:gd name="f322" fmla="*/ f235 1 f147"/>
                <a:gd name="f323" fmla="*/ f236 1 f148"/>
                <a:gd name="f324" fmla="*/ f237 1 f147"/>
                <a:gd name="f325" fmla="*/ f238 1 f148"/>
                <a:gd name="f326" fmla="*/ f239 1 f147"/>
                <a:gd name="f327" fmla="*/ f240 1 f148"/>
                <a:gd name="f328" fmla="*/ f241 1 f147"/>
                <a:gd name="f329" fmla="*/ f242 1 f148"/>
                <a:gd name="f330" fmla="*/ f243 1 f147"/>
                <a:gd name="f331" fmla="*/ f244 1 f148"/>
                <a:gd name="f332" fmla="*/ f245 1 f147"/>
                <a:gd name="f333" fmla="*/ f246 1 f148"/>
                <a:gd name="f334" fmla="*/ f247 1 f147"/>
                <a:gd name="f335" fmla="*/ f248 1 f148"/>
                <a:gd name="f336" fmla="*/ f249 1 f147"/>
                <a:gd name="f337" fmla="*/ f250 1 f148"/>
                <a:gd name="f338" fmla="*/ f251 1 f147"/>
                <a:gd name="f339" fmla="*/ f252 1 f148"/>
                <a:gd name="f340" fmla="*/ f253 1 f147"/>
                <a:gd name="f341" fmla="*/ f254 1 f148"/>
                <a:gd name="f342" fmla="*/ f255 1 f147"/>
                <a:gd name="f343" fmla="*/ f256 1 f148"/>
                <a:gd name="f344" fmla="*/ f257 1 f147"/>
                <a:gd name="f345" fmla="*/ f258 1 f148"/>
                <a:gd name="f346" fmla="*/ f259 1 f147"/>
                <a:gd name="f347" fmla="*/ f260 1 f148"/>
                <a:gd name="f348" fmla="*/ f261 1 f147"/>
                <a:gd name="f349" fmla="*/ f262 1 f147"/>
                <a:gd name="f350" fmla="*/ f263 1 f148"/>
                <a:gd name="f351" fmla="*/ f264 1 f147"/>
                <a:gd name="f352" fmla="*/ f265 1 f148"/>
                <a:gd name="f353" fmla="*/ f266 1 f148"/>
                <a:gd name="f354" fmla="*/ f267 1 f147"/>
                <a:gd name="f355" fmla="*/ f268 1 f147"/>
                <a:gd name="f356" fmla="*/ f269 1 f148"/>
                <a:gd name="f357" fmla="*/ f270 1 f148"/>
                <a:gd name="f358" fmla="*/ f271 1 f147"/>
                <a:gd name="f359" fmla="*/ f272 1 f148"/>
                <a:gd name="f360" fmla="*/ f273 1 f147"/>
                <a:gd name="f361" fmla="*/ f274 1 f148"/>
                <a:gd name="f362" fmla="*/ f275 1 f147"/>
                <a:gd name="f363" fmla="*/ f276 1 f148"/>
                <a:gd name="f364" fmla="*/ f277 1 f147"/>
                <a:gd name="f365" fmla="*/ f278 1 f148"/>
                <a:gd name="f366" fmla="*/ f279 1 f147"/>
                <a:gd name="f367" fmla="*/ f280 1 f148"/>
                <a:gd name="f368" fmla="*/ f281 1 f147"/>
                <a:gd name="f369" fmla="*/ f282 1 f148"/>
                <a:gd name="f370" fmla="*/ f283 1 f148"/>
                <a:gd name="f371" fmla="*/ f284 1 f147"/>
                <a:gd name="f372" fmla="*/ f285 1 f148"/>
                <a:gd name="f373" fmla="*/ f286 1 f148"/>
                <a:gd name="f374" fmla="*/ f287 1 f148"/>
                <a:gd name="f375" fmla="*/ f288 1 f148"/>
                <a:gd name="f376" fmla="*/ f289 1 f148"/>
                <a:gd name="f377" fmla="*/ f290 1 f147"/>
                <a:gd name="f378" fmla="*/ f291 1 f148"/>
                <a:gd name="f379" fmla="*/ f292 1 f147"/>
                <a:gd name="f380" fmla="*/ f293 1 f148"/>
                <a:gd name="f381" fmla="*/ f294 1 f147"/>
                <a:gd name="f382" fmla="*/ f295 1 f148"/>
                <a:gd name="f383" fmla="*/ f296 1 f147"/>
                <a:gd name="f384" fmla="*/ f297 1 f148"/>
                <a:gd name="f385" fmla="*/ f298 1 f147"/>
                <a:gd name="f386" fmla="*/ f299 1 f148"/>
                <a:gd name="f387" fmla="*/ f300 1 f147"/>
                <a:gd name="f388" fmla="*/ f301 1 f148"/>
                <a:gd name="f389" fmla="*/ f302 1 f147"/>
                <a:gd name="f390" fmla="*/ f303 1 f148"/>
                <a:gd name="f391" fmla="*/ f304 1 f147"/>
                <a:gd name="f392" fmla="*/ f305 1 f148"/>
                <a:gd name="f393" fmla="*/ f306 1 f147"/>
                <a:gd name="f394" fmla="*/ f307 1 f147"/>
                <a:gd name="f395" fmla="*/ f308 1 f147"/>
                <a:gd name="f396" fmla="*/ f309 1 f148"/>
                <a:gd name="f397" fmla="*/ f310 1 f148"/>
                <a:gd name="f398" fmla="*/ f311 1 f147"/>
                <a:gd name="f399" fmla="*/ f312 1 f148"/>
                <a:gd name="f400" fmla="*/ f313 1 f148"/>
                <a:gd name="f401" fmla="*/ f314 1 f147"/>
                <a:gd name="f402" fmla="*/ f315 1 f148"/>
                <a:gd name="f403" fmla="*/ f316 f138 1"/>
                <a:gd name="f404" fmla="*/ f317 f138 1"/>
                <a:gd name="f405" fmla="*/ f319 f139 1"/>
                <a:gd name="f406" fmla="*/ f318 f139 1"/>
                <a:gd name="f407" fmla="*/ f320 f138 1"/>
                <a:gd name="f408" fmla="*/ f321 f139 1"/>
                <a:gd name="f409" fmla="*/ f322 f138 1"/>
                <a:gd name="f410" fmla="*/ f323 f139 1"/>
                <a:gd name="f411" fmla="*/ f324 f138 1"/>
                <a:gd name="f412" fmla="*/ f325 f139 1"/>
                <a:gd name="f413" fmla="*/ f326 f138 1"/>
                <a:gd name="f414" fmla="*/ f327 f139 1"/>
                <a:gd name="f415" fmla="*/ f328 f138 1"/>
                <a:gd name="f416" fmla="*/ f329 f139 1"/>
                <a:gd name="f417" fmla="*/ f330 f138 1"/>
                <a:gd name="f418" fmla="*/ f331 f139 1"/>
                <a:gd name="f419" fmla="*/ f332 f138 1"/>
                <a:gd name="f420" fmla="*/ f333 f139 1"/>
                <a:gd name="f421" fmla="*/ f334 f138 1"/>
                <a:gd name="f422" fmla="*/ f335 f139 1"/>
                <a:gd name="f423" fmla="*/ f336 f138 1"/>
                <a:gd name="f424" fmla="*/ f337 f139 1"/>
                <a:gd name="f425" fmla="*/ f338 f138 1"/>
                <a:gd name="f426" fmla="*/ f339 f139 1"/>
                <a:gd name="f427" fmla="*/ f340 f138 1"/>
                <a:gd name="f428" fmla="*/ f341 f139 1"/>
                <a:gd name="f429" fmla="*/ f342 f138 1"/>
                <a:gd name="f430" fmla="*/ f343 f139 1"/>
                <a:gd name="f431" fmla="*/ f344 f138 1"/>
                <a:gd name="f432" fmla="*/ f345 f139 1"/>
                <a:gd name="f433" fmla="*/ f346 f138 1"/>
                <a:gd name="f434" fmla="*/ f347 f139 1"/>
                <a:gd name="f435" fmla="*/ f348 f138 1"/>
                <a:gd name="f436" fmla="*/ f349 f138 1"/>
                <a:gd name="f437" fmla="*/ f350 f139 1"/>
                <a:gd name="f438" fmla="*/ f351 f138 1"/>
                <a:gd name="f439" fmla="*/ f352 f139 1"/>
                <a:gd name="f440" fmla="*/ f353 f139 1"/>
                <a:gd name="f441" fmla="*/ f354 f138 1"/>
                <a:gd name="f442" fmla="*/ f355 f138 1"/>
                <a:gd name="f443" fmla="*/ f356 f139 1"/>
                <a:gd name="f444" fmla="*/ f357 f139 1"/>
                <a:gd name="f445" fmla="*/ f358 f138 1"/>
                <a:gd name="f446" fmla="*/ f359 f139 1"/>
                <a:gd name="f447" fmla="*/ f360 f138 1"/>
                <a:gd name="f448" fmla="*/ f361 f139 1"/>
                <a:gd name="f449" fmla="*/ f362 f138 1"/>
                <a:gd name="f450" fmla="*/ f363 f139 1"/>
                <a:gd name="f451" fmla="*/ f364 f138 1"/>
                <a:gd name="f452" fmla="*/ f365 f139 1"/>
                <a:gd name="f453" fmla="*/ f366 f138 1"/>
                <a:gd name="f454" fmla="*/ f367 f139 1"/>
                <a:gd name="f455" fmla="*/ f368 f138 1"/>
                <a:gd name="f456" fmla="*/ f369 f139 1"/>
                <a:gd name="f457" fmla="*/ f370 f139 1"/>
                <a:gd name="f458" fmla="*/ f371 f138 1"/>
                <a:gd name="f459" fmla="*/ f372 f139 1"/>
                <a:gd name="f460" fmla="*/ f373 f139 1"/>
                <a:gd name="f461" fmla="*/ f374 f139 1"/>
                <a:gd name="f462" fmla="*/ f375 f139 1"/>
                <a:gd name="f463" fmla="*/ f376 f139 1"/>
                <a:gd name="f464" fmla="*/ f377 f138 1"/>
                <a:gd name="f465" fmla="*/ f378 f139 1"/>
                <a:gd name="f466" fmla="*/ f379 f138 1"/>
                <a:gd name="f467" fmla="*/ f380 f139 1"/>
                <a:gd name="f468" fmla="*/ f381 f138 1"/>
                <a:gd name="f469" fmla="*/ f382 f139 1"/>
                <a:gd name="f470" fmla="*/ f383 f138 1"/>
                <a:gd name="f471" fmla="*/ f384 f139 1"/>
                <a:gd name="f472" fmla="*/ f385 f138 1"/>
                <a:gd name="f473" fmla="*/ f386 f139 1"/>
                <a:gd name="f474" fmla="*/ f387 f138 1"/>
                <a:gd name="f475" fmla="*/ f388 f139 1"/>
                <a:gd name="f476" fmla="*/ f389 f138 1"/>
                <a:gd name="f477" fmla="*/ f390 f139 1"/>
                <a:gd name="f478" fmla="*/ f391 f138 1"/>
                <a:gd name="f479" fmla="*/ f392 f139 1"/>
                <a:gd name="f480" fmla="*/ f393 f138 1"/>
                <a:gd name="f481" fmla="*/ f394 f138 1"/>
                <a:gd name="f482" fmla="*/ f395 f138 1"/>
                <a:gd name="f483" fmla="*/ f396 f139 1"/>
                <a:gd name="f484" fmla="*/ f397 f139 1"/>
                <a:gd name="f485" fmla="*/ f398 f138 1"/>
                <a:gd name="f486" fmla="*/ f399 f139 1"/>
                <a:gd name="f487" fmla="*/ f400 f139 1"/>
                <a:gd name="f488" fmla="*/ f401 f138 1"/>
                <a:gd name="f489" fmla="*/ f402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2">
                  <a:pos x="f407" y="f408"/>
                </a:cxn>
                <a:cxn ang="f232">
                  <a:pos x="f409" y="f410"/>
                </a:cxn>
                <a:cxn ang="f232">
                  <a:pos x="f411" y="f412"/>
                </a:cxn>
                <a:cxn ang="f232">
                  <a:pos x="f413" y="f414"/>
                </a:cxn>
                <a:cxn ang="f232">
                  <a:pos x="f415" y="f416"/>
                </a:cxn>
                <a:cxn ang="f232">
                  <a:pos x="f417" y="f416"/>
                </a:cxn>
                <a:cxn ang="f232">
                  <a:pos x="f417" y="f418"/>
                </a:cxn>
                <a:cxn ang="f232">
                  <a:pos x="f419" y="f420"/>
                </a:cxn>
                <a:cxn ang="f232">
                  <a:pos x="f421" y="f422"/>
                </a:cxn>
                <a:cxn ang="f232">
                  <a:pos x="f423" y="f424"/>
                </a:cxn>
                <a:cxn ang="f232">
                  <a:pos x="f425" y="f426"/>
                </a:cxn>
                <a:cxn ang="f232">
                  <a:pos x="f427" y="f428"/>
                </a:cxn>
                <a:cxn ang="f232">
                  <a:pos x="f429" y="f430"/>
                </a:cxn>
                <a:cxn ang="f232">
                  <a:pos x="f431" y="f432"/>
                </a:cxn>
                <a:cxn ang="f232">
                  <a:pos x="f433" y="f434"/>
                </a:cxn>
                <a:cxn ang="f232">
                  <a:pos x="f435" y="f422"/>
                </a:cxn>
                <a:cxn ang="f232">
                  <a:pos x="f436" y="f437"/>
                </a:cxn>
                <a:cxn ang="f232">
                  <a:pos x="f438" y="f439"/>
                </a:cxn>
                <a:cxn ang="f232">
                  <a:pos x="f438" y="f440"/>
                </a:cxn>
                <a:cxn ang="f232">
                  <a:pos x="f441" y="f440"/>
                </a:cxn>
                <a:cxn ang="f232">
                  <a:pos x="f442" y="f443"/>
                </a:cxn>
                <a:cxn ang="f232">
                  <a:pos x="f435" y="f444"/>
                </a:cxn>
                <a:cxn ang="f232">
                  <a:pos x="f445" y="f446"/>
                </a:cxn>
                <a:cxn ang="f232">
                  <a:pos x="f447" y="f448"/>
                </a:cxn>
                <a:cxn ang="f232">
                  <a:pos x="f449" y="f450"/>
                </a:cxn>
                <a:cxn ang="f232">
                  <a:pos x="f451" y="f452"/>
                </a:cxn>
                <a:cxn ang="f232">
                  <a:pos x="f453" y="f454"/>
                </a:cxn>
                <a:cxn ang="f232">
                  <a:pos x="f455" y="f456"/>
                </a:cxn>
                <a:cxn ang="f232">
                  <a:pos x="f421" y="f457"/>
                </a:cxn>
                <a:cxn ang="f232">
                  <a:pos x="f458" y="f459"/>
                </a:cxn>
                <a:cxn ang="f232">
                  <a:pos x="f417" y="f460"/>
                </a:cxn>
                <a:cxn ang="f232">
                  <a:pos x="f417" y="f461"/>
                </a:cxn>
                <a:cxn ang="f232">
                  <a:pos x="f417" y="f462"/>
                </a:cxn>
                <a:cxn ang="f232">
                  <a:pos x="f415" y="f462"/>
                </a:cxn>
                <a:cxn ang="f232">
                  <a:pos x="f413" y="f463"/>
                </a:cxn>
                <a:cxn ang="f232">
                  <a:pos x="f411" y="f456"/>
                </a:cxn>
                <a:cxn ang="f232">
                  <a:pos x="f464" y="f465"/>
                </a:cxn>
                <a:cxn ang="f232">
                  <a:pos x="f466" y="f467"/>
                </a:cxn>
                <a:cxn ang="f232">
                  <a:pos x="f468" y="f469"/>
                </a:cxn>
                <a:cxn ang="f232">
                  <a:pos x="f470" y="f471"/>
                </a:cxn>
                <a:cxn ang="f232">
                  <a:pos x="f472" y="f473"/>
                </a:cxn>
                <a:cxn ang="f232">
                  <a:pos x="f474" y="f475"/>
                </a:cxn>
                <a:cxn ang="f232">
                  <a:pos x="f476" y="f477"/>
                </a:cxn>
                <a:cxn ang="f232">
                  <a:pos x="f478" y="f479"/>
                </a:cxn>
                <a:cxn ang="f232">
                  <a:pos x="f480" y="f479"/>
                </a:cxn>
                <a:cxn ang="f232">
                  <a:pos x="f480" y="f439"/>
                </a:cxn>
                <a:cxn ang="f232">
                  <a:pos x="f481" y="f437"/>
                </a:cxn>
                <a:cxn ang="f232">
                  <a:pos x="f482" y="f483"/>
                </a:cxn>
                <a:cxn ang="f232">
                  <a:pos x="f474" y="f484"/>
                </a:cxn>
                <a:cxn ang="f232">
                  <a:pos x="f485" y="f486"/>
                </a:cxn>
                <a:cxn ang="f232">
                  <a:pos x="f466" y="f487"/>
                </a:cxn>
                <a:cxn ang="f232">
                  <a:pos x="f488" y="f489"/>
                </a:cxn>
                <a:cxn ang="f232">
                  <a:pos x="f407" y="f408"/>
                </a:cxn>
              </a:cxnLst>
              <a:rect l="f403" t="f406" r="f404" b="f405"/>
              <a:pathLst>
                <a:path w="321" h="32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" y="f26"/>
                  </a:cubicBezTo>
                  <a:cubicBezTo>
                    <a:pt x="f27" y="f8"/>
                    <a:pt x="f28" y="f29"/>
                    <a:pt x="f30" y="f7"/>
                  </a:cubicBezTo>
                  <a:cubicBezTo>
                    <a:pt x="f31" y="f7"/>
                    <a:pt x="f32" y="f7"/>
                    <a:pt x="f33" y="f7"/>
                  </a:cubicBezTo>
                  <a:cubicBezTo>
                    <a:pt x="f33" y="f34"/>
                    <a:pt x="f33" y="f35"/>
                    <a:pt x="f33" y="f27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2"/>
                    <a:pt x="f42" y="f22"/>
                    <a:pt x="f43" y="f44"/>
                  </a:cubicBezTo>
                  <a:cubicBezTo>
                    <a:pt x="f41" y="f45"/>
                    <a:pt x="f46" y="f47"/>
                    <a:pt x="f48" y="f49"/>
                  </a:cubicBezTo>
                  <a:cubicBezTo>
                    <a:pt x="f50" y="f13"/>
                    <a:pt x="f51" y="f52"/>
                    <a:pt x="f53" y="f18"/>
                  </a:cubicBezTo>
                  <a:cubicBezTo>
                    <a:pt x="f54" y="f55"/>
                    <a:pt x="f56" y="f57"/>
                    <a:pt x="f51" y="f16"/>
                  </a:cubicBezTo>
                  <a:cubicBezTo>
                    <a:pt x="f58" y="f59"/>
                    <a:pt x="f60" y="f23"/>
                    <a:pt x="f61" y="f62"/>
                  </a:cubicBezTo>
                  <a:cubicBezTo>
                    <a:pt x="f63" y="f64"/>
                    <a:pt x="f65" y="f66"/>
                    <a:pt x="f67" y="f8"/>
                  </a:cubicBezTo>
                  <a:cubicBezTo>
                    <a:pt x="f68" y="f69"/>
                    <a:pt x="f70" y="f71"/>
                    <a:pt x="f72" y="f24"/>
                  </a:cubicBezTo>
                  <a:cubicBezTo>
                    <a:pt x="f73" y="f16"/>
                    <a:pt x="f74" y="f55"/>
                    <a:pt x="f75" y="f44"/>
                  </a:cubicBezTo>
                  <a:cubicBezTo>
                    <a:pt x="f76" y="f22"/>
                    <a:pt x="f74" y="f77"/>
                    <a:pt x="f78" y="f2"/>
                  </a:cubicBezTo>
                  <a:cubicBezTo>
                    <a:pt x="f79" y="f37"/>
                    <a:pt x="f80" y="f28"/>
                    <a:pt x="f5" y="f81"/>
                  </a:cubicBezTo>
                  <a:cubicBezTo>
                    <a:pt x="f5" y="f82"/>
                    <a:pt x="f5" y="f32"/>
                    <a:pt x="f5" y="f33"/>
                  </a:cubicBezTo>
                  <a:cubicBezTo>
                    <a:pt x="f83" y="f33"/>
                    <a:pt x="f84" y="f33"/>
                    <a:pt x="f85" y="f33"/>
                  </a:cubicBezTo>
                  <a:cubicBezTo>
                    <a:pt x="f86" y="f87"/>
                    <a:pt x="f54" y="f56"/>
                    <a:pt x="f88" y="f46"/>
                  </a:cubicBezTo>
                  <a:cubicBezTo>
                    <a:pt x="f89" y="f90"/>
                    <a:pt x="f91" y="f53"/>
                    <a:pt x="f75" y="f92"/>
                  </a:cubicBezTo>
                  <a:cubicBezTo>
                    <a:pt x="f70" y="f93"/>
                    <a:pt x="f58" y="f94"/>
                    <a:pt x="f95" y="f54"/>
                  </a:cubicBezTo>
                  <a:cubicBezTo>
                    <a:pt x="f96" y="f97"/>
                    <a:pt x="f50" y="f56"/>
                    <a:pt x="f98" y="f94"/>
                  </a:cubicBezTo>
                  <a:cubicBezTo>
                    <a:pt x="f99" y="f58"/>
                    <a:pt x="f100" y="f60"/>
                    <a:pt x="f101" y="f61"/>
                  </a:cubicBezTo>
                  <a:cubicBezTo>
                    <a:pt x="f67" y="f63"/>
                    <a:pt x="f63" y="f65"/>
                    <a:pt x="f79" y="f101"/>
                  </a:cubicBezTo>
                  <a:cubicBezTo>
                    <a:pt x="f102" y="f103"/>
                    <a:pt x="f104" y="f70"/>
                    <a:pt x="f56" y="f105"/>
                  </a:cubicBezTo>
                  <a:cubicBezTo>
                    <a:pt x="f98" y="f78"/>
                    <a:pt x="f96" y="f74"/>
                    <a:pt x="f92" y="f75"/>
                  </a:cubicBezTo>
                  <a:cubicBezTo>
                    <a:pt x="f53" y="f91"/>
                    <a:pt x="f90" y="f84"/>
                    <a:pt x="f43" y="f106"/>
                  </a:cubicBezTo>
                  <a:cubicBezTo>
                    <a:pt x="f42" y="f50"/>
                    <a:pt x="f41" y="f42"/>
                    <a:pt x="f107" y="f90"/>
                  </a:cubicBezTo>
                  <a:cubicBezTo>
                    <a:pt x="f108" y="f90"/>
                    <a:pt x="f36" y="f41"/>
                    <a:pt x="f33" y="f109"/>
                  </a:cubicBezTo>
                  <a:cubicBezTo>
                    <a:pt x="f33" y="f106"/>
                    <a:pt x="f33" y="f110"/>
                    <a:pt x="f33" y="f111"/>
                  </a:cubicBezTo>
                  <a:cubicBezTo>
                    <a:pt x="f33" y="f112"/>
                    <a:pt x="f33" y="f113"/>
                    <a:pt x="f33" y="f5"/>
                  </a:cubicBezTo>
                  <a:cubicBezTo>
                    <a:pt x="f32" y="f5"/>
                    <a:pt x="f31" y="f5"/>
                    <a:pt x="f30" y="f5"/>
                  </a:cubicBezTo>
                  <a:cubicBezTo>
                    <a:pt x="f28" y="f80"/>
                    <a:pt x="f27" y="f63"/>
                    <a:pt x="f2" y="f110"/>
                  </a:cubicBezTo>
                  <a:cubicBezTo>
                    <a:pt x="f77" y="f74"/>
                    <a:pt x="f22" y="f76"/>
                    <a:pt x="f20" y="f75"/>
                  </a:cubicBezTo>
                  <a:cubicBezTo>
                    <a:pt x="f57" y="f70"/>
                    <a:pt x="f14" y="f58"/>
                    <a:pt x="f114" y="f95"/>
                  </a:cubicBezTo>
                  <a:cubicBezTo>
                    <a:pt x="f77" y="f93"/>
                    <a:pt x="f14" y="f50"/>
                    <a:pt x="f115" y="f98"/>
                  </a:cubicBezTo>
                  <a:cubicBezTo>
                    <a:pt x="f116" y="f99"/>
                    <a:pt x="f25" y="f117"/>
                    <a:pt x="f118" y="f119"/>
                  </a:cubicBezTo>
                  <a:cubicBezTo>
                    <a:pt x="f120" y="f101"/>
                    <a:pt x="f66" y="f67"/>
                    <a:pt x="f9" y="f63"/>
                  </a:cubicBezTo>
                  <a:cubicBezTo>
                    <a:pt x="f121" y="f102"/>
                    <a:pt x="f122" y="f123"/>
                    <a:pt x="f15" y="f51"/>
                  </a:cubicBezTo>
                  <a:cubicBezTo>
                    <a:pt x="f17" y="f98"/>
                    <a:pt x="f19" y="f96"/>
                    <a:pt x="f124" y="f125"/>
                  </a:cubicBezTo>
                  <a:cubicBezTo>
                    <a:pt x="f126" y="f56"/>
                    <a:pt x="f17" y="f127"/>
                    <a:pt x="f128" y="f43"/>
                  </a:cubicBezTo>
                  <a:cubicBezTo>
                    <a:pt x="f115" y="f97"/>
                    <a:pt x="f2" y="f87"/>
                    <a:pt x="f39" y="f129"/>
                  </a:cubicBezTo>
                  <a:cubicBezTo>
                    <a:pt x="f35" y="f129"/>
                    <a:pt x="f130" y="f129"/>
                    <a:pt x="f6" y="f129"/>
                  </a:cubicBezTo>
                  <a:cubicBezTo>
                    <a:pt x="f6" y="f131"/>
                    <a:pt x="f6" y="f82"/>
                    <a:pt x="f6" y="f81"/>
                  </a:cubicBezTo>
                  <a:cubicBezTo>
                    <a:pt x="f132" y="f28"/>
                    <a:pt x="f8" y="f37"/>
                    <a:pt x="f35" y="f2"/>
                  </a:cubicBezTo>
                  <a:cubicBezTo>
                    <a:pt x="f19" y="f77"/>
                    <a:pt x="f23" y="f115"/>
                    <a:pt x="f11" y="f55"/>
                  </a:cubicBezTo>
                  <a:cubicBezTo>
                    <a:pt x="f11" y="f18"/>
                    <a:pt x="f11" y="f133"/>
                    <a:pt x="f124" y="f134"/>
                  </a:cubicBezTo>
                  <a:cubicBezTo>
                    <a:pt x="f13" y="f57"/>
                    <a:pt x="f52" y="f14"/>
                    <a:pt x="f18" y="f114"/>
                  </a:cubicBezTo>
                  <a:cubicBezTo>
                    <a:pt x="f57" y="f77"/>
                    <a:pt x="f16" y="f14"/>
                    <a:pt x="f115" y="f115"/>
                  </a:cubicBezTo>
                  <a:cubicBezTo>
                    <a:pt x="f12" y="f135"/>
                    <a:pt x="f23" y="f136"/>
                    <a:pt x="f62" y="f120"/>
                  </a:cubicBezTo>
                  <a:cubicBezTo>
                    <a:pt x="f9" y="f8"/>
                    <a:pt x="f66" y="f66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E388283-C6C2-293C-6032-3012FE8ED8F2}"/>
                </a:ext>
              </a:extLst>
            </p:cNvPr>
            <p:cNvSpPr/>
            <p:nvPr/>
          </p:nvSpPr>
          <p:spPr>
            <a:xfrm>
              <a:off x="2329552" y="3985659"/>
              <a:ext cx="508388" cy="3857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1"/>
                <a:gd name="f7" fmla="val 165"/>
                <a:gd name="f8" fmla="val 132"/>
                <a:gd name="f9" fmla="val 142"/>
                <a:gd name="f10" fmla="val 153"/>
                <a:gd name="f11" fmla="val 163"/>
                <a:gd name="f12" fmla="val 10"/>
                <a:gd name="f13" fmla="val 20"/>
                <a:gd name="f14" fmla="val 32"/>
                <a:gd name="f15" fmla="val 176"/>
                <a:gd name="f16" fmla="val 190"/>
                <a:gd name="f17" fmla="val 33"/>
                <a:gd name="f18" fmla="val 204"/>
                <a:gd name="f19" fmla="val 34"/>
                <a:gd name="f20" fmla="val 205"/>
                <a:gd name="f21" fmla="val 43"/>
                <a:gd name="f22" fmla="val 51"/>
                <a:gd name="f23" fmla="val 206"/>
                <a:gd name="f24" fmla="val 60"/>
                <a:gd name="f25" fmla="val 213"/>
                <a:gd name="f26" fmla="val 64"/>
                <a:gd name="f27" fmla="val 223"/>
                <a:gd name="f28" fmla="val 80"/>
                <a:gd name="f29" fmla="val 218"/>
                <a:gd name="f30" fmla="val 81"/>
                <a:gd name="f31" fmla="val 212"/>
                <a:gd name="f32" fmla="val 82"/>
                <a:gd name="f33" fmla="val 84"/>
                <a:gd name="f34" fmla="val 209"/>
                <a:gd name="f35" fmla="val 110"/>
                <a:gd name="f36" fmla="val 135"/>
                <a:gd name="f37" fmla="val 217"/>
                <a:gd name="f38" fmla="val 164"/>
                <a:gd name="f39" fmla="val 185"/>
                <a:gd name="f40" fmla="val 155"/>
                <a:gd name="f41" fmla="val 159"/>
                <a:gd name="f42" fmla="val 146"/>
                <a:gd name="f43" fmla="val 140"/>
                <a:gd name="f44" fmla="val 123"/>
                <a:gd name="f45" fmla="val 137"/>
                <a:gd name="f46" fmla="val 112"/>
                <a:gd name="f47" fmla="val 103"/>
                <a:gd name="f48" fmla="val 75"/>
                <a:gd name="f49" fmla="val 147"/>
                <a:gd name="f50" fmla="val 47"/>
                <a:gd name="f51" fmla="val 156"/>
                <a:gd name="f52" fmla="val 15"/>
                <a:gd name="f53" fmla="val 19"/>
                <a:gd name="f54" fmla="val 8"/>
                <a:gd name="f55" fmla="val 129"/>
                <a:gd name="f56" fmla="val 24"/>
                <a:gd name="f57" fmla="val 101"/>
                <a:gd name="f58" fmla="val 83"/>
                <a:gd name="f59" fmla="val 62"/>
                <a:gd name="f60" fmla="val 13"/>
                <a:gd name="f61" fmla="val 25"/>
                <a:gd name="f62" fmla="val 61"/>
                <a:gd name="f63" fmla="val 52"/>
                <a:gd name="f64" fmla="val 26"/>
                <a:gd name="f65" fmla="val 27"/>
                <a:gd name="f66" fmla="val 40"/>
                <a:gd name="f67" fmla="val 53"/>
                <a:gd name="f68" fmla="val 67"/>
                <a:gd name="f69" fmla="val 21"/>
                <a:gd name="f70" fmla="val 11"/>
                <a:gd name="f71" fmla="val 77"/>
                <a:gd name="f72" fmla="val 87"/>
                <a:gd name="f73" fmla="val 99"/>
                <a:gd name="f74" fmla="val 120"/>
                <a:gd name="f75" fmla="val 46"/>
                <a:gd name="f76" fmla="val 95"/>
                <a:gd name="f77" fmla="val 105"/>
                <a:gd name="f78" fmla="val 115"/>
                <a:gd name="f79" fmla="val 68"/>
                <a:gd name="f80" fmla="val 88"/>
                <a:gd name="f81" fmla="val 109"/>
                <a:gd name="f82" fmla="val 104"/>
                <a:gd name="f83" fmla="val 93"/>
                <a:gd name="f84" fmla="val 121"/>
                <a:gd name="f85" fmla="val 143"/>
                <a:gd name="f86" fmla="+- 0 0 -90"/>
                <a:gd name="f87" fmla="*/ f3 1 231"/>
                <a:gd name="f88" fmla="*/ f4 1 165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231"/>
                <a:gd name="f97" fmla="*/ f93 1 165"/>
                <a:gd name="f98" fmla="*/ 132 f94 1"/>
                <a:gd name="f99" fmla="*/ 0 f93 1"/>
                <a:gd name="f100" fmla="*/ 163 f94 1"/>
                <a:gd name="f101" fmla="*/ 32 f93 1"/>
                <a:gd name="f102" fmla="*/ 204 f94 1"/>
                <a:gd name="f103" fmla="*/ 34 f93 1"/>
                <a:gd name="f104" fmla="*/ 206 f94 1"/>
                <a:gd name="f105" fmla="*/ 60 f93 1"/>
                <a:gd name="f106" fmla="*/ 223 f94 1"/>
                <a:gd name="f107" fmla="*/ 80 f93 1"/>
                <a:gd name="f108" fmla="*/ 84 f93 1"/>
                <a:gd name="f109" fmla="*/ 217 f94 1"/>
                <a:gd name="f110" fmla="*/ 164 f93 1"/>
                <a:gd name="f111" fmla="*/ 140 f93 1"/>
                <a:gd name="f112" fmla="*/ 103 f94 1"/>
                <a:gd name="f113" fmla="*/ 15 f94 1"/>
                <a:gd name="f114" fmla="*/ 165 f93 1"/>
                <a:gd name="f115" fmla="*/ 24 f94 1"/>
                <a:gd name="f116" fmla="*/ 112 f93 1"/>
                <a:gd name="f117" fmla="*/ 8 f94 1"/>
                <a:gd name="f118" fmla="*/ 25 f94 1"/>
                <a:gd name="f119" fmla="*/ 61 f93 1"/>
                <a:gd name="f120" fmla="*/ 27 f94 1"/>
                <a:gd name="f121" fmla="*/ 33 f93 1"/>
                <a:gd name="f122" fmla="*/ 67 f94 1"/>
                <a:gd name="f123" fmla="*/ 99 f94 1"/>
                <a:gd name="f124" fmla="*/ 46 f94 1"/>
                <a:gd name="f125" fmla="*/ 82 f93 1"/>
                <a:gd name="f126" fmla="*/ 115 f93 1"/>
                <a:gd name="f127" fmla="*/ 109 f94 1"/>
                <a:gd name="f128" fmla="*/ 121 f94 1"/>
                <a:gd name="f129" fmla="*/ 185 f94 1"/>
                <a:gd name="f130" fmla="+- f95 0 f1"/>
                <a:gd name="f131" fmla="*/ f98 1 231"/>
                <a:gd name="f132" fmla="*/ f99 1 165"/>
                <a:gd name="f133" fmla="*/ f100 1 231"/>
                <a:gd name="f134" fmla="*/ f101 1 165"/>
                <a:gd name="f135" fmla="*/ f102 1 231"/>
                <a:gd name="f136" fmla="*/ f103 1 165"/>
                <a:gd name="f137" fmla="*/ f104 1 231"/>
                <a:gd name="f138" fmla="*/ f105 1 165"/>
                <a:gd name="f139" fmla="*/ f106 1 231"/>
                <a:gd name="f140" fmla="*/ f107 1 165"/>
                <a:gd name="f141" fmla="*/ f108 1 165"/>
                <a:gd name="f142" fmla="*/ f109 1 231"/>
                <a:gd name="f143" fmla="*/ f110 1 165"/>
                <a:gd name="f144" fmla="*/ f111 1 165"/>
                <a:gd name="f145" fmla="*/ f112 1 231"/>
                <a:gd name="f146" fmla="*/ f113 1 231"/>
                <a:gd name="f147" fmla="*/ f114 1 165"/>
                <a:gd name="f148" fmla="*/ f115 1 231"/>
                <a:gd name="f149" fmla="*/ f116 1 165"/>
                <a:gd name="f150" fmla="*/ f117 1 231"/>
                <a:gd name="f151" fmla="*/ f118 1 231"/>
                <a:gd name="f152" fmla="*/ f119 1 165"/>
                <a:gd name="f153" fmla="*/ f120 1 231"/>
                <a:gd name="f154" fmla="*/ f121 1 165"/>
                <a:gd name="f155" fmla="*/ f122 1 231"/>
                <a:gd name="f156" fmla="*/ f123 1 231"/>
                <a:gd name="f157" fmla="*/ f124 1 231"/>
                <a:gd name="f158" fmla="*/ f125 1 165"/>
                <a:gd name="f159" fmla="*/ f126 1 165"/>
                <a:gd name="f160" fmla="*/ f127 1 231"/>
                <a:gd name="f161" fmla="*/ f128 1 231"/>
                <a:gd name="f162" fmla="*/ f129 1 231"/>
                <a:gd name="f163" fmla="*/ 0 1 f96"/>
                <a:gd name="f164" fmla="*/ f90 1 f96"/>
                <a:gd name="f165" fmla="*/ 0 1 f97"/>
                <a:gd name="f166" fmla="*/ f91 1 f97"/>
                <a:gd name="f167" fmla="*/ f131 1 f96"/>
                <a:gd name="f168" fmla="*/ f132 1 f97"/>
                <a:gd name="f169" fmla="*/ f133 1 f96"/>
                <a:gd name="f170" fmla="*/ f134 1 f97"/>
                <a:gd name="f171" fmla="*/ f135 1 f96"/>
                <a:gd name="f172" fmla="*/ f136 1 f97"/>
                <a:gd name="f173" fmla="*/ f137 1 f96"/>
                <a:gd name="f174" fmla="*/ f138 1 f97"/>
                <a:gd name="f175" fmla="*/ f139 1 f96"/>
                <a:gd name="f176" fmla="*/ f140 1 f97"/>
                <a:gd name="f177" fmla="*/ f141 1 f97"/>
                <a:gd name="f178" fmla="*/ f142 1 f96"/>
                <a:gd name="f179" fmla="*/ f143 1 f97"/>
                <a:gd name="f180" fmla="*/ f144 1 f97"/>
                <a:gd name="f181" fmla="*/ f145 1 f96"/>
                <a:gd name="f182" fmla="*/ f146 1 f96"/>
                <a:gd name="f183" fmla="*/ f147 1 f97"/>
                <a:gd name="f184" fmla="*/ f148 1 f96"/>
                <a:gd name="f185" fmla="*/ f149 1 f97"/>
                <a:gd name="f186" fmla="*/ f150 1 f96"/>
                <a:gd name="f187" fmla="*/ f151 1 f96"/>
                <a:gd name="f188" fmla="*/ f152 1 f97"/>
                <a:gd name="f189" fmla="*/ f153 1 f96"/>
                <a:gd name="f190" fmla="*/ f154 1 f97"/>
                <a:gd name="f191" fmla="*/ f155 1 f96"/>
                <a:gd name="f192" fmla="*/ f156 1 f96"/>
                <a:gd name="f193" fmla="*/ f157 1 f96"/>
                <a:gd name="f194" fmla="*/ f158 1 f97"/>
                <a:gd name="f195" fmla="*/ f159 1 f97"/>
                <a:gd name="f196" fmla="*/ f160 1 f96"/>
                <a:gd name="f197" fmla="*/ f161 1 f96"/>
                <a:gd name="f198" fmla="*/ f162 1 f96"/>
                <a:gd name="f199" fmla="*/ f163 f87 1"/>
                <a:gd name="f200" fmla="*/ f164 f87 1"/>
                <a:gd name="f201" fmla="*/ f166 f88 1"/>
                <a:gd name="f202" fmla="*/ f165 f88 1"/>
                <a:gd name="f203" fmla="*/ f167 f87 1"/>
                <a:gd name="f204" fmla="*/ f168 f88 1"/>
                <a:gd name="f205" fmla="*/ f169 f87 1"/>
                <a:gd name="f206" fmla="*/ f170 f88 1"/>
                <a:gd name="f207" fmla="*/ f171 f87 1"/>
                <a:gd name="f208" fmla="*/ f172 f88 1"/>
                <a:gd name="f209" fmla="*/ f173 f87 1"/>
                <a:gd name="f210" fmla="*/ f174 f88 1"/>
                <a:gd name="f211" fmla="*/ f175 f87 1"/>
                <a:gd name="f212" fmla="*/ f176 f88 1"/>
                <a:gd name="f213" fmla="*/ f177 f88 1"/>
                <a:gd name="f214" fmla="*/ f178 f87 1"/>
                <a:gd name="f215" fmla="*/ f179 f88 1"/>
                <a:gd name="f216" fmla="*/ f180 f88 1"/>
                <a:gd name="f217" fmla="*/ f181 f87 1"/>
                <a:gd name="f218" fmla="*/ f182 f87 1"/>
                <a:gd name="f219" fmla="*/ f183 f88 1"/>
                <a:gd name="f220" fmla="*/ f184 f87 1"/>
                <a:gd name="f221" fmla="*/ f185 f88 1"/>
                <a:gd name="f222" fmla="*/ f186 f87 1"/>
                <a:gd name="f223" fmla="*/ f187 f87 1"/>
                <a:gd name="f224" fmla="*/ f188 f88 1"/>
                <a:gd name="f225" fmla="*/ f189 f87 1"/>
                <a:gd name="f226" fmla="*/ f190 f88 1"/>
                <a:gd name="f227" fmla="*/ f191 f87 1"/>
                <a:gd name="f228" fmla="*/ f192 f87 1"/>
                <a:gd name="f229" fmla="*/ f193 f87 1"/>
                <a:gd name="f230" fmla="*/ f194 f88 1"/>
                <a:gd name="f231" fmla="*/ f195 f88 1"/>
                <a:gd name="f232" fmla="*/ f196 f87 1"/>
                <a:gd name="f233" fmla="*/ f197 f87 1"/>
                <a:gd name="f234" fmla="*/ f198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3" y="f204"/>
                </a:cxn>
                <a:cxn ang="f130">
                  <a:pos x="f205" y="f204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07" y="f213"/>
                </a:cxn>
                <a:cxn ang="f130">
                  <a:pos x="f214" y="f215"/>
                </a:cxn>
                <a:cxn ang="f130">
                  <a:pos x="f203" y="f216"/>
                </a:cxn>
                <a:cxn ang="f130">
                  <a:pos x="f217" y="f216"/>
                </a:cxn>
                <a:cxn ang="f130">
                  <a:pos x="f218" y="f219"/>
                </a:cxn>
                <a:cxn ang="f130">
                  <a:pos x="f220" y="f221"/>
                </a:cxn>
                <a:cxn ang="f130">
                  <a:pos x="f222" y="f212"/>
                </a:cxn>
                <a:cxn ang="f130">
                  <a:pos x="f223" y="f224"/>
                </a:cxn>
                <a:cxn ang="f130">
                  <a:pos x="f225" y="f226"/>
                </a:cxn>
                <a:cxn ang="f130">
                  <a:pos x="f227" y="f226"/>
                </a:cxn>
                <a:cxn ang="f130">
                  <a:pos x="f227" y="f204"/>
                </a:cxn>
                <a:cxn ang="f130">
                  <a:pos x="f228" y="f204"/>
                </a:cxn>
                <a:cxn ang="f130">
                  <a:pos x="f228" y="f206"/>
                </a:cxn>
                <a:cxn ang="f130">
                  <a:pos x="f203" y="f206"/>
                </a:cxn>
                <a:cxn ang="f130">
                  <a:pos x="f203" y="f204"/>
                </a:cxn>
                <a:cxn ang="f130">
                  <a:pos x="f229" y="f230"/>
                </a:cxn>
                <a:cxn ang="f130">
                  <a:pos x="f229" y="f231"/>
                </a:cxn>
                <a:cxn ang="f130">
                  <a:pos x="f232" y="f231"/>
                </a:cxn>
                <a:cxn ang="f130">
                  <a:pos x="f232" y="f230"/>
                </a:cxn>
                <a:cxn ang="f130">
                  <a:pos x="f229" y="f230"/>
                </a:cxn>
                <a:cxn ang="f130">
                  <a:pos x="f233" y="f231"/>
                </a:cxn>
                <a:cxn ang="f130">
                  <a:pos x="f234" y="f231"/>
                </a:cxn>
                <a:cxn ang="f130">
                  <a:pos x="f234" y="f230"/>
                </a:cxn>
                <a:cxn ang="f130">
                  <a:pos x="f233" y="f230"/>
                </a:cxn>
                <a:cxn ang="f130">
                  <a:pos x="f233" y="f231"/>
                </a:cxn>
              </a:cxnLst>
              <a:rect l="f199" t="f202" r="f200" b="f201"/>
              <a:pathLst>
                <a:path w="231" h="16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26"/>
                    <a:pt x="f6" y="f24"/>
                    <a:pt x="f27" y="f28"/>
                  </a:cubicBezTo>
                  <a:cubicBezTo>
                    <a:pt x="f29" y="f30"/>
                    <a:pt x="f31" y="f32"/>
                    <a:pt x="f18" y="f33"/>
                  </a:cubicBezTo>
                  <a:cubicBezTo>
                    <a:pt x="f34" y="f35"/>
                    <a:pt x="f25" y="f36"/>
                    <a:pt x="f37" y="f38"/>
                  </a:cubicBezTo>
                  <a:cubicBezTo>
                    <a:pt x="f39" y="f40"/>
                    <a:pt x="f41" y="f42"/>
                    <a:pt x="f8" y="f43"/>
                  </a:cubicBezTo>
                  <a:cubicBezTo>
                    <a:pt x="f44" y="f45"/>
                    <a:pt x="f46" y="f45"/>
                    <a:pt x="f47" y="f43"/>
                  </a:cubicBezTo>
                  <a:cubicBezTo>
                    <a:pt x="f48" y="f49"/>
                    <a:pt x="f50" y="f51"/>
                    <a:pt x="f52" y="f7"/>
                  </a:cubicBezTo>
                  <a:cubicBezTo>
                    <a:pt x="f53" y="f42"/>
                    <a:pt x="f54" y="f55"/>
                    <a:pt x="f56" y="f46"/>
                  </a:cubicBezTo>
                  <a:cubicBezTo>
                    <a:pt x="f19" y="f57"/>
                    <a:pt x="f56" y="f58"/>
                    <a:pt x="f54" y="f28"/>
                  </a:cubicBezTo>
                  <a:cubicBezTo>
                    <a:pt x="f5" y="f59"/>
                    <a:pt x="f60" y="f59"/>
                    <a:pt x="f61" y="f62"/>
                  </a:cubicBezTo>
                  <a:cubicBezTo>
                    <a:pt x="f61" y="f63"/>
                    <a:pt x="f64" y="f21"/>
                    <a:pt x="f65" y="f17"/>
                  </a:cubicBezTo>
                  <a:cubicBezTo>
                    <a:pt x="f66" y="f17"/>
                    <a:pt x="f67" y="f17"/>
                    <a:pt x="f68" y="f17"/>
                  </a:cubicBezTo>
                  <a:cubicBezTo>
                    <a:pt x="f68" y="f69"/>
                    <a:pt x="f68" y="f70"/>
                    <a:pt x="f68" y="f5"/>
                  </a:cubicBezTo>
                  <a:cubicBezTo>
                    <a:pt x="f71" y="f5"/>
                    <a:pt x="f72" y="f5"/>
                    <a:pt x="f73" y="f5"/>
                  </a:cubicBezTo>
                  <a:cubicBezTo>
                    <a:pt x="f73" y="f12"/>
                    <a:pt x="f73" y="f13"/>
                    <a:pt x="f73" y="f14"/>
                  </a:cubicBezTo>
                  <a:cubicBezTo>
                    <a:pt x="f35" y="f14"/>
                    <a:pt x="f74" y="f14"/>
                    <a:pt x="f8" y="f14"/>
                  </a:cubicBezTo>
                  <a:cubicBezTo>
                    <a:pt x="f8" y="f69"/>
                    <a:pt x="f8" y="f70"/>
                    <a:pt x="f8" y="f5"/>
                  </a:cubicBezTo>
                  <a:close/>
                  <a:moveTo>
                    <a:pt x="f75" y="f32"/>
                  </a:moveTo>
                  <a:cubicBezTo>
                    <a:pt x="f75" y="f76"/>
                    <a:pt x="f75" y="f77"/>
                    <a:pt x="f75" y="f78"/>
                  </a:cubicBezTo>
                  <a:cubicBezTo>
                    <a:pt x="f79" y="f78"/>
                    <a:pt x="f80" y="f78"/>
                    <a:pt x="f81" y="f78"/>
                  </a:cubicBezTo>
                  <a:cubicBezTo>
                    <a:pt x="f81" y="f82"/>
                    <a:pt x="f81" y="f83"/>
                    <a:pt x="f81" y="f32"/>
                  </a:cubicBezTo>
                  <a:cubicBezTo>
                    <a:pt x="f80" y="f32"/>
                    <a:pt x="f68" y="f32"/>
                    <a:pt x="f75" y="f32"/>
                  </a:cubicBezTo>
                  <a:close/>
                  <a:moveTo>
                    <a:pt x="f84" y="f78"/>
                  </a:moveTo>
                  <a:cubicBezTo>
                    <a:pt x="f85" y="f78"/>
                    <a:pt x="f38" y="f78"/>
                    <a:pt x="f39" y="f78"/>
                  </a:cubicBezTo>
                  <a:cubicBezTo>
                    <a:pt x="f39" y="f47"/>
                    <a:pt x="f39" y="f83"/>
                    <a:pt x="f39" y="f32"/>
                  </a:cubicBezTo>
                  <a:cubicBezTo>
                    <a:pt x="f11" y="f32"/>
                    <a:pt x="f85" y="f32"/>
                    <a:pt x="f84" y="f32"/>
                  </a:cubicBezTo>
                  <a:cubicBezTo>
                    <a:pt x="f84" y="f83"/>
                    <a:pt x="f84" y="f82"/>
                    <a:pt x="f84" y="f7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6933F15-4279-A39C-3272-09B6E4588D68}"/>
                </a:ext>
              </a:extLst>
            </p:cNvPr>
            <p:cNvSpPr/>
            <p:nvPr/>
          </p:nvSpPr>
          <p:spPr>
            <a:xfrm>
              <a:off x="2183102" y="2723769"/>
              <a:ext cx="540373" cy="2726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116"/>
                <a:gd name="f8" fmla="val 67"/>
                <a:gd name="f9" fmla="val 223"/>
                <a:gd name="f10" fmla="val 75"/>
                <a:gd name="f11" fmla="val 202"/>
                <a:gd name="f12" fmla="val 80"/>
                <a:gd name="f13" fmla="val 184"/>
                <a:gd name="f14" fmla="val 91"/>
                <a:gd name="f15" fmla="val 141"/>
                <a:gd name="f16" fmla="val 115"/>
                <a:gd name="f17" fmla="val 139"/>
                <a:gd name="f18" fmla="val 98"/>
                <a:gd name="f19" fmla="val 86"/>
                <a:gd name="f20" fmla="val 107"/>
                <a:gd name="f21" fmla="val 76"/>
                <a:gd name="f22" fmla="val 66"/>
                <a:gd name="f23" fmla="val 129"/>
                <a:gd name="f24" fmla="val 52"/>
                <a:gd name="f25" fmla="val 95"/>
                <a:gd name="f26" fmla="val 55"/>
                <a:gd name="f27" fmla="val 65"/>
                <a:gd name="f28" fmla="val 57"/>
                <a:gd name="f29" fmla="val 35"/>
                <a:gd name="f30" fmla="val 58"/>
                <a:gd name="f31" fmla="val 27"/>
                <a:gd name="f32" fmla="val 59"/>
                <a:gd name="f33" fmla="val 17"/>
                <a:gd name="f34" fmla="val 12"/>
                <a:gd name="f35" fmla="val 54"/>
                <a:gd name="f36" fmla="val 6"/>
                <a:gd name="f37" fmla="val 49"/>
                <a:gd name="f38" fmla="val 37"/>
                <a:gd name="f39" fmla="val 2"/>
                <a:gd name="f40" fmla="val 31"/>
                <a:gd name="f41" fmla="val 5"/>
                <a:gd name="f42" fmla="val 23"/>
                <a:gd name="f43" fmla="val 15"/>
                <a:gd name="f44" fmla="val 11"/>
                <a:gd name="f45" fmla="val 71"/>
                <a:gd name="f46" fmla="val 118"/>
                <a:gd name="f47" fmla="val 3"/>
                <a:gd name="f48" fmla="val 166"/>
                <a:gd name="f49" fmla="val 172"/>
                <a:gd name="f50" fmla="val 7"/>
                <a:gd name="f51" fmla="val 206"/>
                <a:gd name="f52" fmla="val 227"/>
                <a:gd name="f53" fmla="val 48"/>
                <a:gd name="f54" fmla="+- 0 0 -90"/>
                <a:gd name="f55" fmla="*/ f3 1 246"/>
                <a:gd name="f56" fmla="*/ f4 1 116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246"/>
                <a:gd name="f65" fmla="*/ f61 1 116"/>
                <a:gd name="f66" fmla="*/ 246 f62 1"/>
                <a:gd name="f67" fmla="*/ 67 f61 1"/>
                <a:gd name="f68" fmla="*/ 184 f62 1"/>
                <a:gd name="f69" fmla="*/ 91 f61 1"/>
                <a:gd name="f70" fmla="*/ 98 f62 1"/>
                <a:gd name="f71" fmla="*/ 86 f61 1"/>
                <a:gd name="f72" fmla="*/ 129 f62 1"/>
                <a:gd name="f73" fmla="*/ 52 f61 1"/>
                <a:gd name="f74" fmla="*/ 35 f62 1"/>
                <a:gd name="f75" fmla="*/ 58 f61 1"/>
                <a:gd name="f76" fmla="*/ 12 f62 1"/>
                <a:gd name="f77" fmla="*/ 54 f61 1"/>
                <a:gd name="f78" fmla="*/ 2 f62 1"/>
                <a:gd name="f79" fmla="*/ 31 f61 1"/>
                <a:gd name="f80" fmla="*/ 23 f62 1"/>
                <a:gd name="f81" fmla="*/ 11 f61 1"/>
                <a:gd name="f82" fmla="*/ 166 f62 1"/>
                <a:gd name="f83" fmla="*/ 0 f61 1"/>
                <a:gd name="f84" fmla="*/ 7 f61 1"/>
                <a:gd name="f85" fmla="+- f63 0 f1"/>
                <a:gd name="f86" fmla="*/ f66 1 246"/>
                <a:gd name="f87" fmla="*/ f67 1 116"/>
                <a:gd name="f88" fmla="*/ f68 1 246"/>
                <a:gd name="f89" fmla="*/ f69 1 116"/>
                <a:gd name="f90" fmla="*/ f70 1 246"/>
                <a:gd name="f91" fmla="*/ f71 1 116"/>
                <a:gd name="f92" fmla="*/ f72 1 246"/>
                <a:gd name="f93" fmla="*/ f73 1 116"/>
                <a:gd name="f94" fmla="*/ f74 1 246"/>
                <a:gd name="f95" fmla="*/ f75 1 116"/>
                <a:gd name="f96" fmla="*/ f76 1 246"/>
                <a:gd name="f97" fmla="*/ f77 1 116"/>
                <a:gd name="f98" fmla="*/ f78 1 246"/>
                <a:gd name="f99" fmla="*/ f79 1 116"/>
                <a:gd name="f100" fmla="*/ f80 1 246"/>
                <a:gd name="f101" fmla="*/ f81 1 116"/>
                <a:gd name="f102" fmla="*/ f82 1 246"/>
                <a:gd name="f103" fmla="*/ f83 1 116"/>
                <a:gd name="f104" fmla="*/ f84 1 116"/>
                <a:gd name="f105" fmla="*/ 0 1 f64"/>
                <a:gd name="f106" fmla="*/ f58 1 f64"/>
                <a:gd name="f107" fmla="*/ 0 1 f65"/>
                <a:gd name="f108" fmla="*/ f59 1 f65"/>
                <a:gd name="f109" fmla="*/ f86 1 f64"/>
                <a:gd name="f110" fmla="*/ f87 1 f65"/>
                <a:gd name="f111" fmla="*/ f88 1 f64"/>
                <a:gd name="f112" fmla="*/ f89 1 f65"/>
                <a:gd name="f113" fmla="*/ f90 1 f64"/>
                <a:gd name="f114" fmla="*/ f91 1 f65"/>
                <a:gd name="f115" fmla="*/ f92 1 f64"/>
                <a:gd name="f116" fmla="*/ f93 1 f65"/>
                <a:gd name="f117" fmla="*/ f94 1 f64"/>
                <a:gd name="f118" fmla="*/ f95 1 f65"/>
                <a:gd name="f119" fmla="*/ f96 1 f64"/>
                <a:gd name="f120" fmla="*/ f97 1 f65"/>
                <a:gd name="f121" fmla="*/ f98 1 f64"/>
                <a:gd name="f122" fmla="*/ f99 1 f65"/>
                <a:gd name="f123" fmla="*/ f100 1 f64"/>
                <a:gd name="f124" fmla="*/ f101 1 f65"/>
                <a:gd name="f125" fmla="*/ f102 1 f64"/>
                <a:gd name="f126" fmla="*/ f103 1 f65"/>
                <a:gd name="f127" fmla="*/ f104 1 f65"/>
                <a:gd name="f128" fmla="*/ f105 f55 1"/>
                <a:gd name="f129" fmla="*/ f106 f55 1"/>
                <a:gd name="f130" fmla="*/ f108 f56 1"/>
                <a:gd name="f131" fmla="*/ f107 f56 1"/>
                <a:gd name="f132" fmla="*/ f109 f55 1"/>
                <a:gd name="f133" fmla="*/ f110 f56 1"/>
                <a:gd name="f134" fmla="*/ f111 f55 1"/>
                <a:gd name="f135" fmla="*/ f112 f56 1"/>
                <a:gd name="f136" fmla="*/ f113 f55 1"/>
                <a:gd name="f137" fmla="*/ f114 f56 1"/>
                <a:gd name="f138" fmla="*/ f115 f55 1"/>
                <a:gd name="f139" fmla="*/ f116 f56 1"/>
                <a:gd name="f140" fmla="*/ f117 f55 1"/>
                <a:gd name="f141" fmla="*/ f118 f56 1"/>
                <a:gd name="f142" fmla="*/ f119 f55 1"/>
                <a:gd name="f143" fmla="*/ f120 f56 1"/>
                <a:gd name="f144" fmla="*/ f121 f55 1"/>
                <a:gd name="f145" fmla="*/ f122 f56 1"/>
                <a:gd name="f146" fmla="*/ f123 f55 1"/>
                <a:gd name="f147" fmla="*/ f124 f56 1"/>
                <a:gd name="f148" fmla="*/ f125 f55 1"/>
                <a:gd name="f149" fmla="*/ f126 f56 1"/>
                <a:gd name="f150" fmla="*/ f12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34" y="f150"/>
                </a:cxn>
                <a:cxn ang="f85">
                  <a:pos x="f132" y="f133"/>
                </a:cxn>
              </a:cxnLst>
              <a:rect l="f128" t="f131" r="f129" b="f130"/>
              <a:pathLst>
                <a:path w="246" h="11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7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2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44"/>
                    <a:pt x="f42" y="f44"/>
                  </a:cubicBezTo>
                  <a:cubicBezTo>
                    <a:pt x="f45" y="f41"/>
                    <a:pt x="f46" y="f47"/>
                    <a:pt x="f48" y="f5"/>
                  </a:cubicBezTo>
                  <a:cubicBezTo>
                    <a:pt x="f49" y="f5"/>
                    <a:pt x="f2" y="f47"/>
                    <a:pt x="f13" y="f50"/>
                  </a:cubicBezTo>
                  <a:cubicBezTo>
                    <a:pt x="f51" y="f31"/>
                    <a:pt x="f52" y="f53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1BDBA4C-19A4-8DA0-AA4D-389107CAC31D}"/>
                </a:ext>
              </a:extLst>
            </p:cNvPr>
            <p:cNvSpPr/>
            <p:nvPr/>
          </p:nvSpPr>
          <p:spPr>
            <a:xfrm>
              <a:off x="4290712" y="2442115"/>
              <a:ext cx="345094" cy="609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"/>
                <a:gd name="f7" fmla="val 260"/>
                <a:gd name="f8" fmla="val 21"/>
                <a:gd name="f9" fmla="val 73"/>
                <a:gd name="f10" fmla="val 217"/>
                <a:gd name="f11" fmla="val 75"/>
                <a:gd name="f12" fmla="val 164"/>
                <a:gd name="f13" fmla="val 60"/>
                <a:gd name="f14" fmla="val 107"/>
                <a:gd name="f15" fmla="val 50"/>
                <a:gd name="f16" fmla="val 67"/>
                <a:gd name="f17" fmla="val 26"/>
                <a:gd name="f18" fmla="val 33"/>
                <a:gd name="f19" fmla="val 48"/>
                <a:gd name="f20" fmla="val 25"/>
                <a:gd name="f21" fmla="val 95"/>
                <a:gd name="f22" fmla="val 51"/>
                <a:gd name="f23" fmla="val 129"/>
                <a:gd name="f24" fmla="val 94"/>
                <a:gd name="f25" fmla="val 165"/>
                <a:gd name="f26" fmla="val 130"/>
                <a:gd name="f27" fmla="val 202"/>
                <a:gd name="f28" fmla="val 106"/>
                <a:gd name="f29" fmla="val 234"/>
                <a:gd name="f30" fmla="val 62"/>
                <a:gd name="f31" fmla="val 258"/>
                <a:gd name="f32" fmla="val 63"/>
                <a:gd name="f33" fmla="val 54"/>
                <a:gd name="f34" fmla="val 100"/>
                <a:gd name="f35" fmla="val 141"/>
                <a:gd name="f36" fmla="val 147"/>
                <a:gd name="f37" fmla="val 98"/>
                <a:gd name="f38" fmla="val 212"/>
                <a:gd name="f39" fmla="val 153"/>
                <a:gd name="f40" fmla="val 139"/>
                <a:gd name="f41" fmla="+- 0 0 -90"/>
                <a:gd name="f42" fmla="*/ f3 1 157"/>
                <a:gd name="f43" fmla="*/ f4 1 260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57"/>
                <a:gd name="f52" fmla="*/ f48 1 260"/>
                <a:gd name="f53" fmla="*/ 21 f49 1"/>
                <a:gd name="f54" fmla="*/ 260 f48 1"/>
                <a:gd name="f55" fmla="*/ 60 f49 1"/>
                <a:gd name="f56" fmla="*/ 107 f48 1"/>
                <a:gd name="f57" fmla="*/ 0 f49 1"/>
                <a:gd name="f58" fmla="*/ 0 f48 1"/>
                <a:gd name="f59" fmla="*/ 129 f49 1"/>
                <a:gd name="f60" fmla="*/ 94 f48 1"/>
                <a:gd name="f61" fmla="*/ 130 f49 1"/>
                <a:gd name="f62" fmla="*/ 202 f48 1"/>
                <a:gd name="f63" fmla="*/ 63 f49 1"/>
                <a:gd name="f64" fmla="*/ 54 f48 1"/>
                <a:gd name="f65" fmla="*/ 98 f49 1"/>
                <a:gd name="f66" fmla="*/ 212 f48 1"/>
                <a:gd name="f67" fmla="+- f50 0 f1"/>
                <a:gd name="f68" fmla="*/ f53 1 157"/>
                <a:gd name="f69" fmla="*/ f54 1 260"/>
                <a:gd name="f70" fmla="*/ f55 1 157"/>
                <a:gd name="f71" fmla="*/ f56 1 260"/>
                <a:gd name="f72" fmla="*/ f57 1 157"/>
                <a:gd name="f73" fmla="*/ f58 1 260"/>
                <a:gd name="f74" fmla="*/ f59 1 157"/>
                <a:gd name="f75" fmla="*/ f60 1 260"/>
                <a:gd name="f76" fmla="*/ f61 1 157"/>
                <a:gd name="f77" fmla="*/ f62 1 260"/>
                <a:gd name="f78" fmla="*/ f63 1 157"/>
                <a:gd name="f79" fmla="*/ f64 1 260"/>
                <a:gd name="f80" fmla="*/ f65 1 157"/>
                <a:gd name="f81" fmla="*/ f66 1 260"/>
                <a:gd name="f82" fmla="*/ 0 1 f51"/>
                <a:gd name="f83" fmla="*/ f45 1 f51"/>
                <a:gd name="f84" fmla="*/ 0 1 f52"/>
                <a:gd name="f85" fmla="*/ f46 1 f52"/>
                <a:gd name="f86" fmla="*/ f68 1 f51"/>
                <a:gd name="f87" fmla="*/ f69 1 f52"/>
                <a:gd name="f88" fmla="*/ f70 1 f51"/>
                <a:gd name="f89" fmla="*/ f71 1 f52"/>
                <a:gd name="f90" fmla="*/ f72 1 f51"/>
                <a:gd name="f91" fmla="*/ f73 1 f52"/>
                <a:gd name="f92" fmla="*/ f74 1 f51"/>
                <a:gd name="f93" fmla="*/ f75 1 f52"/>
                <a:gd name="f94" fmla="*/ f76 1 f51"/>
                <a:gd name="f95" fmla="*/ f77 1 f52"/>
                <a:gd name="f96" fmla="*/ f78 1 f51"/>
                <a:gd name="f97" fmla="*/ f79 1 f52"/>
                <a:gd name="f98" fmla="*/ f80 1 f51"/>
                <a:gd name="f99" fmla="*/ f81 1 f52"/>
                <a:gd name="f100" fmla="*/ f82 f42 1"/>
                <a:gd name="f101" fmla="*/ f83 f42 1"/>
                <a:gd name="f102" fmla="*/ f85 f43 1"/>
                <a:gd name="f103" fmla="*/ f84 f43 1"/>
                <a:gd name="f104" fmla="*/ f86 f42 1"/>
                <a:gd name="f105" fmla="*/ f87 f43 1"/>
                <a:gd name="f106" fmla="*/ f88 f42 1"/>
                <a:gd name="f107" fmla="*/ f89 f43 1"/>
                <a:gd name="f108" fmla="*/ f90 f42 1"/>
                <a:gd name="f109" fmla="*/ f91 f43 1"/>
                <a:gd name="f110" fmla="*/ f92 f42 1"/>
                <a:gd name="f111" fmla="*/ f93 f43 1"/>
                <a:gd name="f112" fmla="*/ f94 f42 1"/>
                <a:gd name="f113" fmla="*/ f95 f43 1"/>
                <a:gd name="f114" fmla="*/ f96 f42 1"/>
                <a:gd name="f115" fmla="*/ f97 f43 1"/>
                <a:gd name="f116" fmla="*/ f98 f42 1"/>
                <a:gd name="f117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04" y="f105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4" y="f115"/>
                </a:cxn>
              </a:cxnLst>
              <a:rect l="f100" t="f103" r="f101" b="f102"/>
              <a:pathLst>
                <a:path w="157" h="26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3"/>
                    <a:pt x="f6" y="f25"/>
                    <a:pt x="f26" y="f27"/>
                  </a:cubicBezTo>
                  <a:cubicBezTo>
                    <a:pt x="f28" y="f29"/>
                    <a:pt x="f30" y="f31"/>
                    <a:pt x="f8" y="f7"/>
                  </a:cubicBezTo>
                  <a:close/>
                  <a:moveTo>
                    <a:pt x="f32" y="f33"/>
                  </a:moveTo>
                  <a:cubicBezTo>
                    <a:pt x="f28" y="f34"/>
                    <a:pt x="f35" y="f36"/>
                    <a:pt x="f37" y="f38"/>
                  </a:cubicBezTo>
                  <a:cubicBezTo>
                    <a:pt x="f39" y="f25"/>
                    <a:pt x="f40" y="f28"/>
                    <a:pt x="f32" y="f33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4A6CBCF-8322-35F2-4B80-C7F6117CADDB}"/>
                </a:ext>
              </a:extLst>
            </p:cNvPr>
            <p:cNvSpPr/>
            <p:nvPr/>
          </p:nvSpPr>
          <p:spPr>
            <a:xfrm>
              <a:off x="2672974" y="2583838"/>
              <a:ext cx="257559" cy="2726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59"/>
                <a:gd name="f8" fmla="val 26"/>
                <a:gd name="f9" fmla="val 91"/>
                <a:gd name="f10" fmla="val 58"/>
                <a:gd name="f11" fmla="val 25"/>
                <a:gd name="f12" fmla="val 90"/>
                <a:gd name="f13" fmla="val 116"/>
                <a:gd name="f14" fmla="+- 0 0 -90"/>
                <a:gd name="f15" fmla="*/ f3 1 117"/>
                <a:gd name="f16" fmla="*/ f4 1 117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117"/>
                <a:gd name="f23" fmla="*/ 59 f20 1"/>
                <a:gd name="f24" fmla="*/ 117 f20 1"/>
                <a:gd name="f25" fmla="*/ 0 f20 1"/>
                <a:gd name="f26" fmla="*/ 58 f20 1"/>
                <a:gd name="f27" fmla="+- f21 0 f1"/>
                <a:gd name="f28" fmla="*/ f23 1 117"/>
                <a:gd name="f29" fmla="*/ f24 1 117"/>
                <a:gd name="f30" fmla="*/ f25 1 117"/>
                <a:gd name="f31" fmla="*/ f26 1 117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7 f16 1"/>
                <a:gd name="f46" fmla="*/ f37 f15 1"/>
                <a:gd name="f47" fmla="*/ f36 f16 1"/>
                <a:gd name="f48" fmla="*/ f3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8" y="f45"/>
                </a:cxn>
                <a:cxn ang="f27">
                  <a:pos x="f42" y="f43"/>
                </a:cxn>
              </a:cxnLst>
              <a:rect l="f38" t="f41" r="f39" b="f40"/>
              <a:pathLst>
                <a:path w="117" h="117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8"/>
                    <a:pt x="f11" y="f5"/>
                    <a:pt x="f10" y="f5"/>
                  </a:cubicBezTo>
                  <a:cubicBezTo>
                    <a:pt x="f12" y="f5"/>
                    <a:pt x="f6" y="f11"/>
                    <a:pt x="f6" y="f10"/>
                  </a:cubicBezTo>
                  <a:cubicBezTo>
                    <a:pt x="f6" y="f12"/>
                    <a:pt x="f12" y="f13"/>
                    <a:pt x="f7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9BCEA4D-E99D-0D16-32DC-F7E20CFD3FC5}"/>
                </a:ext>
              </a:extLst>
            </p:cNvPr>
            <p:cNvSpPr/>
            <p:nvPr/>
          </p:nvSpPr>
          <p:spPr>
            <a:xfrm>
              <a:off x="3977603" y="2549758"/>
              <a:ext cx="218843" cy="504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215"/>
                <a:gd name="f8" fmla="val 75"/>
                <a:gd name="f9" fmla="val 116"/>
                <a:gd name="f10" fmla="val 150"/>
                <a:gd name="f11" fmla="val 209"/>
                <a:gd name="f12" fmla="val 48"/>
                <a:gd name="f13" fmla="val 151"/>
                <a:gd name="f14" fmla="val 15"/>
                <a:gd name="f15" fmla="val 98"/>
                <a:gd name="f16" fmla="val 26"/>
                <a:gd name="f17" fmla="val 62"/>
                <a:gd name="f18" fmla="val 59"/>
                <a:gd name="f19" fmla="val 24"/>
                <a:gd name="f20" fmla="val 55"/>
                <a:gd name="f21" fmla="val 53"/>
                <a:gd name="f22" fmla="val 18"/>
                <a:gd name="f23" fmla="val 93"/>
                <a:gd name="f24" fmla="val 13"/>
                <a:gd name="f25" fmla="val 140"/>
                <a:gd name="f26" fmla="val 46"/>
                <a:gd name="f27" fmla="val 172"/>
                <a:gd name="f28" fmla="val 128"/>
                <a:gd name="f29" fmla="val 35"/>
                <a:gd name="f30" fmla="val 90"/>
                <a:gd name="f31" fmla="+- 0 0 -90"/>
                <a:gd name="f32" fmla="*/ f3 1 99"/>
                <a:gd name="f33" fmla="*/ f4 1 215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99"/>
                <a:gd name="f42" fmla="*/ f38 1 215"/>
                <a:gd name="f43" fmla="*/ 99 f39 1"/>
                <a:gd name="f44" fmla="*/ 0 f38 1"/>
                <a:gd name="f45" fmla="*/ 209 f38 1"/>
                <a:gd name="f46" fmla="*/ 15 f39 1"/>
                <a:gd name="f47" fmla="*/ 98 f38 1"/>
                <a:gd name="f48" fmla="*/ 55 f39 1"/>
                <a:gd name="f49" fmla="*/ 53 f38 1"/>
                <a:gd name="f50" fmla="*/ 46 f39 1"/>
                <a:gd name="f51" fmla="*/ 172 f38 1"/>
                <a:gd name="f52" fmla="+- f40 0 f1"/>
                <a:gd name="f53" fmla="*/ f43 1 99"/>
                <a:gd name="f54" fmla="*/ f44 1 215"/>
                <a:gd name="f55" fmla="*/ f45 1 215"/>
                <a:gd name="f56" fmla="*/ f46 1 99"/>
                <a:gd name="f57" fmla="*/ f47 1 215"/>
                <a:gd name="f58" fmla="*/ f48 1 99"/>
                <a:gd name="f59" fmla="*/ f49 1 215"/>
                <a:gd name="f60" fmla="*/ f50 1 99"/>
                <a:gd name="f61" fmla="*/ f51 1 215"/>
                <a:gd name="f62" fmla="*/ 0 1 f41"/>
                <a:gd name="f63" fmla="*/ f35 1 f41"/>
                <a:gd name="f64" fmla="*/ 0 1 f42"/>
                <a:gd name="f65" fmla="*/ f36 1 f42"/>
                <a:gd name="f66" fmla="*/ f53 1 f41"/>
                <a:gd name="f67" fmla="*/ f54 1 f42"/>
                <a:gd name="f68" fmla="*/ f55 1 f42"/>
                <a:gd name="f69" fmla="*/ f56 1 f41"/>
                <a:gd name="f70" fmla="*/ f57 1 f42"/>
                <a:gd name="f71" fmla="*/ f58 1 f41"/>
                <a:gd name="f72" fmla="*/ f59 1 f42"/>
                <a:gd name="f73" fmla="*/ f60 1 f41"/>
                <a:gd name="f74" fmla="*/ f61 1 f42"/>
                <a:gd name="f75" fmla="*/ f62 f32 1"/>
                <a:gd name="f76" fmla="*/ f63 f32 1"/>
                <a:gd name="f77" fmla="*/ f65 f33 1"/>
                <a:gd name="f78" fmla="*/ f64 f33 1"/>
                <a:gd name="f79" fmla="*/ f66 f32 1"/>
                <a:gd name="f80" fmla="*/ f67 f33 1"/>
                <a:gd name="f81" fmla="*/ f68 f33 1"/>
                <a:gd name="f82" fmla="*/ f69 f32 1"/>
                <a:gd name="f83" fmla="*/ f70 f33 1"/>
                <a:gd name="f84" fmla="*/ f71 f32 1"/>
                <a:gd name="f85" fmla="*/ f72 f33 1"/>
                <a:gd name="f86" fmla="*/ f73 f32 1"/>
                <a:gd name="f87" fmla="*/ f74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79" y="f80"/>
                </a:cxn>
                <a:cxn ang="f52">
                  <a:pos x="f79" y="f81"/>
                </a:cxn>
                <a:cxn ang="f52">
                  <a:pos x="f82" y="f83"/>
                </a:cxn>
                <a:cxn ang="f52">
                  <a:pos x="f79" y="f80"/>
                </a:cxn>
                <a:cxn ang="f52">
                  <a:pos x="f84" y="f85"/>
                </a:cxn>
                <a:cxn ang="f52">
                  <a:pos x="f86" y="f87"/>
                </a:cxn>
                <a:cxn ang="f52">
                  <a:pos x="f84" y="f85"/>
                </a:cxn>
              </a:cxnLst>
              <a:rect l="f75" t="f78" r="f76" b="f77"/>
              <a:pathLst>
                <a:path w="99" h="215">
                  <a:moveTo>
                    <a:pt x="f6" y="f5"/>
                  </a:moveTo>
                  <a:cubicBezTo>
                    <a:pt x="f8" y="f9"/>
                    <a:pt x="f8" y="f10"/>
                    <a:pt x="f6" y="f11"/>
                  </a:cubicBezTo>
                  <a:cubicBezTo>
                    <a:pt x="f12" y="f7"/>
                    <a:pt x="f5" y="f13"/>
                    <a:pt x="f14" y="f15"/>
                  </a:cubicBezTo>
                  <a:cubicBezTo>
                    <a:pt x="f16" y="f17"/>
                    <a:pt x="f18" y="f19"/>
                    <a:pt x="f6" y="f5"/>
                  </a:cubicBezTo>
                  <a:close/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19" y="f28"/>
                    <a:pt x="f29" y="f30"/>
                    <a:pt x="f20" y="f21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54217B6-8059-8A6F-B193-91758466CDE4}"/>
                </a:ext>
              </a:extLst>
            </p:cNvPr>
            <p:cNvSpPr/>
            <p:nvPr/>
          </p:nvSpPr>
          <p:spPr>
            <a:xfrm>
              <a:off x="2090510" y="2913936"/>
              <a:ext cx="994885" cy="14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2"/>
                <a:gd name="f7" fmla="val 63"/>
                <a:gd name="f8" fmla="val 53"/>
                <a:gd name="f9" fmla="val 3"/>
                <a:gd name="f10" fmla="val 49"/>
                <a:gd name="f11" fmla="val 4"/>
                <a:gd name="f12" fmla="val 43"/>
                <a:gd name="f13" fmla="val 8"/>
                <a:gd name="f14" fmla="val 41"/>
                <a:gd name="f15" fmla="val 24"/>
                <a:gd name="f16" fmla="val 33"/>
                <a:gd name="f17" fmla="val 26"/>
                <a:gd name="f18" fmla="val 57"/>
                <a:gd name="f19" fmla="val 16"/>
                <a:gd name="f20" fmla="val 83"/>
                <a:gd name="f21" fmla="val 108"/>
                <a:gd name="f22" fmla="val 134"/>
                <a:gd name="f23" fmla="val 17"/>
                <a:gd name="f24" fmla="val 138"/>
                <a:gd name="f25" fmla="val 20"/>
                <a:gd name="f26" fmla="val 143"/>
                <a:gd name="f27" fmla="val 23"/>
                <a:gd name="f28" fmla="val 147"/>
                <a:gd name="f29" fmla="val 172"/>
                <a:gd name="f30" fmla="val 45"/>
                <a:gd name="f31" fmla="val 197"/>
                <a:gd name="f32" fmla="val 46"/>
                <a:gd name="f33" fmla="val 222"/>
                <a:gd name="f34" fmla="val 228"/>
                <a:gd name="f35" fmla="val 22"/>
                <a:gd name="f36" fmla="val 234"/>
                <a:gd name="f37" fmla="val 18"/>
                <a:gd name="f38" fmla="val 241"/>
                <a:gd name="f39" fmla="val 15"/>
                <a:gd name="f40" fmla="val 263"/>
                <a:gd name="f41" fmla="val 1"/>
                <a:gd name="f42" fmla="val 286"/>
                <a:gd name="f43" fmla="val 309"/>
                <a:gd name="f44" fmla="val 315"/>
                <a:gd name="f45" fmla="val 321"/>
                <a:gd name="f46" fmla="val 327"/>
                <a:gd name="f47" fmla="val 352"/>
                <a:gd name="f48" fmla="val 377"/>
                <a:gd name="f49" fmla="val 44"/>
                <a:gd name="f50" fmla="val 402"/>
                <a:gd name="f51" fmla="val 416"/>
                <a:gd name="f52" fmla="val 432"/>
                <a:gd name="f53" fmla="val 10"/>
                <a:gd name="f54" fmla="val 447"/>
                <a:gd name="f55" fmla="val 2"/>
                <a:gd name="f56" fmla="val 449"/>
                <a:gd name="f57" fmla="val 451"/>
                <a:gd name="f58" fmla="val 5"/>
                <a:gd name="f59" fmla="val 7"/>
                <a:gd name="f60" fmla="val 450"/>
                <a:gd name="f61" fmla="val 12"/>
                <a:gd name="f62" fmla="val 445"/>
                <a:gd name="f63" fmla="val 21"/>
                <a:gd name="f64" fmla="val 430"/>
                <a:gd name="f65" fmla="val 30"/>
                <a:gd name="f66" fmla="val 413"/>
                <a:gd name="f67" fmla="val 38"/>
                <a:gd name="f68" fmla="val 398"/>
                <a:gd name="f69" fmla="val 47"/>
                <a:gd name="f70" fmla="val 375"/>
                <a:gd name="f71" fmla="val 60"/>
                <a:gd name="f72" fmla="val 351"/>
                <a:gd name="f73" fmla="val 62"/>
                <a:gd name="f74" fmla="val 330"/>
                <a:gd name="f75" fmla="val 292"/>
                <a:gd name="f76" fmla="val 257"/>
                <a:gd name="f77" fmla="val 219"/>
                <a:gd name="f78" fmla="val 198"/>
                <a:gd name="f79" fmla="val 173"/>
                <a:gd name="f80" fmla="val 150"/>
                <a:gd name="f81" fmla="val 148"/>
                <a:gd name="f82" fmla="val 146"/>
                <a:gd name="f83" fmla="val 145"/>
                <a:gd name="f84" fmla="val 112"/>
                <a:gd name="f85" fmla="val 80"/>
                <a:gd name="f86" fmla="val 42"/>
                <a:gd name="f87" fmla="val 35"/>
                <a:gd name="f88" fmla="val 51"/>
                <a:gd name="f89" fmla="val 19"/>
                <a:gd name="f90" fmla="val 54"/>
                <a:gd name="f91" fmla="val 55"/>
                <a:gd name="f92" fmla="+- 0 0 -90"/>
                <a:gd name="f93" fmla="*/ f3 1 452"/>
                <a:gd name="f94" fmla="*/ f4 1 63"/>
                <a:gd name="f95" fmla="val f5"/>
                <a:gd name="f96" fmla="val f6"/>
                <a:gd name="f97" fmla="val f7"/>
                <a:gd name="f98" fmla="*/ f92 f0 1"/>
                <a:gd name="f99" fmla="+- f97 0 f95"/>
                <a:gd name="f100" fmla="+- f96 0 f95"/>
                <a:gd name="f101" fmla="*/ f98 1 f2"/>
                <a:gd name="f102" fmla="*/ f100 1 452"/>
                <a:gd name="f103" fmla="*/ f99 1 63"/>
                <a:gd name="f104" fmla="*/ 0 f100 1"/>
                <a:gd name="f105" fmla="*/ 53 f99 1"/>
                <a:gd name="f106" fmla="*/ 8 f100 1"/>
                <a:gd name="f107" fmla="*/ 41 f99 1"/>
                <a:gd name="f108" fmla="*/ 57 f100 1"/>
                <a:gd name="f109" fmla="*/ 16 f99 1"/>
                <a:gd name="f110" fmla="*/ 134 f100 1"/>
                <a:gd name="f111" fmla="*/ 17 f99 1"/>
                <a:gd name="f112" fmla="*/ 147 f100 1"/>
                <a:gd name="f113" fmla="*/ 26 f99 1"/>
                <a:gd name="f114" fmla="*/ 222 f100 1"/>
                <a:gd name="f115" fmla="*/ 241 f100 1"/>
                <a:gd name="f116" fmla="*/ 15 f99 1"/>
                <a:gd name="f117" fmla="*/ 309 f100 1"/>
                <a:gd name="f118" fmla="*/ 327 f100 1"/>
                <a:gd name="f119" fmla="*/ 402 f100 1"/>
                <a:gd name="f120" fmla="*/ 447 f100 1"/>
                <a:gd name="f121" fmla="*/ 2 f99 1"/>
                <a:gd name="f122" fmla="*/ 452 f100 1"/>
                <a:gd name="f123" fmla="*/ 7 f99 1"/>
                <a:gd name="f124" fmla="*/ 445 f100 1"/>
                <a:gd name="f125" fmla="*/ 21 f99 1"/>
                <a:gd name="f126" fmla="*/ 398 f100 1"/>
                <a:gd name="f127" fmla="*/ 47 f99 1"/>
                <a:gd name="f128" fmla="*/ 330 f100 1"/>
                <a:gd name="f129" fmla="*/ 46 f99 1"/>
                <a:gd name="f130" fmla="*/ 219 f100 1"/>
                <a:gd name="f131" fmla="*/ 150 f100 1"/>
                <a:gd name="f132" fmla="*/ 145 f100 1"/>
                <a:gd name="f133" fmla="*/ 43 f99 1"/>
                <a:gd name="f134" fmla="*/ 46 f100 1"/>
                <a:gd name="f135" fmla="*/ 42 f99 1"/>
                <a:gd name="f136" fmla="*/ 5 f100 1"/>
                <a:gd name="f137" fmla="*/ 60 f99 1"/>
                <a:gd name="f138" fmla="+- f101 0 f1"/>
                <a:gd name="f139" fmla="*/ f104 1 452"/>
                <a:gd name="f140" fmla="*/ f105 1 63"/>
                <a:gd name="f141" fmla="*/ f106 1 452"/>
                <a:gd name="f142" fmla="*/ f107 1 63"/>
                <a:gd name="f143" fmla="*/ f108 1 452"/>
                <a:gd name="f144" fmla="*/ f109 1 63"/>
                <a:gd name="f145" fmla="*/ f110 1 452"/>
                <a:gd name="f146" fmla="*/ f111 1 63"/>
                <a:gd name="f147" fmla="*/ f112 1 452"/>
                <a:gd name="f148" fmla="*/ f113 1 63"/>
                <a:gd name="f149" fmla="*/ f114 1 452"/>
                <a:gd name="f150" fmla="*/ f115 1 452"/>
                <a:gd name="f151" fmla="*/ f116 1 63"/>
                <a:gd name="f152" fmla="*/ f117 1 452"/>
                <a:gd name="f153" fmla="*/ f118 1 452"/>
                <a:gd name="f154" fmla="*/ f119 1 452"/>
                <a:gd name="f155" fmla="*/ f120 1 452"/>
                <a:gd name="f156" fmla="*/ f121 1 63"/>
                <a:gd name="f157" fmla="*/ f122 1 452"/>
                <a:gd name="f158" fmla="*/ f123 1 63"/>
                <a:gd name="f159" fmla="*/ f124 1 452"/>
                <a:gd name="f160" fmla="*/ f125 1 63"/>
                <a:gd name="f161" fmla="*/ f126 1 452"/>
                <a:gd name="f162" fmla="*/ f127 1 63"/>
                <a:gd name="f163" fmla="*/ f128 1 452"/>
                <a:gd name="f164" fmla="*/ f129 1 63"/>
                <a:gd name="f165" fmla="*/ f130 1 452"/>
                <a:gd name="f166" fmla="*/ f131 1 452"/>
                <a:gd name="f167" fmla="*/ f132 1 452"/>
                <a:gd name="f168" fmla="*/ f133 1 63"/>
                <a:gd name="f169" fmla="*/ f134 1 452"/>
                <a:gd name="f170" fmla="*/ f135 1 63"/>
                <a:gd name="f171" fmla="*/ f136 1 452"/>
                <a:gd name="f172" fmla="*/ f137 1 63"/>
                <a:gd name="f173" fmla="*/ 0 1 f102"/>
                <a:gd name="f174" fmla="*/ f96 1 f102"/>
                <a:gd name="f175" fmla="*/ 0 1 f103"/>
                <a:gd name="f176" fmla="*/ f97 1 f103"/>
                <a:gd name="f177" fmla="*/ f139 1 f102"/>
                <a:gd name="f178" fmla="*/ f140 1 f103"/>
                <a:gd name="f179" fmla="*/ f141 1 f102"/>
                <a:gd name="f180" fmla="*/ f142 1 f103"/>
                <a:gd name="f181" fmla="*/ f143 1 f102"/>
                <a:gd name="f182" fmla="*/ f144 1 f103"/>
                <a:gd name="f183" fmla="*/ f145 1 f102"/>
                <a:gd name="f184" fmla="*/ f146 1 f103"/>
                <a:gd name="f185" fmla="*/ f147 1 f102"/>
                <a:gd name="f186" fmla="*/ f148 1 f103"/>
                <a:gd name="f187" fmla="*/ f149 1 f102"/>
                <a:gd name="f188" fmla="*/ f150 1 f102"/>
                <a:gd name="f189" fmla="*/ f151 1 f103"/>
                <a:gd name="f190" fmla="*/ f152 1 f102"/>
                <a:gd name="f191" fmla="*/ f153 1 f102"/>
                <a:gd name="f192" fmla="*/ f154 1 f102"/>
                <a:gd name="f193" fmla="*/ f155 1 f102"/>
                <a:gd name="f194" fmla="*/ f156 1 f103"/>
                <a:gd name="f195" fmla="*/ f157 1 f102"/>
                <a:gd name="f196" fmla="*/ f158 1 f103"/>
                <a:gd name="f197" fmla="*/ f159 1 f102"/>
                <a:gd name="f198" fmla="*/ f160 1 f103"/>
                <a:gd name="f199" fmla="*/ f161 1 f102"/>
                <a:gd name="f200" fmla="*/ f162 1 f103"/>
                <a:gd name="f201" fmla="*/ f163 1 f102"/>
                <a:gd name="f202" fmla="*/ f164 1 f103"/>
                <a:gd name="f203" fmla="*/ f165 1 f102"/>
                <a:gd name="f204" fmla="*/ f166 1 f102"/>
                <a:gd name="f205" fmla="*/ f167 1 f102"/>
                <a:gd name="f206" fmla="*/ f168 1 f103"/>
                <a:gd name="f207" fmla="*/ f169 1 f102"/>
                <a:gd name="f208" fmla="*/ f170 1 f103"/>
                <a:gd name="f209" fmla="*/ f171 1 f102"/>
                <a:gd name="f210" fmla="*/ f172 1 f103"/>
                <a:gd name="f211" fmla="*/ f173 f93 1"/>
                <a:gd name="f212" fmla="*/ f174 f93 1"/>
                <a:gd name="f213" fmla="*/ f176 f94 1"/>
                <a:gd name="f214" fmla="*/ f175 f94 1"/>
                <a:gd name="f215" fmla="*/ f177 f93 1"/>
                <a:gd name="f216" fmla="*/ f178 f94 1"/>
                <a:gd name="f217" fmla="*/ f179 f93 1"/>
                <a:gd name="f218" fmla="*/ f180 f94 1"/>
                <a:gd name="f219" fmla="*/ f181 f93 1"/>
                <a:gd name="f220" fmla="*/ f182 f94 1"/>
                <a:gd name="f221" fmla="*/ f183 f93 1"/>
                <a:gd name="f222" fmla="*/ f184 f94 1"/>
                <a:gd name="f223" fmla="*/ f185 f93 1"/>
                <a:gd name="f224" fmla="*/ f186 f94 1"/>
                <a:gd name="f225" fmla="*/ f187 f93 1"/>
                <a:gd name="f226" fmla="*/ f188 f93 1"/>
                <a:gd name="f227" fmla="*/ f189 f94 1"/>
                <a:gd name="f228" fmla="*/ f190 f93 1"/>
                <a:gd name="f229" fmla="*/ f191 f93 1"/>
                <a:gd name="f230" fmla="*/ f192 f93 1"/>
                <a:gd name="f231" fmla="*/ f193 f93 1"/>
                <a:gd name="f232" fmla="*/ f194 f94 1"/>
                <a:gd name="f233" fmla="*/ f195 f93 1"/>
                <a:gd name="f234" fmla="*/ f196 f94 1"/>
                <a:gd name="f235" fmla="*/ f197 f93 1"/>
                <a:gd name="f236" fmla="*/ f198 f94 1"/>
                <a:gd name="f237" fmla="*/ f199 f93 1"/>
                <a:gd name="f238" fmla="*/ f200 f94 1"/>
                <a:gd name="f239" fmla="*/ f201 f93 1"/>
                <a:gd name="f240" fmla="*/ f202 f94 1"/>
                <a:gd name="f241" fmla="*/ f203 f93 1"/>
                <a:gd name="f242" fmla="*/ f204 f93 1"/>
                <a:gd name="f243" fmla="*/ f205 f93 1"/>
                <a:gd name="f244" fmla="*/ f206 f94 1"/>
                <a:gd name="f245" fmla="*/ f207 f93 1"/>
                <a:gd name="f246" fmla="*/ f208 f94 1"/>
                <a:gd name="f247" fmla="*/ f209 f93 1"/>
                <a:gd name="f248" fmla="*/ f210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">
                  <a:pos x="f215" y="f216"/>
                </a:cxn>
                <a:cxn ang="f138">
                  <a:pos x="f217" y="f218"/>
                </a:cxn>
                <a:cxn ang="f138">
                  <a:pos x="f219" y="f220"/>
                </a:cxn>
                <a:cxn ang="f138">
                  <a:pos x="f221" y="f222"/>
                </a:cxn>
                <a:cxn ang="f138">
                  <a:pos x="f223" y="f224"/>
                </a:cxn>
                <a:cxn ang="f138">
                  <a:pos x="f225" y="f224"/>
                </a:cxn>
                <a:cxn ang="f138">
                  <a:pos x="f226" y="f227"/>
                </a:cxn>
                <a:cxn ang="f138">
                  <a:pos x="f228" y="f227"/>
                </a:cxn>
                <a:cxn ang="f138">
                  <a:pos x="f229" y="f224"/>
                </a:cxn>
                <a:cxn ang="f138">
                  <a:pos x="f230" y="f224"/>
                </a:cxn>
                <a:cxn ang="f138">
                  <a:pos x="f231" y="f232"/>
                </a:cxn>
                <a:cxn ang="f138">
                  <a:pos x="f233" y="f234"/>
                </a:cxn>
                <a:cxn ang="f138">
                  <a:pos x="f235" y="f236"/>
                </a:cxn>
                <a:cxn ang="f138">
                  <a:pos x="f237" y="f238"/>
                </a:cxn>
                <a:cxn ang="f138">
                  <a:pos x="f239" y="f240"/>
                </a:cxn>
                <a:cxn ang="f138">
                  <a:pos x="f241" y="f240"/>
                </a:cxn>
                <a:cxn ang="f138">
                  <a:pos x="f242" y="f240"/>
                </a:cxn>
                <a:cxn ang="f138">
                  <a:pos x="f243" y="f244"/>
                </a:cxn>
                <a:cxn ang="f138">
                  <a:pos x="f245" y="f246"/>
                </a:cxn>
                <a:cxn ang="f138">
                  <a:pos x="f247" y="f248"/>
                </a:cxn>
                <a:cxn ang="f138">
                  <a:pos x="f215" y="f216"/>
                </a:cxn>
              </a:cxnLst>
              <a:rect l="f211" t="f214" r="f212" b="f213"/>
              <a:pathLst>
                <a:path w="452" h="6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4" y="f17"/>
                    <a:pt x="f18" y="f19"/>
                  </a:cubicBezTo>
                  <a:cubicBezTo>
                    <a:pt x="f20" y="f5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17"/>
                  </a:cubicBezTo>
                  <a:cubicBezTo>
                    <a:pt x="f29" y="f30"/>
                    <a:pt x="f31" y="f32"/>
                    <a:pt x="f33" y="f17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1"/>
                    <a:pt x="f43" y="f39"/>
                  </a:cubicBezTo>
                  <a:cubicBezTo>
                    <a:pt x="f44" y="f37"/>
                    <a:pt x="f45" y="f35"/>
                    <a:pt x="f46" y="f17"/>
                  </a:cubicBezTo>
                  <a:cubicBezTo>
                    <a:pt x="f47" y="f32"/>
                    <a:pt x="f48" y="f49"/>
                    <a:pt x="f50" y="f17"/>
                  </a:cubicBezTo>
                  <a:cubicBezTo>
                    <a:pt x="f51" y="f19"/>
                    <a:pt x="f52" y="f53"/>
                    <a:pt x="f54" y="f55"/>
                  </a:cubicBezTo>
                  <a:cubicBezTo>
                    <a:pt x="f56" y="f11"/>
                    <a:pt x="f57" y="f58"/>
                    <a:pt x="f6" y="f59"/>
                  </a:cubicBezTo>
                  <a:cubicBezTo>
                    <a:pt x="f60" y="f61"/>
                    <a:pt x="f56" y="f37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32"/>
                  </a:cubicBezTo>
                  <a:cubicBezTo>
                    <a:pt x="f75" y="f19"/>
                    <a:pt x="f76" y="f39"/>
                    <a:pt x="f77" y="f32"/>
                  </a:cubicBezTo>
                  <a:cubicBezTo>
                    <a:pt x="f78" y="f7"/>
                    <a:pt x="f79" y="f71"/>
                    <a:pt x="f80" y="f32"/>
                  </a:cubicBezTo>
                  <a:cubicBezTo>
                    <a:pt x="f81" y="f30"/>
                    <a:pt x="f82" y="f49"/>
                    <a:pt x="f83" y="f12"/>
                  </a:cubicBezTo>
                  <a:cubicBezTo>
                    <a:pt x="f84" y="f39"/>
                    <a:pt x="f85" y="f39"/>
                    <a:pt x="f32" y="f86"/>
                  </a:cubicBezTo>
                  <a:cubicBezTo>
                    <a:pt x="f87" y="f88"/>
                    <a:pt x="f89" y="f90"/>
                    <a:pt x="f58" y="f71"/>
                  </a:cubicBezTo>
                  <a:cubicBezTo>
                    <a:pt x="f11" y="f18"/>
                    <a:pt x="f55" y="f91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E3E37B1D-B4A9-FCFE-3C4B-ACB22758DFAF}"/>
                </a:ext>
              </a:extLst>
            </p:cNvPr>
            <p:cNvSpPr/>
            <p:nvPr/>
          </p:nvSpPr>
          <p:spPr>
            <a:xfrm>
              <a:off x="2092192" y="2992867"/>
              <a:ext cx="994885" cy="1524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2"/>
                <a:gd name="f7" fmla="val 65"/>
                <a:gd name="f8" fmla="val 10"/>
                <a:gd name="f9" fmla="val 449"/>
                <a:gd name="f10" fmla="val 15"/>
                <a:gd name="f11" fmla="val 447"/>
                <a:gd name="f12" fmla="val 21"/>
                <a:gd name="f13" fmla="val 443"/>
                <a:gd name="f14" fmla="val 23"/>
                <a:gd name="f15" fmla="val 429"/>
                <a:gd name="f16" fmla="val 32"/>
                <a:gd name="f17" fmla="val 414"/>
                <a:gd name="f18" fmla="val 39"/>
                <a:gd name="f19" fmla="val 400"/>
                <a:gd name="f20" fmla="val 48"/>
                <a:gd name="f21" fmla="val 376"/>
                <a:gd name="f22" fmla="val 63"/>
                <a:gd name="f23" fmla="val 350"/>
                <a:gd name="f24" fmla="val 328"/>
                <a:gd name="f25" fmla="val 291"/>
                <a:gd name="f26" fmla="val 18"/>
                <a:gd name="f27" fmla="val 257"/>
                <a:gd name="f28" fmla="val 17"/>
                <a:gd name="f29" fmla="val 219"/>
                <a:gd name="f30" fmla="val 197"/>
                <a:gd name="f31" fmla="val 170"/>
                <a:gd name="f32" fmla="val 148"/>
                <a:gd name="f33" fmla="val 47"/>
                <a:gd name="f34" fmla="val 111"/>
                <a:gd name="f35" fmla="val 77"/>
                <a:gd name="f36" fmla="val 16"/>
                <a:gd name="f37" fmla="val 41"/>
                <a:gd name="f38" fmla="val 31"/>
                <a:gd name="f39" fmla="val 55"/>
                <a:gd name="f40" fmla="val 57"/>
                <a:gd name="f41" fmla="val 5"/>
                <a:gd name="f42" fmla="val 61"/>
                <a:gd name="f43" fmla="val 3"/>
                <a:gd name="f44" fmla="val 60"/>
                <a:gd name="f45" fmla="val 2"/>
                <a:gd name="f46" fmla="val 58"/>
                <a:gd name="f47" fmla="val 52"/>
                <a:gd name="f48" fmla="val 4"/>
                <a:gd name="f49" fmla="val 46"/>
                <a:gd name="f50" fmla="val 8"/>
                <a:gd name="f51" fmla="val 44"/>
                <a:gd name="f52" fmla="val 35"/>
                <a:gd name="f53" fmla="val 40"/>
                <a:gd name="f54" fmla="val 29"/>
                <a:gd name="f55" fmla="val 19"/>
                <a:gd name="f56" fmla="val 81"/>
                <a:gd name="f57" fmla="val 106"/>
                <a:gd name="f58" fmla="val 132"/>
                <a:gd name="f59" fmla="val 138"/>
                <a:gd name="f60" fmla="val 143"/>
                <a:gd name="f61" fmla="val 26"/>
                <a:gd name="f62" fmla="val 149"/>
                <a:gd name="f63" fmla="val 30"/>
                <a:gd name="f64" fmla="val 172"/>
                <a:gd name="f65" fmla="val 196"/>
                <a:gd name="f66" fmla="val 256"/>
                <a:gd name="f67" fmla="val 292"/>
                <a:gd name="f68" fmla="val 329"/>
                <a:gd name="f69" fmla="val 352"/>
                <a:gd name="f70" fmla="val 375"/>
                <a:gd name="f71" fmla="val 399"/>
                <a:gd name="f72" fmla="val 413"/>
                <a:gd name="f73" fmla="val 20"/>
                <a:gd name="f74" fmla="val 430"/>
                <a:gd name="f75" fmla="val 13"/>
                <a:gd name="f76" fmla="val 445"/>
                <a:gd name="f77" fmla="val 448"/>
                <a:gd name="f78" fmla="val 6"/>
                <a:gd name="f79" fmla="val 450"/>
                <a:gd name="f80" fmla="+- 0 0 -90"/>
                <a:gd name="f81" fmla="*/ f3 1 452"/>
                <a:gd name="f82" fmla="*/ f4 1 65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452"/>
                <a:gd name="f91" fmla="*/ f87 1 65"/>
                <a:gd name="f92" fmla="*/ 452 f88 1"/>
                <a:gd name="f93" fmla="*/ 10 f87 1"/>
                <a:gd name="f94" fmla="*/ 443 f88 1"/>
                <a:gd name="f95" fmla="*/ 23 f87 1"/>
                <a:gd name="f96" fmla="*/ 400 f88 1"/>
                <a:gd name="f97" fmla="*/ 48 f87 1"/>
                <a:gd name="f98" fmla="*/ 328 f88 1"/>
                <a:gd name="f99" fmla="*/ 219 f88 1"/>
                <a:gd name="f100" fmla="*/ 148 f88 1"/>
                <a:gd name="f101" fmla="*/ 47 f87 1"/>
                <a:gd name="f102" fmla="*/ 41 f88 1"/>
                <a:gd name="f103" fmla="*/ 5 f88 1"/>
                <a:gd name="f104" fmla="*/ 61 f87 1"/>
                <a:gd name="f105" fmla="*/ 0 f88 1"/>
                <a:gd name="f106" fmla="*/ 57 f87 1"/>
                <a:gd name="f107" fmla="*/ 8 f88 1"/>
                <a:gd name="f108" fmla="*/ 44 f87 1"/>
                <a:gd name="f109" fmla="*/ 55 f88 1"/>
                <a:gd name="f110" fmla="*/ 19 f87 1"/>
                <a:gd name="f111" fmla="*/ 132 f88 1"/>
                <a:gd name="f112" fmla="*/ 149 f88 1"/>
                <a:gd name="f113" fmla="*/ 30 f87 1"/>
                <a:gd name="f114" fmla="*/ 329 f88 1"/>
                <a:gd name="f115" fmla="*/ 399 f88 1"/>
                <a:gd name="f116" fmla="*/ 445 f88 1"/>
                <a:gd name="f117" fmla="*/ 4 f87 1"/>
                <a:gd name="f118" fmla="+- f89 0 f1"/>
                <a:gd name="f119" fmla="*/ f92 1 452"/>
                <a:gd name="f120" fmla="*/ f93 1 65"/>
                <a:gd name="f121" fmla="*/ f94 1 452"/>
                <a:gd name="f122" fmla="*/ f95 1 65"/>
                <a:gd name="f123" fmla="*/ f96 1 452"/>
                <a:gd name="f124" fmla="*/ f97 1 65"/>
                <a:gd name="f125" fmla="*/ f98 1 452"/>
                <a:gd name="f126" fmla="*/ f99 1 452"/>
                <a:gd name="f127" fmla="*/ f100 1 452"/>
                <a:gd name="f128" fmla="*/ f101 1 65"/>
                <a:gd name="f129" fmla="*/ f102 1 452"/>
                <a:gd name="f130" fmla="*/ f103 1 452"/>
                <a:gd name="f131" fmla="*/ f104 1 65"/>
                <a:gd name="f132" fmla="*/ f105 1 452"/>
                <a:gd name="f133" fmla="*/ f106 1 65"/>
                <a:gd name="f134" fmla="*/ f107 1 452"/>
                <a:gd name="f135" fmla="*/ f108 1 65"/>
                <a:gd name="f136" fmla="*/ f109 1 452"/>
                <a:gd name="f137" fmla="*/ f110 1 65"/>
                <a:gd name="f138" fmla="*/ f111 1 452"/>
                <a:gd name="f139" fmla="*/ f112 1 452"/>
                <a:gd name="f140" fmla="*/ f113 1 65"/>
                <a:gd name="f141" fmla="*/ f114 1 452"/>
                <a:gd name="f142" fmla="*/ f115 1 452"/>
                <a:gd name="f143" fmla="*/ f116 1 452"/>
                <a:gd name="f144" fmla="*/ f117 1 65"/>
                <a:gd name="f145" fmla="*/ 0 1 f90"/>
                <a:gd name="f146" fmla="*/ f84 1 f90"/>
                <a:gd name="f147" fmla="*/ 0 1 f91"/>
                <a:gd name="f148" fmla="*/ f85 1 f91"/>
                <a:gd name="f149" fmla="*/ f119 1 f90"/>
                <a:gd name="f150" fmla="*/ f120 1 f91"/>
                <a:gd name="f151" fmla="*/ f121 1 f90"/>
                <a:gd name="f152" fmla="*/ f122 1 f91"/>
                <a:gd name="f153" fmla="*/ f123 1 f90"/>
                <a:gd name="f154" fmla="*/ f124 1 f91"/>
                <a:gd name="f155" fmla="*/ f125 1 f90"/>
                <a:gd name="f156" fmla="*/ f126 1 f90"/>
                <a:gd name="f157" fmla="*/ f127 1 f90"/>
                <a:gd name="f158" fmla="*/ f128 1 f91"/>
                <a:gd name="f159" fmla="*/ f129 1 f90"/>
                <a:gd name="f160" fmla="*/ f130 1 f90"/>
                <a:gd name="f161" fmla="*/ f131 1 f91"/>
                <a:gd name="f162" fmla="*/ f132 1 f90"/>
                <a:gd name="f163" fmla="*/ f133 1 f91"/>
                <a:gd name="f164" fmla="*/ f134 1 f90"/>
                <a:gd name="f165" fmla="*/ f135 1 f91"/>
                <a:gd name="f166" fmla="*/ f136 1 f90"/>
                <a:gd name="f167" fmla="*/ f137 1 f91"/>
                <a:gd name="f168" fmla="*/ f138 1 f90"/>
                <a:gd name="f169" fmla="*/ f139 1 f90"/>
                <a:gd name="f170" fmla="*/ f140 1 f91"/>
                <a:gd name="f171" fmla="*/ f141 1 f90"/>
                <a:gd name="f172" fmla="*/ f142 1 f90"/>
                <a:gd name="f173" fmla="*/ f143 1 f90"/>
                <a:gd name="f174" fmla="*/ f144 1 f91"/>
                <a:gd name="f175" fmla="*/ f145 f81 1"/>
                <a:gd name="f176" fmla="*/ f146 f81 1"/>
                <a:gd name="f177" fmla="*/ f148 f82 1"/>
                <a:gd name="f178" fmla="*/ f147 f82 1"/>
                <a:gd name="f179" fmla="*/ f149 f81 1"/>
                <a:gd name="f180" fmla="*/ f150 f82 1"/>
                <a:gd name="f181" fmla="*/ f151 f81 1"/>
                <a:gd name="f182" fmla="*/ f152 f82 1"/>
                <a:gd name="f183" fmla="*/ f153 f81 1"/>
                <a:gd name="f184" fmla="*/ f154 f82 1"/>
                <a:gd name="f185" fmla="*/ f155 f81 1"/>
                <a:gd name="f186" fmla="*/ f156 f81 1"/>
                <a:gd name="f187" fmla="*/ f157 f81 1"/>
                <a:gd name="f188" fmla="*/ f158 f82 1"/>
                <a:gd name="f189" fmla="*/ f159 f81 1"/>
                <a:gd name="f190" fmla="*/ f160 f81 1"/>
                <a:gd name="f191" fmla="*/ f161 f82 1"/>
                <a:gd name="f192" fmla="*/ f162 f81 1"/>
                <a:gd name="f193" fmla="*/ f163 f82 1"/>
                <a:gd name="f194" fmla="*/ f164 f81 1"/>
                <a:gd name="f195" fmla="*/ f165 f82 1"/>
                <a:gd name="f196" fmla="*/ f166 f81 1"/>
                <a:gd name="f197" fmla="*/ f167 f82 1"/>
                <a:gd name="f198" fmla="*/ f168 f81 1"/>
                <a:gd name="f199" fmla="*/ f169 f81 1"/>
                <a:gd name="f200" fmla="*/ f170 f82 1"/>
                <a:gd name="f201" fmla="*/ f171 f81 1"/>
                <a:gd name="f202" fmla="*/ f172 f81 1"/>
                <a:gd name="f203" fmla="*/ f173 f81 1"/>
                <a:gd name="f204" fmla="*/ f174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79" y="f180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4"/>
                </a:cxn>
                <a:cxn ang="f118">
                  <a:pos x="f186" y="f184"/>
                </a:cxn>
                <a:cxn ang="f118">
                  <a:pos x="f187" y="f188"/>
                </a:cxn>
                <a:cxn ang="f118">
                  <a:pos x="f189" y="f188"/>
                </a:cxn>
                <a:cxn ang="f118">
                  <a:pos x="f190" y="f191"/>
                </a:cxn>
                <a:cxn ang="f118">
                  <a:pos x="f192" y="f193"/>
                </a:cxn>
                <a:cxn ang="f118">
                  <a:pos x="f194" y="f195"/>
                </a:cxn>
                <a:cxn ang="f118">
                  <a:pos x="f196" y="f197"/>
                </a:cxn>
                <a:cxn ang="f118">
                  <a:pos x="f198" y="f197"/>
                </a:cxn>
                <a:cxn ang="f118">
                  <a:pos x="f199" y="f200"/>
                </a:cxn>
                <a:cxn ang="f118">
                  <a:pos x="f186" y="f200"/>
                </a:cxn>
                <a:cxn ang="f118">
                  <a:pos x="f201" y="f200"/>
                </a:cxn>
                <a:cxn ang="f118">
                  <a:pos x="f202" y="f200"/>
                </a:cxn>
                <a:cxn ang="f118">
                  <a:pos x="f203" y="f204"/>
                </a:cxn>
                <a:cxn ang="f118">
                  <a:pos x="f179" y="f180"/>
                </a:cxn>
              </a:cxnLst>
              <a:rect l="f175" t="f178" r="f176" b="f177"/>
              <a:pathLst>
                <a:path w="452" h="65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7"/>
                    <a:pt x="f24" y="f20"/>
                  </a:cubicBezTo>
                  <a:cubicBezTo>
                    <a:pt x="f25" y="f26"/>
                    <a:pt x="f27" y="f28"/>
                    <a:pt x="f29" y="f20"/>
                  </a:cubicBezTo>
                  <a:cubicBezTo>
                    <a:pt x="f30" y="f7"/>
                    <a:pt x="f31" y="f7"/>
                    <a:pt x="f32" y="f33"/>
                  </a:cubicBezTo>
                  <a:cubicBezTo>
                    <a:pt x="f34" y="f26"/>
                    <a:pt x="f35" y="f36"/>
                    <a:pt x="f37" y="f33"/>
                  </a:cubicBezTo>
                  <a:cubicBezTo>
                    <a:pt x="f38" y="f39"/>
                    <a:pt x="f28" y="f40"/>
                    <a:pt x="f41" y="f42"/>
                  </a:cubicBezTo>
                  <a:cubicBezTo>
                    <a:pt x="f43" y="f44"/>
                    <a:pt x="f45" y="f46"/>
                    <a:pt x="f5" y="f40"/>
                  </a:cubicBezTo>
                  <a:cubicBezTo>
                    <a:pt x="f43" y="f47"/>
                    <a:pt x="f48" y="f49"/>
                    <a:pt x="f50" y="f51"/>
                  </a:cubicBezTo>
                  <a:cubicBezTo>
                    <a:pt x="f14" y="f52"/>
                    <a:pt x="f53" y="f54"/>
                    <a:pt x="f39" y="f55"/>
                  </a:cubicBezTo>
                  <a:cubicBezTo>
                    <a:pt x="f56" y="f43"/>
                    <a:pt x="f57" y="f45"/>
                    <a:pt x="f58" y="f55"/>
                  </a:cubicBezTo>
                  <a:cubicBezTo>
                    <a:pt x="f59" y="f14"/>
                    <a:pt x="f60" y="f61"/>
                    <a:pt x="f62" y="f63"/>
                  </a:cubicBezTo>
                  <a:cubicBezTo>
                    <a:pt x="f64" y="f33"/>
                    <a:pt x="f65" y="f20"/>
                    <a:pt x="f29" y="f63"/>
                  </a:cubicBezTo>
                  <a:cubicBezTo>
                    <a:pt x="f66" y="f5"/>
                    <a:pt x="f67" y="f5"/>
                    <a:pt x="f68" y="f63"/>
                  </a:cubicBezTo>
                  <a:cubicBezTo>
                    <a:pt x="f69" y="f20"/>
                    <a:pt x="f70" y="f49"/>
                    <a:pt x="f71" y="f63"/>
                  </a:cubicBezTo>
                  <a:cubicBezTo>
                    <a:pt x="f72" y="f73"/>
                    <a:pt x="f74" y="f75"/>
                    <a:pt x="f76" y="f48"/>
                  </a:cubicBezTo>
                  <a:cubicBezTo>
                    <a:pt x="f77" y="f78"/>
                    <a:pt x="f79" y="f50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BFE51EA-2CB8-CD39-E6CF-C49FDA4C2681}"/>
                </a:ext>
              </a:extLst>
            </p:cNvPr>
            <p:cNvSpPr/>
            <p:nvPr/>
          </p:nvSpPr>
          <p:spPr>
            <a:xfrm>
              <a:off x="895298" y="1195385"/>
              <a:ext cx="392231" cy="4144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8"/>
                <a:gd name="f7" fmla="val 177"/>
                <a:gd name="f8" fmla="val 84"/>
                <a:gd name="f9" fmla="val 120"/>
                <a:gd name="f10" fmla="val 85"/>
                <a:gd name="f11" fmla="val 111"/>
                <a:gd name="f12" fmla="val 86"/>
                <a:gd name="f13" fmla="val 102"/>
                <a:gd name="f14" fmla="val 87"/>
                <a:gd name="f15" fmla="val 91"/>
                <a:gd name="f16" fmla="val 60"/>
                <a:gd name="f17" fmla="val 34"/>
                <a:gd name="f18" fmla="val 8"/>
                <a:gd name="f19" fmla="val 61"/>
                <a:gd name="f20" fmla="val 29"/>
                <a:gd name="f21" fmla="val 25"/>
                <a:gd name="f22" fmla="val 53"/>
                <a:gd name="f23" fmla="val 14"/>
                <a:gd name="f24" fmla="val 124"/>
                <a:gd name="f25" fmla="val 7"/>
                <a:gd name="f26" fmla="val 149"/>
                <a:gd name="f27" fmla="val 33"/>
                <a:gd name="f28" fmla="val 173"/>
                <a:gd name="f29" fmla="val 59"/>
                <a:gd name="f30" fmla="val 98"/>
                <a:gd name="f31" fmla="val 162"/>
                <a:gd name="f32" fmla="val 129"/>
                <a:gd name="f33" fmla="val 145"/>
                <a:gd name="f34" fmla="val 161"/>
                <a:gd name="f35" fmla="val 74"/>
                <a:gd name="f36" fmla="val 171"/>
                <a:gd name="f37" fmla="val 78"/>
                <a:gd name="f38" fmla="val 154"/>
                <a:gd name="f39" fmla="val 81"/>
                <a:gd name="f40" fmla="val 137"/>
                <a:gd name="f41" fmla="val 133"/>
                <a:gd name="f42" fmla="val 83"/>
                <a:gd name="f43" fmla="val 147"/>
                <a:gd name="f44" fmla="val 82"/>
                <a:gd name="f45" fmla="val 167"/>
                <a:gd name="f46" fmla="val 103"/>
                <a:gd name="f47" fmla="val 160"/>
                <a:gd name="f48" fmla="val 153"/>
                <a:gd name="f49" fmla="val 136"/>
                <a:gd name="f50" fmla="val 148"/>
                <a:gd name="f51" fmla="val 130"/>
                <a:gd name="f52" fmla="val 106"/>
                <a:gd name="f53" fmla="val 115"/>
                <a:gd name="f54" fmla="val 93"/>
                <a:gd name="f55" fmla="val 100"/>
                <a:gd name="f56" fmla="val 89"/>
                <a:gd name="f57" fmla="val 108"/>
                <a:gd name="f58" fmla="val 114"/>
                <a:gd name="f59" fmla="val 139"/>
                <a:gd name="f60" fmla="val 41"/>
                <a:gd name="f61" fmla="val 125"/>
                <a:gd name="f62" fmla="val 55"/>
                <a:gd name="f63" fmla="val 112"/>
                <a:gd name="f64" fmla="val 70"/>
                <a:gd name="f65" fmla="val 96"/>
                <a:gd name="f66" fmla="val 119"/>
                <a:gd name="f67" fmla="val 166"/>
                <a:gd name="f68" fmla="val 155"/>
                <a:gd name="f69" fmla="val 69"/>
                <a:gd name="f70" fmla="val 127"/>
                <a:gd name="f71" fmla="val 26"/>
                <a:gd name="f72" fmla="val 19"/>
                <a:gd name="f73" fmla="val 92"/>
                <a:gd name="f74" fmla="val 109"/>
                <a:gd name="f75" fmla="val 67"/>
                <a:gd name="f76" fmla="val 54"/>
                <a:gd name="f77" fmla="val 40"/>
                <a:gd name="f78" fmla="val 15"/>
                <a:gd name="f79" fmla="val 68"/>
                <a:gd name="f80" fmla="val 22"/>
                <a:gd name="f81" fmla="val 28"/>
                <a:gd name="f82" fmla="val 38"/>
                <a:gd name="f83" fmla="val 35"/>
                <a:gd name="f84" fmla="val 52"/>
                <a:gd name="f85" fmla="val 66"/>
                <a:gd name="f86" fmla="val 144"/>
                <a:gd name="f87" fmla="val 140"/>
                <a:gd name="f88" fmla="val 150"/>
                <a:gd name="f89" fmla="val 156"/>
                <a:gd name="f90" fmla="val 94"/>
                <a:gd name="f91" fmla="val 138"/>
                <a:gd name="f92" fmla="val 99"/>
                <a:gd name="f93" fmla="val 123"/>
                <a:gd name="f94" fmla="val 37"/>
                <a:gd name="f95" fmla="val 56"/>
                <a:gd name="f96" fmla="val 79"/>
                <a:gd name="f97" fmla="val 63"/>
                <a:gd name="f98" fmla="val 50"/>
                <a:gd name="f99" fmla="val 21"/>
                <a:gd name="f100" fmla="+- 0 0 -90"/>
                <a:gd name="f101" fmla="*/ f3 1 178"/>
                <a:gd name="f102" fmla="*/ f4 1 177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178"/>
                <a:gd name="f111" fmla="*/ f107 1 177"/>
                <a:gd name="f112" fmla="*/ 84 f108 1"/>
                <a:gd name="f113" fmla="*/ 120 f107 1"/>
                <a:gd name="f114" fmla="*/ 87 f108 1"/>
                <a:gd name="f115" fmla="*/ 91 f107 1"/>
                <a:gd name="f116" fmla="*/ 8 f108 1"/>
                <a:gd name="f117" fmla="*/ 53 f108 1"/>
                <a:gd name="f118" fmla="*/ 14 f107 1"/>
                <a:gd name="f119" fmla="*/ 149 f108 1"/>
                <a:gd name="f120" fmla="*/ 33 f107 1"/>
                <a:gd name="f121" fmla="*/ 162 f108 1"/>
                <a:gd name="f122" fmla="*/ 129 f107 1"/>
                <a:gd name="f123" fmla="*/ 74 f108 1"/>
                <a:gd name="f124" fmla="*/ 171 f107 1"/>
                <a:gd name="f125" fmla="*/ 85 f108 1"/>
                <a:gd name="f126" fmla="*/ 82 f108 1"/>
                <a:gd name="f127" fmla="*/ 167 f107 1"/>
                <a:gd name="f128" fmla="*/ 136 f108 1"/>
                <a:gd name="f129" fmla="*/ 148 f107 1"/>
                <a:gd name="f130" fmla="*/ 93 f108 1"/>
                <a:gd name="f131" fmla="*/ 100 f107 1"/>
                <a:gd name="f132" fmla="*/ 139 f108 1"/>
                <a:gd name="f133" fmla="*/ 41 f107 1"/>
                <a:gd name="f134" fmla="*/ 96 f108 1"/>
                <a:gd name="f135" fmla="*/ 87 f107 1"/>
                <a:gd name="f136" fmla="*/ 166 f108 1"/>
                <a:gd name="f137" fmla="*/ 92 f108 1"/>
                <a:gd name="f138" fmla="*/ 19 f107 1"/>
                <a:gd name="f139" fmla="*/ 81 f107 1"/>
                <a:gd name="f140" fmla="*/ 83 f107 1"/>
                <a:gd name="f141" fmla="*/ 15 f107 1"/>
                <a:gd name="f142" fmla="*/ 38 f108 1"/>
                <a:gd name="f143" fmla="*/ 35 f107 1"/>
                <a:gd name="f144" fmla="*/ 144 f108 1"/>
                <a:gd name="f145" fmla="*/ 140 f107 1"/>
                <a:gd name="f146" fmla="*/ 94 f107 1"/>
                <a:gd name="f147" fmla="*/ 99 f108 1"/>
                <a:gd name="f148" fmla="*/ 14 f108 1"/>
                <a:gd name="f149" fmla="*/ 85 f107 1"/>
                <a:gd name="f150" fmla="*/ 79 f108 1"/>
                <a:gd name="f151" fmla="*/ 33 f108 1"/>
                <a:gd name="f152" fmla="*/ 40 f107 1"/>
                <a:gd name="f153" fmla="+- f109 0 f1"/>
                <a:gd name="f154" fmla="*/ f112 1 178"/>
                <a:gd name="f155" fmla="*/ f113 1 177"/>
                <a:gd name="f156" fmla="*/ f114 1 178"/>
                <a:gd name="f157" fmla="*/ f115 1 177"/>
                <a:gd name="f158" fmla="*/ f116 1 178"/>
                <a:gd name="f159" fmla="*/ f117 1 178"/>
                <a:gd name="f160" fmla="*/ f118 1 177"/>
                <a:gd name="f161" fmla="*/ f119 1 178"/>
                <a:gd name="f162" fmla="*/ f120 1 177"/>
                <a:gd name="f163" fmla="*/ f121 1 178"/>
                <a:gd name="f164" fmla="*/ f122 1 177"/>
                <a:gd name="f165" fmla="*/ f123 1 178"/>
                <a:gd name="f166" fmla="*/ f124 1 177"/>
                <a:gd name="f167" fmla="*/ f125 1 178"/>
                <a:gd name="f168" fmla="*/ f126 1 178"/>
                <a:gd name="f169" fmla="*/ f127 1 177"/>
                <a:gd name="f170" fmla="*/ f128 1 178"/>
                <a:gd name="f171" fmla="*/ f129 1 177"/>
                <a:gd name="f172" fmla="*/ f130 1 178"/>
                <a:gd name="f173" fmla="*/ f131 1 177"/>
                <a:gd name="f174" fmla="*/ f132 1 178"/>
                <a:gd name="f175" fmla="*/ f133 1 177"/>
                <a:gd name="f176" fmla="*/ f134 1 178"/>
                <a:gd name="f177" fmla="*/ f135 1 177"/>
                <a:gd name="f178" fmla="*/ f136 1 178"/>
                <a:gd name="f179" fmla="*/ f137 1 178"/>
                <a:gd name="f180" fmla="*/ f138 1 177"/>
                <a:gd name="f181" fmla="*/ f139 1 177"/>
                <a:gd name="f182" fmla="*/ f140 1 177"/>
                <a:gd name="f183" fmla="*/ f141 1 177"/>
                <a:gd name="f184" fmla="*/ f142 1 178"/>
                <a:gd name="f185" fmla="*/ f143 1 177"/>
                <a:gd name="f186" fmla="*/ f144 1 178"/>
                <a:gd name="f187" fmla="*/ f145 1 177"/>
                <a:gd name="f188" fmla="*/ f146 1 177"/>
                <a:gd name="f189" fmla="*/ f147 1 178"/>
                <a:gd name="f190" fmla="*/ f148 1 178"/>
                <a:gd name="f191" fmla="*/ f149 1 177"/>
                <a:gd name="f192" fmla="*/ f150 1 178"/>
                <a:gd name="f193" fmla="*/ f151 1 178"/>
                <a:gd name="f194" fmla="*/ f152 1 177"/>
                <a:gd name="f195" fmla="*/ 0 1 f110"/>
                <a:gd name="f196" fmla="*/ f104 1 f110"/>
                <a:gd name="f197" fmla="*/ 0 1 f111"/>
                <a:gd name="f198" fmla="*/ f105 1 f111"/>
                <a:gd name="f199" fmla="*/ f154 1 f110"/>
                <a:gd name="f200" fmla="*/ f155 1 f111"/>
                <a:gd name="f201" fmla="*/ f156 1 f110"/>
                <a:gd name="f202" fmla="*/ f157 1 f111"/>
                <a:gd name="f203" fmla="*/ f158 1 f110"/>
                <a:gd name="f204" fmla="*/ f159 1 f110"/>
                <a:gd name="f205" fmla="*/ f160 1 f111"/>
                <a:gd name="f206" fmla="*/ f161 1 f110"/>
                <a:gd name="f207" fmla="*/ f162 1 f111"/>
                <a:gd name="f208" fmla="*/ f163 1 f110"/>
                <a:gd name="f209" fmla="*/ f164 1 f111"/>
                <a:gd name="f210" fmla="*/ f165 1 f110"/>
                <a:gd name="f211" fmla="*/ f166 1 f111"/>
                <a:gd name="f212" fmla="*/ f167 1 f110"/>
                <a:gd name="f213" fmla="*/ f168 1 f110"/>
                <a:gd name="f214" fmla="*/ f169 1 f111"/>
                <a:gd name="f215" fmla="*/ f170 1 f110"/>
                <a:gd name="f216" fmla="*/ f171 1 f111"/>
                <a:gd name="f217" fmla="*/ f172 1 f110"/>
                <a:gd name="f218" fmla="*/ f173 1 f111"/>
                <a:gd name="f219" fmla="*/ f174 1 f110"/>
                <a:gd name="f220" fmla="*/ f175 1 f111"/>
                <a:gd name="f221" fmla="*/ f176 1 f110"/>
                <a:gd name="f222" fmla="*/ f177 1 f111"/>
                <a:gd name="f223" fmla="*/ f178 1 f110"/>
                <a:gd name="f224" fmla="*/ f179 1 f110"/>
                <a:gd name="f225" fmla="*/ f180 1 f111"/>
                <a:gd name="f226" fmla="*/ f181 1 f111"/>
                <a:gd name="f227" fmla="*/ f182 1 f111"/>
                <a:gd name="f228" fmla="*/ f183 1 f111"/>
                <a:gd name="f229" fmla="*/ f184 1 f110"/>
                <a:gd name="f230" fmla="*/ f185 1 f111"/>
                <a:gd name="f231" fmla="*/ f186 1 f110"/>
                <a:gd name="f232" fmla="*/ f187 1 f111"/>
                <a:gd name="f233" fmla="*/ f188 1 f111"/>
                <a:gd name="f234" fmla="*/ f189 1 f110"/>
                <a:gd name="f235" fmla="*/ f190 1 f110"/>
                <a:gd name="f236" fmla="*/ f191 1 f111"/>
                <a:gd name="f237" fmla="*/ f192 1 f110"/>
                <a:gd name="f238" fmla="*/ f193 1 f110"/>
                <a:gd name="f239" fmla="*/ f194 1 f111"/>
                <a:gd name="f240" fmla="*/ f195 f101 1"/>
                <a:gd name="f241" fmla="*/ f196 f101 1"/>
                <a:gd name="f242" fmla="*/ f198 f102 1"/>
                <a:gd name="f243" fmla="*/ f197 f102 1"/>
                <a:gd name="f244" fmla="*/ f199 f101 1"/>
                <a:gd name="f245" fmla="*/ f200 f102 1"/>
                <a:gd name="f246" fmla="*/ f201 f101 1"/>
                <a:gd name="f247" fmla="*/ f202 f102 1"/>
                <a:gd name="f248" fmla="*/ f203 f101 1"/>
                <a:gd name="f249" fmla="*/ f204 f101 1"/>
                <a:gd name="f250" fmla="*/ f205 f102 1"/>
                <a:gd name="f251" fmla="*/ f206 f101 1"/>
                <a:gd name="f252" fmla="*/ f207 f102 1"/>
                <a:gd name="f253" fmla="*/ f208 f101 1"/>
                <a:gd name="f254" fmla="*/ f209 f102 1"/>
                <a:gd name="f255" fmla="*/ f210 f101 1"/>
                <a:gd name="f256" fmla="*/ f211 f102 1"/>
                <a:gd name="f257" fmla="*/ f212 f101 1"/>
                <a:gd name="f258" fmla="*/ f213 f101 1"/>
                <a:gd name="f259" fmla="*/ f214 f102 1"/>
                <a:gd name="f260" fmla="*/ f215 f101 1"/>
                <a:gd name="f261" fmla="*/ f216 f102 1"/>
                <a:gd name="f262" fmla="*/ f217 f101 1"/>
                <a:gd name="f263" fmla="*/ f218 f102 1"/>
                <a:gd name="f264" fmla="*/ f219 f101 1"/>
                <a:gd name="f265" fmla="*/ f220 f102 1"/>
                <a:gd name="f266" fmla="*/ f221 f101 1"/>
                <a:gd name="f267" fmla="*/ f222 f102 1"/>
                <a:gd name="f268" fmla="*/ f223 f101 1"/>
                <a:gd name="f269" fmla="*/ f224 f101 1"/>
                <a:gd name="f270" fmla="*/ f225 f102 1"/>
                <a:gd name="f271" fmla="*/ f226 f102 1"/>
                <a:gd name="f272" fmla="*/ f227 f102 1"/>
                <a:gd name="f273" fmla="*/ f228 f102 1"/>
                <a:gd name="f274" fmla="*/ f229 f101 1"/>
                <a:gd name="f275" fmla="*/ f230 f102 1"/>
                <a:gd name="f276" fmla="*/ f231 f101 1"/>
                <a:gd name="f277" fmla="*/ f232 f102 1"/>
                <a:gd name="f278" fmla="*/ f233 f102 1"/>
                <a:gd name="f279" fmla="*/ f234 f101 1"/>
                <a:gd name="f280" fmla="*/ f235 f101 1"/>
                <a:gd name="f281" fmla="*/ f236 f102 1"/>
                <a:gd name="f282" fmla="*/ f237 f101 1"/>
                <a:gd name="f283" fmla="*/ f238 f101 1"/>
                <a:gd name="f284" fmla="*/ f239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44" y="f245"/>
                </a:cxn>
                <a:cxn ang="f153">
                  <a:pos x="f246" y="f247"/>
                </a:cxn>
                <a:cxn ang="f153">
                  <a:pos x="f248" y="f247"/>
                </a:cxn>
                <a:cxn ang="f153">
                  <a:pos x="f249" y="f250"/>
                </a:cxn>
                <a:cxn ang="f153">
                  <a:pos x="f251" y="f252"/>
                </a:cxn>
                <a:cxn ang="f153">
                  <a:pos x="f253" y="f254"/>
                </a:cxn>
                <a:cxn ang="f153">
                  <a:pos x="f255" y="f256"/>
                </a:cxn>
                <a:cxn ang="f153">
                  <a:pos x="f257" y="f245"/>
                </a:cxn>
                <a:cxn ang="f153">
                  <a:pos x="f258" y="f259"/>
                </a:cxn>
                <a:cxn ang="f153">
                  <a:pos x="f260" y="f261"/>
                </a:cxn>
                <a:cxn ang="f153">
                  <a:pos x="f262" y="f263"/>
                </a:cxn>
                <a:cxn ang="f153">
                  <a:pos x="f244" y="f245"/>
                </a:cxn>
                <a:cxn ang="f153">
                  <a:pos x="f264" y="f265"/>
                </a:cxn>
                <a:cxn ang="f153">
                  <a:pos x="f266" y="f267"/>
                </a:cxn>
                <a:cxn ang="f153">
                  <a:pos x="f268" y="f267"/>
                </a:cxn>
                <a:cxn ang="f153">
                  <a:pos x="f264" y="f265"/>
                </a:cxn>
                <a:cxn ang="f153">
                  <a:pos x="f269" y="f270"/>
                </a:cxn>
                <a:cxn ang="f153">
                  <a:pos x="f269" y="f271"/>
                </a:cxn>
                <a:cxn ang="f153">
                  <a:pos x="f264" y="f265"/>
                </a:cxn>
                <a:cxn ang="f153">
                  <a:pos x="f257" y="f272"/>
                </a:cxn>
                <a:cxn ang="f153">
                  <a:pos x="f257" y="f273"/>
                </a:cxn>
                <a:cxn ang="f153">
                  <a:pos x="f274" y="f275"/>
                </a:cxn>
                <a:cxn ang="f153">
                  <a:pos x="f257" y="f272"/>
                </a:cxn>
                <a:cxn ang="f153">
                  <a:pos x="f276" y="f277"/>
                </a:cxn>
                <a:cxn ang="f153">
                  <a:pos x="f253" y="f278"/>
                </a:cxn>
                <a:cxn ang="f153">
                  <a:pos x="f279" y="f278"/>
                </a:cxn>
                <a:cxn ang="f153">
                  <a:pos x="f276" y="f277"/>
                </a:cxn>
                <a:cxn ang="f153">
                  <a:pos x="f280" y="f281"/>
                </a:cxn>
                <a:cxn ang="f153">
                  <a:pos x="f282" y="f281"/>
                </a:cxn>
                <a:cxn ang="f153">
                  <a:pos x="f283" y="f284"/>
                </a:cxn>
                <a:cxn ang="f153">
                  <a:pos x="f280" y="f281"/>
                </a:cxn>
              </a:cxnLst>
              <a:rect l="f240" t="f243" r="f241" b="f242"/>
              <a:pathLst>
                <a:path w="178" h="17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12" y="f5"/>
                    <a:pt x="f24" y="f25"/>
                    <a:pt x="f26" y="f27"/>
                  </a:cubicBezTo>
                  <a:cubicBezTo>
                    <a:pt x="f28" y="f29"/>
                    <a:pt x="f6" y="f30"/>
                    <a:pt x="f31" y="f32"/>
                  </a:cubicBezTo>
                  <a:cubicBezTo>
                    <a:pt x="f33" y="f34"/>
                    <a:pt x="f11" y="f7"/>
                    <a:pt x="f35" y="f36"/>
                  </a:cubicBezTo>
                  <a:cubicBezTo>
                    <a:pt x="f37" y="f38"/>
                    <a:pt x="f39" y="f40"/>
                    <a:pt x="f10" y="f9"/>
                  </a:cubicBezTo>
                  <a:cubicBezTo>
                    <a:pt x="f8" y="f41"/>
                    <a:pt x="f42" y="f43"/>
                    <a:pt x="f44" y="f45"/>
                  </a:cubicBezTo>
                  <a:cubicBezTo>
                    <a:pt x="f46" y="f47"/>
                    <a:pt x="f9" y="f48"/>
                    <a:pt x="f49" y="f50"/>
                  </a:cubicBezTo>
                  <a:cubicBezTo>
                    <a:pt x="f9" y="f51"/>
                    <a:pt x="f52" y="f53"/>
                    <a:pt x="f54" y="f55"/>
                  </a:cubicBezTo>
                  <a:cubicBezTo>
                    <a:pt x="f56" y="f57"/>
                    <a:pt x="f14" y="f58"/>
                    <a:pt x="f8" y="f9"/>
                  </a:cubicBezTo>
                  <a:close/>
                  <a:moveTo>
                    <a:pt x="f59" y="f60"/>
                  </a:moveTo>
                  <a:cubicBezTo>
                    <a:pt x="f61" y="f62"/>
                    <a:pt x="f63" y="f64"/>
                    <a:pt x="f65" y="f14"/>
                  </a:cubicBezTo>
                  <a:cubicBezTo>
                    <a:pt x="f66" y="f14"/>
                    <a:pt x="f59" y="f14"/>
                    <a:pt x="f67" y="f14"/>
                  </a:cubicBezTo>
                  <a:cubicBezTo>
                    <a:pt x="f68" y="f69"/>
                    <a:pt x="f43" y="f62"/>
                    <a:pt x="f59" y="f60"/>
                  </a:cubicBezTo>
                  <a:cubicBezTo>
                    <a:pt x="f70" y="f71"/>
                    <a:pt x="f11" y="f72"/>
                    <a:pt x="f73" y="f72"/>
                  </a:cubicBezTo>
                  <a:cubicBezTo>
                    <a:pt x="f73" y="f60"/>
                    <a:pt x="f73" y="f16"/>
                    <a:pt x="f73" y="f39"/>
                  </a:cubicBezTo>
                  <a:cubicBezTo>
                    <a:pt x="f74" y="f75"/>
                    <a:pt x="f24" y="f76"/>
                    <a:pt x="f59" y="f60"/>
                  </a:cubicBezTo>
                  <a:close/>
                  <a:moveTo>
                    <a:pt x="f10" y="f42"/>
                  </a:moveTo>
                  <a:cubicBezTo>
                    <a:pt x="f10" y="f29"/>
                    <a:pt x="f10" y="f77"/>
                    <a:pt x="f10" y="f78"/>
                  </a:cubicBezTo>
                  <a:cubicBezTo>
                    <a:pt x="f79" y="f80"/>
                    <a:pt x="f76" y="f81"/>
                    <a:pt x="f82" y="f83"/>
                  </a:cubicBezTo>
                  <a:cubicBezTo>
                    <a:pt x="f62" y="f84"/>
                    <a:pt x="f69" y="f85"/>
                    <a:pt x="f10" y="f42"/>
                  </a:cubicBezTo>
                  <a:close/>
                  <a:moveTo>
                    <a:pt x="f86" y="f87"/>
                  </a:moveTo>
                  <a:cubicBezTo>
                    <a:pt x="f88" y="f61"/>
                    <a:pt x="f89" y="f11"/>
                    <a:pt x="f31" y="f90"/>
                  </a:cubicBezTo>
                  <a:cubicBezTo>
                    <a:pt x="f91" y="f90"/>
                    <a:pt x="f66" y="f90"/>
                    <a:pt x="f92" y="f90"/>
                  </a:cubicBezTo>
                  <a:cubicBezTo>
                    <a:pt x="f58" y="f74"/>
                    <a:pt x="f70" y="f93"/>
                    <a:pt x="f86" y="f87"/>
                  </a:cubicBezTo>
                  <a:close/>
                  <a:moveTo>
                    <a:pt x="f23" y="f10"/>
                  </a:moveTo>
                  <a:cubicBezTo>
                    <a:pt x="f94" y="f10"/>
                    <a:pt x="f95" y="f10"/>
                    <a:pt x="f96" y="f10"/>
                  </a:cubicBezTo>
                  <a:cubicBezTo>
                    <a:pt x="f97" y="f69"/>
                    <a:pt x="f98" y="f95"/>
                    <a:pt x="f27" y="f77"/>
                  </a:cubicBezTo>
                  <a:cubicBezTo>
                    <a:pt x="f71" y="f62"/>
                    <a:pt x="f99" y="f69"/>
                    <a:pt x="f23" y="f10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5DD6AC2-EC09-56BF-F020-2441A4EC793F}"/>
                </a:ext>
              </a:extLst>
            </p:cNvPr>
            <p:cNvSpPr/>
            <p:nvPr/>
          </p:nvSpPr>
          <p:spPr>
            <a:xfrm>
              <a:off x="4282299" y="2623313"/>
              <a:ext cx="138037" cy="4197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179"/>
                <a:gd name="f8" fmla="val 3"/>
                <a:gd name="f9" fmla="val 5"/>
                <a:gd name="f10" fmla="val 148"/>
                <a:gd name="f11" fmla="val 10"/>
                <a:gd name="f12" fmla="val 118"/>
                <a:gd name="f13" fmla="val 9"/>
                <a:gd name="f14" fmla="val 88"/>
                <a:gd name="f15" fmla="val 58"/>
                <a:gd name="f16" fmla="val 29"/>
                <a:gd name="f17" fmla="val 39"/>
                <a:gd name="f18" fmla="val 27"/>
                <a:gd name="f19" fmla="val 82"/>
                <a:gd name="f20" fmla="val 54"/>
                <a:gd name="f21" fmla="val 122"/>
                <a:gd name="f22" fmla="val 48"/>
                <a:gd name="f23" fmla="val 152"/>
                <a:gd name="f24" fmla="val 26"/>
                <a:gd name="f25" fmla="val 175"/>
                <a:gd name="f26" fmla="val 41"/>
                <a:gd name="f27" fmla="val 134"/>
                <a:gd name="f28" fmla="val 112"/>
                <a:gd name="f29" fmla="val 51"/>
                <a:gd name="f30" fmla="val 75"/>
                <a:gd name="f31" fmla="val 35"/>
                <a:gd name="f32" fmla="val 57"/>
                <a:gd name="f33" fmla="val 37"/>
                <a:gd name="f34" fmla="val 81"/>
                <a:gd name="f35" fmla="val 110"/>
                <a:gd name="f36" fmla="+- 0 0 -90"/>
                <a:gd name="f37" fmla="*/ f3 1 63"/>
                <a:gd name="f38" fmla="*/ f4 1 179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63"/>
                <a:gd name="f47" fmla="*/ f43 1 179"/>
                <a:gd name="f48" fmla="*/ 3 f44 1"/>
                <a:gd name="f49" fmla="*/ 179 f43 1"/>
                <a:gd name="f50" fmla="*/ 9 f44 1"/>
                <a:gd name="f51" fmla="*/ 88 f43 1"/>
                <a:gd name="f52" fmla="*/ 0 f44 1"/>
                <a:gd name="f53" fmla="*/ 0 f43 1"/>
                <a:gd name="f54" fmla="*/ 54 f44 1"/>
                <a:gd name="f55" fmla="*/ 122 f43 1"/>
                <a:gd name="f56" fmla="*/ 41 f44 1"/>
                <a:gd name="f57" fmla="*/ 134 f43 1"/>
                <a:gd name="f58" fmla="*/ 35 f44 1"/>
                <a:gd name="f59" fmla="*/ 57 f43 1"/>
                <a:gd name="f60" fmla="+- f45 0 f1"/>
                <a:gd name="f61" fmla="*/ f48 1 63"/>
                <a:gd name="f62" fmla="*/ f49 1 179"/>
                <a:gd name="f63" fmla="*/ f50 1 63"/>
                <a:gd name="f64" fmla="*/ f51 1 179"/>
                <a:gd name="f65" fmla="*/ f52 1 63"/>
                <a:gd name="f66" fmla="*/ f53 1 179"/>
                <a:gd name="f67" fmla="*/ f54 1 63"/>
                <a:gd name="f68" fmla="*/ f55 1 179"/>
                <a:gd name="f69" fmla="*/ f56 1 63"/>
                <a:gd name="f70" fmla="*/ f57 1 179"/>
                <a:gd name="f71" fmla="*/ f58 1 63"/>
                <a:gd name="f72" fmla="*/ f59 1 179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93" y="f94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1" y="f102"/>
                </a:cxn>
              </a:cxnLst>
              <a:rect l="f89" t="f92" r="f90" b="f91"/>
              <a:pathLst>
                <a:path w="63" h="17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8" y="f16"/>
                    <a:pt x="f5" y="f5"/>
                  </a:cubicBezTo>
                  <a:cubicBezTo>
                    <a:pt x="f17" y="f18"/>
                    <a:pt x="f6" y="f19"/>
                    <a:pt x="f20" y="f21"/>
                  </a:cubicBezTo>
                  <a:cubicBezTo>
                    <a:pt x="f22" y="f23"/>
                    <a:pt x="f24" y="f25"/>
                    <a:pt x="f8" y="f7"/>
                  </a:cubicBezTo>
                  <a:close/>
                  <a:moveTo>
                    <a:pt x="f26" y="f27"/>
                  </a:moveTo>
                  <a:cubicBezTo>
                    <a:pt x="f20" y="f28"/>
                    <a:pt x="f29" y="f30"/>
                    <a:pt x="f31" y="f32"/>
                  </a:cubicBezTo>
                  <a:cubicBezTo>
                    <a:pt x="f33" y="f34"/>
                    <a:pt x="f17" y="f35"/>
                    <a:pt x="f26" y="f2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DE4ACD0-696B-27B5-07B9-BCDC777F19DF}"/>
                </a:ext>
              </a:extLst>
            </p:cNvPr>
            <p:cNvSpPr/>
            <p:nvPr/>
          </p:nvSpPr>
          <p:spPr>
            <a:xfrm>
              <a:off x="2440661" y="3750649"/>
              <a:ext cx="109417" cy="220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4"/>
                <a:gd name="f8" fmla="val 37"/>
                <a:gd name="f9" fmla="val 26"/>
                <a:gd name="f10" fmla="val 80"/>
                <a:gd name="f11" fmla="val 20"/>
                <a:gd name="f12" fmla="val 72"/>
                <a:gd name="f13" fmla="val 14"/>
                <a:gd name="f14" fmla="val 64"/>
                <a:gd name="f15" fmla="val 63"/>
                <a:gd name="f16" fmla="val 13"/>
                <a:gd name="f17" fmla="val 62"/>
                <a:gd name="f18" fmla="val 9"/>
                <a:gd name="f19" fmla="val 46"/>
                <a:gd name="f20" fmla="val 3"/>
                <a:gd name="f21" fmla="val 30"/>
                <a:gd name="f22" fmla="val 1"/>
                <a:gd name="f23" fmla="val 21"/>
                <a:gd name="f24" fmla="val 34"/>
                <a:gd name="f25" fmla="val 43"/>
                <a:gd name="f26" fmla="val 25"/>
                <a:gd name="f27" fmla="val 41"/>
                <a:gd name="f28" fmla="val 39"/>
                <a:gd name="f29" fmla="val 48"/>
                <a:gd name="f30" fmla="val 61"/>
                <a:gd name="f31" fmla="val 68"/>
                <a:gd name="f32" fmla="val 81"/>
                <a:gd name="f33" fmla="+- 0 0 -90"/>
                <a:gd name="f34" fmla="*/ f3 1 50"/>
                <a:gd name="f35" fmla="*/ f4 1 94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50"/>
                <a:gd name="f44" fmla="*/ f40 1 94"/>
                <a:gd name="f45" fmla="*/ 37 f41 1"/>
                <a:gd name="f46" fmla="*/ 94 f40 1"/>
                <a:gd name="f47" fmla="*/ 14 f41 1"/>
                <a:gd name="f48" fmla="*/ 64 f40 1"/>
                <a:gd name="f49" fmla="*/ 13 f41 1"/>
                <a:gd name="f50" fmla="*/ 62 f40 1"/>
                <a:gd name="f51" fmla="*/ 1 f41 1"/>
                <a:gd name="f52" fmla="*/ 13 f40 1"/>
                <a:gd name="f53" fmla="*/ 21 f41 1"/>
                <a:gd name="f54" fmla="*/ 0 f40 1"/>
                <a:gd name="f55" fmla="*/ 43 f41 1"/>
                <a:gd name="f56" fmla="*/ 25 f40 1"/>
                <a:gd name="f57" fmla="*/ 46 f41 1"/>
                <a:gd name="f58" fmla="*/ 61 f40 1"/>
                <a:gd name="f59" fmla="+- f42 0 f1"/>
                <a:gd name="f60" fmla="*/ f45 1 50"/>
                <a:gd name="f61" fmla="*/ f46 1 94"/>
                <a:gd name="f62" fmla="*/ f47 1 50"/>
                <a:gd name="f63" fmla="*/ f48 1 94"/>
                <a:gd name="f64" fmla="*/ f49 1 50"/>
                <a:gd name="f65" fmla="*/ f50 1 94"/>
                <a:gd name="f66" fmla="*/ f51 1 50"/>
                <a:gd name="f67" fmla="*/ f52 1 94"/>
                <a:gd name="f68" fmla="*/ f53 1 50"/>
                <a:gd name="f69" fmla="*/ f54 1 94"/>
                <a:gd name="f70" fmla="*/ f55 1 50"/>
                <a:gd name="f71" fmla="*/ f56 1 94"/>
                <a:gd name="f72" fmla="*/ f57 1 50"/>
                <a:gd name="f73" fmla="*/ f58 1 94"/>
                <a:gd name="f74" fmla="*/ 0 1 f43"/>
                <a:gd name="f75" fmla="*/ f37 1 f43"/>
                <a:gd name="f76" fmla="*/ 0 1 f44"/>
                <a:gd name="f77" fmla="*/ f38 1 f44"/>
                <a:gd name="f78" fmla="*/ f60 1 f43"/>
                <a:gd name="f79" fmla="*/ f61 1 f44"/>
                <a:gd name="f80" fmla="*/ f62 1 f43"/>
                <a:gd name="f81" fmla="*/ f63 1 f44"/>
                <a:gd name="f82" fmla="*/ f64 1 f43"/>
                <a:gd name="f83" fmla="*/ f65 1 f44"/>
                <a:gd name="f84" fmla="*/ f66 1 f43"/>
                <a:gd name="f85" fmla="*/ f67 1 f44"/>
                <a:gd name="f86" fmla="*/ f68 1 f43"/>
                <a:gd name="f87" fmla="*/ f69 1 f44"/>
                <a:gd name="f88" fmla="*/ f70 1 f43"/>
                <a:gd name="f89" fmla="*/ f71 1 f44"/>
                <a:gd name="f90" fmla="*/ f72 1 f43"/>
                <a:gd name="f91" fmla="*/ f73 1 f44"/>
                <a:gd name="f92" fmla="*/ f74 f34 1"/>
                <a:gd name="f93" fmla="*/ f75 f34 1"/>
                <a:gd name="f94" fmla="*/ f77 f35 1"/>
                <a:gd name="f95" fmla="*/ f76 f35 1"/>
                <a:gd name="f96" fmla="*/ f78 f34 1"/>
                <a:gd name="f97" fmla="*/ f79 f35 1"/>
                <a:gd name="f98" fmla="*/ f80 f34 1"/>
                <a:gd name="f99" fmla="*/ f81 f35 1"/>
                <a:gd name="f100" fmla="*/ f82 f34 1"/>
                <a:gd name="f101" fmla="*/ f83 f35 1"/>
                <a:gd name="f102" fmla="*/ f84 f34 1"/>
                <a:gd name="f103" fmla="*/ f85 f35 1"/>
                <a:gd name="f104" fmla="*/ f86 f34 1"/>
                <a:gd name="f105" fmla="*/ f87 f35 1"/>
                <a:gd name="f106" fmla="*/ f88 f34 1"/>
                <a:gd name="f107" fmla="*/ f89 f35 1"/>
                <a:gd name="f108" fmla="*/ f90 f34 1"/>
                <a:gd name="f109" fmla="*/ f9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104" y="f105"/>
                </a:cxn>
                <a:cxn ang="f59">
                  <a:pos x="f106" y="f107"/>
                </a:cxn>
                <a:cxn ang="f59">
                  <a:pos x="f108" y="f109"/>
                </a:cxn>
                <a:cxn ang="f59">
                  <a:pos x="f96" y="f97"/>
                </a:cxn>
              </a:cxnLst>
              <a:rect l="f92" t="f95" r="f93" b="f94"/>
              <a:pathLst>
                <a:path w="50" h="9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16" y="f15"/>
                    <a:pt x="f16" y="f17"/>
                  </a:cubicBezTo>
                  <a:cubicBezTo>
                    <a:pt x="f18" y="f19"/>
                    <a:pt x="f20" y="f21"/>
                    <a:pt x="f22" y="f16"/>
                  </a:cubicBezTo>
                  <a:cubicBezTo>
                    <a:pt x="f5" y="f18"/>
                    <a:pt x="f13" y="f5"/>
                    <a:pt x="f23" y="f5"/>
                  </a:cubicBezTo>
                  <a:cubicBezTo>
                    <a:pt x="f24" y="f5"/>
                    <a:pt x="f19" y="f18"/>
                    <a:pt x="f25" y="f26"/>
                  </a:cubicBezTo>
                  <a:cubicBezTo>
                    <a:pt x="f27" y="f8"/>
                    <a:pt x="f28" y="f29"/>
                    <a:pt x="f19" y="f30"/>
                  </a:cubicBezTo>
                  <a:cubicBezTo>
                    <a:pt x="f6" y="f31"/>
                    <a:pt x="f27" y="f32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4EC5E91F-D762-4108-BC0B-0DEC785862E1}"/>
                </a:ext>
              </a:extLst>
            </p:cNvPr>
            <p:cNvSpPr/>
            <p:nvPr/>
          </p:nvSpPr>
          <p:spPr>
            <a:xfrm>
              <a:off x="482867" y="4025133"/>
              <a:ext cx="230629" cy="213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91"/>
                <a:gd name="f8" fmla="val 9"/>
                <a:gd name="f9" fmla="val 89"/>
                <a:gd name="f10" fmla="val 61"/>
                <a:gd name="f11" fmla="val 8"/>
                <a:gd name="f12" fmla="val 35"/>
                <a:gd name="f13" fmla="val 30"/>
                <a:gd name="f14" fmla="val 18"/>
                <a:gd name="f15" fmla="val 53"/>
                <a:gd name="f16" fmla="val 1"/>
                <a:gd name="f17" fmla="val 79"/>
                <a:gd name="f18" fmla="val 21"/>
                <a:gd name="f19" fmla="val 97"/>
                <a:gd name="f20" fmla="val 22"/>
                <a:gd name="f21" fmla="val 25"/>
                <a:gd name="f22" fmla="val 82"/>
                <a:gd name="f23" fmla="val 24"/>
                <a:gd name="f24" fmla="val 51"/>
                <a:gd name="f25" fmla="val 26"/>
                <a:gd name="f26" fmla="val 37"/>
                <a:gd name="f27" fmla="val 23"/>
                <a:gd name="f28" fmla="val 68"/>
                <a:gd name="f29" fmla="val 76"/>
                <a:gd name="f30" fmla="val 83"/>
                <a:gd name="f31" fmla="val 15"/>
                <a:gd name="f32" fmla="val 13"/>
                <a:gd name="f33" fmla="val 90"/>
                <a:gd name="f34" fmla="val 11"/>
                <a:gd name="f35" fmla="+- 0 0 -90"/>
                <a:gd name="f36" fmla="*/ f3 1 105"/>
                <a:gd name="f37" fmla="*/ f4 1 91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05"/>
                <a:gd name="f46" fmla="*/ f42 1 91"/>
                <a:gd name="f47" fmla="*/ 9 f43 1"/>
                <a:gd name="f48" fmla="*/ 89 f42 1"/>
                <a:gd name="f49" fmla="*/ 30 f43 1"/>
                <a:gd name="f50" fmla="*/ 18 f42 1"/>
                <a:gd name="f51" fmla="*/ 105 f43 1"/>
                <a:gd name="f52" fmla="*/ 21 f42 1"/>
                <a:gd name="f53" fmla="*/ 82 f43 1"/>
                <a:gd name="f54" fmla="*/ 24 f42 1"/>
                <a:gd name="f55" fmla="*/ 23 f43 1"/>
                <a:gd name="f56" fmla="*/ 68 f42 1"/>
                <a:gd name="f57" fmla="*/ 15 f43 1"/>
                <a:gd name="f58" fmla="*/ 91 f42 1"/>
                <a:gd name="f59" fmla="+- f44 0 f1"/>
                <a:gd name="f60" fmla="*/ f47 1 105"/>
                <a:gd name="f61" fmla="*/ f48 1 91"/>
                <a:gd name="f62" fmla="*/ f49 1 105"/>
                <a:gd name="f63" fmla="*/ f50 1 91"/>
                <a:gd name="f64" fmla="*/ f51 1 105"/>
                <a:gd name="f65" fmla="*/ f52 1 91"/>
                <a:gd name="f66" fmla="*/ f53 1 105"/>
                <a:gd name="f67" fmla="*/ f54 1 91"/>
                <a:gd name="f68" fmla="*/ f55 1 105"/>
                <a:gd name="f69" fmla="*/ f56 1 91"/>
                <a:gd name="f70" fmla="*/ f57 1 105"/>
                <a:gd name="f71" fmla="*/ f58 1 91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105" h="91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6" y="f18"/>
                  </a:cubicBezTo>
                  <a:cubicBezTo>
                    <a:pt x="f19" y="f20"/>
                    <a:pt x="f9" y="f21"/>
                    <a:pt x="f22" y="f23"/>
                  </a:cubicBezTo>
                  <a:cubicBezTo>
                    <a:pt x="f24" y="f14"/>
                    <a:pt x="f25" y="f26"/>
                    <a:pt x="f27" y="f28"/>
                  </a:cubicBezTo>
                  <a:cubicBezTo>
                    <a:pt x="f20" y="f29"/>
                    <a:pt x="f14" y="f30"/>
                    <a:pt x="f31" y="f7"/>
                  </a:cubicBezTo>
                  <a:cubicBezTo>
                    <a:pt x="f32" y="f33"/>
                    <a:pt x="f34" y="f33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A9191CDE-A03F-5964-7CAC-1D67A4184CD8}"/>
                </a:ext>
              </a:extLst>
            </p:cNvPr>
            <p:cNvSpPr/>
            <p:nvPr/>
          </p:nvSpPr>
          <p:spPr>
            <a:xfrm>
              <a:off x="2634249" y="3797292"/>
              <a:ext cx="74066" cy="1650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70"/>
                <a:gd name="f8" fmla="val 3"/>
                <a:gd name="f9" fmla="val 60"/>
                <a:gd name="f10" fmla="val 51"/>
                <a:gd name="f11" fmla="val 2"/>
                <a:gd name="f12" fmla="val 42"/>
                <a:gd name="f13" fmla="val 36"/>
                <a:gd name="f14" fmla="val 30"/>
                <a:gd name="f15" fmla="val 1"/>
                <a:gd name="f16" fmla="val 24"/>
                <a:gd name="f17" fmla="val 17"/>
                <a:gd name="f18" fmla="val 5"/>
                <a:gd name="f19" fmla="val 8"/>
                <a:gd name="f20" fmla="val 10"/>
                <a:gd name="f21" fmla="val 4"/>
                <a:gd name="f22" fmla="val 14"/>
                <a:gd name="f23" fmla="val 26"/>
                <a:gd name="f24" fmla="val 29"/>
                <a:gd name="f25" fmla="val 32"/>
                <a:gd name="f26" fmla="val 31"/>
                <a:gd name="f27" fmla="val 44"/>
                <a:gd name="f28" fmla="val 54"/>
                <a:gd name="f29" fmla="+- 0 0 -90"/>
                <a:gd name="f30" fmla="*/ f3 1 34"/>
                <a:gd name="f31" fmla="*/ f4 1 7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4"/>
                <a:gd name="f40" fmla="*/ f36 1 70"/>
                <a:gd name="f41" fmla="*/ 3 f37 1"/>
                <a:gd name="f42" fmla="*/ 70 f36 1"/>
                <a:gd name="f43" fmla="*/ 2 f37 1"/>
                <a:gd name="f44" fmla="*/ 42 f36 1"/>
                <a:gd name="f45" fmla="*/ 1 f37 1"/>
                <a:gd name="f46" fmla="*/ 24 f36 1"/>
                <a:gd name="f47" fmla="*/ 10 f37 1"/>
                <a:gd name="f48" fmla="*/ 4 f36 1"/>
                <a:gd name="f49" fmla="*/ 29 f37 1"/>
                <a:gd name="f50" fmla="*/ 31 f37 1"/>
                <a:gd name="f51" fmla="+- f38 0 f1"/>
                <a:gd name="f52" fmla="*/ f41 1 34"/>
                <a:gd name="f53" fmla="*/ f42 1 70"/>
                <a:gd name="f54" fmla="*/ f43 1 34"/>
                <a:gd name="f55" fmla="*/ f44 1 70"/>
                <a:gd name="f56" fmla="*/ f45 1 34"/>
                <a:gd name="f57" fmla="*/ f46 1 70"/>
                <a:gd name="f58" fmla="*/ f47 1 34"/>
                <a:gd name="f59" fmla="*/ f48 1 70"/>
                <a:gd name="f60" fmla="*/ f49 1 34"/>
                <a:gd name="f61" fmla="*/ f50 1 34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39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7"/>
                </a:cxn>
                <a:cxn ang="f51">
                  <a:pos x="f89" y="f85"/>
                </a:cxn>
                <a:cxn ang="f51">
                  <a:pos x="f80" y="f81"/>
                </a:cxn>
              </a:cxnLst>
              <a:rect l="f76" t="f79" r="f77" b="f78"/>
              <a:pathLst>
                <a:path w="34" h="70">
                  <a:moveTo>
                    <a:pt x="f8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1" y="f13"/>
                    <a:pt x="f5" y="f14"/>
                    <a:pt x="f15" y="f16"/>
                  </a:cubicBezTo>
                  <a:cubicBezTo>
                    <a:pt x="f8" y="f17"/>
                    <a:pt x="f18" y="f19"/>
                    <a:pt x="f20" y="f21"/>
                  </a:cubicBezTo>
                  <a:cubicBezTo>
                    <a:pt x="f22" y="f15"/>
                    <a:pt x="f23" y="f5"/>
                    <a:pt x="f24" y="f21"/>
                  </a:cubicBezTo>
                  <a:cubicBezTo>
                    <a:pt x="f25" y="f19"/>
                    <a:pt x="f14" y="f17"/>
                    <a:pt x="f26" y="f16"/>
                  </a:cubicBezTo>
                  <a:cubicBezTo>
                    <a:pt x="f6" y="f27"/>
                    <a:pt x="f17" y="f28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BEB66817-644C-7DBD-DE9F-95001B19E77C}"/>
                </a:ext>
              </a:extLst>
            </p:cNvPr>
            <p:cNvSpPr/>
            <p:nvPr/>
          </p:nvSpPr>
          <p:spPr>
            <a:xfrm>
              <a:off x="706758" y="3912104"/>
              <a:ext cx="80805" cy="120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51"/>
                <a:gd name="f8" fmla="val 8"/>
                <a:gd name="f9" fmla="val 6"/>
                <a:gd name="f10" fmla="val 48"/>
                <a:gd name="f11" fmla="val 42"/>
                <a:gd name="f12" fmla="val 1"/>
                <a:gd name="f13" fmla="val 40"/>
                <a:gd name="f14" fmla="val 7"/>
                <a:gd name="f15" fmla="val 26"/>
                <a:gd name="f16" fmla="val 15"/>
                <a:gd name="f17" fmla="val 13"/>
                <a:gd name="f18" fmla="val 23"/>
                <a:gd name="f19" fmla="val 24"/>
                <a:gd name="f20" fmla="val 30"/>
                <a:gd name="f21" fmla="val 22"/>
                <a:gd name="f22" fmla="val 35"/>
                <a:gd name="f23" fmla="val 49"/>
                <a:gd name="f24" fmla="val 12"/>
                <a:gd name="f25" fmla="val 50"/>
                <a:gd name="f26" fmla="+- 0 0 -90"/>
                <a:gd name="f27" fmla="*/ f3 1 37"/>
                <a:gd name="f28" fmla="*/ f4 1 5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7"/>
                <a:gd name="f37" fmla="*/ f33 1 51"/>
                <a:gd name="f38" fmla="*/ 8 f34 1"/>
                <a:gd name="f39" fmla="*/ 51 f33 1"/>
                <a:gd name="f40" fmla="*/ 1 f34 1"/>
                <a:gd name="f41" fmla="*/ 40 f33 1"/>
                <a:gd name="f42" fmla="*/ 23 f34 1"/>
                <a:gd name="f43" fmla="*/ 1 f33 1"/>
                <a:gd name="f44" fmla="*/ 37 f34 1"/>
                <a:gd name="f45" fmla="*/ 8 f33 1"/>
                <a:gd name="f46" fmla="*/ 15 f34 1"/>
                <a:gd name="f47" fmla="*/ 48 f33 1"/>
                <a:gd name="f48" fmla="+- f35 0 f1"/>
                <a:gd name="f49" fmla="*/ f38 1 37"/>
                <a:gd name="f50" fmla="*/ f39 1 51"/>
                <a:gd name="f51" fmla="*/ f40 1 37"/>
                <a:gd name="f52" fmla="*/ f41 1 51"/>
                <a:gd name="f53" fmla="*/ f42 1 37"/>
                <a:gd name="f54" fmla="*/ f43 1 51"/>
                <a:gd name="f55" fmla="*/ f44 1 37"/>
                <a:gd name="f56" fmla="*/ f45 1 51"/>
                <a:gd name="f57" fmla="*/ f46 1 37"/>
                <a:gd name="f58" fmla="*/ f47 1 51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77" y="f78"/>
                </a:cxn>
              </a:cxnLst>
              <a:rect l="f73" t="f76" r="f74" b="f75"/>
              <a:pathLst>
                <a:path w="37" h="51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17"/>
                    <a:pt x="f18" y="f12"/>
                  </a:cubicBezTo>
                  <a:cubicBezTo>
                    <a:pt x="f19" y="f5"/>
                    <a:pt x="f6" y="f8"/>
                    <a:pt x="f6" y="f8"/>
                  </a:cubicBezTo>
                  <a:cubicBezTo>
                    <a:pt x="f20" y="f21"/>
                    <a:pt x="f18" y="f22"/>
                    <a:pt x="f16" y="f10"/>
                  </a:cubicBezTo>
                  <a:cubicBezTo>
                    <a:pt x="f16" y="f23"/>
                    <a:pt x="f24" y="f25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0A9E0782-BD0B-137A-2C8A-EBE7276B6174}"/>
                </a:ext>
              </a:extLst>
            </p:cNvPr>
            <p:cNvSpPr/>
            <p:nvPr/>
          </p:nvSpPr>
          <p:spPr>
            <a:xfrm>
              <a:off x="540099" y="3876233"/>
              <a:ext cx="60606" cy="1345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57"/>
                <a:gd name="f8" fmla="val 8"/>
                <a:gd name="f9" fmla="val 13"/>
                <a:gd name="f10" fmla="val 5"/>
                <a:gd name="f11" fmla="val 17"/>
                <a:gd name="f12" fmla="val 7"/>
                <a:gd name="f13" fmla="val 18"/>
                <a:gd name="f14" fmla="val 10"/>
                <a:gd name="f15" fmla="val 22"/>
                <a:gd name="f16" fmla="val 21"/>
                <a:gd name="f17" fmla="val 26"/>
                <a:gd name="f18" fmla="val 33"/>
                <a:gd name="f19" fmla="val 44"/>
                <a:gd name="f20" fmla="val 48"/>
                <a:gd name="f21" fmla="val 24"/>
                <a:gd name="f22" fmla="val 53"/>
                <a:gd name="f23" fmla="val 55"/>
                <a:gd name="f24" fmla="val 11"/>
                <a:gd name="f25" fmla="val 49"/>
                <a:gd name="f26" fmla="val 6"/>
                <a:gd name="f27" fmla="val 38"/>
                <a:gd name="f28" fmla="val 2"/>
                <a:gd name="f29" fmla="val 27"/>
                <a:gd name="f30" fmla="val 15"/>
                <a:gd name="f31" fmla="val 4"/>
                <a:gd name="f32" fmla="+- 0 0 -90"/>
                <a:gd name="f33" fmla="*/ f3 1 28"/>
                <a:gd name="f34" fmla="*/ f4 1 5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28"/>
                <a:gd name="f43" fmla="*/ f39 1 57"/>
                <a:gd name="f44" fmla="*/ 8 f40 1"/>
                <a:gd name="f45" fmla="*/ 0 f39 1"/>
                <a:gd name="f46" fmla="*/ 18 f40 1"/>
                <a:gd name="f47" fmla="*/ 10 f39 1"/>
                <a:gd name="f48" fmla="*/ 28 f40 1"/>
                <a:gd name="f49" fmla="*/ 44 f39 1"/>
                <a:gd name="f50" fmla="*/ 22 f40 1"/>
                <a:gd name="f51" fmla="*/ 57 f39 1"/>
                <a:gd name="f52" fmla="*/ 10 f40 1"/>
                <a:gd name="f53" fmla="*/ 49 f39 1"/>
                <a:gd name="f54" fmla="*/ 0 f40 1"/>
                <a:gd name="f55" fmla="*/ 15 f39 1"/>
                <a:gd name="f56" fmla="+- f41 0 f1"/>
                <a:gd name="f57" fmla="*/ f44 1 28"/>
                <a:gd name="f58" fmla="*/ f45 1 57"/>
                <a:gd name="f59" fmla="*/ f46 1 28"/>
                <a:gd name="f60" fmla="*/ f47 1 57"/>
                <a:gd name="f61" fmla="*/ f48 1 28"/>
                <a:gd name="f62" fmla="*/ f49 1 57"/>
                <a:gd name="f63" fmla="*/ f50 1 28"/>
                <a:gd name="f64" fmla="*/ f51 1 57"/>
                <a:gd name="f65" fmla="*/ f52 1 28"/>
                <a:gd name="f66" fmla="*/ f53 1 57"/>
                <a:gd name="f67" fmla="*/ f54 1 28"/>
                <a:gd name="f68" fmla="*/ f55 1 57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28" h="5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6" y="f20"/>
                    <a:pt x="f21" y="f22"/>
                    <a:pt x="f15" y="f7"/>
                  </a:cubicBezTo>
                  <a:cubicBezTo>
                    <a:pt x="f13" y="f23"/>
                    <a:pt x="f24" y="f22"/>
                    <a:pt x="f14" y="f25"/>
                  </a:cubicBezTo>
                  <a:cubicBezTo>
                    <a:pt x="f26" y="f27"/>
                    <a:pt x="f28" y="f29"/>
                    <a:pt x="f5" y="f30"/>
                  </a:cubicBezTo>
                  <a:cubicBezTo>
                    <a:pt x="f5" y="f24"/>
                    <a:pt x="f31" y="f26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23F26F9-81A7-BB35-3925-D1D82D49931C}"/>
                </a:ext>
              </a:extLst>
            </p:cNvPr>
            <p:cNvSpPr/>
            <p:nvPr/>
          </p:nvSpPr>
          <p:spPr>
            <a:xfrm>
              <a:off x="376815" y="4021540"/>
              <a:ext cx="114473" cy="87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37"/>
                <a:gd name="f8" fmla="val 31"/>
                <a:gd name="f9" fmla="val 46"/>
                <a:gd name="f10" fmla="val 33"/>
                <a:gd name="f11" fmla="val 40"/>
                <a:gd name="f12" fmla="val 36"/>
                <a:gd name="f13" fmla="val 25"/>
                <a:gd name="f14" fmla="val 14"/>
                <a:gd name="f15" fmla="val 3"/>
                <a:gd name="f16" fmla="val 18"/>
                <a:gd name="f17" fmla="val 1"/>
                <a:gd name="f18" fmla="val 16"/>
                <a:gd name="f19" fmla="val 10"/>
                <a:gd name="f20" fmla="val 6"/>
                <a:gd name="f21" fmla="val 4"/>
                <a:gd name="f22" fmla="val 8"/>
                <a:gd name="f23" fmla="val 23"/>
                <a:gd name="f24" fmla="val 7"/>
                <a:gd name="f25" fmla="val 35"/>
                <a:gd name="f26" fmla="val 15"/>
                <a:gd name="f27" fmla="val 48"/>
                <a:gd name="f28" fmla="val 22"/>
                <a:gd name="f29" fmla="val 49"/>
                <a:gd name="f30" fmla="+- 0 0 -90"/>
                <a:gd name="f31" fmla="*/ f3 1 52"/>
                <a:gd name="f32" fmla="*/ f4 1 3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52"/>
                <a:gd name="f41" fmla="*/ f37 1 37"/>
                <a:gd name="f42" fmla="*/ 52 f38 1"/>
                <a:gd name="f43" fmla="*/ 31 f37 1"/>
                <a:gd name="f44" fmla="*/ 36 f38 1"/>
                <a:gd name="f45" fmla="*/ 36 f37 1"/>
                <a:gd name="f46" fmla="*/ 3 f38 1"/>
                <a:gd name="f47" fmla="*/ 18 f37 1"/>
                <a:gd name="f48" fmla="*/ 1 f38 1"/>
                <a:gd name="f49" fmla="*/ 6 f37 1"/>
                <a:gd name="f50" fmla="*/ 10 f38 1"/>
                <a:gd name="f51" fmla="*/ 1 f37 1"/>
                <a:gd name="f52" fmla="*/ 48 f38 1"/>
                <a:gd name="f53" fmla="*/ 22 f37 1"/>
                <a:gd name="f54" fmla="+- f39 0 f1"/>
                <a:gd name="f55" fmla="*/ f42 1 52"/>
                <a:gd name="f56" fmla="*/ f43 1 37"/>
                <a:gd name="f57" fmla="*/ f44 1 52"/>
                <a:gd name="f58" fmla="*/ f45 1 37"/>
                <a:gd name="f59" fmla="*/ f46 1 52"/>
                <a:gd name="f60" fmla="*/ f47 1 37"/>
                <a:gd name="f61" fmla="*/ f48 1 52"/>
                <a:gd name="f62" fmla="*/ f49 1 37"/>
                <a:gd name="f63" fmla="*/ f50 1 52"/>
                <a:gd name="f64" fmla="*/ f51 1 37"/>
                <a:gd name="f65" fmla="*/ f52 1 52"/>
                <a:gd name="f66" fmla="*/ f53 1 37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52" h="37">
                  <a:moveTo>
                    <a:pt x="f6" y="f8"/>
                  </a:moveTo>
                  <a:cubicBezTo>
                    <a:pt x="f9" y="f10"/>
                    <a:pt x="f11" y="f7"/>
                    <a:pt x="f12" y="f12"/>
                  </a:cubicBezTo>
                  <a:cubicBezTo>
                    <a:pt x="f13" y="f8"/>
                    <a:pt x="f14" y="f13"/>
                    <a:pt x="f15" y="f16"/>
                  </a:cubicBezTo>
                  <a:cubicBezTo>
                    <a:pt x="f17" y="f18"/>
                    <a:pt x="f5" y="f19"/>
                    <a:pt x="f17" y="f20"/>
                  </a:cubicBezTo>
                  <a:cubicBezTo>
                    <a:pt x="f17" y="f21"/>
                    <a:pt x="f22" y="f5"/>
                    <a:pt x="f19" y="f1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23"/>
                    <a:pt x="f29" y="f13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FF66CB9-9676-360C-7268-E313D2A40C52}"/>
                </a:ext>
              </a:extLst>
            </p:cNvPr>
            <p:cNvSpPr/>
            <p:nvPr/>
          </p:nvSpPr>
          <p:spPr>
            <a:xfrm>
              <a:off x="353241" y="4218886"/>
              <a:ext cx="116156" cy="73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31"/>
                <a:gd name="f8" fmla="val 44"/>
                <a:gd name="f9" fmla="val 46"/>
                <a:gd name="f10" fmla="val 2"/>
                <a:gd name="f11" fmla="val 51"/>
                <a:gd name="f12" fmla="val 4"/>
                <a:gd name="f13" fmla="val 52"/>
                <a:gd name="f14" fmla="val 8"/>
                <a:gd name="f15" fmla="val 11"/>
                <a:gd name="f16" fmla="val 18"/>
                <a:gd name="f17" fmla="val 48"/>
                <a:gd name="f18" fmla="val 19"/>
                <a:gd name="f19" fmla="val 36"/>
                <a:gd name="f20" fmla="val 24"/>
                <a:gd name="f21" fmla="val 23"/>
                <a:gd name="f22" fmla="val 27"/>
                <a:gd name="f23" fmla="val 10"/>
                <a:gd name="f24" fmla="val 30"/>
                <a:gd name="f25" fmla="val 26"/>
                <a:gd name="f26" fmla="val 1"/>
                <a:gd name="f27" fmla="val 20"/>
                <a:gd name="f28" fmla="val 3"/>
                <a:gd name="f29" fmla="val 14"/>
                <a:gd name="f30" fmla="val 6"/>
                <a:gd name="f31" fmla="val 13"/>
                <a:gd name="f32" fmla="val 5"/>
                <a:gd name="f33" fmla="+- 0 0 -90"/>
                <a:gd name="f34" fmla="*/ f3 1 53"/>
                <a:gd name="f35" fmla="*/ f4 1 3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53"/>
                <a:gd name="f44" fmla="*/ f40 1 31"/>
                <a:gd name="f45" fmla="*/ 44 f41 1"/>
                <a:gd name="f46" fmla="*/ 0 f40 1"/>
                <a:gd name="f47" fmla="*/ 52 f41 1"/>
                <a:gd name="f48" fmla="*/ 8 f40 1"/>
                <a:gd name="f49" fmla="*/ 48 f41 1"/>
                <a:gd name="f50" fmla="*/ 19 f40 1"/>
                <a:gd name="f51" fmla="*/ 10 f41 1"/>
                <a:gd name="f52" fmla="*/ 30 f40 1"/>
                <a:gd name="f53" fmla="*/ 1 f41 1"/>
                <a:gd name="f54" fmla="*/ 23 f40 1"/>
                <a:gd name="f55" fmla="*/ 6 f41 1"/>
                <a:gd name="f56" fmla="*/ 13 f40 1"/>
                <a:gd name="f57" fmla="+- f42 0 f1"/>
                <a:gd name="f58" fmla="*/ f45 1 53"/>
                <a:gd name="f59" fmla="*/ f46 1 31"/>
                <a:gd name="f60" fmla="*/ f47 1 53"/>
                <a:gd name="f61" fmla="*/ f48 1 31"/>
                <a:gd name="f62" fmla="*/ f49 1 53"/>
                <a:gd name="f63" fmla="*/ f50 1 31"/>
                <a:gd name="f64" fmla="*/ f51 1 53"/>
                <a:gd name="f65" fmla="*/ f52 1 31"/>
                <a:gd name="f66" fmla="*/ f53 1 53"/>
                <a:gd name="f67" fmla="*/ f54 1 31"/>
                <a:gd name="f68" fmla="*/ f55 1 53"/>
                <a:gd name="f69" fmla="*/ f56 1 31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53" h="31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1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14" y="f7"/>
                    <a:pt x="f10" y="f25"/>
                    <a:pt x="f26" y="f21"/>
                  </a:cubicBezTo>
                  <a:cubicBezTo>
                    <a:pt x="f5" y="f27"/>
                    <a:pt x="f28" y="f29"/>
                    <a:pt x="f30" y="f31"/>
                  </a:cubicBezTo>
                  <a:cubicBezTo>
                    <a:pt x="f16" y="f14"/>
                    <a:pt x="f24" y="f32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86B2E9C-7FA4-94BB-FC09-A1B9E5F2B386}"/>
                </a:ext>
              </a:extLst>
            </p:cNvPr>
            <p:cNvSpPr/>
            <p:nvPr/>
          </p:nvSpPr>
          <p:spPr>
            <a:xfrm>
              <a:off x="3837883" y="4233233"/>
              <a:ext cx="107734" cy="96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1"/>
                <a:gd name="f8" fmla="val 3"/>
                <a:gd name="f9" fmla="val 1"/>
                <a:gd name="f10" fmla="val 7"/>
                <a:gd name="f11" fmla="val 4"/>
                <a:gd name="f12" fmla="val 11"/>
                <a:gd name="f13" fmla="val 16"/>
                <a:gd name="f14" fmla="val 17"/>
                <a:gd name="f15" fmla="val 10"/>
                <a:gd name="f16" fmla="val 20"/>
                <a:gd name="f17" fmla="val 6"/>
                <a:gd name="f18" fmla="val 24"/>
                <a:gd name="f19" fmla="val 29"/>
                <a:gd name="f20" fmla="val 5"/>
                <a:gd name="f21" fmla="val 31"/>
                <a:gd name="f22" fmla="val 9"/>
                <a:gd name="f23" fmla="val 33"/>
                <a:gd name="f24" fmla="val 12"/>
                <a:gd name="f25" fmla="val 37"/>
                <a:gd name="f26" fmla="val 40"/>
                <a:gd name="f27" fmla="val 44"/>
                <a:gd name="f28" fmla="val 45"/>
                <a:gd name="f29" fmla="val 2"/>
                <a:gd name="f30" fmla="val 47"/>
                <a:gd name="f31" fmla="val 43"/>
                <a:gd name="f32" fmla="val 15"/>
                <a:gd name="f33" fmla="val 38"/>
                <a:gd name="f34" fmla="val 34"/>
                <a:gd name="f35" fmla="val 26"/>
                <a:gd name="f36" fmla="val 19"/>
                <a:gd name="f37" fmla="val 32"/>
                <a:gd name="f38" fmla="val 14"/>
                <a:gd name="f39" fmla="+- 0 0 -90"/>
                <a:gd name="f40" fmla="*/ f3 1 49"/>
                <a:gd name="f41" fmla="*/ f4 1 41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49"/>
                <a:gd name="f50" fmla="*/ f46 1 41"/>
                <a:gd name="f51" fmla="*/ 3 f47 1"/>
                <a:gd name="f52" fmla="*/ 1 f46 1"/>
                <a:gd name="f53" fmla="*/ 16 f47 1"/>
                <a:gd name="f54" fmla="*/ 11 f46 1"/>
                <a:gd name="f55" fmla="*/ 24 f47 1"/>
                <a:gd name="f56" fmla="*/ 0 f46 1"/>
                <a:gd name="f57" fmla="*/ 33 f47 1"/>
                <a:gd name="f58" fmla="*/ 12 f46 1"/>
                <a:gd name="f59" fmla="*/ 44 f47 1"/>
                <a:gd name="f60" fmla="*/ 49 f47 1"/>
                <a:gd name="f61" fmla="*/ 5 f46 1"/>
                <a:gd name="f62" fmla="*/ 34 f46 1"/>
                <a:gd name="f63" fmla="*/ 9 f47 1"/>
                <a:gd name="f64" fmla="*/ 32 f46 1"/>
                <a:gd name="f65" fmla="*/ 0 f47 1"/>
                <a:gd name="f66" fmla="*/ 4 f46 1"/>
                <a:gd name="f67" fmla="+- f48 0 f1"/>
                <a:gd name="f68" fmla="*/ f51 1 49"/>
                <a:gd name="f69" fmla="*/ f52 1 41"/>
                <a:gd name="f70" fmla="*/ f53 1 49"/>
                <a:gd name="f71" fmla="*/ f54 1 41"/>
                <a:gd name="f72" fmla="*/ f55 1 49"/>
                <a:gd name="f73" fmla="*/ f56 1 41"/>
                <a:gd name="f74" fmla="*/ f57 1 49"/>
                <a:gd name="f75" fmla="*/ f58 1 41"/>
                <a:gd name="f76" fmla="*/ f59 1 49"/>
                <a:gd name="f77" fmla="*/ f60 1 49"/>
                <a:gd name="f78" fmla="*/ f61 1 41"/>
                <a:gd name="f79" fmla="*/ f62 1 41"/>
                <a:gd name="f80" fmla="*/ f63 1 49"/>
                <a:gd name="f81" fmla="*/ f64 1 41"/>
                <a:gd name="f82" fmla="*/ f65 1 49"/>
                <a:gd name="f83" fmla="*/ f66 1 41"/>
                <a:gd name="f84" fmla="*/ 0 1 f49"/>
                <a:gd name="f85" fmla="*/ f43 1 f49"/>
                <a:gd name="f86" fmla="*/ 0 1 f50"/>
                <a:gd name="f87" fmla="*/ f44 1 f50"/>
                <a:gd name="f88" fmla="*/ f68 1 f49"/>
                <a:gd name="f89" fmla="*/ f69 1 f50"/>
                <a:gd name="f90" fmla="*/ f70 1 f49"/>
                <a:gd name="f91" fmla="*/ f71 1 f50"/>
                <a:gd name="f92" fmla="*/ f72 1 f49"/>
                <a:gd name="f93" fmla="*/ f73 1 f50"/>
                <a:gd name="f94" fmla="*/ f74 1 f49"/>
                <a:gd name="f95" fmla="*/ f75 1 f50"/>
                <a:gd name="f96" fmla="*/ f76 1 f49"/>
                <a:gd name="f97" fmla="*/ f77 1 f49"/>
                <a:gd name="f98" fmla="*/ f78 1 f50"/>
                <a:gd name="f99" fmla="*/ f79 1 f50"/>
                <a:gd name="f100" fmla="*/ f80 1 f49"/>
                <a:gd name="f101" fmla="*/ f81 1 f50"/>
                <a:gd name="f102" fmla="*/ f82 1 f49"/>
                <a:gd name="f103" fmla="*/ f83 1 f50"/>
                <a:gd name="f104" fmla="*/ f84 f40 1"/>
                <a:gd name="f105" fmla="*/ f85 f40 1"/>
                <a:gd name="f106" fmla="*/ f87 f41 1"/>
                <a:gd name="f107" fmla="*/ f86 f41 1"/>
                <a:gd name="f108" fmla="*/ f88 f40 1"/>
                <a:gd name="f109" fmla="*/ f89 f41 1"/>
                <a:gd name="f110" fmla="*/ f90 f40 1"/>
                <a:gd name="f111" fmla="*/ f91 f41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0 1"/>
                <a:gd name="f118" fmla="*/ f98 f41 1"/>
                <a:gd name="f119" fmla="*/ f99 f41 1"/>
                <a:gd name="f120" fmla="*/ f100 f40 1"/>
                <a:gd name="f121" fmla="*/ f101 f41 1"/>
                <a:gd name="f122" fmla="*/ f102 f40 1"/>
                <a:gd name="f123" fmla="*/ f103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15"/>
                </a:cxn>
                <a:cxn ang="f67">
                  <a:pos x="f116" y="f109"/>
                </a:cxn>
                <a:cxn ang="f67">
                  <a:pos x="f117" y="f118"/>
                </a:cxn>
                <a:cxn ang="f67">
                  <a:pos x="f114" y="f119"/>
                </a:cxn>
                <a:cxn ang="f67">
                  <a:pos x="f120" y="f121"/>
                </a:cxn>
                <a:cxn ang="f67">
                  <a:pos x="f122" y="f123"/>
                </a:cxn>
                <a:cxn ang="f67">
                  <a:pos x="f108" y="f109"/>
                </a:cxn>
              </a:cxnLst>
              <a:rect l="f104" t="f107" r="f105" b="f106"/>
              <a:pathLst>
                <a:path w="49" h="41">
                  <a:moveTo>
                    <a:pt x="f8" y="f9"/>
                  </a:moveTo>
                  <a:cubicBezTo>
                    <a:pt x="f10" y="f11"/>
                    <a:pt x="f12" y="f10"/>
                    <a:pt x="f13" y="f12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2"/>
                    <a:pt x="f26" y="f20"/>
                    <a:pt x="f27" y="f9"/>
                  </a:cubicBezTo>
                  <a:cubicBezTo>
                    <a:pt x="f28" y="f29"/>
                    <a:pt x="f30" y="f11"/>
                    <a:pt x="f6" y="f20"/>
                  </a:cubicBezTo>
                  <a:cubicBezTo>
                    <a:pt x="f31" y="f32"/>
                    <a:pt x="f33" y="f18"/>
                    <a:pt x="f23" y="f34"/>
                  </a:cubicBezTo>
                  <a:cubicBezTo>
                    <a:pt x="f35" y="f36"/>
                    <a:pt x="f32" y="f7"/>
                    <a:pt x="f22" y="f37"/>
                  </a:cubicBezTo>
                  <a:cubicBezTo>
                    <a:pt x="f11" y="f18"/>
                    <a:pt x="f8" y="f38"/>
                    <a:pt x="f5" y="f11"/>
                  </a:cubicBezTo>
                  <a:cubicBezTo>
                    <a:pt x="f9" y="f8"/>
                    <a:pt x="f29" y="f2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7F5FC48-D8C2-4865-3AC3-0FCAF98AB2C9}"/>
                </a:ext>
              </a:extLst>
            </p:cNvPr>
            <p:cNvSpPr/>
            <p:nvPr/>
          </p:nvSpPr>
          <p:spPr>
            <a:xfrm>
              <a:off x="4312603" y="3752441"/>
              <a:ext cx="67336" cy="73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4"/>
                <a:gd name="f8" fmla="val 14"/>
                <a:gd name="f9" fmla="val 8"/>
                <a:gd name="f10" fmla="val 4"/>
                <a:gd name="f11" fmla="val 20"/>
                <a:gd name="f12" fmla="val 11"/>
                <a:gd name="f13" fmla="val 22"/>
                <a:gd name="f14" fmla="val 25"/>
                <a:gd name="f15" fmla="val 5"/>
                <a:gd name="f16" fmla="val 28"/>
                <a:gd name="f17" fmla="val 1"/>
                <a:gd name="f18" fmla="val 29"/>
                <a:gd name="f19" fmla="val 2"/>
                <a:gd name="f20" fmla="val 30"/>
                <a:gd name="f21" fmla="val 3"/>
                <a:gd name="f22" fmla="val 13"/>
                <a:gd name="f23" fmla="val 23"/>
                <a:gd name="f24" fmla="val 10"/>
                <a:gd name="f25" fmla="+- 0 0 -90"/>
                <a:gd name="f26" fmla="*/ f3 1 31"/>
                <a:gd name="f27" fmla="*/ f4 1 31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31"/>
                <a:gd name="f34" fmla="*/ 0 f31 1"/>
                <a:gd name="f35" fmla="*/ 31 f31 1"/>
                <a:gd name="f36" fmla="*/ 20 f31 1"/>
                <a:gd name="f37" fmla="*/ 11 f31 1"/>
                <a:gd name="f38" fmla="*/ 28 f31 1"/>
                <a:gd name="f39" fmla="*/ 1 f31 1"/>
                <a:gd name="f40" fmla="*/ 3 f31 1"/>
                <a:gd name="f41" fmla="*/ 30 f31 1"/>
                <a:gd name="f42" fmla="+- f32 0 f1"/>
                <a:gd name="f43" fmla="*/ f34 1 31"/>
                <a:gd name="f44" fmla="*/ f35 1 31"/>
                <a:gd name="f45" fmla="*/ f36 1 31"/>
                <a:gd name="f46" fmla="*/ f37 1 31"/>
                <a:gd name="f47" fmla="*/ f38 1 31"/>
                <a:gd name="f48" fmla="*/ f39 1 31"/>
                <a:gd name="f49" fmla="*/ f40 1 31"/>
                <a:gd name="f50" fmla="*/ f41 1 31"/>
                <a:gd name="f51" fmla="*/ 0 1 f33"/>
                <a:gd name="f52" fmla="*/ f29 1 f33"/>
                <a:gd name="f53" fmla="*/ f43 1 f33"/>
                <a:gd name="f54" fmla="*/ f44 1 f33"/>
                <a:gd name="f55" fmla="*/ f45 1 f33"/>
                <a:gd name="f56" fmla="*/ f46 1 f33"/>
                <a:gd name="f57" fmla="*/ f47 1 f33"/>
                <a:gd name="f58" fmla="*/ f48 1 f33"/>
                <a:gd name="f59" fmla="*/ f49 1 f33"/>
                <a:gd name="f60" fmla="*/ f50 1 f33"/>
                <a:gd name="f61" fmla="*/ f51 f26 1"/>
                <a:gd name="f62" fmla="*/ f52 f26 1"/>
                <a:gd name="f63" fmla="*/ f52 f27 1"/>
                <a:gd name="f64" fmla="*/ f51 f27 1"/>
                <a:gd name="f65" fmla="*/ f53 f26 1"/>
                <a:gd name="f66" fmla="*/ f54 f27 1"/>
                <a:gd name="f67" fmla="*/ f53 f27 1"/>
                <a:gd name="f68" fmla="*/ f55 f26 1"/>
                <a:gd name="f69" fmla="*/ f56 f27 1"/>
                <a:gd name="f70" fmla="*/ f57 f26 1"/>
                <a:gd name="f71" fmla="*/ f58 f27 1"/>
                <a:gd name="f72" fmla="*/ f54 f26 1"/>
                <a:gd name="f73" fmla="*/ f59 f27 1"/>
                <a:gd name="f74" fmla="*/ f6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9"/>
                </a:cxn>
                <a:cxn ang="f42">
                  <a:pos x="f70" y="f71"/>
                </a:cxn>
                <a:cxn ang="f42">
                  <a:pos x="f72" y="f73"/>
                </a:cxn>
                <a:cxn ang="f42">
                  <a:pos x="f74" y="f66"/>
                </a:cxn>
                <a:cxn ang="f42">
                  <a:pos x="f65" y="f66"/>
                </a:cxn>
              </a:cxnLst>
              <a:rect l="f61" t="f64" r="f62" b="f63"/>
              <a:pathLst>
                <a:path w="31" h="31">
                  <a:moveTo>
                    <a:pt x="f5" y="f6"/>
                  </a:moveTo>
                  <a:cubicBezTo>
                    <a:pt x="f5" y="f7"/>
                    <a:pt x="f5" y="f8"/>
                    <a:pt x="f5" y="f5"/>
                  </a:cubicBezTo>
                  <a:cubicBezTo>
                    <a:pt x="f9" y="f10"/>
                    <a:pt x="f8" y="f9"/>
                    <a:pt x="f11" y="f12"/>
                  </a:cubicBezTo>
                  <a:cubicBezTo>
                    <a:pt x="f13" y="f9"/>
                    <a:pt x="f14" y="f15"/>
                    <a:pt x="f16" y="f17"/>
                  </a:cubicBezTo>
                  <a:cubicBezTo>
                    <a:pt x="f18" y="f19"/>
                    <a:pt x="f20" y="f21"/>
                    <a:pt x="f6" y="f21"/>
                  </a:cubicBezTo>
                  <a:cubicBezTo>
                    <a:pt x="f6" y="f22"/>
                    <a:pt x="f6" y="f23"/>
                    <a:pt x="f20" y="f6"/>
                  </a:cubicBezTo>
                  <a:cubicBezTo>
                    <a:pt x="f11" y="f6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13E43BB-8A30-CD37-614A-B94C9C412CC5}"/>
                </a:ext>
              </a:extLst>
            </p:cNvPr>
            <p:cNvSpPr/>
            <p:nvPr/>
          </p:nvSpPr>
          <p:spPr>
            <a:xfrm>
              <a:off x="4310920" y="4692490"/>
              <a:ext cx="69018" cy="1040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44"/>
                <a:gd name="f8" fmla="val 3"/>
                <a:gd name="f9" fmla="val 41"/>
                <a:gd name="f10" fmla="val 6"/>
                <a:gd name="f11" fmla="val 24"/>
                <a:gd name="f12" fmla="val 12"/>
                <a:gd name="f13" fmla="val 31"/>
                <a:gd name="f14" fmla="val 21"/>
                <a:gd name="f15" fmla="val 33"/>
                <a:gd name="f16" fmla="val 27"/>
                <a:gd name="f17" fmla="val 25"/>
                <a:gd name="f18" fmla="+- 0 0 -90"/>
                <a:gd name="f19" fmla="*/ f3 1 32"/>
                <a:gd name="f20" fmla="*/ f4 1 4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2"/>
                <a:gd name="f29" fmla="*/ f25 1 44"/>
                <a:gd name="f30" fmla="*/ 3 f26 1"/>
                <a:gd name="f31" fmla="*/ 41 f25 1"/>
                <a:gd name="f32" fmla="*/ 32 f26 1"/>
                <a:gd name="f33" fmla="*/ 12 f25 1"/>
                <a:gd name="f34" fmla="*/ 27 f26 1"/>
                <a:gd name="f35" fmla="+- f27 0 f1"/>
                <a:gd name="f36" fmla="*/ f30 1 32"/>
                <a:gd name="f37" fmla="*/ f31 1 44"/>
                <a:gd name="f38" fmla="*/ f32 1 32"/>
                <a:gd name="f39" fmla="*/ f33 1 44"/>
                <a:gd name="f40" fmla="*/ f34 1 32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5"/>
                </a:cxn>
                <a:cxn ang="f35">
                  <a:pos x="f54" y="f55"/>
                </a:cxn>
              </a:cxnLst>
              <a:rect l="f50" t="f53" r="f51" b="f52"/>
              <a:pathLst>
                <a:path w="32" h="44">
                  <a:moveTo>
                    <a:pt x="f8" y="f9"/>
                  </a:moveTo>
                  <a:cubicBezTo>
                    <a:pt x="f10" y="f11"/>
                    <a:pt x="f5" y="f5"/>
                    <a:pt x="f6" y="f12"/>
                  </a:cubicBezTo>
                  <a:cubicBezTo>
                    <a:pt x="f13" y="f14"/>
                    <a:pt x="f6" y="f15"/>
                    <a:pt x="f16" y="f9"/>
                  </a:cubicBezTo>
                  <a:cubicBezTo>
                    <a:pt x="f17" y="f7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B8157A0-0492-6C06-BFF8-649FCB5F6712}"/>
                </a:ext>
              </a:extLst>
            </p:cNvPr>
            <p:cNvSpPr/>
            <p:nvPr/>
          </p:nvSpPr>
          <p:spPr>
            <a:xfrm>
              <a:off x="4770488" y="4240411"/>
              <a:ext cx="63971" cy="75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2"/>
                <a:gd name="f8" fmla="val 21"/>
                <a:gd name="f9" fmla="val 10"/>
                <a:gd name="f10" fmla="val 16"/>
                <a:gd name="f11" fmla="val 23"/>
                <a:gd name="f12" fmla="val 24"/>
                <a:gd name="f13" fmla="val 20"/>
                <a:gd name="f14" fmla="val 25"/>
                <a:gd name="f15" fmla="val 26"/>
                <a:gd name="f16" fmla="val 28"/>
                <a:gd name="f17" fmla="val 30"/>
                <a:gd name="f18" fmla="val 17"/>
                <a:gd name="f19" fmla="val 9"/>
                <a:gd name="f20" fmla="val 31"/>
                <a:gd name="f21" fmla="val 11"/>
                <a:gd name="f22" fmla="val 7"/>
                <a:gd name="f23" fmla="val 15"/>
                <a:gd name="f24" fmla="+- 0 0 -90"/>
                <a:gd name="f25" fmla="*/ f3 1 29"/>
                <a:gd name="f26" fmla="*/ f4 1 3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9"/>
                <a:gd name="f35" fmla="*/ f31 1 32"/>
                <a:gd name="f36" fmla="*/ 29 f32 1"/>
                <a:gd name="f37" fmla="*/ 0 f31 1"/>
                <a:gd name="f38" fmla="*/ 10 f32 1"/>
                <a:gd name="f39" fmla="*/ 23 f31 1"/>
                <a:gd name="f40" fmla="*/ 25 f32 1"/>
                <a:gd name="f41" fmla="*/ 24 f31 1"/>
                <a:gd name="f42" fmla="*/ 30 f31 1"/>
                <a:gd name="f43" fmla="*/ 0 f32 1"/>
                <a:gd name="f44" fmla="*/ 32 f31 1"/>
                <a:gd name="f45" fmla="+- f33 0 f1"/>
                <a:gd name="f46" fmla="*/ f36 1 29"/>
                <a:gd name="f47" fmla="*/ f37 1 32"/>
                <a:gd name="f48" fmla="*/ f38 1 29"/>
                <a:gd name="f49" fmla="*/ f39 1 32"/>
                <a:gd name="f50" fmla="*/ f40 1 29"/>
                <a:gd name="f51" fmla="*/ f41 1 32"/>
                <a:gd name="f52" fmla="*/ f42 1 32"/>
                <a:gd name="f53" fmla="*/ f43 1 29"/>
                <a:gd name="f54" fmla="*/ f44 1 32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5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6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6" y="f78"/>
                </a:cxn>
                <a:cxn ang="f45">
                  <a:pos x="f79" y="f80"/>
                </a:cxn>
                <a:cxn ang="f45">
                  <a:pos x="f79" y="f73"/>
                </a:cxn>
                <a:cxn ang="f45">
                  <a:pos x="f72" y="f73"/>
                </a:cxn>
              </a:cxnLst>
              <a:rect l="f68" t="f71" r="f69" b="f70"/>
              <a:pathLst>
                <a:path w="29" h="32">
                  <a:moveTo>
                    <a:pt x="f6" y="f5"/>
                  </a:moveTo>
                  <a:cubicBezTo>
                    <a:pt x="f8" y="f9"/>
                    <a:pt x="f10" y="f10"/>
                    <a:pt x="f9" y="f11"/>
                  </a:cubicBezTo>
                  <a:cubicBezTo>
                    <a:pt x="f10" y="f12"/>
                    <a:pt x="f13" y="f12"/>
                    <a:pt x="f14" y="f12"/>
                  </a:cubicBezTo>
                  <a:cubicBezTo>
                    <a:pt x="f14" y="f15"/>
                    <a:pt x="f14" y="f16"/>
                    <a:pt x="f14" y="f17"/>
                  </a:cubicBezTo>
                  <a:cubicBezTo>
                    <a:pt x="f18" y="f17"/>
                    <a:pt x="f19" y="f20"/>
                    <a:pt x="f5" y="f7"/>
                  </a:cubicBezTo>
                  <a:cubicBezTo>
                    <a:pt x="f5" y="f8"/>
                    <a:pt x="f5" y="f21"/>
                    <a:pt x="f5" y="f5"/>
                  </a:cubicBezTo>
                  <a:cubicBezTo>
                    <a:pt x="f22" y="f5"/>
                    <a:pt x="f23" y="f5"/>
                    <a:pt x="f6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upo 155">
            <a:extLst>
              <a:ext uri="{FF2B5EF4-FFF2-40B4-BE49-F238E27FC236}">
                <a16:creationId xmlns:a16="http://schemas.microsoft.com/office/drawing/2014/main" id="{A96CB16F-7023-0F6C-3816-3041AF73A6B8}"/>
              </a:ext>
            </a:extLst>
          </p:cNvPr>
          <p:cNvGrpSpPr/>
          <p:nvPr/>
        </p:nvGrpSpPr>
        <p:grpSpPr>
          <a:xfrm>
            <a:off x="5231081" y="936299"/>
            <a:ext cx="3698876" cy="1662113"/>
            <a:chOff x="5231081" y="936299"/>
            <a:chExt cx="3698876" cy="1662113"/>
          </a:xfrm>
        </p:grpSpPr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AEB15EB-F941-45EB-805A-79BE5436533A}"/>
                </a:ext>
              </a:extLst>
            </p:cNvPr>
            <p:cNvSpPr/>
            <p:nvPr/>
          </p:nvSpPr>
          <p:spPr>
            <a:xfrm>
              <a:off x="7793303" y="2353939"/>
              <a:ext cx="1136654" cy="2444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9"/>
                <a:gd name="f7" fmla="val 75"/>
                <a:gd name="f8" fmla="val 46"/>
                <a:gd name="f9" fmla="val 40"/>
                <a:gd name="f10" fmla="val 124"/>
                <a:gd name="f11" fmla="val 204"/>
                <a:gd name="f12" fmla="val 58"/>
                <a:gd name="f13" fmla="val 281"/>
                <a:gd name="f14" fmla="val 66"/>
                <a:gd name="f15" fmla="val 276"/>
                <a:gd name="f16" fmla="val 271"/>
                <a:gd name="f17" fmla="val 266"/>
                <a:gd name="f18" fmla="val 201"/>
                <a:gd name="f19" fmla="val 136"/>
                <a:gd name="f20" fmla="val 72"/>
                <a:gd name="f21" fmla="val 23"/>
                <a:gd name="f22" fmla="val 6"/>
                <a:gd name="f23" fmla="val 50"/>
                <a:gd name="f24" fmla="val 116"/>
                <a:gd name="f25" fmla="val 233"/>
                <a:gd name="f26" fmla="val 338"/>
                <a:gd name="f27" fmla="val 34"/>
                <a:gd name="f28" fmla="val 331"/>
                <a:gd name="f29" fmla="val 39"/>
                <a:gd name="f30" fmla="val 297"/>
                <a:gd name="f31" fmla="val 221"/>
                <a:gd name="f32" fmla="val 145"/>
                <a:gd name="f33" fmla="val 69"/>
                <a:gd name="f34" fmla="val 62"/>
                <a:gd name="f35" fmla="val 56"/>
                <a:gd name="f36" fmla="+- 0 0 -90"/>
                <a:gd name="f37" fmla="*/ f3 1 349"/>
                <a:gd name="f38" fmla="*/ f4 1 7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349"/>
                <a:gd name="f47" fmla="*/ f43 1 75"/>
                <a:gd name="f48" fmla="*/ 46 f44 1"/>
                <a:gd name="f49" fmla="*/ 40 f43 1"/>
                <a:gd name="f50" fmla="*/ 281 f44 1"/>
                <a:gd name="f51" fmla="*/ 66 f43 1"/>
                <a:gd name="f52" fmla="*/ 266 f44 1"/>
                <a:gd name="f53" fmla="*/ 72 f44 1"/>
                <a:gd name="f54" fmla="*/ 0 f44 1"/>
                <a:gd name="f55" fmla="*/ 0 f43 1"/>
                <a:gd name="f56" fmla="*/ 349 f44 1"/>
                <a:gd name="f57" fmla="*/ 297 f44 1"/>
                <a:gd name="f58" fmla="*/ 39 f43 1"/>
                <a:gd name="f59" fmla="*/ 69 f44 1"/>
                <a:gd name="f60" fmla="+- f45 0 f1"/>
                <a:gd name="f61" fmla="*/ f48 1 349"/>
                <a:gd name="f62" fmla="*/ f49 1 75"/>
                <a:gd name="f63" fmla="*/ f50 1 349"/>
                <a:gd name="f64" fmla="*/ f51 1 75"/>
                <a:gd name="f65" fmla="*/ f52 1 349"/>
                <a:gd name="f66" fmla="*/ f53 1 349"/>
                <a:gd name="f67" fmla="*/ f54 1 349"/>
                <a:gd name="f68" fmla="*/ f55 1 75"/>
                <a:gd name="f69" fmla="*/ f56 1 349"/>
                <a:gd name="f70" fmla="*/ f57 1 349"/>
                <a:gd name="f71" fmla="*/ f58 1 75"/>
                <a:gd name="f72" fmla="*/ f59 1 349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6"/>
                <a:gd name="f83" fmla="*/ f67 1 f46"/>
                <a:gd name="f84" fmla="*/ f68 1 f47"/>
                <a:gd name="f85" fmla="*/ f69 1 f46"/>
                <a:gd name="f86" fmla="*/ f70 1 f46"/>
                <a:gd name="f87" fmla="*/ f71 1 f47"/>
                <a:gd name="f88" fmla="*/ f72 1 f46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7 1"/>
                <a:gd name="f99" fmla="*/ f83 f37 1"/>
                <a:gd name="f100" fmla="*/ f84 f38 1"/>
                <a:gd name="f101" fmla="*/ f85 f37 1"/>
                <a:gd name="f102" fmla="*/ f86 f37 1"/>
                <a:gd name="f103" fmla="*/ f87 f38 1"/>
                <a:gd name="f104" fmla="*/ f88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6"/>
                </a:cxn>
                <a:cxn ang="f60">
                  <a:pos x="f98" y="f96"/>
                </a:cxn>
                <a:cxn ang="f60">
                  <a:pos x="f99" y="f100"/>
                </a:cxn>
                <a:cxn ang="f60">
                  <a:pos x="f101" y="f100"/>
                </a:cxn>
                <a:cxn ang="f60">
                  <a:pos x="f102" y="f103"/>
                </a:cxn>
                <a:cxn ang="f60">
                  <a:pos x="f104" y="f103"/>
                </a:cxn>
                <a:cxn ang="f60">
                  <a:pos x="f93" y="f94"/>
                </a:cxn>
              </a:cxnLst>
              <a:rect l="f89" t="f92" r="f90" b="f91"/>
              <a:pathLst>
                <a:path w="349" h="75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8" y="f14"/>
                    <a:pt x="f19" y="f14"/>
                    <a:pt x="f20" y="f14"/>
                  </a:cubicBezTo>
                  <a:cubicBezTo>
                    <a:pt x="f21" y="f14"/>
                    <a:pt x="f22" y="f23"/>
                    <a:pt x="f5" y="f5"/>
                  </a:cubicBezTo>
                  <a:cubicBezTo>
                    <a:pt x="f24" y="f5"/>
                    <a:pt x="f25" y="f5"/>
                    <a:pt x="f6" y="f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9"/>
                    <a:pt x="f32" y="f29"/>
                    <a:pt x="f33" y="f29"/>
                  </a:cubicBezTo>
                  <a:cubicBezTo>
                    <a:pt x="f34" y="f29"/>
                    <a:pt x="f35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CE65BE48-4907-EFD3-E444-A3CD1181487B}"/>
                </a:ext>
              </a:extLst>
            </p:cNvPr>
            <p:cNvSpPr/>
            <p:nvPr/>
          </p:nvSpPr>
          <p:spPr>
            <a:xfrm>
              <a:off x="7705996" y="1383971"/>
              <a:ext cx="995360" cy="157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6"/>
                <a:gd name="f7" fmla="val 48"/>
                <a:gd name="f8" fmla="val 293"/>
                <a:gd name="f9" fmla="val 14"/>
                <a:gd name="f10" fmla="val 281"/>
                <a:gd name="f11" fmla="val 28"/>
                <a:gd name="f12" fmla="val 267"/>
                <a:gd name="f13" fmla="val 41"/>
                <a:gd name="f14" fmla="val 262"/>
                <a:gd name="f15" fmla="val 45"/>
                <a:gd name="f16" fmla="val 253"/>
                <a:gd name="f17" fmla="val 47"/>
                <a:gd name="f18" fmla="val 246"/>
                <a:gd name="f19" fmla="val 178"/>
                <a:gd name="f20" fmla="val 110"/>
                <a:gd name="f21" fmla="val 43"/>
                <a:gd name="f22" fmla="val 8"/>
                <a:gd name="f23" fmla="val 39"/>
                <a:gd name="f24" fmla="val 4"/>
                <a:gd name="f25" fmla="val 105"/>
                <a:gd name="f26" fmla="val 205"/>
                <a:gd name="f27" fmla="+- 0 0 -90"/>
                <a:gd name="f28" fmla="*/ f3 1 306"/>
                <a:gd name="f29" fmla="*/ f4 1 4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06"/>
                <a:gd name="f38" fmla="*/ f34 1 48"/>
                <a:gd name="f39" fmla="*/ 306 f35 1"/>
                <a:gd name="f40" fmla="*/ 0 f34 1"/>
                <a:gd name="f41" fmla="*/ 267 f35 1"/>
                <a:gd name="f42" fmla="*/ 41 f34 1"/>
                <a:gd name="f43" fmla="*/ 246 f35 1"/>
                <a:gd name="f44" fmla="*/ 47 f34 1"/>
                <a:gd name="f45" fmla="*/ 43 f35 1"/>
                <a:gd name="f46" fmla="*/ 48 f34 1"/>
                <a:gd name="f47" fmla="*/ 4 f35 1"/>
                <a:gd name="f48" fmla="+- f36 0 f1"/>
                <a:gd name="f49" fmla="*/ f39 1 306"/>
                <a:gd name="f50" fmla="*/ f40 1 48"/>
                <a:gd name="f51" fmla="*/ f41 1 306"/>
                <a:gd name="f52" fmla="*/ f42 1 48"/>
                <a:gd name="f53" fmla="*/ f43 1 306"/>
                <a:gd name="f54" fmla="*/ f44 1 48"/>
                <a:gd name="f55" fmla="*/ f45 1 306"/>
                <a:gd name="f56" fmla="*/ f46 1 48"/>
                <a:gd name="f57" fmla="*/ f47 1 30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76"/>
                </a:cxn>
                <a:cxn ang="f48">
                  <a:pos x="f75" y="f76"/>
                </a:cxn>
              </a:cxnLst>
              <a:rect l="f71" t="f74" r="f72" b="f73"/>
              <a:pathLst>
                <a:path w="306" h="48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7"/>
                    <a:pt x="f20" y="f7"/>
                    <a:pt x="f21" y="f7"/>
                  </a:cubicBezTo>
                  <a:cubicBezTo>
                    <a:pt x="f22" y="f7"/>
                    <a:pt x="f5" y="f23"/>
                    <a:pt x="f24" y="f5"/>
                  </a:cubicBezTo>
                  <a:cubicBezTo>
                    <a:pt x="f25" y="f5"/>
                    <a:pt x="f26" y="f5"/>
                    <a:pt x="f6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B2512293-E7B5-A67C-480F-C6CAC0FAB9B1}"/>
                </a:ext>
              </a:extLst>
            </p:cNvPr>
            <p:cNvSpPr/>
            <p:nvPr/>
          </p:nvSpPr>
          <p:spPr>
            <a:xfrm>
              <a:off x="6504255" y="1383971"/>
              <a:ext cx="966785" cy="157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"/>
                <a:gd name="f7" fmla="val 48"/>
                <a:gd name="f8" fmla="val 100"/>
                <a:gd name="f9" fmla="val 199"/>
                <a:gd name="f10" fmla="val 290"/>
                <a:gd name="f11" fmla="val 33"/>
                <a:gd name="f12" fmla="val 271"/>
                <a:gd name="f13" fmla="val 47"/>
                <a:gd name="f14" fmla="val 239"/>
                <a:gd name="f15" fmla="val 173"/>
                <a:gd name="f16" fmla="val 106"/>
                <a:gd name="f17" fmla="val 40"/>
                <a:gd name="f18" fmla="val 21"/>
                <a:gd name="f19" fmla="val 11"/>
                <a:gd name="f20" fmla="val 43"/>
                <a:gd name="f21" fmla="val 7"/>
                <a:gd name="f22" fmla="val 25"/>
                <a:gd name="f23" fmla="val 6"/>
                <a:gd name="f24" fmla="val 18"/>
                <a:gd name="f25" fmla="val 3"/>
                <a:gd name="f26" fmla="val 10"/>
                <a:gd name="f27" fmla="+- 0 0 -90"/>
                <a:gd name="f28" fmla="*/ f3 1 297"/>
                <a:gd name="f29" fmla="*/ f4 1 4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97"/>
                <a:gd name="f38" fmla="*/ f34 1 48"/>
                <a:gd name="f39" fmla="*/ 0 f35 1"/>
                <a:gd name="f40" fmla="*/ 0 f34 1"/>
                <a:gd name="f41" fmla="*/ 297 f35 1"/>
                <a:gd name="f42" fmla="*/ 239 f35 1"/>
                <a:gd name="f43" fmla="*/ 47 f34 1"/>
                <a:gd name="f44" fmla="*/ 40 f35 1"/>
                <a:gd name="f45" fmla="*/ 48 f34 1"/>
                <a:gd name="f46" fmla="*/ 7 f35 1"/>
                <a:gd name="f47" fmla="*/ 25 f34 1"/>
                <a:gd name="f48" fmla="+- f36 0 f1"/>
                <a:gd name="f49" fmla="*/ f39 1 297"/>
                <a:gd name="f50" fmla="*/ f40 1 48"/>
                <a:gd name="f51" fmla="*/ f41 1 297"/>
                <a:gd name="f52" fmla="*/ f42 1 297"/>
                <a:gd name="f53" fmla="*/ f43 1 48"/>
                <a:gd name="f54" fmla="*/ f44 1 297"/>
                <a:gd name="f55" fmla="*/ f45 1 48"/>
                <a:gd name="f56" fmla="*/ f46 1 297"/>
                <a:gd name="f57" fmla="*/ f47 1 48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7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8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6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297" h="4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3"/>
                    <a:pt x="f17" y="f7"/>
                  </a:cubicBezTo>
                  <a:cubicBezTo>
                    <a:pt x="f18" y="f7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06446F37-5A34-3BE3-0456-54177968586C}"/>
                </a:ext>
              </a:extLst>
            </p:cNvPr>
            <p:cNvSpPr/>
            <p:nvPr/>
          </p:nvSpPr>
          <p:spPr>
            <a:xfrm>
              <a:off x="6572524" y="1949125"/>
              <a:ext cx="879479" cy="3159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"/>
                <a:gd name="f7" fmla="val 97"/>
                <a:gd name="f8" fmla="val 251"/>
                <a:gd name="f9" fmla="val 78"/>
                <a:gd name="f10" fmla="val 256"/>
                <a:gd name="f11" fmla="val 84"/>
                <a:gd name="f12" fmla="val 262"/>
                <a:gd name="f13" fmla="val 89"/>
                <a:gd name="f14" fmla="val 93"/>
                <a:gd name="f15" fmla="val 16"/>
                <a:gd name="f16" fmla="val 73"/>
                <a:gd name="f17" fmla="val 29"/>
                <a:gd name="f18" fmla="val 51"/>
                <a:gd name="f19" fmla="val 43"/>
                <a:gd name="f20" fmla="val 49"/>
                <a:gd name="f21" fmla="val 21"/>
                <a:gd name="f22" fmla="val 14"/>
                <a:gd name="f23" fmla="val 39"/>
                <a:gd name="f24" fmla="val 9"/>
                <a:gd name="f25" fmla="val 34"/>
                <a:gd name="f26" fmla="val 7"/>
                <a:gd name="f27" fmla="val 30"/>
                <a:gd name="f28" fmla="val 4"/>
                <a:gd name="f29" fmla="val 26"/>
                <a:gd name="f30" fmla="val 1"/>
                <a:gd name="f31" fmla="val 60"/>
                <a:gd name="f32" fmla="val 71"/>
                <a:gd name="f33" fmla="val 20"/>
                <a:gd name="f34" fmla="val 74"/>
                <a:gd name="f35" fmla="val 85"/>
                <a:gd name="f36" fmla="val 31"/>
                <a:gd name="f37" fmla="val 112"/>
                <a:gd name="f38" fmla="val 134"/>
                <a:gd name="f39" fmla="val 148"/>
                <a:gd name="f40" fmla="val 46"/>
                <a:gd name="f41" fmla="val 149"/>
                <a:gd name="f42" fmla="val 48"/>
                <a:gd name="f43" fmla="val 154"/>
                <a:gd name="f44" fmla="val 157"/>
                <a:gd name="f45" fmla="val 177"/>
                <a:gd name="f46" fmla="val 194"/>
                <a:gd name="f47" fmla="val 206"/>
                <a:gd name="f48" fmla="val 66"/>
                <a:gd name="f49" fmla="val 209"/>
                <a:gd name="f50" fmla="val 70"/>
                <a:gd name="f51" fmla="val 217"/>
                <a:gd name="f52" fmla="val 69"/>
                <a:gd name="f53" fmla="val 223"/>
                <a:gd name="f54" fmla="val 231"/>
                <a:gd name="f55" fmla="val 239"/>
                <a:gd name="f56" fmla="val 247"/>
                <a:gd name="f57" fmla="val 75"/>
                <a:gd name="f58" fmla="val 234"/>
                <a:gd name="f59" fmla="val 220"/>
                <a:gd name="f60" fmla="val 204"/>
                <a:gd name="f61" fmla="val 219"/>
                <a:gd name="f62" fmla="val 90"/>
                <a:gd name="f63" fmla="val 243"/>
                <a:gd name="f64" fmla="+- 0 0 -90"/>
                <a:gd name="f65" fmla="*/ f3 1 270"/>
                <a:gd name="f66" fmla="*/ f4 1 97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270"/>
                <a:gd name="f75" fmla="*/ f71 1 97"/>
                <a:gd name="f76" fmla="*/ 251 f72 1"/>
                <a:gd name="f77" fmla="*/ 78 f71 1"/>
                <a:gd name="f78" fmla="*/ 270 f72 1"/>
                <a:gd name="f79" fmla="*/ 97 f71 1"/>
                <a:gd name="f80" fmla="*/ 0 f72 1"/>
                <a:gd name="f81" fmla="*/ 43 f72 1"/>
                <a:gd name="f82" fmla="*/ 29 f71 1"/>
                <a:gd name="f83" fmla="*/ 39 f72 1"/>
                <a:gd name="f84" fmla="*/ 9 f71 1"/>
                <a:gd name="f85" fmla="*/ 26 f72 1"/>
                <a:gd name="f86" fmla="*/ 1 f71 1"/>
                <a:gd name="f87" fmla="*/ 71 f72 1"/>
                <a:gd name="f88" fmla="*/ 20 f71 1"/>
                <a:gd name="f89" fmla="*/ 93 f72 1"/>
                <a:gd name="f90" fmla="*/ 31 f71 1"/>
                <a:gd name="f91" fmla="*/ 148 f72 1"/>
                <a:gd name="f92" fmla="*/ 46 f71 1"/>
                <a:gd name="f93" fmla="*/ 157 f72 1"/>
                <a:gd name="f94" fmla="*/ 48 f71 1"/>
                <a:gd name="f95" fmla="*/ 206 f72 1"/>
                <a:gd name="f96" fmla="*/ 66 f71 1"/>
                <a:gd name="f97" fmla="*/ 223 f72 1"/>
                <a:gd name="f98" fmla="*/ 70 f71 1"/>
                <a:gd name="f99" fmla="*/ 247 f72 1"/>
                <a:gd name="f100" fmla="*/ 75 f71 1"/>
                <a:gd name="f101" fmla="*/ 204 f72 1"/>
                <a:gd name="f102" fmla="+- f73 0 f1"/>
                <a:gd name="f103" fmla="*/ f76 1 270"/>
                <a:gd name="f104" fmla="*/ f77 1 97"/>
                <a:gd name="f105" fmla="*/ f78 1 270"/>
                <a:gd name="f106" fmla="*/ f79 1 97"/>
                <a:gd name="f107" fmla="*/ f80 1 270"/>
                <a:gd name="f108" fmla="*/ f81 1 270"/>
                <a:gd name="f109" fmla="*/ f82 1 97"/>
                <a:gd name="f110" fmla="*/ f83 1 270"/>
                <a:gd name="f111" fmla="*/ f84 1 97"/>
                <a:gd name="f112" fmla="*/ f85 1 270"/>
                <a:gd name="f113" fmla="*/ f86 1 97"/>
                <a:gd name="f114" fmla="*/ f87 1 270"/>
                <a:gd name="f115" fmla="*/ f88 1 97"/>
                <a:gd name="f116" fmla="*/ f89 1 270"/>
                <a:gd name="f117" fmla="*/ f90 1 97"/>
                <a:gd name="f118" fmla="*/ f91 1 270"/>
                <a:gd name="f119" fmla="*/ f92 1 97"/>
                <a:gd name="f120" fmla="*/ f93 1 270"/>
                <a:gd name="f121" fmla="*/ f94 1 97"/>
                <a:gd name="f122" fmla="*/ f95 1 270"/>
                <a:gd name="f123" fmla="*/ f96 1 97"/>
                <a:gd name="f124" fmla="*/ f97 1 270"/>
                <a:gd name="f125" fmla="*/ f98 1 97"/>
                <a:gd name="f126" fmla="*/ f99 1 270"/>
                <a:gd name="f127" fmla="*/ f100 1 97"/>
                <a:gd name="f128" fmla="*/ f101 1 270"/>
                <a:gd name="f129" fmla="*/ 0 1 f74"/>
                <a:gd name="f130" fmla="*/ f68 1 f74"/>
                <a:gd name="f131" fmla="*/ 0 1 f75"/>
                <a:gd name="f132" fmla="*/ f69 1 f75"/>
                <a:gd name="f133" fmla="*/ f103 1 f74"/>
                <a:gd name="f134" fmla="*/ f104 1 f75"/>
                <a:gd name="f135" fmla="*/ f105 1 f74"/>
                <a:gd name="f136" fmla="*/ f106 1 f75"/>
                <a:gd name="f137" fmla="*/ f107 1 f74"/>
                <a:gd name="f138" fmla="*/ f108 1 f74"/>
                <a:gd name="f139" fmla="*/ f109 1 f75"/>
                <a:gd name="f140" fmla="*/ f110 1 f74"/>
                <a:gd name="f141" fmla="*/ f111 1 f75"/>
                <a:gd name="f142" fmla="*/ f112 1 f74"/>
                <a:gd name="f143" fmla="*/ f113 1 f75"/>
                <a:gd name="f144" fmla="*/ f114 1 f74"/>
                <a:gd name="f145" fmla="*/ f115 1 f75"/>
                <a:gd name="f146" fmla="*/ f116 1 f74"/>
                <a:gd name="f147" fmla="*/ f117 1 f75"/>
                <a:gd name="f148" fmla="*/ f118 1 f74"/>
                <a:gd name="f149" fmla="*/ f119 1 f75"/>
                <a:gd name="f150" fmla="*/ f120 1 f74"/>
                <a:gd name="f151" fmla="*/ f121 1 f75"/>
                <a:gd name="f152" fmla="*/ f122 1 f74"/>
                <a:gd name="f153" fmla="*/ f123 1 f75"/>
                <a:gd name="f154" fmla="*/ f124 1 f74"/>
                <a:gd name="f155" fmla="*/ f125 1 f75"/>
                <a:gd name="f156" fmla="*/ f126 1 f74"/>
                <a:gd name="f157" fmla="*/ f127 1 f75"/>
                <a:gd name="f158" fmla="*/ f128 1 f74"/>
                <a:gd name="f159" fmla="*/ f129 f65 1"/>
                <a:gd name="f160" fmla="*/ f130 f65 1"/>
                <a:gd name="f161" fmla="*/ f132 f66 1"/>
                <a:gd name="f162" fmla="*/ f131 f66 1"/>
                <a:gd name="f163" fmla="*/ f133 f65 1"/>
                <a:gd name="f164" fmla="*/ f134 f66 1"/>
                <a:gd name="f165" fmla="*/ f135 f65 1"/>
                <a:gd name="f166" fmla="*/ f136 f66 1"/>
                <a:gd name="f167" fmla="*/ f137 f65 1"/>
                <a:gd name="f168" fmla="*/ f138 f65 1"/>
                <a:gd name="f169" fmla="*/ f139 f66 1"/>
                <a:gd name="f170" fmla="*/ f140 f65 1"/>
                <a:gd name="f171" fmla="*/ f141 f66 1"/>
                <a:gd name="f172" fmla="*/ f142 f65 1"/>
                <a:gd name="f173" fmla="*/ f143 f66 1"/>
                <a:gd name="f174" fmla="*/ f144 f65 1"/>
                <a:gd name="f175" fmla="*/ f145 f66 1"/>
                <a:gd name="f176" fmla="*/ f146 f65 1"/>
                <a:gd name="f177" fmla="*/ f147 f66 1"/>
                <a:gd name="f178" fmla="*/ f148 f65 1"/>
                <a:gd name="f179" fmla="*/ f149 f66 1"/>
                <a:gd name="f180" fmla="*/ f150 f65 1"/>
                <a:gd name="f181" fmla="*/ f151 f66 1"/>
                <a:gd name="f182" fmla="*/ f152 f65 1"/>
                <a:gd name="f183" fmla="*/ f153 f66 1"/>
                <a:gd name="f184" fmla="*/ f154 f65 1"/>
                <a:gd name="f185" fmla="*/ f155 f66 1"/>
                <a:gd name="f186" fmla="*/ f156 f65 1"/>
                <a:gd name="f187" fmla="*/ f157 f66 1"/>
                <a:gd name="f188" fmla="*/ f158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63" y="f164"/>
                </a:cxn>
                <a:cxn ang="f102">
                  <a:pos x="f165" y="f166"/>
                </a:cxn>
                <a:cxn ang="f102">
                  <a:pos x="f167" y="f166"/>
                </a:cxn>
                <a:cxn ang="f102">
                  <a:pos x="f168" y="f169"/>
                </a:cxn>
                <a:cxn ang="f102">
                  <a:pos x="f170" y="f171"/>
                </a:cxn>
                <a:cxn ang="f102">
                  <a:pos x="f172" y="f173"/>
                </a:cxn>
                <a:cxn ang="f102">
                  <a:pos x="f174" y="f175"/>
                </a:cxn>
                <a:cxn ang="f102">
                  <a:pos x="f176" y="f177"/>
                </a:cxn>
                <a:cxn ang="f102">
                  <a:pos x="f178" y="f179"/>
                </a:cxn>
                <a:cxn ang="f102">
                  <a:pos x="f180" y="f181"/>
                </a:cxn>
                <a:cxn ang="f102">
                  <a:pos x="f182" y="f183"/>
                </a:cxn>
                <a:cxn ang="f102">
                  <a:pos x="f184" y="f185"/>
                </a:cxn>
                <a:cxn ang="f102">
                  <a:pos x="f186" y="f187"/>
                </a:cxn>
                <a:cxn ang="f102">
                  <a:pos x="f188" y="f187"/>
                </a:cxn>
                <a:cxn ang="f102">
                  <a:pos x="f163" y="f164"/>
                </a:cxn>
              </a:cxnLst>
              <a:rect l="f159" t="f162" r="f160" b="f161"/>
              <a:pathLst>
                <a:path w="270" h="97">
                  <a:moveTo>
                    <a:pt x="f8" y="f9"/>
                  </a:moveTo>
                  <a:cubicBezTo>
                    <a:pt x="f10" y="f11"/>
                    <a:pt x="f12" y="f13"/>
                    <a:pt x="f6" y="f7"/>
                  </a:cubicBezTo>
                  <a:cubicBezTo>
                    <a:pt x="f2" y="f7"/>
                    <a:pt x="f14" y="f7"/>
                    <a:pt x="f5" y="f7"/>
                  </a:cubicBezTo>
                  <a:cubicBezTo>
                    <a:pt x="f15" y="f16"/>
                    <a:pt x="f17" y="f18"/>
                    <a:pt x="f19" y="f17"/>
                  </a:cubicBezTo>
                  <a:cubicBezTo>
                    <a:pt x="f20" y="f21"/>
                    <a:pt x="f18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19" y="f30"/>
                    <a:pt x="f31" y="f5"/>
                    <a:pt x="f32" y="f33"/>
                  </a:cubicBezTo>
                  <a:cubicBezTo>
                    <a:pt x="f34" y="f29"/>
                    <a:pt x="f35" y="f27"/>
                    <a:pt x="f14" y="f36"/>
                  </a:cubicBezTo>
                  <a:cubicBezTo>
                    <a:pt x="f37" y="f25"/>
                    <a:pt x="f38" y="f29"/>
                    <a:pt x="f39" y="f40"/>
                  </a:cubicBezTo>
                  <a:cubicBezTo>
                    <a:pt x="f41" y="f42"/>
                    <a:pt x="f43" y="f42"/>
                    <a:pt x="f44" y="f42"/>
                  </a:cubicBezTo>
                  <a:cubicBezTo>
                    <a:pt x="f45" y="f40"/>
                    <a:pt x="f46" y="f20"/>
                    <a:pt x="f47" y="f48"/>
                  </a:cubicBezTo>
                  <a:cubicBezTo>
                    <a:pt x="f49" y="f50"/>
                    <a:pt x="f51" y="f52"/>
                    <a:pt x="f53" y="f50"/>
                  </a:cubicBezTo>
                  <a:cubicBezTo>
                    <a:pt x="f54" y="f32"/>
                    <a:pt x="f55" y="f16"/>
                    <a:pt x="f56" y="f57"/>
                  </a:cubicBezTo>
                  <a:cubicBezTo>
                    <a:pt x="f58" y="f57"/>
                    <a:pt x="f59" y="f57"/>
                    <a:pt x="f60" y="f57"/>
                  </a:cubicBezTo>
                  <a:cubicBezTo>
                    <a:pt x="f61" y="f62"/>
                    <a:pt x="f63" y="f62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E5F012B9-B66F-B461-AAEB-97B645FFB1C5}"/>
                </a:ext>
              </a:extLst>
            </p:cNvPr>
            <p:cNvSpPr/>
            <p:nvPr/>
          </p:nvSpPr>
          <p:spPr>
            <a:xfrm>
              <a:off x="5267593" y="1383971"/>
              <a:ext cx="884233" cy="157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2"/>
                <a:gd name="f7" fmla="val 48"/>
                <a:gd name="f8" fmla="val 262"/>
                <a:gd name="f9" fmla="val 15"/>
                <a:gd name="f10" fmla="val 255"/>
                <a:gd name="f11" fmla="val 28"/>
                <a:gd name="f12" fmla="val 245"/>
                <a:gd name="f13" fmla="val 40"/>
                <a:gd name="f14" fmla="val 242"/>
                <a:gd name="f15" fmla="val 44"/>
                <a:gd name="f16" fmla="val 234"/>
                <a:gd name="f17" fmla="val 47"/>
                <a:gd name="f18" fmla="val 229"/>
                <a:gd name="f19" fmla="val 159"/>
                <a:gd name="f20" fmla="val 89"/>
                <a:gd name="f21" fmla="val 17"/>
                <a:gd name="f22" fmla="val 12"/>
                <a:gd name="f23" fmla="val 32"/>
                <a:gd name="f24" fmla="val 6"/>
                <a:gd name="f25" fmla="val 91"/>
                <a:gd name="f26" fmla="+- 0 0 -90"/>
                <a:gd name="f27" fmla="*/ f3 1 272"/>
                <a:gd name="f28" fmla="*/ f4 1 48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72"/>
                <a:gd name="f37" fmla="*/ f33 1 48"/>
                <a:gd name="f38" fmla="*/ 272 f34 1"/>
                <a:gd name="f39" fmla="*/ 0 f33 1"/>
                <a:gd name="f40" fmla="*/ 245 f34 1"/>
                <a:gd name="f41" fmla="*/ 40 f33 1"/>
                <a:gd name="f42" fmla="*/ 229 f34 1"/>
                <a:gd name="f43" fmla="*/ 47 f33 1"/>
                <a:gd name="f44" fmla="*/ 17 f34 1"/>
                <a:gd name="f45" fmla="*/ 48 f33 1"/>
                <a:gd name="f46" fmla="*/ 0 f34 1"/>
                <a:gd name="f47" fmla="+- f35 0 f1"/>
                <a:gd name="f48" fmla="*/ f38 1 272"/>
                <a:gd name="f49" fmla="*/ f39 1 48"/>
                <a:gd name="f50" fmla="*/ f40 1 272"/>
                <a:gd name="f51" fmla="*/ f41 1 48"/>
                <a:gd name="f52" fmla="*/ f42 1 272"/>
                <a:gd name="f53" fmla="*/ f43 1 48"/>
                <a:gd name="f54" fmla="*/ f44 1 272"/>
                <a:gd name="f55" fmla="*/ f45 1 48"/>
                <a:gd name="f56" fmla="*/ f46 1 272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7"/>
                <a:gd name="f65" fmla="*/ f52 1 f36"/>
                <a:gd name="f66" fmla="*/ f53 1 f37"/>
                <a:gd name="f67" fmla="*/ f54 1 f36"/>
                <a:gd name="f68" fmla="*/ f55 1 f37"/>
                <a:gd name="f69" fmla="*/ f56 1 f36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8 1"/>
                <a:gd name="f78" fmla="*/ f65 f27 1"/>
                <a:gd name="f79" fmla="*/ f66 f28 1"/>
                <a:gd name="f80" fmla="*/ f67 f27 1"/>
                <a:gd name="f81" fmla="*/ f68 f28 1"/>
                <a:gd name="f82" fmla="*/ f69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80" y="f81"/>
                </a:cxn>
                <a:cxn ang="f47">
                  <a:pos x="f82" y="f75"/>
                </a:cxn>
                <a:cxn ang="f47">
                  <a:pos x="f74" y="f75"/>
                </a:cxn>
              </a:cxnLst>
              <a:rect l="f70" t="f73" r="f71" b="f72"/>
              <a:pathLst>
                <a:path w="272" h="48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7"/>
                    <a:pt x="f20" y="f7"/>
                    <a:pt x="f21" y="f7"/>
                  </a:cubicBezTo>
                  <a:cubicBezTo>
                    <a:pt x="f22" y="f23"/>
                    <a:pt x="f24" y="f21"/>
                    <a:pt x="f5" y="f5"/>
                  </a:cubicBezTo>
                  <a:cubicBezTo>
                    <a:pt x="f25" y="f5"/>
                    <a:pt x="f2" y="f5"/>
                    <a:pt x="f6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C07E1B2D-B720-2C26-1886-9F0D11EF22BD}"/>
                </a:ext>
              </a:extLst>
            </p:cNvPr>
            <p:cNvSpPr/>
            <p:nvPr/>
          </p:nvSpPr>
          <p:spPr>
            <a:xfrm>
              <a:off x="5231081" y="2376159"/>
              <a:ext cx="1068384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"/>
                <a:gd name="f7" fmla="val 38"/>
                <a:gd name="f8" fmla="val 322"/>
                <a:gd name="f9" fmla="val 8"/>
                <a:gd name="f10" fmla="val 317"/>
                <a:gd name="f11" fmla="val 18"/>
                <a:gd name="f12" fmla="val 310"/>
                <a:gd name="f13" fmla="val 26"/>
                <a:gd name="f14" fmla="val 306"/>
                <a:gd name="f15" fmla="val 30"/>
                <a:gd name="f16" fmla="val 300"/>
                <a:gd name="f17" fmla="val 34"/>
                <a:gd name="f18" fmla="val 294"/>
                <a:gd name="f19" fmla="val 207"/>
                <a:gd name="f20" fmla="val 36"/>
                <a:gd name="f21" fmla="val 119"/>
                <a:gd name="f22" fmla="val 31"/>
                <a:gd name="f23" fmla="val 37"/>
                <a:gd name="f24" fmla="val 21"/>
                <a:gd name="f25" fmla="val 10"/>
                <a:gd name="f26" fmla="val 1"/>
                <a:gd name="f27" fmla="val 5"/>
                <a:gd name="f28" fmla="val 3"/>
                <a:gd name="f29" fmla="val 4"/>
                <a:gd name="f30" fmla="val 112"/>
                <a:gd name="f31" fmla="val 219"/>
                <a:gd name="f32" fmla="+- 0 0 -90"/>
                <a:gd name="f33" fmla="*/ f3 1 328"/>
                <a:gd name="f34" fmla="*/ f4 1 38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28"/>
                <a:gd name="f43" fmla="*/ f39 1 38"/>
                <a:gd name="f44" fmla="*/ 328 f40 1"/>
                <a:gd name="f45" fmla="*/ 0 f39 1"/>
                <a:gd name="f46" fmla="*/ 310 f40 1"/>
                <a:gd name="f47" fmla="*/ 26 f39 1"/>
                <a:gd name="f48" fmla="*/ 294 f40 1"/>
                <a:gd name="f49" fmla="*/ 34 f39 1"/>
                <a:gd name="f50" fmla="*/ 31 f40 1"/>
                <a:gd name="f51" fmla="*/ 37 f39 1"/>
                <a:gd name="f52" fmla="*/ 0 f40 1"/>
                <a:gd name="f53" fmla="*/ 8 f39 1"/>
                <a:gd name="f54" fmla="*/ 4 f40 1"/>
                <a:gd name="f55" fmla="+- f41 0 f1"/>
                <a:gd name="f56" fmla="*/ f44 1 328"/>
                <a:gd name="f57" fmla="*/ f45 1 38"/>
                <a:gd name="f58" fmla="*/ f46 1 328"/>
                <a:gd name="f59" fmla="*/ f47 1 38"/>
                <a:gd name="f60" fmla="*/ f48 1 328"/>
                <a:gd name="f61" fmla="*/ f49 1 38"/>
                <a:gd name="f62" fmla="*/ f50 1 328"/>
                <a:gd name="f63" fmla="*/ f51 1 38"/>
                <a:gd name="f64" fmla="*/ f52 1 328"/>
                <a:gd name="f65" fmla="*/ f53 1 38"/>
                <a:gd name="f66" fmla="*/ f54 1 328"/>
                <a:gd name="f67" fmla="*/ 0 1 f42"/>
                <a:gd name="f68" fmla="*/ f36 1 f42"/>
                <a:gd name="f69" fmla="*/ 0 1 f43"/>
                <a:gd name="f70" fmla="*/ f37 1 f43"/>
                <a:gd name="f71" fmla="*/ f56 1 f42"/>
                <a:gd name="f72" fmla="*/ f57 1 f43"/>
                <a:gd name="f73" fmla="*/ f58 1 f42"/>
                <a:gd name="f74" fmla="*/ f59 1 f43"/>
                <a:gd name="f75" fmla="*/ f60 1 f42"/>
                <a:gd name="f76" fmla="*/ f61 1 f43"/>
                <a:gd name="f77" fmla="*/ f62 1 f42"/>
                <a:gd name="f78" fmla="*/ f63 1 f43"/>
                <a:gd name="f79" fmla="*/ f64 1 f42"/>
                <a:gd name="f80" fmla="*/ f65 1 f43"/>
                <a:gd name="f81" fmla="*/ f66 1 f42"/>
                <a:gd name="f82" fmla="*/ f67 f33 1"/>
                <a:gd name="f83" fmla="*/ f68 f33 1"/>
                <a:gd name="f84" fmla="*/ f70 f34 1"/>
                <a:gd name="f85" fmla="*/ f69 f34 1"/>
                <a:gd name="f86" fmla="*/ f71 f33 1"/>
                <a:gd name="f87" fmla="*/ f72 f34 1"/>
                <a:gd name="f88" fmla="*/ f73 f33 1"/>
                <a:gd name="f89" fmla="*/ f74 f34 1"/>
                <a:gd name="f90" fmla="*/ f75 f33 1"/>
                <a:gd name="f91" fmla="*/ f76 f34 1"/>
                <a:gd name="f92" fmla="*/ f77 f33 1"/>
                <a:gd name="f93" fmla="*/ f78 f34 1"/>
                <a:gd name="f94" fmla="*/ f79 f33 1"/>
                <a:gd name="f95" fmla="*/ f80 f34 1"/>
                <a:gd name="f96" fmla="*/ f8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87"/>
                </a:cxn>
                <a:cxn ang="f55">
                  <a:pos x="f86" y="f87"/>
                </a:cxn>
              </a:cxnLst>
              <a:rect l="f82" t="f85" r="f83" b="f84"/>
              <a:pathLst>
                <a:path w="328" h="38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20"/>
                    <a:pt x="f21" y="f7"/>
                    <a:pt x="f22" y="f23"/>
                  </a:cubicBezTo>
                  <a:cubicBezTo>
                    <a:pt x="f24" y="f23"/>
                    <a:pt x="f25" y="f11"/>
                    <a:pt x="f5" y="f9"/>
                  </a:cubicBezTo>
                  <a:cubicBezTo>
                    <a:pt x="f26" y="f27"/>
                    <a:pt x="f28" y="f28"/>
                    <a:pt x="f29" y="f5"/>
                  </a:cubicBezTo>
                  <a:cubicBezTo>
                    <a:pt x="f30" y="f5"/>
                    <a:pt x="f31" y="f5"/>
                    <a:pt x="f6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5BDC413F-506D-C038-F350-B5187AF61E84}"/>
                </a:ext>
              </a:extLst>
            </p:cNvPr>
            <p:cNvSpPr/>
            <p:nvPr/>
          </p:nvSpPr>
          <p:spPr>
            <a:xfrm>
              <a:off x="6566169" y="1115686"/>
              <a:ext cx="808036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72"/>
                <a:gd name="f8" fmla="val 14"/>
                <a:gd name="f9" fmla="val 55"/>
                <a:gd name="f10" fmla="val 7"/>
                <a:gd name="f11" fmla="val 26"/>
                <a:gd name="f12" fmla="val 37"/>
                <a:gd name="f13" fmla="val 28"/>
                <a:gd name="f14" fmla="val 44"/>
                <a:gd name="f15" fmla="val 51"/>
                <a:gd name="f16" fmla="val 2"/>
                <a:gd name="f17" fmla="val 57"/>
                <a:gd name="f18" fmla="val 11"/>
                <a:gd name="f19" fmla="val 61"/>
                <a:gd name="f20" fmla="val 24"/>
                <a:gd name="f21" fmla="val 69"/>
                <a:gd name="f22" fmla="val 84"/>
                <a:gd name="f23" fmla="val 35"/>
                <a:gd name="f24" fmla="val 91"/>
                <a:gd name="f25" fmla="val 25"/>
                <a:gd name="f26" fmla="val 87"/>
                <a:gd name="f27" fmla="val 110"/>
                <a:gd name="f28" fmla="val 131"/>
                <a:gd name="f29" fmla="val 6"/>
                <a:gd name="f30" fmla="val 151"/>
                <a:gd name="f31" fmla="val 155"/>
                <a:gd name="f32" fmla="val 160"/>
                <a:gd name="f33" fmla="val 10"/>
                <a:gd name="f34" fmla="val 163"/>
                <a:gd name="f35" fmla="val 12"/>
                <a:gd name="f36" fmla="val 178"/>
                <a:gd name="f37" fmla="val 192"/>
                <a:gd name="f38" fmla="val 36"/>
                <a:gd name="f39" fmla="val 208"/>
                <a:gd name="f40" fmla="val 46"/>
                <a:gd name="f41" fmla="val 221"/>
                <a:gd name="f42" fmla="val 54"/>
                <a:gd name="f43" fmla="val 235"/>
                <a:gd name="f44" fmla="val 59"/>
                <a:gd name="f45" fmla="val 65"/>
                <a:gd name="f46" fmla="val 247"/>
                <a:gd name="f47" fmla="val 67"/>
                <a:gd name="f48" fmla="val 246"/>
                <a:gd name="f49" fmla="val 245"/>
                <a:gd name="f50" fmla="val 165"/>
                <a:gd name="f51" fmla="val 85"/>
                <a:gd name="f52" fmla="+- 0 0 -90"/>
                <a:gd name="f53" fmla="*/ f3 1 248"/>
                <a:gd name="f54" fmla="*/ f4 1 72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248"/>
                <a:gd name="f63" fmla="*/ f59 1 72"/>
                <a:gd name="f64" fmla="*/ 0 f60 1"/>
                <a:gd name="f65" fmla="*/ 72 f59 1"/>
                <a:gd name="f66" fmla="*/ 37 f60 1"/>
                <a:gd name="f67" fmla="*/ 28 f59 1"/>
                <a:gd name="f68" fmla="*/ 51 f60 1"/>
                <a:gd name="f69" fmla="*/ 2 f59 1"/>
                <a:gd name="f70" fmla="*/ 69 f60 1"/>
                <a:gd name="f71" fmla="*/ 87 f60 1"/>
                <a:gd name="f72" fmla="*/ 7 f59 1"/>
                <a:gd name="f73" fmla="*/ 151 f60 1"/>
                <a:gd name="f74" fmla="*/ 163 f60 1"/>
                <a:gd name="f75" fmla="*/ 12 f59 1"/>
                <a:gd name="f76" fmla="*/ 208 f60 1"/>
                <a:gd name="f77" fmla="*/ 46 f59 1"/>
                <a:gd name="f78" fmla="*/ 248 f60 1"/>
                <a:gd name="f79" fmla="*/ 65 f59 1"/>
                <a:gd name="f80" fmla="*/ 245 f60 1"/>
                <a:gd name="f81" fmla="+- f61 0 f1"/>
                <a:gd name="f82" fmla="*/ f64 1 248"/>
                <a:gd name="f83" fmla="*/ f65 1 72"/>
                <a:gd name="f84" fmla="*/ f66 1 248"/>
                <a:gd name="f85" fmla="*/ f67 1 72"/>
                <a:gd name="f86" fmla="*/ f68 1 248"/>
                <a:gd name="f87" fmla="*/ f69 1 72"/>
                <a:gd name="f88" fmla="*/ f70 1 248"/>
                <a:gd name="f89" fmla="*/ f71 1 248"/>
                <a:gd name="f90" fmla="*/ f72 1 72"/>
                <a:gd name="f91" fmla="*/ f73 1 248"/>
                <a:gd name="f92" fmla="*/ f74 1 248"/>
                <a:gd name="f93" fmla="*/ f75 1 72"/>
                <a:gd name="f94" fmla="*/ f76 1 248"/>
                <a:gd name="f95" fmla="*/ f77 1 72"/>
                <a:gd name="f96" fmla="*/ f78 1 248"/>
                <a:gd name="f97" fmla="*/ f79 1 72"/>
                <a:gd name="f98" fmla="*/ f80 1 248"/>
                <a:gd name="f99" fmla="*/ 0 1 f62"/>
                <a:gd name="f100" fmla="*/ f56 1 f62"/>
                <a:gd name="f101" fmla="*/ 0 1 f63"/>
                <a:gd name="f102" fmla="*/ f57 1 f63"/>
                <a:gd name="f103" fmla="*/ f82 1 f62"/>
                <a:gd name="f104" fmla="*/ f83 1 f63"/>
                <a:gd name="f105" fmla="*/ f84 1 f62"/>
                <a:gd name="f106" fmla="*/ f85 1 f63"/>
                <a:gd name="f107" fmla="*/ f86 1 f62"/>
                <a:gd name="f108" fmla="*/ f87 1 f63"/>
                <a:gd name="f109" fmla="*/ f88 1 f62"/>
                <a:gd name="f110" fmla="*/ f89 1 f62"/>
                <a:gd name="f111" fmla="*/ f90 1 f63"/>
                <a:gd name="f112" fmla="*/ f91 1 f62"/>
                <a:gd name="f113" fmla="*/ f92 1 f62"/>
                <a:gd name="f114" fmla="*/ f93 1 f63"/>
                <a:gd name="f115" fmla="*/ f94 1 f62"/>
                <a:gd name="f116" fmla="*/ f95 1 f63"/>
                <a:gd name="f117" fmla="*/ f96 1 f62"/>
                <a:gd name="f118" fmla="*/ f97 1 f63"/>
                <a:gd name="f119" fmla="*/ f98 1 f62"/>
                <a:gd name="f120" fmla="*/ f99 f53 1"/>
                <a:gd name="f121" fmla="*/ f100 f53 1"/>
                <a:gd name="f122" fmla="*/ f102 f54 1"/>
                <a:gd name="f123" fmla="*/ f101 f54 1"/>
                <a:gd name="f124" fmla="*/ f103 f53 1"/>
                <a:gd name="f125" fmla="*/ f104 f54 1"/>
                <a:gd name="f126" fmla="*/ f105 f53 1"/>
                <a:gd name="f127" fmla="*/ f106 f54 1"/>
                <a:gd name="f128" fmla="*/ f107 f53 1"/>
                <a:gd name="f129" fmla="*/ f108 f54 1"/>
                <a:gd name="f130" fmla="*/ f109 f53 1"/>
                <a:gd name="f131" fmla="*/ f110 f53 1"/>
                <a:gd name="f132" fmla="*/ f111 f54 1"/>
                <a:gd name="f133" fmla="*/ f112 f53 1"/>
                <a:gd name="f134" fmla="*/ f113 f53 1"/>
                <a:gd name="f135" fmla="*/ f114 f54 1"/>
                <a:gd name="f136" fmla="*/ f115 f53 1"/>
                <a:gd name="f137" fmla="*/ f116 f54 1"/>
                <a:gd name="f138" fmla="*/ f117 f53 1"/>
                <a:gd name="f139" fmla="*/ f118 f54 1"/>
                <a:gd name="f140" fmla="*/ f119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4" y="f125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27"/>
                </a:cxn>
                <a:cxn ang="f81">
                  <a:pos x="f131" y="f132"/>
                </a:cxn>
                <a:cxn ang="f81">
                  <a:pos x="f133" y="f132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40" y="f125"/>
                </a:cxn>
                <a:cxn ang="f81">
                  <a:pos x="f124" y="f125"/>
                </a:cxn>
              </a:cxnLst>
              <a:rect l="f120" t="f123" r="f121" b="f122"/>
              <a:pathLst>
                <a:path w="248" h="7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5"/>
                    <a:pt x="f14" y="f5"/>
                    <a:pt x="f15" y="f16"/>
                  </a:cubicBezTo>
                  <a:cubicBezTo>
                    <a:pt x="f17" y="f18"/>
                    <a:pt x="f19" y="f20"/>
                    <a:pt x="f21" y="f13"/>
                  </a:cubicBezTo>
                  <a:cubicBezTo>
                    <a:pt x="f22" y="f23"/>
                    <a:pt x="f24" y="f25"/>
                    <a:pt x="f26" y="f10"/>
                  </a:cubicBezTo>
                  <a:cubicBezTo>
                    <a:pt x="f27" y="f10"/>
                    <a:pt x="f28" y="f29"/>
                    <a:pt x="f30" y="f10"/>
                  </a:cubicBezTo>
                  <a:cubicBezTo>
                    <a:pt x="f31" y="f10"/>
                    <a:pt x="f32" y="f33"/>
                    <a:pt x="f34" y="f35"/>
                  </a:cubicBezTo>
                  <a:cubicBezTo>
                    <a:pt x="f36" y="f20"/>
                    <a:pt x="f37" y="f38"/>
                    <a:pt x="f39" y="f40"/>
                  </a:cubicBezTo>
                  <a:cubicBezTo>
                    <a:pt x="f41" y="f42"/>
                    <a:pt x="f43" y="f44"/>
                    <a:pt x="f6" y="f45"/>
                  </a:cubicBezTo>
                  <a:cubicBezTo>
                    <a:pt x="f46" y="f47"/>
                    <a:pt x="f48" y="f21"/>
                    <a:pt x="f49" y="f7"/>
                  </a:cubicBezTo>
                  <a:cubicBezTo>
                    <a:pt x="f50" y="f7"/>
                    <a:pt x="f51" y="f7"/>
                    <a:pt x="f5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7501B288-B79D-F26B-E046-57EFE4AB0824}"/>
                </a:ext>
              </a:extLst>
            </p:cNvPr>
            <p:cNvSpPr/>
            <p:nvPr/>
          </p:nvSpPr>
          <p:spPr>
            <a:xfrm>
              <a:off x="6507428" y="2366640"/>
              <a:ext cx="1093786" cy="120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6"/>
                <a:gd name="f7" fmla="val 37"/>
                <a:gd name="f8" fmla="val 112"/>
                <a:gd name="f9" fmla="val 223"/>
                <a:gd name="f10" fmla="val 315"/>
                <a:gd name="f11" fmla="val 21"/>
                <a:gd name="f12" fmla="val 297"/>
                <a:gd name="f13" fmla="val 264"/>
                <a:gd name="f14" fmla="val 35"/>
                <a:gd name="f15" fmla="val 192"/>
                <a:gd name="f16" fmla="val 32"/>
                <a:gd name="f17" fmla="val 119"/>
                <a:gd name="f18" fmla="val 34"/>
                <a:gd name="f19" fmla="val 47"/>
                <a:gd name="f20" fmla="val 14"/>
                <a:gd name="f21" fmla="+- 0 0 -90"/>
                <a:gd name="f22" fmla="*/ f3 1 336"/>
                <a:gd name="f23" fmla="*/ f4 1 37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36"/>
                <a:gd name="f32" fmla="*/ f28 1 37"/>
                <a:gd name="f33" fmla="*/ 0 f29 1"/>
                <a:gd name="f34" fmla="*/ 0 f28 1"/>
                <a:gd name="f35" fmla="*/ 336 f29 1"/>
                <a:gd name="f36" fmla="*/ 264 f29 1"/>
                <a:gd name="f37" fmla="*/ 35 f28 1"/>
                <a:gd name="f38" fmla="*/ 47 f29 1"/>
                <a:gd name="f39" fmla="*/ 34 f28 1"/>
                <a:gd name="f40" fmla="+- f30 0 f1"/>
                <a:gd name="f41" fmla="*/ f33 1 336"/>
                <a:gd name="f42" fmla="*/ f34 1 37"/>
                <a:gd name="f43" fmla="*/ f35 1 336"/>
                <a:gd name="f44" fmla="*/ f36 1 336"/>
                <a:gd name="f45" fmla="*/ f37 1 37"/>
                <a:gd name="f46" fmla="*/ f38 1 336"/>
                <a:gd name="f47" fmla="*/ f39 1 37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1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2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6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336" h="3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7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0" y="f18"/>
                    <a:pt x="f5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BDDB6954-991D-05EA-AC58-8DC84A153269}"/>
                </a:ext>
              </a:extLst>
            </p:cNvPr>
            <p:cNvSpPr/>
            <p:nvPr/>
          </p:nvSpPr>
          <p:spPr>
            <a:xfrm>
              <a:off x="5280294" y="2044369"/>
              <a:ext cx="865186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88"/>
                <a:gd name="f8" fmla="val 206"/>
                <a:gd name="f9" fmla="val 218"/>
                <a:gd name="f10" fmla="val 18"/>
                <a:gd name="f11" fmla="val 229"/>
                <a:gd name="f12" fmla="val 36"/>
                <a:gd name="f13" fmla="val 242"/>
                <a:gd name="f14" fmla="val 55"/>
                <a:gd name="f15" fmla="val 230"/>
                <a:gd name="f16" fmla="val 215"/>
                <a:gd name="f17" fmla="val 200"/>
                <a:gd name="f18" fmla="val 58"/>
                <a:gd name="f19" fmla="val 60"/>
                <a:gd name="f20" fmla="val 199"/>
                <a:gd name="f21" fmla="val 63"/>
                <a:gd name="f22" fmla="val 212"/>
                <a:gd name="f23" fmla="val 64"/>
                <a:gd name="f24" fmla="val 224"/>
                <a:gd name="f25" fmla="val 66"/>
                <a:gd name="f26" fmla="val 237"/>
                <a:gd name="f27" fmla="val 253"/>
                <a:gd name="f28" fmla="val 262"/>
                <a:gd name="f29" fmla="val 70"/>
                <a:gd name="f30" fmla="val 177"/>
                <a:gd name="f31" fmla="val 90"/>
                <a:gd name="f32" fmla="val 3"/>
                <a:gd name="f33" fmla="val 75"/>
                <a:gd name="f34" fmla="val 6"/>
                <a:gd name="f35" fmla="val 61"/>
                <a:gd name="f36" fmla="val 10"/>
                <a:gd name="f37" fmla="val 46"/>
                <a:gd name="f38" fmla="val 80"/>
                <a:gd name="f39" fmla="val 150"/>
                <a:gd name="f40" fmla="val 223"/>
                <a:gd name="f41" fmla="val 216"/>
                <a:gd name="f42" fmla="val 29"/>
                <a:gd name="f43" fmla="val 210"/>
                <a:gd name="f44" fmla="val 15"/>
                <a:gd name="f45" fmla="val 205"/>
                <a:gd name="f46" fmla="val 1"/>
                <a:gd name="f47" fmla="+- 0 0 -90"/>
                <a:gd name="f48" fmla="*/ f3 1 266"/>
                <a:gd name="f49" fmla="*/ f4 1 8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266"/>
                <a:gd name="f58" fmla="*/ f54 1 88"/>
                <a:gd name="f59" fmla="*/ 206 f55 1"/>
                <a:gd name="f60" fmla="*/ 0 f54 1"/>
                <a:gd name="f61" fmla="*/ 242 f55 1"/>
                <a:gd name="f62" fmla="*/ 55 f54 1"/>
                <a:gd name="f63" fmla="*/ 200 f55 1"/>
                <a:gd name="f64" fmla="*/ 199 f55 1"/>
                <a:gd name="f65" fmla="*/ 63 f54 1"/>
                <a:gd name="f66" fmla="*/ 237 f55 1"/>
                <a:gd name="f67" fmla="*/ 66 f54 1"/>
                <a:gd name="f68" fmla="*/ 266 f55 1"/>
                <a:gd name="f69" fmla="*/ 88 f54 1"/>
                <a:gd name="f70" fmla="*/ 0 f55 1"/>
                <a:gd name="f71" fmla="*/ 10 f55 1"/>
                <a:gd name="f72" fmla="*/ 46 f54 1"/>
                <a:gd name="f73" fmla="*/ 223 f55 1"/>
                <a:gd name="f74" fmla="*/ 205 f55 1"/>
                <a:gd name="f75" fmla="*/ 1 f54 1"/>
                <a:gd name="f76" fmla="+- f56 0 f1"/>
                <a:gd name="f77" fmla="*/ f59 1 266"/>
                <a:gd name="f78" fmla="*/ f60 1 88"/>
                <a:gd name="f79" fmla="*/ f61 1 266"/>
                <a:gd name="f80" fmla="*/ f62 1 88"/>
                <a:gd name="f81" fmla="*/ f63 1 266"/>
                <a:gd name="f82" fmla="*/ f64 1 266"/>
                <a:gd name="f83" fmla="*/ f65 1 88"/>
                <a:gd name="f84" fmla="*/ f66 1 266"/>
                <a:gd name="f85" fmla="*/ f67 1 88"/>
                <a:gd name="f86" fmla="*/ f68 1 266"/>
                <a:gd name="f87" fmla="*/ f69 1 88"/>
                <a:gd name="f88" fmla="*/ f70 1 266"/>
                <a:gd name="f89" fmla="*/ f71 1 266"/>
                <a:gd name="f90" fmla="*/ f72 1 88"/>
                <a:gd name="f91" fmla="*/ f73 1 266"/>
                <a:gd name="f92" fmla="*/ f74 1 266"/>
                <a:gd name="f93" fmla="*/ f75 1 88"/>
                <a:gd name="f94" fmla="*/ 0 1 f57"/>
                <a:gd name="f95" fmla="*/ f51 1 f57"/>
                <a:gd name="f96" fmla="*/ 0 1 f58"/>
                <a:gd name="f97" fmla="*/ f52 1 f58"/>
                <a:gd name="f98" fmla="*/ f77 1 f57"/>
                <a:gd name="f99" fmla="*/ f78 1 f58"/>
                <a:gd name="f100" fmla="*/ f79 1 f57"/>
                <a:gd name="f101" fmla="*/ f80 1 f58"/>
                <a:gd name="f102" fmla="*/ f81 1 f57"/>
                <a:gd name="f103" fmla="*/ f82 1 f57"/>
                <a:gd name="f104" fmla="*/ f83 1 f58"/>
                <a:gd name="f105" fmla="*/ f84 1 f57"/>
                <a:gd name="f106" fmla="*/ f85 1 f58"/>
                <a:gd name="f107" fmla="*/ f86 1 f57"/>
                <a:gd name="f108" fmla="*/ f87 1 f58"/>
                <a:gd name="f109" fmla="*/ f88 1 f57"/>
                <a:gd name="f110" fmla="*/ f89 1 f57"/>
                <a:gd name="f111" fmla="*/ f90 1 f58"/>
                <a:gd name="f112" fmla="*/ f91 1 f57"/>
                <a:gd name="f113" fmla="*/ f92 1 f57"/>
                <a:gd name="f114" fmla="*/ f93 1 f58"/>
                <a:gd name="f115" fmla="*/ f94 f48 1"/>
                <a:gd name="f116" fmla="*/ f95 f48 1"/>
                <a:gd name="f117" fmla="*/ f97 f49 1"/>
                <a:gd name="f118" fmla="*/ f96 f49 1"/>
                <a:gd name="f119" fmla="*/ f98 f48 1"/>
                <a:gd name="f120" fmla="*/ f99 f49 1"/>
                <a:gd name="f121" fmla="*/ f100 f48 1"/>
                <a:gd name="f122" fmla="*/ f101 f49 1"/>
                <a:gd name="f123" fmla="*/ f102 f48 1"/>
                <a:gd name="f124" fmla="*/ f103 f48 1"/>
                <a:gd name="f125" fmla="*/ f104 f49 1"/>
                <a:gd name="f126" fmla="*/ f105 f48 1"/>
                <a:gd name="f127" fmla="*/ f106 f49 1"/>
                <a:gd name="f128" fmla="*/ f107 f48 1"/>
                <a:gd name="f129" fmla="*/ f108 f49 1"/>
                <a:gd name="f130" fmla="*/ f109 f48 1"/>
                <a:gd name="f131" fmla="*/ f110 f48 1"/>
                <a:gd name="f132" fmla="*/ f111 f49 1"/>
                <a:gd name="f133" fmla="*/ f112 f48 1"/>
                <a:gd name="f134" fmla="*/ f113 f48 1"/>
                <a:gd name="f135" fmla="*/ f114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2"/>
                </a:cxn>
                <a:cxn ang="f76">
                  <a:pos x="f124" y="f125"/>
                </a:cxn>
                <a:cxn ang="f76">
                  <a:pos x="f126" y="f127"/>
                </a:cxn>
                <a:cxn ang="f76">
                  <a:pos x="f128" y="f129"/>
                </a:cxn>
                <a:cxn ang="f76">
                  <a:pos x="f130" y="f129"/>
                </a:cxn>
                <a:cxn ang="f76">
                  <a:pos x="f131" y="f132"/>
                </a:cxn>
                <a:cxn ang="f76">
                  <a:pos x="f133" y="f132"/>
                </a:cxn>
                <a:cxn ang="f76">
                  <a:pos x="f134" y="f135"/>
                </a:cxn>
                <a:cxn ang="f76">
                  <a:pos x="f119" y="f120"/>
                </a:cxn>
              </a:cxnLst>
              <a:rect l="f115" t="f118" r="f116" b="f117"/>
              <a:pathLst>
                <a:path w="266" h="88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3"/>
                    <a:pt x="f28" y="f29"/>
                    <a:pt x="f6" y="f7"/>
                  </a:cubicBezTo>
                  <a:cubicBezTo>
                    <a:pt x="f30" y="f7"/>
                    <a:pt x="f31" y="f7"/>
                    <a:pt x="f5" y="f7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7"/>
                    <a:pt x="f39" y="f37"/>
                    <a:pt x="f40" y="f37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5" y="f5"/>
                    <a:pt x="f45" y="f5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78929EE5-D348-8AEE-4FF9-EBF4934184AC}"/>
                </a:ext>
              </a:extLst>
            </p:cNvPr>
            <p:cNvSpPr/>
            <p:nvPr/>
          </p:nvSpPr>
          <p:spPr>
            <a:xfrm>
              <a:off x="7809186" y="2072944"/>
              <a:ext cx="888997" cy="265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3"/>
                <a:gd name="f7" fmla="val 81"/>
                <a:gd name="f8" fmla="val 74"/>
                <a:gd name="f9" fmla="val 8"/>
                <a:gd name="f10" fmla="val 67"/>
                <a:gd name="f11" fmla="val 12"/>
                <a:gd name="f12" fmla="val 60"/>
                <a:gd name="f13" fmla="val 18"/>
                <a:gd name="f14" fmla="val 58"/>
                <a:gd name="f15" fmla="val 72"/>
                <a:gd name="f16" fmla="val 40"/>
                <a:gd name="f17" fmla="val 127"/>
                <a:gd name="f18" fmla="val 22"/>
                <a:gd name="f19" fmla="val 181"/>
                <a:gd name="f20" fmla="val 6"/>
                <a:gd name="f21" fmla="val 199"/>
                <a:gd name="f22" fmla="val 214"/>
                <a:gd name="f23" fmla="val 228"/>
                <a:gd name="f24" fmla="val 20"/>
                <a:gd name="f25" fmla="val 203"/>
                <a:gd name="f26" fmla="val 190"/>
                <a:gd name="f27" fmla="val 194"/>
                <a:gd name="f28" fmla="val 39"/>
                <a:gd name="f29" fmla="val 206"/>
                <a:gd name="f30" fmla="val 41"/>
                <a:gd name="f31" fmla="val 221"/>
                <a:gd name="f32" fmla="val 255"/>
                <a:gd name="f33" fmla="val 259"/>
                <a:gd name="f34" fmla="val 43"/>
                <a:gd name="f35" fmla="val 262"/>
                <a:gd name="f36" fmla="val 76"/>
                <a:gd name="f37" fmla="val 248"/>
                <a:gd name="f38" fmla="val 69"/>
                <a:gd name="f39" fmla="val 240"/>
                <a:gd name="f40" fmla="val 232"/>
                <a:gd name="f41" fmla="val 223"/>
                <a:gd name="f42" fmla="val 70"/>
                <a:gd name="f43" fmla="val 213"/>
                <a:gd name="f44" fmla="val 68"/>
                <a:gd name="f45" fmla="val 201"/>
                <a:gd name="f46" fmla="val 188"/>
                <a:gd name="f47" fmla="val 170"/>
                <a:gd name="f48" fmla="val 75"/>
                <a:gd name="f49" fmla="val 161"/>
                <a:gd name="f50" fmla="val 152"/>
                <a:gd name="f51" fmla="val 144"/>
                <a:gd name="f52" fmla="val 135"/>
                <a:gd name="f53" fmla="val 126"/>
                <a:gd name="f54" fmla="val 116"/>
                <a:gd name="f55" fmla="val 107"/>
                <a:gd name="f56" fmla="val 99"/>
                <a:gd name="f57" fmla="val 90"/>
                <a:gd name="f58" fmla="val 82"/>
                <a:gd name="f59" fmla="val 62"/>
                <a:gd name="f60" fmla="val 71"/>
                <a:gd name="f61" fmla="val 53"/>
                <a:gd name="f62" fmla="val 46"/>
                <a:gd name="f63" fmla="val 38"/>
                <a:gd name="f64" fmla="val 59"/>
                <a:gd name="f65" fmla="val 32"/>
                <a:gd name="f66" fmla="val 24"/>
                <a:gd name="f67" fmla="val 15"/>
                <a:gd name="f68" fmla="val 79"/>
                <a:gd name="f69" fmla="+- 0 0 -90"/>
                <a:gd name="f70" fmla="*/ f3 1 273"/>
                <a:gd name="f71" fmla="*/ f4 1 81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273"/>
                <a:gd name="f80" fmla="*/ f76 1 81"/>
                <a:gd name="f81" fmla="*/ 0 f77 1"/>
                <a:gd name="f82" fmla="*/ 74 f76 1"/>
                <a:gd name="f83" fmla="*/ 18 f77 1"/>
                <a:gd name="f84" fmla="*/ 58 f76 1"/>
                <a:gd name="f85" fmla="*/ 181 f77 1"/>
                <a:gd name="f86" fmla="*/ 6 f76 1"/>
                <a:gd name="f87" fmla="*/ 228 f77 1"/>
                <a:gd name="f88" fmla="*/ 20 f76 1"/>
                <a:gd name="f89" fmla="*/ 190 f77 1"/>
                <a:gd name="f90" fmla="*/ 221 f77 1"/>
                <a:gd name="f91" fmla="*/ 40 f76 1"/>
                <a:gd name="f92" fmla="*/ 273 f77 1"/>
                <a:gd name="f93" fmla="*/ 81 f76 1"/>
                <a:gd name="f94" fmla="*/ 248 f77 1"/>
                <a:gd name="f95" fmla="*/ 69 f76 1"/>
                <a:gd name="f96" fmla="*/ 223 f77 1"/>
                <a:gd name="f97" fmla="*/ 70 f76 1"/>
                <a:gd name="f98" fmla="*/ 188 f77 1"/>
                <a:gd name="f99" fmla="*/ 161 f77 1"/>
                <a:gd name="f100" fmla="*/ 75 f76 1"/>
                <a:gd name="f101" fmla="*/ 135 f77 1"/>
                <a:gd name="f102" fmla="*/ 107 f77 1"/>
                <a:gd name="f103" fmla="*/ 82 f77 1"/>
                <a:gd name="f104" fmla="*/ 53 f77 1"/>
                <a:gd name="f105" fmla="*/ 32 f77 1"/>
                <a:gd name="f106" fmla="+- f78 0 f1"/>
                <a:gd name="f107" fmla="*/ f81 1 273"/>
                <a:gd name="f108" fmla="*/ f82 1 81"/>
                <a:gd name="f109" fmla="*/ f83 1 273"/>
                <a:gd name="f110" fmla="*/ f84 1 81"/>
                <a:gd name="f111" fmla="*/ f85 1 273"/>
                <a:gd name="f112" fmla="*/ f86 1 81"/>
                <a:gd name="f113" fmla="*/ f87 1 273"/>
                <a:gd name="f114" fmla="*/ f88 1 81"/>
                <a:gd name="f115" fmla="*/ f89 1 273"/>
                <a:gd name="f116" fmla="*/ f90 1 273"/>
                <a:gd name="f117" fmla="*/ f91 1 81"/>
                <a:gd name="f118" fmla="*/ f92 1 273"/>
                <a:gd name="f119" fmla="*/ f93 1 81"/>
                <a:gd name="f120" fmla="*/ f94 1 273"/>
                <a:gd name="f121" fmla="*/ f95 1 81"/>
                <a:gd name="f122" fmla="*/ f96 1 273"/>
                <a:gd name="f123" fmla="*/ f97 1 81"/>
                <a:gd name="f124" fmla="*/ f98 1 273"/>
                <a:gd name="f125" fmla="*/ f99 1 273"/>
                <a:gd name="f126" fmla="*/ f100 1 81"/>
                <a:gd name="f127" fmla="*/ f101 1 273"/>
                <a:gd name="f128" fmla="*/ f102 1 273"/>
                <a:gd name="f129" fmla="*/ f103 1 273"/>
                <a:gd name="f130" fmla="*/ f104 1 273"/>
                <a:gd name="f131" fmla="*/ f105 1 273"/>
                <a:gd name="f132" fmla="*/ 0 1 f79"/>
                <a:gd name="f133" fmla="*/ f73 1 f79"/>
                <a:gd name="f134" fmla="*/ 0 1 f80"/>
                <a:gd name="f135" fmla="*/ f74 1 f80"/>
                <a:gd name="f136" fmla="*/ f107 1 f79"/>
                <a:gd name="f137" fmla="*/ f108 1 f80"/>
                <a:gd name="f138" fmla="*/ f109 1 f79"/>
                <a:gd name="f139" fmla="*/ f110 1 f80"/>
                <a:gd name="f140" fmla="*/ f111 1 f79"/>
                <a:gd name="f141" fmla="*/ f112 1 f80"/>
                <a:gd name="f142" fmla="*/ f113 1 f79"/>
                <a:gd name="f143" fmla="*/ f114 1 f80"/>
                <a:gd name="f144" fmla="*/ f115 1 f79"/>
                <a:gd name="f145" fmla="*/ f116 1 f79"/>
                <a:gd name="f146" fmla="*/ f117 1 f80"/>
                <a:gd name="f147" fmla="*/ f118 1 f79"/>
                <a:gd name="f148" fmla="*/ f119 1 f80"/>
                <a:gd name="f149" fmla="*/ f120 1 f79"/>
                <a:gd name="f150" fmla="*/ f121 1 f80"/>
                <a:gd name="f151" fmla="*/ f122 1 f79"/>
                <a:gd name="f152" fmla="*/ f123 1 f80"/>
                <a:gd name="f153" fmla="*/ f124 1 f79"/>
                <a:gd name="f154" fmla="*/ f125 1 f79"/>
                <a:gd name="f155" fmla="*/ f126 1 f80"/>
                <a:gd name="f156" fmla="*/ f127 1 f79"/>
                <a:gd name="f157" fmla="*/ f128 1 f79"/>
                <a:gd name="f158" fmla="*/ f129 1 f79"/>
                <a:gd name="f159" fmla="*/ f130 1 f79"/>
                <a:gd name="f160" fmla="*/ f131 1 f79"/>
                <a:gd name="f161" fmla="*/ f132 f70 1"/>
                <a:gd name="f162" fmla="*/ f133 f70 1"/>
                <a:gd name="f163" fmla="*/ f135 f71 1"/>
                <a:gd name="f164" fmla="*/ f134 f71 1"/>
                <a:gd name="f165" fmla="*/ f136 f70 1"/>
                <a:gd name="f166" fmla="*/ f137 f71 1"/>
                <a:gd name="f167" fmla="*/ f138 f70 1"/>
                <a:gd name="f168" fmla="*/ f139 f71 1"/>
                <a:gd name="f169" fmla="*/ f140 f70 1"/>
                <a:gd name="f170" fmla="*/ f141 f71 1"/>
                <a:gd name="f171" fmla="*/ f142 f70 1"/>
                <a:gd name="f172" fmla="*/ f143 f71 1"/>
                <a:gd name="f173" fmla="*/ f144 f70 1"/>
                <a:gd name="f174" fmla="*/ f145 f70 1"/>
                <a:gd name="f175" fmla="*/ f146 f71 1"/>
                <a:gd name="f176" fmla="*/ f147 f70 1"/>
                <a:gd name="f177" fmla="*/ f148 f71 1"/>
                <a:gd name="f178" fmla="*/ f149 f70 1"/>
                <a:gd name="f179" fmla="*/ f150 f71 1"/>
                <a:gd name="f180" fmla="*/ f151 f70 1"/>
                <a:gd name="f181" fmla="*/ f152 f71 1"/>
                <a:gd name="f182" fmla="*/ f153 f70 1"/>
                <a:gd name="f183" fmla="*/ f154 f70 1"/>
                <a:gd name="f184" fmla="*/ f155 f71 1"/>
                <a:gd name="f185" fmla="*/ f156 f70 1"/>
                <a:gd name="f186" fmla="*/ f157 f70 1"/>
                <a:gd name="f187" fmla="*/ f158 f70 1"/>
                <a:gd name="f188" fmla="*/ f159 f70 1"/>
                <a:gd name="f189" fmla="*/ f16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5" y="f166"/>
                </a:cxn>
                <a:cxn ang="f106">
                  <a:pos x="f167" y="f168"/>
                </a:cxn>
                <a:cxn ang="f106">
                  <a:pos x="f169" y="f170"/>
                </a:cxn>
                <a:cxn ang="f106">
                  <a:pos x="f171" y="f172"/>
                </a:cxn>
                <a:cxn ang="f106">
                  <a:pos x="f173" y="f172"/>
                </a:cxn>
                <a:cxn ang="f106">
                  <a:pos x="f174" y="f175"/>
                </a:cxn>
                <a:cxn ang="f106">
                  <a:pos x="f176" y="f177"/>
                </a:cxn>
                <a:cxn ang="f106">
                  <a:pos x="f178" y="f179"/>
                </a:cxn>
                <a:cxn ang="f106">
                  <a:pos x="f180" y="f181"/>
                </a:cxn>
                <a:cxn ang="f106">
                  <a:pos x="f182" y="f179"/>
                </a:cxn>
                <a:cxn ang="f106">
                  <a:pos x="f183" y="f184"/>
                </a:cxn>
                <a:cxn ang="f106">
                  <a:pos x="f185" y="f179"/>
                </a:cxn>
                <a:cxn ang="f106">
                  <a:pos x="f186" y="f184"/>
                </a:cxn>
                <a:cxn ang="f106">
                  <a:pos x="f187" y="f181"/>
                </a:cxn>
                <a:cxn ang="f106">
                  <a:pos x="f188" y="f166"/>
                </a:cxn>
                <a:cxn ang="f106">
                  <a:pos x="f189" y="f184"/>
                </a:cxn>
                <a:cxn ang="f106">
                  <a:pos x="f165" y="f166"/>
                </a:cxn>
              </a:cxnLst>
              <a:rect l="f161" t="f164" r="f162" b="f163"/>
              <a:pathLst>
                <a:path w="273" h="8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22" y="f20"/>
                    <a:pt x="f23" y="f24"/>
                  </a:cubicBezTo>
                  <a:cubicBezTo>
                    <a:pt x="f22" y="f24"/>
                    <a:pt x="f25" y="f24"/>
                    <a:pt x="f26" y="f24"/>
                  </a:cubicBezTo>
                  <a:cubicBezTo>
                    <a:pt x="f27" y="f28"/>
                    <a:pt x="f29" y="f30"/>
                    <a:pt x="f31" y="f16"/>
                  </a:cubicBezTo>
                  <a:cubicBezTo>
                    <a:pt x="f32" y="f16"/>
                    <a:pt x="f33" y="f34"/>
                    <a:pt x="f6" y="f7"/>
                  </a:cubicBezTo>
                  <a:cubicBezTo>
                    <a:pt x="f35" y="f36"/>
                    <a:pt x="f32" y="f15"/>
                    <a:pt x="f37" y="f38"/>
                  </a:cubicBezTo>
                  <a:cubicBezTo>
                    <a:pt x="f39" y="f10"/>
                    <a:pt x="f40" y="f15"/>
                    <a:pt x="f41" y="f42"/>
                  </a:cubicBezTo>
                  <a:cubicBezTo>
                    <a:pt x="f43" y="f44"/>
                    <a:pt x="f45" y="f15"/>
                    <a:pt x="f46" y="f38"/>
                  </a:cubicBezTo>
                  <a:cubicBezTo>
                    <a:pt x="f2" y="f10"/>
                    <a:pt x="f47" y="f48"/>
                    <a:pt x="f49" y="f48"/>
                  </a:cubicBezTo>
                  <a:cubicBezTo>
                    <a:pt x="f50" y="f48"/>
                    <a:pt x="f51" y="f38"/>
                    <a:pt x="f52" y="f38"/>
                  </a:cubicBezTo>
                  <a:cubicBezTo>
                    <a:pt x="f53" y="f38"/>
                    <a:pt x="f54" y="f48"/>
                    <a:pt x="f55" y="f48"/>
                  </a:cubicBezTo>
                  <a:cubicBezTo>
                    <a:pt x="f56" y="f48"/>
                    <a:pt x="f57" y="f42"/>
                    <a:pt x="f58" y="f42"/>
                  </a:cubicBezTo>
                  <a:cubicBezTo>
                    <a:pt x="f15" y="f38"/>
                    <a:pt x="f59" y="f60"/>
                    <a:pt x="f61" y="f8"/>
                  </a:cubicBezTo>
                  <a:cubicBezTo>
                    <a:pt x="f62" y="f36"/>
                    <a:pt x="f63" y="f64"/>
                    <a:pt x="f65" y="f48"/>
                  </a:cubicBezTo>
                  <a:cubicBezTo>
                    <a:pt x="f66" y="f12"/>
                    <a:pt x="f67" y="f68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116A3600-FDA7-BEAB-450C-6D5D0BE25D7E}"/>
                </a:ext>
              </a:extLst>
            </p:cNvPr>
            <p:cNvSpPr/>
            <p:nvPr/>
          </p:nvSpPr>
          <p:spPr>
            <a:xfrm>
              <a:off x="7842516" y="1915786"/>
              <a:ext cx="455608" cy="317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97"/>
                <a:gd name="f8" fmla="val 70"/>
                <a:gd name="f9" fmla="val 30"/>
                <a:gd name="f10" fmla="val 69"/>
                <a:gd name="f11" fmla="val 21"/>
                <a:gd name="f12" fmla="val 67"/>
                <a:gd name="f13" fmla="val 12"/>
                <a:gd name="f14" fmla="val 65"/>
                <a:gd name="f15" fmla="val 4"/>
                <a:gd name="f16" fmla="val 2"/>
                <a:gd name="f17" fmla="val 68"/>
                <a:gd name="f18" fmla="val 1"/>
                <a:gd name="f19" fmla="val 76"/>
                <a:gd name="f20" fmla="val 6"/>
                <a:gd name="f21" fmla="val 81"/>
                <a:gd name="f22" fmla="val 13"/>
                <a:gd name="f23" fmla="val 88"/>
                <a:gd name="f24" fmla="val 18"/>
                <a:gd name="f25" fmla="val 95"/>
                <a:gd name="f26" fmla="val 23"/>
                <a:gd name="f27" fmla="val 103"/>
                <a:gd name="f28" fmla="val 27"/>
                <a:gd name="f29" fmla="val 110"/>
                <a:gd name="f30" fmla="val 31"/>
                <a:gd name="f31" fmla="val 120"/>
                <a:gd name="f32" fmla="val 37"/>
                <a:gd name="f33" fmla="val 130"/>
                <a:gd name="f34" fmla="val 43"/>
                <a:gd name="f35" fmla="val 49"/>
                <a:gd name="f36" fmla="val 51"/>
                <a:gd name="f37" fmla="val 139"/>
                <a:gd name="f38" fmla="val 53"/>
                <a:gd name="f39" fmla="val 55"/>
                <a:gd name="f40" fmla="val 94"/>
                <a:gd name="f41" fmla="val 48"/>
                <a:gd name="f42" fmla="val 82"/>
                <a:gd name="f43" fmla="val 64"/>
                <a:gd name="f44" fmla="val 34"/>
                <a:gd name="f45" fmla="val 5"/>
                <a:gd name="f46" fmla="val 32"/>
                <a:gd name="f47" fmla="val 10"/>
                <a:gd name="f48" fmla="val 35"/>
                <a:gd name="f49" fmla="val 17"/>
                <a:gd name="f50" fmla="val 42"/>
                <a:gd name="f51" fmla="val 33"/>
                <a:gd name="f52" fmla="val 54"/>
                <a:gd name="f53" fmla="+- 0 0 -90"/>
                <a:gd name="f54" fmla="*/ f3 1 140"/>
                <a:gd name="f55" fmla="*/ f4 1 97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40"/>
                <a:gd name="f64" fmla="*/ f60 1 97"/>
                <a:gd name="f65" fmla="*/ 70 f61 1"/>
                <a:gd name="f66" fmla="*/ 30 f60 1"/>
                <a:gd name="f67" fmla="*/ 65 f61 1"/>
                <a:gd name="f68" fmla="*/ 4 f60 1"/>
                <a:gd name="f69" fmla="*/ 69 f61 1"/>
                <a:gd name="f70" fmla="*/ 0 f60 1"/>
                <a:gd name="f71" fmla="*/ 88 f61 1"/>
                <a:gd name="f72" fmla="*/ 18 f60 1"/>
                <a:gd name="f73" fmla="*/ 110 f61 1"/>
                <a:gd name="f74" fmla="*/ 31 f60 1"/>
                <a:gd name="f75" fmla="*/ 140 f61 1"/>
                <a:gd name="f76" fmla="*/ 49 f60 1"/>
                <a:gd name="f77" fmla="*/ 139 f61 1"/>
                <a:gd name="f78" fmla="*/ 55 f60 1"/>
                <a:gd name="f79" fmla="*/ 0 f61 1"/>
                <a:gd name="f80" fmla="*/ 97 f60 1"/>
                <a:gd name="f81" fmla="*/ 18 f61 1"/>
                <a:gd name="f82" fmla="*/ 35 f61 1"/>
                <a:gd name="f83" fmla="*/ 17 f60 1"/>
                <a:gd name="f84" fmla="+- f62 0 f1"/>
                <a:gd name="f85" fmla="*/ f65 1 140"/>
                <a:gd name="f86" fmla="*/ f66 1 97"/>
                <a:gd name="f87" fmla="*/ f67 1 140"/>
                <a:gd name="f88" fmla="*/ f68 1 97"/>
                <a:gd name="f89" fmla="*/ f69 1 140"/>
                <a:gd name="f90" fmla="*/ f70 1 97"/>
                <a:gd name="f91" fmla="*/ f71 1 140"/>
                <a:gd name="f92" fmla="*/ f72 1 97"/>
                <a:gd name="f93" fmla="*/ f73 1 140"/>
                <a:gd name="f94" fmla="*/ f74 1 97"/>
                <a:gd name="f95" fmla="*/ f75 1 140"/>
                <a:gd name="f96" fmla="*/ f76 1 97"/>
                <a:gd name="f97" fmla="*/ f77 1 140"/>
                <a:gd name="f98" fmla="*/ f78 1 97"/>
                <a:gd name="f99" fmla="*/ f79 1 140"/>
                <a:gd name="f100" fmla="*/ f80 1 97"/>
                <a:gd name="f101" fmla="*/ f81 1 140"/>
                <a:gd name="f102" fmla="*/ f82 1 140"/>
                <a:gd name="f103" fmla="*/ f83 1 97"/>
                <a:gd name="f104" fmla="*/ 0 1 f63"/>
                <a:gd name="f105" fmla="*/ f57 1 f63"/>
                <a:gd name="f106" fmla="*/ 0 1 f64"/>
                <a:gd name="f107" fmla="*/ f58 1 f64"/>
                <a:gd name="f108" fmla="*/ f85 1 f63"/>
                <a:gd name="f109" fmla="*/ f86 1 f64"/>
                <a:gd name="f110" fmla="*/ f87 1 f63"/>
                <a:gd name="f111" fmla="*/ f88 1 f64"/>
                <a:gd name="f112" fmla="*/ f89 1 f63"/>
                <a:gd name="f113" fmla="*/ f90 1 f64"/>
                <a:gd name="f114" fmla="*/ f91 1 f63"/>
                <a:gd name="f115" fmla="*/ f92 1 f64"/>
                <a:gd name="f116" fmla="*/ f93 1 f63"/>
                <a:gd name="f117" fmla="*/ f94 1 f64"/>
                <a:gd name="f118" fmla="*/ f95 1 f63"/>
                <a:gd name="f119" fmla="*/ f96 1 f64"/>
                <a:gd name="f120" fmla="*/ f97 1 f63"/>
                <a:gd name="f121" fmla="*/ f98 1 f64"/>
                <a:gd name="f122" fmla="*/ f99 1 f63"/>
                <a:gd name="f123" fmla="*/ f100 1 f64"/>
                <a:gd name="f124" fmla="*/ f101 1 f63"/>
                <a:gd name="f125" fmla="*/ f102 1 f63"/>
                <a:gd name="f126" fmla="*/ f103 1 f64"/>
                <a:gd name="f127" fmla="*/ f104 f54 1"/>
                <a:gd name="f128" fmla="*/ f105 f54 1"/>
                <a:gd name="f129" fmla="*/ f107 f55 1"/>
                <a:gd name="f130" fmla="*/ f106 f55 1"/>
                <a:gd name="f131" fmla="*/ f108 f54 1"/>
                <a:gd name="f132" fmla="*/ f109 f55 1"/>
                <a:gd name="f133" fmla="*/ f110 f54 1"/>
                <a:gd name="f134" fmla="*/ f111 f55 1"/>
                <a:gd name="f135" fmla="*/ f112 f54 1"/>
                <a:gd name="f136" fmla="*/ f113 f55 1"/>
                <a:gd name="f137" fmla="*/ f114 f54 1"/>
                <a:gd name="f138" fmla="*/ f115 f55 1"/>
                <a:gd name="f139" fmla="*/ f116 f54 1"/>
                <a:gd name="f140" fmla="*/ f117 f55 1"/>
                <a:gd name="f141" fmla="*/ f118 f54 1"/>
                <a:gd name="f142" fmla="*/ f119 f55 1"/>
                <a:gd name="f143" fmla="*/ f120 f54 1"/>
                <a:gd name="f144" fmla="*/ f121 f55 1"/>
                <a:gd name="f145" fmla="*/ f122 f54 1"/>
                <a:gd name="f146" fmla="*/ f123 f55 1"/>
                <a:gd name="f147" fmla="*/ f124 f54 1"/>
                <a:gd name="f148" fmla="*/ f125 f54 1"/>
                <a:gd name="f149" fmla="*/ f126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36"/>
                </a:cxn>
                <a:cxn ang="f84">
                  <a:pos x="f148" y="f149"/>
                </a:cxn>
                <a:cxn ang="f84">
                  <a:pos x="f131" y="f132"/>
                </a:cxn>
              </a:cxnLst>
              <a:rect l="f127" t="f130" r="f128" b="f129"/>
              <a:pathLst>
                <a:path w="140" h="9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2" y="f16"/>
                    <a:pt x="f17" y="f18"/>
                    <a:pt x="f10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6" y="f35"/>
                  </a:cubicBezTo>
                  <a:cubicBezTo>
                    <a:pt x="f6" y="f36"/>
                    <a:pt x="f37" y="f38"/>
                    <a:pt x="f37" y="f39"/>
                  </a:cubicBezTo>
                  <a:cubicBezTo>
                    <a:pt x="f40" y="f17"/>
                    <a:pt x="f41" y="f42"/>
                    <a:pt x="f5" y="f7"/>
                  </a:cubicBezTo>
                  <a:cubicBezTo>
                    <a:pt x="f20" y="f43"/>
                    <a:pt x="f13" y="f44"/>
                    <a:pt x="f24" y="f5"/>
                  </a:cubicBezTo>
                  <a:cubicBezTo>
                    <a:pt x="f26" y="f45"/>
                    <a:pt x="f46" y="f47"/>
                    <a:pt x="f48" y="f49"/>
                  </a:cubicBezTo>
                  <a:cubicBezTo>
                    <a:pt x="f50" y="f51"/>
                    <a:pt x="f52" y="f46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75E1C70B-FF15-B769-41EC-CAEEBFBA7DDD}"/>
                </a:ext>
              </a:extLst>
            </p:cNvPr>
            <p:cNvSpPr/>
            <p:nvPr/>
          </p:nvSpPr>
          <p:spPr>
            <a:xfrm>
              <a:off x="7774256" y="1256970"/>
              <a:ext cx="774697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26"/>
                <a:gd name="f8" fmla="val 231"/>
                <a:gd name="f9" fmla="val 8"/>
                <a:gd name="f10" fmla="val 224"/>
                <a:gd name="f11" fmla="val 9"/>
                <a:gd name="f12" fmla="val 216"/>
                <a:gd name="f13" fmla="val 10"/>
                <a:gd name="f14" fmla="val 209"/>
                <a:gd name="f15" fmla="val 11"/>
                <a:gd name="f16" fmla="val 13"/>
                <a:gd name="f17" fmla="val 14"/>
                <a:gd name="f18" fmla="val 16"/>
                <a:gd name="f19" fmla="val 219"/>
                <a:gd name="f20" fmla="val 18"/>
                <a:gd name="f21" fmla="val 228"/>
                <a:gd name="f22" fmla="val 20"/>
                <a:gd name="f23" fmla="val 21"/>
                <a:gd name="f24" fmla="val 23"/>
                <a:gd name="f25" fmla="val 25"/>
                <a:gd name="f26" fmla="val 237"/>
                <a:gd name="f27" fmla="val 159"/>
                <a:gd name="f28" fmla="val 80"/>
                <a:gd name="f29" fmla="val 4"/>
                <a:gd name="f30" fmla="val 31"/>
                <a:gd name="f31" fmla="val 1"/>
                <a:gd name="f32" fmla="val 93"/>
                <a:gd name="f33" fmla="val 2"/>
                <a:gd name="f34" fmla="val 156"/>
                <a:gd name="f35" fmla="val 218"/>
                <a:gd name="f36" fmla="val 223"/>
                <a:gd name="f37" fmla="val 232"/>
                <a:gd name="f38" fmla="val 3"/>
                <a:gd name="f39" fmla="val 5"/>
                <a:gd name="f40" fmla="val 6"/>
                <a:gd name="f41" fmla="+- 0 0 -90"/>
                <a:gd name="f42" fmla="*/ f3 1 238"/>
                <a:gd name="f43" fmla="*/ f4 1 26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38"/>
                <a:gd name="f52" fmla="*/ f48 1 26"/>
                <a:gd name="f53" fmla="*/ 231 f49 1"/>
                <a:gd name="f54" fmla="*/ 8 f48 1"/>
                <a:gd name="f55" fmla="*/ 209 f49 1"/>
                <a:gd name="f56" fmla="*/ 11 f48 1"/>
                <a:gd name="f57" fmla="*/ 16 f48 1"/>
                <a:gd name="f58" fmla="*/ 238 f49 1"/>
                <a:gd name="f59" fmla="*/ 21 f48 1"/>
                <a:gd name="f60" fmla="*/ 237 f49 1"/>
                <a:gd name="f61" fmla="*/ 26 f48 1"/>
                <a:gd name="f62" fmla="*/ 0 f49 1"/>
                <a:gd name="f63" fmla="*/ 31 f49 1"/>
                <a:gd name="f64" fmla="*/ 1 f48 1"/>
                <a:gd name="f65" fmla="*/ 218 f49 1"/>
                <a:gd name="f66" fmla="*/ 232 f49 1"/>
                <a:gd name="f67" fmla="*/ 3 f48 1"/>
                <a:gd name="f68" fmla="+- f50 0 f1"/>
                <a:gd name="f69" fmla="*/ f53 1 238"/>
                <a:gd name="f70" fmla="*/ f54 1 26"/>
                <a:gd name="f71" fmla="*/ f55 1 238"/>
                <a:gd name="f72" fmla="*/ f56 1 26"/>
                <a:gd name="f73" fmla="*/ f57 1 26"/>
                <a:gd name="f74" fmla="*/ f58 1 238"/>
                <a:gd name="f75" fmla="*/ f59 1 26"/>
                <a:gd name="f76" fmla="*/ f60 1 238"/>
                <a:gd name="f77" fmla="*/ f61 1 26"/>
                <a:gd name="f78" fmla="*/ f62 1 238"/>
                <a:gd name="f79" fmla="*/ f63 1 238"/>
                <a:gd name="f80" fmla="*/ f64 1 26"/>
                <a:gd name="f81" fmla="*/ f65 1 238"/>
                <a:gd name="f82" fmla="*/ f66 1 238"/>
                <a:gd name="f83" fmla="*/ f67 1 26"/>
                <a:gd name="f84" fmla="*/ 0 1 f51"/>
                <a:gd name="f85" fmla="*/ f45 1 f51"/>
                <a:gd name="f86" fmla="*/ 0 1 f52"/>
                <a:gd name="f87" fmla="*/ f46 1 f52"/>
                <a:gd name="f88" fmla="*/ f69 1 f51"/>
                <a:gd name="f89" fmla="*/ f70 1 f52"/>
                <a:gd name="f90" fmla="*/ f71 1 f51"/>
                <a:gd name="f91" fmla="*/ f72 1 f52"/>
                <a:gd name="f92" fmla="*/ f73 1 f52"/>
                <a:gd name="f93" fmla="*/ f74 1 f51"/>
                <a:gd name="f94" fmla="*/ f75 1 f52"/>
                <a:gd name="f95" fmla="*/ f76 1 f51"/>
                <a:gd name="f96" fmla="*/ f77 1 f52"/>
                <a:gd name="f97" fmla="*/ f78 1 f51"/>
                <a:gd name="f98" fmla="*/ f79 1 f51"/>
                <a:gd name="f99" fmla="*/ f80 1 f52"/>
                <a:gd name="f100" fmla="*/ f81 1 f51"/>
                <a:gd name="f101" fmla="*/ f82 1 f51"/>
                <a:gd name="f102" fmla="*/ f83 1 f52"/>
                <a:gd name="f103" fmla="*/ f84 f42 1"/>
                <a:gd name="f104" fmla="*/ f85 f42 1"/>
                <a:gd name="f105" fmla="*/ f87 f43 1"/>
                <a:gd name="f106" fmla="*/ f86 f43 1"/>
                <a:gd name="f107" fmla="*/ f88 f42 1"/>
                <a:gd name="f108" fmla="*/ f89 f43 1"/>
                <a:gd name="f109" fmla="*/ f90 f42 1"/>
                <a:gd name="f110" fmla="*/ f91 f43 1"/>
                <a:gd name="f111" fmla="*/ f92 f43 1"/>
                <a:gd name="f112" fmla="*/ f93 f42 1"/>
                <a:gd name="f113" fmla="*/ f94 f43 1"/>
                <a:gd name="f114" fmla="*/ f95 f42 1"/>
                <a:gd name="f115" fmla="*/ f96 f43 1"/>
                <a:gd name="f116" fmla="*/ f97 f42 1"/>
                <a:gd name="f117" fmla="*/ f98 f42 1"/>
                <a:gd name="f118" fmla="*/ f99 f43 1"/>
                <a:gd name="f119" fmla="*/ f100 f42 1"/>
                <a:gd name="f120" fmla="*/ f101 f42 1"/>
                <a:gd name="f121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09" y="f111"/>
                </a:cxn>
                <a:cxn ang="f68">
                  <a:pos x="f112" y="f113"/>
                </a:cxn>
                <a:cxn ang="f68">
                  <a:pos x="f114" y="f115"/>
                </a:cxn>
                <a:cxn ang="f68">
                  <a:pos x="f116" y="f115"/>
                </a:cxn>
                <a:cxn ang="f68">
                  <a:pos x="f117" y="f118"/>
                </a:cxn>
                <a:cxn ang="f68">
                  <a:pos x="f119" y="f118"/>
                </a:cxn>
                <a:cxn ang="f68">
                  <a:pos x="f120" y="f121"/>
                </a:cxn>
                <a:cxn ang="f68">
                  <a:pos x="f107" y="f108"/>
                </a:cxn>
              </a:cxnLst>
              <a:rect l="f103" t="f106" r="f104" b="f105"/>
              <a:pathLst>
                <a:path w="238" h="2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24"/>
                    <a:pt x="f6" y="f25"/>
                    <a:pt x="f26" y="f7"/>
                  </a:cubicBezTo>
                  <a:cubicBezTo>
                    <a:pt x="f27" y="f7"/>
                    <a:pt x="f28" y="f7"/>
                    <a:pt x="f5" y="f7"/>
                  </a:cubicBezTo>
                  <a:cubicBezTo>
                    <a:pt x="f29" y="f15"/>
                    <a:pt x="f11" y="f5"/>
                    <a:pt x="f30" y="f31"/>
                  </a:cubicBezTo>
                  <a:cubicBezTo>
                    <a:pt x="f32" y="f33"/>
                    <a:pt x="f34" y="f31"/>
                    <a:pt x="f35" y="f31"/>
                  </a:cubicBezTo>
                  <a:cubicBezTo>
                    <a:pt x="f36" y="f31"/>
                    <a:pt x="f21" y="f33"/>
                    <a:pt x="f37" y="f38"/>
                  </a:cubicBezTo>
                  <a:cubicBezTo>
                    <a:pt x="f37" y="f39"/>
                    <a:pt x="f8" y="f40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130B1BD4-64F9-A9F4-6B96-36061B28B67C}"/>
                </a:ext>
              </a:extLst>
            </p:cNvPr>
            <p:cNvSpPr/>
            <p:nvPr/>
          </p:nvSpPr>
          <p:spPr>
            <a:xfrm>
              <a:off x="7826642" y="963283"/>
              <a:ext cx="682627" cy="26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0"/>
                <a:gd name="f7" fmla="val 81"/>
                <a:gd name="f8" fmla="val 80"/>
                <a:gd name="f9" fmla="val 53"/>
                <a:gd name="f10" fmla="val 86"/>
                <a:gd name="f11" fmla="val 44"/>
                <a:gd name="f12" fmla="val 90"/>
                <a:gd name="f13" fmla="val 39"/>
                <a:gd name="f14" fmla="val 93"/>
                <a:gd name="f15" fmla="val 34"/>
                <a:gd name="f16" fmla="val 98"/>
                <a:gd name="f17" fmla="val 38"/>
                <a:gd name="f18" fmla="val 101"/>
                <a:gd name="f19" fmla="val 107"/>
                <a:gd name="f20" fmla="val 46"/>
                <a:gd name="f21" fmla="val 118"/>
                <a:gd name="f22" fmla="val 51"/>
                <a:gd name="f23" fmla="val 130"/>
                <a:gd name="f24" fmla="val 145"/>
                <a:gd name="f25" fmla="val 57"/>
                <a:gd name="f26" fmla="val 35"/>
                <a:gd name="f27" fmla="val 17"/>
                <a:gd name="f28" fmla="val 147"/>
                <a:gd name="f29" fmla="val 148"/>
                <a:gd name="f30" fmla="val 149"/>
                <a:gd name="f31" fmla="val 167"/>
                <a:gd name="f32" fmla="val 184"/>
                <a:gd name="f33" fmla="val 201"/>
                <a:gd name="f34" fmla="val 55"/>
                <a:gd name="f35" fmla="val 56"/>
                <a:gd name="f36" fmla="val 58"/>
                <a:gd name="f37" fmla="val 194"/>
                <a:gd name="f38" fmla="val 59"/>
                <a:gd name="f39" fmla="val 186"/>
                <a:gd name="f40" fmla="val 60"/>
                <a:gd name="f41" fmla="val 179"/>
                <a:gd name="f42" fmla="val 61"/>
                <a:gd name="f43" fmla="val 62"/>
                <a:gd name="f44" fmla="val 178"/>
                <a:gd name="f45" fmla="val 63"/>
                <a:gd name="f46" fmla="val 65"/>
                <a:gd name="f47" fmla="val 189"/>
                <a:gd name="f48" fmla="val 68"/>
                <a:gd name="f49" fmla="val 200"/>
                <a:gd name="f50" fmla="val 71"/>
                <a:gd name="f51" fmla="val 74"/>
                <a:gd name="f52" fmla="val 76"/>
                <a:gd name="f53" fmla="val 209"/>
                <a:gd name="f54" fmla="val 78"/>
                <a:gd name="f55" fmla="val 140"/>
                <a:gd name="f56" fmla="val 72"/>
                <a:gd name="f57" fmla="val 4"/>
                <a:gd name="f58" fmla="val 3"/>
                <a:gd name="f59" fmla="val 79"/>
                <a:gd name="f60" fmla="val 2"/>
                <a:gd name="f61" fmla="val 9"/>
                <a:gd name="f62" fmla="val 23"/>
                <a:gd name="f63" fmla="val 27"/>
                <a:gd name="f64" fmla="val 52"/>
                <a:gd name="f65" fmla="val 22"/>
                <a:gd name="f66" fmla="val 30"/>
                <a:gd name="f67" fmla="+- 0 0 -90"/>
                <a:gd name="f68" fmla="*/ f3 1 210"/>
                <a:gd name="f69" fmla="*/ f4 1 81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210"/>
                <a:gd name="f78" fmla="*/ f74 1 81"/>
                <a:gd name="f79" fmla="*/ 80 f75 1"/>
                <a:gd name="f80" fmla="*/ 53 f74 1"/>
                <a:gd name="f81" fmla="*/ 93 f75 1"/>
                <a:gd name="f82" fmla="*/ 34 f74 1"/>
                <a:gd name="f83" fmla="*/ 107 f75 1"/>
                <a:gd name="f84" fmla="*/ 46 f74 1"/>
                <a:gd name="f85" fmla="*/ 145 f75 1"/>
                <a:gd name="f86" fmla="*/ 57 f74 1"/>
                <a:gd name="f87" fmla="*/ 0 f74 1"/>
                <a:gd name="f88" fmla="*/ 149 f75 1"/>
                <a:gd name="f89" fmla="*/ 201 f75 1"/>
                <a:gd name="f90" fmla="*/ 58 f74 1"/>
                <a:gd name="f91" fmla="*/ 179 f75 1"/>
                <a:gd name="f92" fmla="*/ 61 f74 1"/>
                <a:gd name="f93" fmla="*/ 178 f75 1"/>
                <a:gd name="f94" fmla="*/ 65 f74 1"/>
                <a:gd name="f95" fmla="*/ 210 f75 1"/>
                <a:gd name="f96" fmla="*/ 74 f74 1"/>
                <a:gd name="f97" fmla="*/ 209 f75 1"/>
                <a:gd name="f98" fmla="*/ 81 f74 1"/>
                <a:gd name="f99" fmla="*/ 4 f75 1"/>
                <a:gd name="f100" fmla="*/ 0 f75 1"/>
                <a:gd name="f101" fmla="*/ 76 f74 1"/>
                <a:gd name="f102" fmla="*/ 27 f75 1"/>
                <a:gd name="f103" fmla="*/ 52 f74 1"/>
                <a:gd name="f104" fmla="*/ 58 f75 1"/>
                <a:gd name="f105" fmla="+- f76 0 f1"/>
                <a:gd name="f106" fmla="*/ f79 1 210"/>
                <a:gd name="f107" fmla="*/ f80 1 81"/>
                <a:gd name="f108" fmla="*/ f81 1 210"/>
                <a:gd name="f109" fmla="*/ f82 1 81"/>
                <a:gd name="f110" fmla="*/ f83 1 210"/>
                <a:gd name="f111" fmla="*/ f84 1 81"/>
                <a:gd name="f112" fmla="*/ f85 1 210"/>
                <a:gd name="f113" fmla="*/ f86 1 81"/>
                <a:gd name="f114" fmla="*/ f87 1 81"/>
                <a:gd name="f115" fmla="*/ f88 1 210"/>
                <a:gd name="f116" fmla="*/ f89 1 210"/>
                <a:gd name="f117" fmla="*/ f90 1 81"/>
                <a:gd name="f118" fmla="*/ f91 1 210"/>
                <a:gd name="f119" fmla="*/ f92 1 81"/>
                <a:gd name="f120" fmla="*/ f93 1 210"/>
                <a:gd name="f121" fmla="*/ f94 1 81"/>
                <a:gd name="f122" fmla="*/ f95 1 210"/>
                <a:gd name="f123" fmla="*/ f96 1 81"/>
                <a:gd name="f124" fmla="*/ f97 1 210"/>
                <a:gd name="f125" fmla="*/ f98 1 81"/>
                <a:gd name="f126" fmla="*/ f99 1 210"/>
                <a:gd name="f127" fmla="*/ f100 1 210"/>
                <a:gd name="f128" fmla="*/ f101 1 81"/>
                <a:gd name="f129" fmla="*/ f102 1 210"/>
                <a:gd name="f130" fmla="*/ f103 1 81"/>
                <a:gd name="f131" fmla="*/ f104 1 210"/>
                <a:gd name="f132" fmla="*/ 0 1 f77"/>
                <a:gd name="f133" fmla="*/ f71 1 f77"/>
                <a:gd name="f134" fmla="*/ 0 1 f78"/>
                <a:gd name="f135" fmla="*/ f72 1 f78"/>
                <a:gd name="f136" fmla="*/ f106 1 f77"/>
                <a:gd name="f137" fmla="*/ f107 1 f78"/>
                <a:gd name="f138" fmla="*/ f108 1 f77"/>
                <a:gd name="f139" fmla="*/ f109 1 f78"/>
                <a:gd name="f140" fmla="*/ f110 1 f77"/>
                <a:gd name="f141" fmla="*/ f111 1 f78"/>
                <a:gd name="f142" fmla="*/ f112 1 f77"/>
                <a:gd name="f143" fmla="*/ f113 1 f78"/>
                <a:gd name="f144" fmla="*/ f114 1 f78"/>
                <a:gd name="f145" fmla="*/ f115 1 f77"/>
                <a:gd name="f146" fmla="*/ f116 1 f77"/>
                <a:gd name="f147" fmla="*/ f117 1 f78"/>
                <a:gd name="f148" fmla="*/ f118 1 f77"/>
                <a:gd name="f149" fmla="*/ f119 1 f78"/>
                <a:gd name="f150" fmla="*/ f120 1 f77"/>
                <a:gd name="f151" fmla="*/ f121 1 f78"/>
                <a:gd name="f152" fmla="*/ f122 1 f77"/>
                <a:gd name="f153" fmla="*/ f123 1 f78"/>
                <a:gd name="f154" fmla="*/ f124 1 f77"/>
                <a:gd name="f155" fmla="*/ f125 1 f78"/>
                <a:gd name="f156" fmla="*/ f126 1 f77"/>
                <a:gd name="f157" fmla="*/ f127 1 f77"/>
                <a:gd name="f158" fmla="*/ f128 1 f78"/>
                <a:gd name="f159" fmla="*/ f129 1 f77"/>
                <a:gd name="f160" fmla="*/ f130 1 f78"/>
                <a:gd name="f161" fmla="*/ f131 1 f77"/>
                <a:gd name="f162" fmla="*/ f132 f68 1"/>
                <a:gd name="f163" fmla="*/ f133 f68 1"/>
                <a:gd name="f164" fmla="*/ f135 f69 1"/>
                <a:gd name="f165" fmla="*/ f134 f69 1"/>
                <a:gd name="f166" fmla="*/ f136 f68 1"/>
                <a:gd name="f167" fmla="*/ f137 f69 1"/>
                <a:gd name="f168" fmla="*/ f138 f68 1"/>
                <a:gd name="f169" fmla="*/ f139 f69 1"/>
                <a:gd name="f170" fmla="*/ f140 f68 1"/>
                <a:gd name="f171" fmla="*/ f141 f69 1"/>
                <a:gd name="f172" fmla="*/ f142 f68 1"/>
                <a:gd name="f173" fmla="*/ f143 f69 1"/>
                <a:gd name="f174" fmla="*/ f144 f69 1"/>
                <a:gd name="f175" fmla="*/ f145 f68 1"/>
                <a:gd name="f176" fmla="*/ f146 f68 1"/>
                <a:gd name="f177" fmla="*/ f147 f69 1"/>
                <a:gd name="f178" fmla="*/ f148 f68 1"/>
                <a:gd name="f179" fmla="*/ f149 f69 1"/>
                <a:gd name="f180" fmla="*/ f150 f68 1"/>
                <a:gd name="f181" fmla="*/ f151 f69 1"/>
                <a:gd name="f182" fmla="*/ f152 f68 1"/>
                <a:gd name="f183" fmla="*/ f153 f69 1"/>
                <a:gd name="f184" fmla="*/ f154 f68 1"/>
                <a:gd name="f185" fmla="*/ f155 f69 1"/>
                <a:gd name="f186" fmla="*/ f156 f68 1"/>
                <a:gd name="f187" fmla="*/ f157 f68 1"/>
                <a:gd name="f188" fmla="*/ f158 f69 1"/>
                <a:gd name="f189" fmla="*/ f159 f68 1"/>
                <a:gd name="f190" fmla="*/ f160 f69 1"/>
                <a:gd name="f191" fmla="*/ f161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2" y="f174"/>
                </a:cxn>
                <a:cxn ang="f105">
                  <a:pos x="f175" y="f174"/>
                </a:cxn>
                <a:cxn ang="f105">
                  <a:pos x="f175" y="f167"/>
                </a:cxn>
                <a:cxn ang="f105">
                  <a:pos x="f176" y="f167"/>
                </a:cxn>
                <a:cxn ang="f105">
                  <a:pos x="f176" y="f177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85"/>
                </a:cxn>
                <a:cxn ang="f105">
                  <a:pos x="f186" y="f185"/>
                </a:cxn>
                <a:cxn ang="f105">
                  <a:pos x="f187" y="f188"/>
                </a:cxn>
                <a:cxn ang="f105">
                  <a:pos x="f189" y="f190"/>
                </a:cxn>
                <a:cxn ang="f105">
                  <a:pos x="f191" y="f190"/>
                </a:cxn>
                <a:cxn ang="f105">
                  <a:pos x="f166" y="f167"/>
                </a:cxn>
              </a:cxnLst>
              <a:rect l="f162" t="f165" r="f163" b="f164"/>
              <a:pathLst>
                <a:path w="210" h="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1"/>
                    <a:pt x="f19" y="f20"/>
                  </a:cubicBezTo>
                  <a:cubicBezTo>
                    <a:pt x="f21" y="f22"/>
                    <a:pt x="f23" y="f9"/>
                    <a:pt x="f24" y="f25"/>
                  </a:cubicBezTo>
                  <a:cubicBezTo>
                    <a:pt x="f24" y="f26"/>
                    <a:pt x="f24" y="f27"/>
                    <a:pt x="f24" y="f5"/>
                  </a:cubicBezTo>
                  <a:cubicBezTo>
                    <a:pt x="f28" y="f5"/>
                    <a:pt x="f29" y="f5"/>
                    <a:pt x="f30" y="f5"/>
                  </a:cubicBezTo>
                  <a:cubicBezTo>
                    <a:pt x="f30" y="f27"/>
                    <a:pt x="f30" y="f15"/>
                    <a:pt x="f30" y="f9"/>
                  </a:cubicBezTo>
                  <a:cubicBezTo>
                    <a:pt x="f31" y="f9"/>
                    <a:pt x="f32" y="f9"/>
                    <a:pt x="f33" y="f9"/>
                  </a:cubicBezTo>
                  <a:cubicBezTo>
                    <a:pt x="f33" y="f34"/>
                    <a:pt x="f33" y="f35"/>
                    <a:pt x="f33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1" y="f43"/>
                    <a:pt x="f44" y="f45"/>
                    <a:pt x="f44" y="f46"/>
                  </a:cubicBezTo>
                  <a:cubicBezTo>
                    <a:pt x="f47" y="f48"/>
                    <a:pt x="f49" y="f50"/>
                    <a:pt x="f6" y="f51"/>
                  </a:cubicBezTo>
                  <a:cubicBezTo>
                    <a:pt x="f6" y="f52"/>
                    <a:pt x="f53" y="f54"/>
                    <a:pt x="f53" y="f7"/>
                  </a:cubicBezTo>
                  <a:cubicBezTo>
                    <a:pt x="f55" y="f7"/>
                    <a:pt x="f56" y="f7"/>
                    <a:pt x="f57" y="f7"/>
                  </a:cubicBezTo>
                  <a:cubicBezTo>
                    <a:pt x="f58" y="f59"/>
                    <a:pt x="f60" y="f54"/>
                    <a:pt x="f5" y="f52"/>
                  </a:cubicBezTo>
                  <a:cubicBezTo>
                    <a:pt x="f61" y="f48"/>
                    <a:pt x="f62" y="f43"/>
                    <a:pt x="f63" y="f64"/>
                  </a:cubicBezTo>
                  <a:cubicBezTo>
                    <a:pt x="f17" y="f65"/>
                    <a:pt x="f20" y="f66"/>
                    <a:pt x="f36" y="f64"/>
                  </a:cubicBezTo>
                  <a:cubicBezTo>
                    <a:pt x="f40" y="f35"/>
                    <a:pt x="f51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C03518C9-CBA2-C729-D69A-4D27943BED7C}"/>
                </a:ext>
              </a:extLst>
            </p:cNvPr>
            <p:cNvSpPr/>
            <p:nvPr/>
          </p:nvSpPr>
          <p:spPr>
            <a:xfrm>
              <a:off x="5321570" y="1253797"/>
              <a:ext cx="681035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"/>
                <a:gd name="f7" fmla="val 29"/>
                <a:gd name="f8" fmla="val 138"/>
                <a:gd name="f9" fmla="val 69"/>
                <a:gd name="f10" fmla="val 4"/>
                <a:gd name="f11" fmla="val 2"/>
                <a:gd name="f12" fmla="val 25"/>
                <a:gd name="f13" fmla="val 74"/>
                <a:gd name="f14" fmla="val 123"/>
                <a:gd name="f15" fmla="val 3"/>
                <a:gd name="f16" fmla="val 171"/>
                <a:gd name="f17" fmla="val 1"/>
                <a:gd name="f18" fmla="val 192"/>
                <a:gd name="f19" fmla="val 204"/>
                <a:gd name="f20" fmla="val 7"/>
                <a:gd name="f21" fmla="+- 0 0 -90"/>
                <a:gd name="f22" fmla="*/ f3 1 209"/>
                <a:gd name="f23" fmla="*/ f4 1 2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09"/>
                <a:gd name="f32" fmla="*/ f28 1 29"/>
                <a:gd name="f33" fmla="*/ 209 f29 1"/>
                <a:gd name="f34" fmla="*/ 29 f28 1"/>
                <a:gd name="f35" fmla="*/ 0 f29 1"/>
                <a:gd name="f36" fmla="*/ 25 f29 1"/>
                <a:gd name="f37" fmla="*/ 2 f28 1"/>
                <a:gd name="f38" fmla="*/ 171 f29 1"/>
                <a:gd name="f39" fmla="*/ 1 f28 1"/>
                <a:gd name="f40" fmla="+- f30 0 f1"/>
                <a:gd name="f41" fmla="*/ f33 1 209"/>
                <a:gd name="f42" fmla="*/ f34 1 29"/>
                <a:gd name="f43" fmla="*/ f35 1 209"/>
                <a:gd name="f44" fmla="*/ f36 1 209"/>
                <a:gd name="f45" fmla="*/ f37 1 29"/>
                <a:gd name="f46" fmla="*/ f38 1 209"/>
                <a:gd name="f47" fmla="*/ f39 1 29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1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2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6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209" h="2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11" y="f11"/>
                    <a:pt x="f12" y="f11"/>
                  </a:cubicBezTo>
                  <a:cubicBezTo>
                    <a:pt x="f13" y="f11"/>
                    <a:pt x="f14" y="f15"/>
                    <a:pt x="f16" y="f17"/>
                  </a:cubicBezTo>
                  <a:cubicBezTo>
                    <a:pt x="f18" y="f5"/>
                    <a:pt x="f19" y="f20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A4BBA4A5-EF96-A512-4BE8-3F45541AA8A5}"/>
                </a:ext>
              </a:extLst>
            </p:cNvPr>
            <p:cNvSpPr/>
            <p:nvPr/>
          </p:nvSpPr>
          <p:spPr>
            <a:xfrm>
              <a:off x="5329507" y="2030086"/>
              <a:ext cx="582609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"/>
                <a:gd name="f7" fmla="val 39"/>
                <a:gd name="f8" fmla="val 120"/>
                <a:gd name="f9" fmla="val 61"/>
                <a:gd name="f10" fmla="val 2"/>
                <a:gd name="f11" fmla="val 1"/>
                <a:gd name="f12" fmla="val 37"/>
                <a:gd name="f13" fmla="val 35"/>
                <a:gd name="f14" fmla="val 33"/>
                <a:gd name="f15" fmla="val 7"/>
                <a:gd name="f16" fmla="val 29"/>
                <a:gd name="f17" fmla="val 15"/>
                <a:gd name="f18" fmla="val 22"/>
                <a:gd name="f19" fmla="val 23"/>
                <a:gd name="f20" fmla="val 20"/>
                <a:gd name="f21" fmla="val 14"/>
                <a:gd name="f22" fmla="val 99"/>
                <a:gd name="f23" fmla="val 9"/>
                <a:gd name="f24" fmla="val 137"/>
                <a:gd name="f25" fmla="val 4"/>
                <a:gd name="f26" fmla="val 166"/>
                <a:gd name="f27" fmla="val 175"/>
                <a:gd name="f28" fmla="+- 0 0 -90"/>
                <a:gd name="f29" fmla="*/ f3 1 179"/>
                <a:gd name="f30" fmla="*/ f4 1 3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79"/>
                <a:gd name="f39" fmla="*/ f35 1 39"/>
                <a:gd name="f40" fmla="*/ 179 f36 1"/>
                <a:gd name="f41" fmla="*/ 39 f35 1"/>
                <a:gd name="f42" fmla="*/ 2 f36 1"/>
                <a:gd name="f43" fmla="*/ 0 f36 1"/>
                <a:gd name="f44" fmla="*/ 33 f35 1"/>
                <a:gd name="f45" fmla="*/ 23 f36 1"/>
                <a:gd name="f46" fmla="*/ 20 f35 1"/>
                <a:gd name="f47" fmla="*/ 137 f36 1"/>
                <a:gd name="f48" fmla="*/ 4 f35 1"/>
                <a:gd name="f49" fmla="+- f37 0 f1"/>
                <a:gd name="f50" fmla="*/ f40 1 179"/>
                <a:gd name="f51" fmla="*/ f41 1 39"/>
                <a:gd name="f52" fmla="*/ f42 1 179"/>
                <a:gd name="f53" fmla="*/ f43 1 179"/>
                <a:gd name="f54" fmla="*/ f44 1 39"/>
                <a:gd name="f55" fmla="*/ f45 1 179"/>
                <a:gd name="f56" fmla="*/ f46 1 39"/>
                <a:gd name="f57" fmla="*/ f47 1 179"/>
                <a:gd name="f58" fmla="*/ f48 1 39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4"/>
                </a:cxn>
                <a:cxn ang="f49">
                  <a:pos x="f76" y="f77"/>
                </a:cxn>
              </a:cxnLst>
              <a:rect l="f72" t="f75" r="f73" b="f74"/>
              <a:pathLst>
                <a:path w="179" h="39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12"/>
                    <a:pt x="f11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9" y="f21"/>
                    <a:pt x="f22" y="f23"/>
                    <a:pt x="f24" y="f25"/>
                  </a:cubicBezTo>
                  <a:cubicBezTo>
                    <a:pt x="f26" y="f5"/>
                    <a:pt x="f27" y="f15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A0BE08DA-AC5D-F8C1-A6B3-3835C610F247}"/>
                </a:ext>
              </a:extLst>
            </p:cNvPr>
            <p:cNvSpPr/>
            <p:nvPr/>
          </p:nvSpPr>
          <p:spPr>
            <a:xfrm>
              <a:off x="5358082" y="1133151"/>
              <a:ext cx="585792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18"/>
                <a:gd name="f8" fmla="val 59"/>
                <a:gd name="f9" fmla="val 1"/>
                <a:gd name="f10" fmla="val 9"/>
                <a:gd name="f11" fmla="val 7"/>
                <a:gd name="f12" fmla="val 28"/>
                <a:gd name="f13" fmla="val 68"/>
                <a:gd name="f14" fmla="val 3"/>
                <a:gd name="f15" fmla="val 108"/>
                <a:gd name="f16" fmla="val 147"/>
                <a:gd name="f17" fmla="val 169"/>
                <a:gd name="f18" fmla="val 171"/>
                <a:gd name="f19" fmla="val 16"/>
                <a:gd name="f20" fmla="+- 0 0 -90"/>
                <a:gd name="f21" fmla="*/ f3 1 180"/>
                <a:gd name="f22" fmla="*/ f4 1 29"/>
                <a:gd name="f23" fmla="val f5"/>
                <a:gd name="f24" fmla="val f2"/>
                <a:gd name="f25" fmla="val f6"/>
                <a:gd name="f26" fmla="*/ f20 f0 1"/>
                <a:gd name="f27" fmla="+- f25 0 f23"/>
                <a:gd name="f28" fmla="+- f24 0 f23"/>
                <a:gd name="f29" fmla="*/ f26 1 f2"/>
                <a:gd name="f30" fmla="*/ f28 1 180"/>
                <a:gd name="f31" fmla="*/ f27 1 29"/>
                <a:gd name="f32" fmla="*/ 180 f28 1"/>
                <a:gd name="f33" fmla="*/ 29 f27 1"/>
                <a:gd name="f34" fmla="*/ 0 f28 1"/>
                <a:gd name="f35" fmla="*/ 28 f28 1"/>
                <a:gd name="f36" fmla="*/ 1 f27 1"/>
                <a:gd name="f37" fmla="*/ 147 f28 1"/>
                <a:gd name="f38" fmla="+- f29 0 f1"/>
                <a:gd name="f39" fmla="*/ f32 1 180"/>
                <a:gd name="f40" fmla="*/ f33 1 29"/>
                <a:gd name="f41" fmla="*/ f34 1 180"/>
                <a:gd name="f42" fmla="*/ f35 1 180"/>
                <a:gd name="f43" fmla="*/ f36 1 29"/>
                <a:gd name="f44" fmla="*/ f37 1 180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0"/>
                <a:gd name="f53" fmla="*/ f43 1 f31"/>
                <a:gd name="f54" fmla="*/ f44 1 f30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1 1"/>
                <a:gd name="f63" fmla="*/ f53 f22 1"/>
                <a:gd name="f64" fmla="*/ f5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0"/>
                </a:cxn>
                <a:cxn ang="f38">
                  <a:pos x="f62" y="f63"/>
                </a:cxn>
                <a:cxn ang="f38">
                  <a:pos x="f64" y="f63"/>
                </a:cxn>
                <a:cxn ang="f38">
                  <a:pos x="f59" y="f60"/>
                </a:cxn>
              </a:cxnLst>
              <a:rect l="f55" t="f58" r="f56" b="f57"/>
              <a:pathLst>
                <a:path w="180" h="29">
                  <a:moveTo>
                    <a:pt x="f2" y="f6"/>
                  </a:moveTo>
                  <a:cubicBezTo>
                    <a:pt x="f7" y="f6"/>
                    <a:pt x="f8" y="f6"/>
                    <a:pt x="f5" y="f6"/>
                  </a:cubicBezTo>
                  <a:cubicBezTo>
                    <a:pt x="f9" y="f10"/>
                    <a:pt x="f11" y="f5"/>
                    <a:pt x="f12" y="f9"/>
                  </a:cubicBezTo>
                  <a:cubicBezTo>
                    <a:pt x="f13" y="f14"/>
                    <a:pt x="f15" y="f14"/>
                    <a:pt x="f16" y="f9"/>
                  </a:cubicBezTo>
                  <a:cubicBezTo>
                    <a:pt x="f17" y="f5"/>
                    <a:pt x="f18" y="f19"/>
                    <a:pt x="f2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CFB68F07-35E7-526E-E0E0-9EDDDD414679}"/>
                </a:ext>
              </a:extLst>
            </p:cNvPr>
            <p:cNvSpPr/>
            <p:nvPr/>
          </p:nvSpPr>
          <p:spPr>
            <a:xfrm>
              <a:off x="5318397" y="2533326"/>
              <a:ext cx="869951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"/>
                <a:gd name="f7" fmla="val 14"/>
                <a:gd name="f8" fmla="val 2"/>
                <a:gd name="f9" fmla="val 90"/>
                <a:gd name="f10" fmla="val 177"/>
                <a:gd name="f11" fmla="val 265"/>
                <a:gd name="f12" fmla="val 266"/>
                <a:gd name="f13" fmla="val 4"/>
                <a:gd name="f14" fmla="val 5"/>
                <a:gd name="f15" fmla="val 261"/>
                <a:gd name="f16" fmla="val 8"/>
                <a:gd name="f17" fmla="val 255"/>
                <a:gd name="f18" fmla="val 249"/>
                <a:gd name="f19" fmla="val 172"/>
                <a:gd name="f20" fmla="val 95"/>
                <a:gd name="f21" fmla="val 17"/>
                <a:gd name="f22" fmla="val 11"/>
                <a:gd name="f23" fmla="val 6"/>
                <a:gd name="f24" fmla="val 1"/>
                <a:gd name="f25" fmla="+- 0 0 -90"/>
                <a:gd name="f26" fmla="*/ f3 1 267"/>
                <a:gd name="f27" fmla="*/ f4 1 1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67"/>
                <a:gd name="f36" fmla="*/ f32 1 14"/>
                <a:gd name="f37" fmla="*/ 2 f33 1"/>
                <a:gd name="f38" fmla="*/ 0 f32 1"/>
                <a:gd name="f39" fmla="*/ 265 f33 1"/>
                <a:gd name="f40" fmla="*/ 267 f33 1"/>
                <a:gd name="f41" fmla="*/ 5 f32 1"/>
                <a:gd name="f42" fmla="*/ 249 f33 1"/>
                <a:gd name="f43" fmla="*/ 14 f32 1"/>
                <a:gd name="f44" fmla="*/ 17 f33 1"/>
                <a:gd name="f45" fmla="*/ 0 f33 1"/>
                <a:gd name="f46" fmla="+- f34 0 f1"/>
                <a:gd name="f47" fmla="*/ f37 1 267"/>
                <a:gd name="f48" fmla="*/ f38 1 14"/>
                <a:gd name="f49" fmla="*/ f39 1 267"/>
                <a:gd name="f50" fmla="*/ f40 1 267"/>
                <a:gd name="f51" fmla="*/ f41 1 14"/>
                <a:gd name="f52" fmla="*/ f42 1 267"/>
                <a:gd name="f53" fmla="*/ f43 1 14"/>
                <a:gd name="f54" fmla="*/ f44 1 267"/>
                <a:gd name="f55" fmla="*/ f45 1 267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5"/>
                <a:gd name="f64" fmla="*/ f51 1 f36"/>
                <a:gd name="f65" fmla="*/ f52 1 f35"/>
                <a:gd name="f66" fmla="*/ f53 1 f36"/>
                <a:gd name="f67" fmla="*/ f54 1 f35"/>
                <a:gd name="f68" fmla="*/ f55 1 f35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6 1"/>
                <a:gd name="f77" fmla="*/ f64 f27 1"/>
                <a:gd name="f78" fmla="*/ f65 f26 1"/>
                <a:gd name="f79" fmla="*/ f66 f27 1"/>
                <a:gd name="f80" fmla="*/ f67 f26 1"/>
                <a:gd name="f81" fmla="*/ f6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4"/>
                </a:cxn>
                <a:cxn ang="f46">
                  <a:pos x="f76" y="f77"/>
                </a:cxn>
                <a:cxn ang="f46">
                  <a:pos x="f78" y="f79"/>
                </a:cxn>
                <a:cxn ang="f46">
                  <a:pos x="f80" y="f79"/>
                </a:cxn>
                <a:cxn ang="f46">
                  <a:pos x="f81" y="f77"/>
                </a:cxn>
                <a:cxn ang="f46">
                  <a:pos x="f73" y="f74"/>
                </a:cxn>
              </a:cxnLst>
              <a:rect l="f69" t="f72" r="f70" b="f71"/>
              <a:pathLst>
                <a:path w="267" h="1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8"/>
                    <a:pt x="f12" y="f13"/>
                    <a:pt x="f6" y="f14"/>
                  </a:cubicBezTo>
                  <a:cubicBezTo>
                    <a:pt x="f15" y="f16"/>
                    <a:pt x="f17" y="f7"/>
                    <a:pt x="f18" y="f7"/>
                  </a:cubicBezTo>
                  <a:cubicBezTo>
                    <a:pt x="f19" y="f7"/>
                    <a:pt x="f20" y="f7"/>
                    <a:pt x="f21" y="f7"/>
                  </a:cubicBezTo>
                  <a:cubicBezTo>
                    <a:pt x="f22" y="f7"/>
                    <a:pt x="f23" y="f16"/>
                    <a:pt x="f5" y="f14"/>
                  </a:cubicBezTo>
                  <a:cubicBezTo>
                    <a:pt x="f24" y="f13"/>
                    <a:pt x="f24" y="f8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4717081E-C9B0-96E1-EE0E-9F62100E3DD3}"/>
                </a:ext>
              </a:extLst>
            </p:cNvPr>
            <p:cNvSpPr/>
            <p:nvPr/>
          </p:nvSpPr>
          <p:spPr>
            <a:xfrm>
              <a:off x="5397767" y="936299"/>
              <a:ext cx="309560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52"/>
                <a:gd name="f8" fmla="val 35"/>
                <a:gd name="f9" fmla="val 23"/>
                <a:gd name="f10" fmla="val 18"/>
                <a:gd name="f11" fmla="val 36"/>
                <a:gd name="f12" fmla="val 12"/>
                <a:gd name="f13" fmla="val 38"/>
                <a:gd name="f14" fmla="val 46"/>
                <a:gd name="f15" fmla="val 7"/>
                <a:gd name="f16" fmla="val 11"/>
                <a:gd name="f17" fmla="val 56"/>
                <a:gd name="f18" fmla="val 16"/>
                <a:gd name="f19" fmla="val 60"/>
                <a:gd name="f20" fmla="val 63"/>
                <a:gd name="f21" fmla="val 25"/>
                <a:gd name="f22" fmla="val 65"/>
                <a:gd name="f23" fmla="val 24"/>
                <a:gd name="f24" fmla="val 85"/>
                <a:gd name="f25" fmla="val 22"/>
                <a:gd name="f26" fmla="val 87"/>
                <a:gd name="f27" fmla="val 33"/>
                <a:gd name="f28" fmla="val 2"/>
                <a:gd name="f29" fmla="val 30"/>
                <a:gd name="f30" fmla="val 28"/>
                <a:gd name="f31" fmla="+- 0 0 -90"/>
                <a:gd name="f32" fmla="*/ f3 1 95"/>
                <a:gd name="f33" fmla="*/ f4 1 5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95"/>
                <a:gd name="f42" fmla="*/ f38 1 52"/>
                <a:gd name="f43" fmla="*/ 35 f39 1"/>
                <a:gd name="f44" fmla="*/ 23 f38 1"/>
                <a:gd name="f45" fmla="*/ 38 f39 1"/>
                <a:gd name="f46" fmla="*/ 0 f38 1"/>
                <a:gd name="f47" fmla="*/ 56 f39 1"/>
                <a:gd name="f48" fmla="*/ 16 f38 1"/>
                <a:gd name="f49" fmla="*/ 65 f39 1"/>
                <a:gd name="f50" fmla="*/ 24 f38 1"/>
                <a:gd name="f51" fmla="*/ 95 f39 1"/>
                <a:gd name="f52" fmla="*/ 52 f38 1"/>
                <a:gd name="f53" fmla="*/ 2 f39 1"/>
                <a:gd name="f54" fmla="+- f40 0 f1"/>
                <a:gd name="f55" fmla="*/ f43 1 95"/>
                <a:gd name="f56" fmla="*/ f44 1 52"/>
                <a:gd name="f57" fmla="*/ f45 1 95"/>
                <a:gd name="f58" fmla="*/ f46 1 52"/>
                <a:gd name="f59" fmla="*/ f47 1 95"/>
                <a:gd name="f60" fmla="*/ f48 1 52"/>
                <a:gd name="f61" fmla="*/ f49 1 95"/>
                <a:gd name="f62" fmla="*/ f50 1 52"/>
                <a:gd name="f63" fmla="*/ f51 1 95"/>
                <a:gd name="f64" fmla="*/ f52 1 52"/>
                <a:gd name="f65" fmla="*/ f53 1 95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1"/>
                <a:gd name="f77" fmla="*/ f62 1 f42"/>
                <a:gd name="f78" fmla="*/ f63 1 f41"/>
                <a:gd name="f79" fmla="*/ f64 1 f42"/>
                <a:gd name="f80" fmla="*/ f65 1 f41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2 1"/>
                <a:gd name="f92" fmla="*/ f77 f33 1"/>
                <a:gd name="f93" fmla="*/ f78 f32 1"/>
                <a:gd name="f94" fmla="*/ f79 f33 1"/>
                <a:gd name="f95" fmla="*/ f8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4"/>
                </a:cxn>
                <a:cxn ang="f54">
                  <a:pos x="f85" y="f86"/>
                </a:cxn>
              </a:cxnLst>
              <a:rect l="f81" t="f84" r="f82" b="f83"/>
              <a:pathLst>
                <a:path w="95" h="52">
                  <a:moveTo>
                    <a:pt x="f8" y="f9"/>
                  </a:moveTo>
                  <a:cubicBezTo>
                    <a:pt x="f8" y="f10"/>
                    <a:pt x="f11" y="f12"/>
                    <a:pt x="f13" y="f5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10"/>
                    <a:pt x="f20" y="f21"/>
                    <a:pt x="f22" y="f23"/>
                  </a:cubicBezTo>
                  <a:cubicBezTo>
                    <a:pt x="f24" y="f25"/>
                    <a:pt x="f26" y="f13"/>
                    <a:pt x="f6" y="f7"/>
                  </a:cubicBezTo>
                  <a:cubicBezTo>
                    <a:pt x="f20" y="f7"/>
                    <a:pt x="f27" y="f7"/>
                    <a:pt x="f28" y="f7"/>
                  </a:cubicBezTo>
                  <a:cubicBezTo>
                    <a:pt x="f5" y="f29"/>
                    <a:pt x="f28" y="f30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23AF6ECE-F818-7831-1474-68D7EECFE775}"/>
                </a:ext>
              </a:extLst>
            </p:cNvPr>
            <p:cNvSpPr/>
            <p:nvPr/>
          </p:nvSpPr>
          <p:spPr>
            <a:xfrm>
              <a:off x="6566169" y="2304726"/>
              <a:ext cx="928692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"/>
                <a:gd name="f7" fmla="val 4"/>
                <a:gd name="f8" fmla="val 95"/>
                <a:gd name="f9" fmla="val 190"/>
                <a:gd name="f10" fmla="val 1"/>
                <a:gd name="f11" fmla="val 3"/>
                <a:gd name="f12" fmla="+- 0 0 -90"/>
                <a:gd name="f13" fmla="*/ f3 1 285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285"/>
                <a:gd name="f24" fmla="*/ 0 f20 1"/>
                <a:gd name="f25" fmla="*/ 0 f19 1"/>
                <a:gd name="f26" fmla="*/ 285 f20 1"/>
                <a:gd name="f27" fmla="*/ 4 f19 1"/>
                <a:gd name="f28" fmla="+- f21 0 f1"/>
                <a:gd name="f29" fmla="*/ f24 1 285"/>
                <a:gd name="f30" fmla="*/ f25 1 4"/>
                <a:gd name="f31" fmla="*/ f26 1 285"/>
                <a:gd name="f32" fmla="*/ f27 1 4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85" h="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E53345F2-CFE9-3F63-A43A-82FC5D029E2C}"/>
                </a:ext>
              </a:extLst>
            </p:cNvPr>
            <p:cNvSpPr/>
            <p:nvPr/>
          </p:nvSpPr>
          <p:spPr>
            <a:xfrm>
              <a:off x="6631256" y="2563483"/>
              <a:ext cx="781053" cy="95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0"/>
                <a:gd name="f7" fmla="val 3"/>
                <a:gd name="f8" fmla="val 80"/>
                <a:gd name="f9" fmla="val 160"/>
                <a:gd name="f10" fmla="val 1"/>
                <a:gd name="f11" fmla="val 2"/>
                <a:gd name="f12" fmla="+- 0 0 -90"/>
                <a:gd name="f13" fmla="*/ f3 1 240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240"/>
                <a:gd name="f24" fmla="*/ 0 f20 1"/>
                <a:gd name="f25" fmla="*/ 0 f19 1"/>
                <a:gd name="f26" fmla="*/ 240 f20 1"/>
                <a:gd name="f27" fmla="*/ 3 f19 1"/>
                <a:gd name="f28" fmla="*/ 1 f20 1"/>
                <a:gd name="f29" fmla="+- f21 0 f1"/>
                <a:gd name="f30" fmla="*/ f24 1 240"/>
                <a:gd name="f31" fmla="*/ f25 1 3"/>
                <a:gd name="f32" fmla="*/ f26 1 240"/>
                <a:gd name="f33" fmla="*/ f27 1 3"/>
                <a:gd name="f34" fmla="*/ f28 1 240"/>
                <a:gd name="f35" fmla="*/ 0 1 f23"/>
                <a:gd name="f36" fmla="*/ f16 1 f23"/>
                <a:gd name="f37" fmla="*/ 0 1 f22"/>
                <a:gd name="f38" fmla="*/ f17 1 f22"/>
                <a:gd name="f39" fmla="*/ f30 1 f23"/>
                <a:gd name="f40" fmla="*/ f31 1 f22"/>
                <a:gd name="f41" fmla="*/ f32 1 f23"/>
                <a:gd name="f42" fmla="*/ f33 1 f22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49"/>
                </a:cxn>
                <a:cxn ang="f29">
                  <a:pos x="f50" y="f51"/>
                </a:cxn>
                <a:cxn ang="f29">
                  <a:pos x="f52" y="f51"/>
                </a:cxn>
                <a:cxn ang="f29">
                  <a:pos x="f48" y="f49"/>
                </a:cxn>
              </a:cxnLst>
              <a:rect l="f44" t="f47" r="f45" b="f46"/>
              <a:pathLst>
                <a:path w="240" h="3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10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9B6F524A-EDBA-E39B-F179-D2C41721F845}"/>
                </a:ext>
              </a:extLst>
            </p:cNvPr>
            <p:cNvSpPr/>
            <p:nvPr/>
          </p:nvSpPr>
          <p:spPr>
            <a:xfrm>
              <a:off x="7802831" y="1572886"/>
              <a:ext cx="7270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"/>
                <a:gd name="f7" fmla="val 10"/>
                <a:gd name="f8" fmla="val 75"/>
                <a:gd name="f9" fmla="val 149"/>
                <a:gd name="f10" fmla="val 211"/>
                <a:gd name="f11" fmla="val 18"/>
                <a:gd name="f12" fmla="+- 0 0 -90"/>
                <a:gd name="f13" fmla="*/ f3 1 223"/>
                <a:gd name="f14" fmla="*/ f4 1 1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10"/>
                <a:gd name="f23" fmla="*/ f20 1 223"/>
                <a:gd name="f24" fmla="*/ 0 f20 1"/>
                <a:gd name="f25" fmla="*/ 0 f19 1"/>
                <a:gd name="f26" fmla="*/ 223 f20 1"/>
                <a:gd name="f27" fmla="+- f21 0 f1"/>
                <a:gd name="f28" fmla="*/ f24 1 223"/>
                <a:gd name="f29" fmla="*/ f25 1 10"/>
                <a:gd name="f30" fmla="*/ f26 1 223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223" h="1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7"/>
                    <a:pt x="f11" y="f7"/>
                    <a:pt x="f5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016FD77B-2B46-B04F-52A7-D1AAB8CCA5BD}"/>
                </a:ext>
              </a:extLst>
            </p:cNvPr>
            <p:cNvSpPr/>
            <p:nvPr/>
          </p:nvSpPr>
          <p:spPr>
            <a:xfrm>
              <a:off x="5339035" y="1576059"/>
              <a:ext cx="679454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"/>
                <a:gd name="f7" fmla="val 4"/>
                <a:gd name="f8" fmla="val 139"/>
                <a:gd name="f9" fmla="val 70"/>
                <a:gd name="f10" fmla="val 3"/>
                <a:gd name="f11" fmla="val 1"/>
                <a:gd name="f12" fmla="val 69"/>
                <a:gd name="f13" fmla="val 208"/>
                <a:gd name="f14" fmla="+- 0 0 -90"/>
                <a:gd name="f15" fmla="*/ f3 1 209"/>
                <a:gd name="f16" fmla="*/ f4 1 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4"/>
                <a:gd name="f25" fmla="*/ f22 1 209"/>
                <a:gd name="f26" fmla="*/ 209 f22 1"/>
                <a:gd name="f27" fmla="*/ 4 f21 1"/>
                <a:gd name="f28" fmla="*/ 0 f22 1"/>
                <a:gd name="f29" fmla="*/ 0 f21 1"/>
                <a:gd name="f30" fmla="*/ 208 f22 1"/>
                <a:gd name="f31" fmla="+- f23 0 f1"/>
                <a:gd name="f32" fmla="*/ f26 1 209"/>
                <a:gd name="f33" fmla="*/ f27 1 4"/>
                <a:gd name="f34" fmla="*/ f28 1 209"/>
                <a:gd name="f35" fmla="*/ f29 1 4"/>
                <a:gd name="f36" fmla="*/ f30 1 209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1"/>
                </a:cxn>
                <a:cxn ang="f31">
                  <a:pos x="f52" y="f53"/>
                </a:cxn>
                <a:cxn ang="f31">
                  <a:pos x="f54" y="f53"/>
                </a:cxn>
                <a:cxn ang="f31">
                  <a:pos x="f50" y="f51"/>
                </a:cxn>
              </a:cxnLst>
              <a:rect l="f46" t="f49" r="f47" b="f48"/>
              <a:pathLst>
                <a:path w="209" h="4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8" y="f5"/>
                    <a:pt x="f13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B20B1B3F-491E-94B7-FDE4-96E84C81ADBD}"/>
                </a:ext>
              </a:extLst>
            </p:cNvPr>
            <p:cNvSpPr/>
            <p:nvPr/>
          </p:nvSpPr>
          <p:spPr>
            <a:xfrm>
              <a:off x="6575697" y="2498396"/>
              <a:ext cx="876296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7"/>
                <a:gd name="f8" fmla="val 10"/>
                <a:gd name="f9" fmla="val 6"/>
                <a:gd name="f10" fmla="val 5"/>
                <a:gd name="f11" fmla="val 3"/>
                <a:gd name="f12" fmla="val 92"/>
                <a:gd name="f13" fmla="val 1"/>
                <a:gd name="f14" fmla="val 2"/>
                <a:gd name="f15" fmla="val 267"/>
                <a:gd name="f16" fmla="val 265"/>
                <a:gd name="f17" fmla="val 262"/>
                <a:gd name="f18" fmla="val 4"/>
                <a:gd name="f19" fmla="val 182"/>
                <a:gd name="f20" fmla="val 102"/>
                <a:gd name="f21" fmla="val 23"/>
                <a:gd name="f22" fmla="val 18"/>
                <a:gd name="f23" fmla="val 14"/>
                <a:gd name="f24" fmla="val 9"/>
                <a:gd name="f25" fmla="+- 0 0 -90"/>
                <a:gd name="f26" fmla="*/ f3 1 269"/>
                <a:gd name="f27" fmla="*/ f4 1 7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69"/>
                <a:gd name="f36" fmla="*/ f32 1 7"/>
                <a:gd name="f37" fmla="*/ 10 f33 1"/>
                <a:gd name="f38" fmla="*/ 6 f32 1"/>
                <a:gd name="f39" fmla="*/ 0 f33 1"/>
                <a:gd name="f40" fmla="*/ 0 f32 1"/>
                <a:gd name="f41" fmla="*/ 269 f33 1"/>
                <a:gd name="f42" fmla="*/ 3 f32 1"/>
                <a:gd name="f43" fmla="*/ 262 f33 1"/>
                <a:gd name="f44" fmla="*/ 4 f32 1"/>
                <a:gd name="f45" fmla="*/ 23 f33 1"/>
                <a:gd name="f46" fmla="*/ 9 f33 1"/>
                <a:gd name="f47" fmla="*/ 7 f32 1"/>
                <a:gd name="f48" fmla="+- f34 0 f1"/>
                <a:gd name="f49" fmla="*/ f37 1 269"/>
                <a:gd name="f50" fmla="*/ f38 1 7"/>
                <a:gd name="f51" fmla="*/ f39 1 269"/>
                <a:gd name="f52" fmla="*/ f40 1 7"/>
                <a:gd name="f53" fmla="*/ f41 1 269"/>
                <a:gd name="f54" fmla="*/ f42 1 7"/>
                <a:gd name="f55" fmla="*/ f43 1 269"/>
                <a:gd name="f56" fmla="*/ f44 1 7"/>
                <a:gd name="f57" fmla="*/ f45 1 269"/>
                <a:gd name="f58" fmla="*/ f46 1 269"/>
                <a:gd name="f59" fmla="*/ f47 1 7"/>
                <a:gd name="f60" fmla="*/ 0 1 f35"/>
                <a:gd name="f61" fmla="*/ f29 1 f35"/>
                <a:gd name="f62" fmla="*/ 0 1 f36"/>
                <a:gd name="f63" fmla="*/ f30 1 f36"/>
                <a:gd name="f64" fmla="*/ f49 1 f35"/>
                <a:gd name="f65" fmla="*/ f50 1 f36"/>
                <a:gd name="f66" fmla="*/ f51 1 f35"/>
                <a:gd name="f67" fmla="*/ f52 1 f36"/>
                <a:gd name="f68" fmla="*/ f53 1 f35"/>
                <a:gd name="f69" fmla="*/ f54 1 f36"/>
                <a:gd name="f70" fmla="*/ f55 1 f35"/>
                <a:gd name="f71" fmla="*/ f56 1 f36"/>
                <a:gd name="f72" fmla="*/ f57 1 f35"/>
                <a:gd name="f73" fmla="*/ f58 1 f35"/>
                <a:gd name="f74" fmla="*/ f59 1 f36"/>
                <a:gd name="f75" fmla="*/ f60 f26 1"/>
                <a:gd name="f76" fmla="*/ f61 f26 1"/>
                <a:gd name="f77" fmla="*/ f63 f27 1"/>
                <a:gd name="f78" fmla="*/ f62 f27 1"/>
                <a:gd name="f79" fmla="*/ f64 f26 1"/>
                <a:gd name="f80" fmla="*/ f65 f27 1"/>
                <a:gd name="f81" fmla="*/ f66 f26 1"/>
                <a:gd name="f82" fmla="*/ f67 f27 1"/>
                <a:gd name="f83" fmla="*/ f68 f26 1"/>
                <a:gd name="f84" fmla="*/ f69 f27 1"/>
                <a:gd name="f85" fmla="*/ f70 f26 1"/>
                <a:gd name="f86" fmla="*/ f71 f27 1"/>
                <a:gd name="f87" fmla="*/ f72 f26 1"/>
                <a:gd name="f88" fmla="*/ f73 f26 1"/>
                <a:gd name="f89" fmla="*/ f7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2"/>
                </a:cxn>
                <a:cxn ang="f48">
                  <a:pos x="f83" y="f84"/>
                </a:cxn>
                <a:cxn ang="f48">
                  <a:pos x="f85" y="f84"/>
                </a:cxn>
                <a:cxn ang="f48">
                  <a:pos x="f85" y="f86"/>
                </a:cxn>
                <a:cxn ang="f48">
                  <a:pos x="f87" y="f86"/>
                </a:cxn>
                <a:cxn ang="f48">
                  <a:pos x="f88" y="f89"/>
                </a:cxn>
                <a:cxn ang="f48">
                  <a:pos x="f79" y="f80"/>
                </a:cxn>
              </a:cxnLst>
              <a:rect l="f75" t="f78" r="f76" b="f77"/>
              <a:pathLst>
                <a:path w="269" h="7">
                  <a:moveTo>
                    <a:pt x="f8" y="f9"/>
                  </a:moveTo>
                  <a:cubicBezTo>
                    <a:pt x="f7" y="f10"/>
                    <a:pt x="f10" y="f11"/>
                    <a:pt x="f5" y="f5"/>
                  </a:cubicBezTo>
                  <a:cubicBezTo>
                    <a:pt x="f12" y="f5"/>
                    <a:pt x="f2" y="f5"/>
                    <a:pt x="f6" y="f5"/>
                  </a:cubicBezTo>
                  <a:cubicBezTo>
                    <a:pt x="f6" y="f13"/>
                    <a:pt x="f6" y="f14"/>
                    <a:pt x="f6" y="f11"/>
                  </a:cubicBezTo>
                  <a:cubicBezTo>
                    <a:pt x="f15" y="f11"/>
                    <a:pt x="f16" y="f11"/>
                    <a:pt x="f17" y="f11"/>
                  </a:cubicBezTo>
                  <a:cubicBezTo>
                    <a:pt x="f17" y="f11"/>
                    <a:pt x="f17" y="f18"/>
                    <a:pt x="f17" y="f18"/>
                  </a:cubicBezTo>
                  <a:cubicBezTo>
                    <a:pt x="f19" y="f18"/>
                    <a:pt x="f20" y="f18"/>
                    <a:pt x="f21" y="f18"/>
                  </a:cubicBezTo>
                  <a:cubicBezTo>
                    <a:pt x="f22" y="f18"/>
                    <a:pt x="f23" y="f9"/>
                    <a:pt x="f24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60">
              <a:extLst>
                <a:ext uri="{FF2B5EF4-FFF2-40B4-BE49-F238E27FC236}">
                  <a16:creationId xmlns:a16="http://schemas.microsoft.com/office/drawing/2014/main" id="{886FCA4A-8C64-1AFD-34AD-D72C5814339F}"/>
                </a:ext>
              </a:extLst>
            </p:cNvPr>
            <p:cNvSpPr/>
            <p:nvPr/>
          </p:nvSpPr>
          <p:spPr>
            <a:xfrm>
              <a:off x="6693170" y="1596697"/>
              <a:ext cx="53657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"/>
                <a:gd name="f7" fmla="val 1"/>
                <a:gd name="f8" fmla="val 110"/>
                <a:gd name="f9" fmla="val 55"/>
                <a:gd name="f10" fmla="+- 0 0 -90"/>
                <a:gd name="f11" fmla="*/ f3 1 165"/>
                <a:gd name="f12" fmla="*/ f4 1 1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65"/>
                <a:gd name="f21" fmla="val f17"/>
                <a:gd name="f22" fmla="*/ 165 f18 1"/>
                <a:gd name="f23" fmla="*/ 1 f17 1"/>
                <a:gd name="f24" fmla="*/ 0 f18 1"/>
                <a:gd name="f25" fmla="*/ 0 f17 1"/>
                <a:gd name="f26" fmla="+- f19 0 f1"/>
                <a:gd name="f27" fmla="*/ f22 1 165"/>
                <a:gd name="f28" fmla="*/ f24 1 165"/>
                <a:gd name="f29" fmla="*/ f23 1 f21"/>
                <a:gd name="f30" fmla="*/ f25 1 f21"/>
                <a:gd name="f31" fmla="*/ 0 1 f20"/>
                <a:gd name="f32" fmla="*/ f14 1 f20"/>
                <a:gd name="f33" fmla="*/ 0 1 f21"/>
                <a:gd name="f34" fmla="*/ f15 1 f21"/>
                <a:gd name="f35" fmla="*/ f27 1 f20"/>
                <a:gd name="f36" fmla="*/ f28 1 f20"/>
                <a:gd name="f37" fmla="*/ f31 f11 1"/>
                <a:gd name="f38" fmla="*/ f32 f11 1"/>
                <a:gd name="f39" fmla="*/ f34 f12 1"/>
                <a:gd name="f40" fmla="*/ f33 f12 1"/>
                <a:gd name="f41" fmla="*/ f29 f12 1"/>
                <a:gd name="f42" fmla="*/ f30 f12 1"/>
                <a:gd name="f43" fmla="*/ f35 f11 1"/>
                <a:gd name="f44" fmla="*/ f3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1"/>
                </a:cxn>
                <a:cxn ang="f26">
                  <a:pos x="f44" y="f41"/>
                </a:cxn>
                <a:cxn ang="f26">
                  <a:pos x="f44" y="f42"/>
                </a:cxn>
                <a:cxn ang="f26">
                  <a:pos x="f43" y="f42"/>
                </a:cxn>
                <a:cxn ang="f26">
                  <a:pos x="f43" y="f41"/>
                </a:cxn>
              </a:cxnLst>
              <a:rect l="f37" t="f40" r="f38" b="f39"/>
              <a:pathLst>
                <a:path w="165" h="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F7D5B528-C24F-48C3-0DDE-0A3FE83B3C3E}"/>
                </a:ext>
              </a:extLst>
            </p:cNvPr>
            <p:cNvSpPr/>
            <p:nvPr/>
          </p:nvSpPr>
          <p:spPr>
            <a:xfrm>
              <a:off x="8210818" y="2539672"/>
              <a:ext cx="47466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4663"/>
                <a:gd name="f7" fmla="val 159305"/>
                <a:gd name="f8" fmla="val 315358"/>
                <a:gd name="f9" fmla="+- 0 0 -90"/>
                <a:gd name="f10" fmla="*/ f3 1 474663"/>
                <a:gd name="f11" fmla="*/ f4 1 0"/>
                <a:gd name="f12" fmla="val f5"/>
                <a:gd name="f13" fmla="val f6"/>
                <a:gd name="f14" fmla="*/ f9 f0 1"/>
                <a:gd name="f15" fmla="+- f12 0 f12"/>
                <a:gd name="f16" fmla="+- f13 0 f12"/>
                <a:gd name="f17" fmla="*/ f14 1 f2"/>
                <a:gd name="f18" fmla="*/ f16 1 474663"/>
                <a:gd name="f19" fmla="*/ f15 1 0"/>
                <a:gd name="f20" fmla="+- f17 0 f1"/>
                <a:gd name="f21" fmla="*/ 0 1 f18"/>
                <a:gd name="f22" fmla="*/ 0 1 f19"/>
                <a:gd name="f23" fmla="*/ 474663 1 f18"/>
                <a:gd name="f24" fmla="*/ 1 1 f19"/>
                <a:gd name="f25" fmla="*/ f21 f10 1"/>
                <a:gd name="f26" fmla="*/ f23 f10 1"/>
                <a:gd name="f27" fmla="*/ f24 f11 1"/>
                <a:gd name="f28" fmla="*/ f2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5" y="f28"/>
                </a:cxn>
                <a:cxn ang="f20">
                  <a:pos x="f26" y="f28"/>
                </a:cxn>
                <a:cxn ang="f20">
                  <a:pos x="f25" y="f28"/>
                </a:cxn>
              </a:cxnLst>
              <a:rect l="f25" t="f28" r="f26" b="f27"/>
              <a:pathLst>
                <a:path w="474663">
                  <a:moveTo>
                    <a:pt x="f5" y="f5"/>
                  </a:moveTo>
                  <a:cubicBezTo>
                    <a:pt x="f7" y="f5"/>
                    <a:pt x="f8" y="f5"/>
                    <a:pt x="f6" y="f5"/>
                  </a:cubicBezTo>
                  <a:cubicBezTo>
                    <a:pt x="f8" y="f5"/>
                    <a:pt x="f7" y="f5"/>
                    <a:pt x="f5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9A75DCED-B437-6FE0-73AE-5F9DA12B51E1}"/>
                </a:ext>
              </a:extLst>
            </p:cNvPr>
            <p:cNvSpPr/>
            <p:nvPr/>
          </p:nvSpPr>
          <p:spPr>
            <a:xfrm>
              <a:off x="5386657" y="1971345"/>
              <a:ext cx="82552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1"/>
                <a:gd name="f8" fmla="val 16"/>
                <a:gd name="f9" fmla="val 27"/>
                <a:gd name="f10" fmla="val 11"/>
                <a:gd name="f11" fmla="val 29"/>
                <a:gd name="f12" fmla="val 1"/>
                <a:gd name="f13" fmla="val 21"/>
                <a:gd name="f14" fmla="val 13"/>
                <a:gd name="f15" fmla="val 4"/>
                <a:gd name="f16" fmla="val 3"/>
                <a:gd name="f17" fmla="val 8"/>
                <a:gd name="f18" fmla="val 14"/>
                <a:gd name="f19" fmla="val 19"/>
                <a:gd name="f20" fmla="+- 0 0 -90"/>
                <a:gd name="f21" fmla="*/ f3 1 25"/>
                <a:gd name="f22" fmla="*/ f4 1 3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31"/>
                <a:gd name="f32" fmla="*/ 25 f28 1"/>
                <a:gd name="f33" fmla="*/ 25 f27 1"/>
                <a:gd name="f34" fmla="*/ 1 f28 1"/>
                <a:gd name="f35" fmla="*/ 31 f27 1"/>
                <a:gd name="f36" fmla="*/ 0 f28 1"/>
                <a:gd name="f37" fmla="*/ 4 f27 1"/>
                <a:gd name="f38" fmla="*/ 8 f28 1"/>
                <a:gd name="f39" fmla="*/ 1 f27 1"/>
                <a:gd name="f40" fmla="+- f29 0 f1"/>
                <a:gd name="f41" fmla="*/ f32 1 25"/>
                <a:gd name="f42" fmla="*/ f33 1 31"/>
                <a:gd name="f43" fmla="*/ f34 1 25"/>
                <a:gd name="f44" fmla="*/ f35 1 31"/>
                <a:gd name="f45" fmla="*/ f36 1 25"/>
                <a:gd name="f46" fmla="*/ f37 1 31"/>
                <a:gd name="f47" fmla="*/ f38 1 25"/>
                <a:gd name="f48" fmla="*/ f39 1 31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25" h="31">
                  <a:moveTo>
                    <a:pt x="f6" y="f6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12" y="f13"/>
                    <a:pt x="f5" y="f14"/>
                    <a:pt x="f5" y="f15"/>
                  </a:cubicBezTo>
                  <a:cubicBezTo>
                    <a:pt x="f5" y="f16"/>
                    <a:pt x="f17" y="f5"/>
                    <a:pt x="f17" y="f12"/>
                  </a:cubicBezTo>
                  <a:cubicBezTo>
                    <a:pt x="f18" y="f17"/>
                    <a:pt x="f19" y="f8"/>
                    <a:pt x="f6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2808E273-0E75-99E8-78EB-3B5B57DFEA24}"/>
                </a:ext>
              </a:extLst>
            </p:cNvPr>
            <p:cNvSpPr/>
            <p:nvPr/>
          </p:nvSpPr>
          <p:spPr>
            <a:xfrm>
              <a:off x="5559698" y="1952298"/>
              <a:ext cx="101598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4"/>
                <a:gd name="f8" fmla="val 17"/>
                <a:gd name="f9" fmla="val 6"/>
                <a:gd name="f10" fmla="val 8"/>
                <a:gd name="f11" fmla="val 15"/>
                <a:gd name="f12" fmla="val 21"/>
                <a:gd name="f13" fmla="val 13"/>
                <a:gd name="f14" fmla="val 22"/>
                <a:gd name="f15" fmla="val 19"/>
                <a:gd name="f16" fmla="val 26"/>
                <a:gd name="f17" fmla="val 14"/>
                <a:gd name="f18" fmla="val 27"/>
                <a:gd name="f19" fmla="+- 0 0 -90"/>
                <a:gd name="f20" fmla="*/ f3 1 31"/>
                <a:gd name="f21" fmla="*/ f4 1 31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31"/>
                <a:gd name="f28" fmla="*/ 0 f25 1"/>
                <a:gd name="f29" fmla="*/ 31 f25 1"/>
                <a:gd name="f30" fmla="*/ 8 f25 1"/>
                <a:gd name="f31" fmla="*/ 22 f25 1"/>
                <a:gd name="f32" fmla="+- f26 0 f1"/>
                <a:gd name="f33" fmla="*/ f28 1 31"/>
                <a:gd name="f34" fmla="*/ f29 1 31"/>
                <a:gd name="f35" fmla="*/ f30 1 31"/>
                <a:gd name="f36" fmla="*/ f31 1 31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40 f21 1"/>
                <a:gd name="f49" fmla="*/ f41 f20 1"/>
                <a:gd name="f50" fmla="*/ f39 f21 1"/>
                <a:gd name="f51" fmla="*/ f40 f20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7" y="f48"/>
                </a:cxn>
              </a:cxnLst>
              <a:rect l="f43" t="f46" r="f44" b="f45"/>
              <a:pathLst>
                <a:path w="31" h="31">
                  <a:moveTo>
                    <a:pt x="f5" y="f6"/>
                  </a:moveTo>
                  <a:cubicBezTo>
                    <a:pt x="f7" y="f8"/>
                    <a:pt x="f9" y="f10"/>
                    <a:pt x="f10" y="f5"/>
                  </a:cubicBezTo>
                  <a:cubicBezTo>
                    <a:pt x="f11" y="f9"/>
                    <a:pt x="f12" y="f13"/>
                    <a:pt x="f6" y="f14"/>
                  </a:cubicBez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upo 173">
            <a:extLst>
              <a:ext uri="{FF2B5EF4-FFF2-40B4-BE49-F238E27FC236}">
                <a16:creationId xmlns:a16="http://schemas.microsoft.com/office/drawing/2014/main" id="{839D372C-9766-97F3-2BC0-E2C24066861D}"/>
              </a:ext>
            </a:extLst>
          </p:cNvPr>
          <p:cNvGrpSpPr/>
          <p:nvPr/>
        </p:nvGrpSpPr>
        <p:grpSpPr>
          <a:xfrm>
            <a:off x="5212820" y="2668136"/>
            <a:ext cx="3598858" cy="1171511"/>
            <a:chOff x="5212820" y="2668136"/>
            <a:chExt cx="3598858" cy="1171511"/>
          </a:xfrm>
        </p:grpSpPr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2F61C63F-0DC6-0849-6428-2048102E6C5F}"/>
                </a:ext>
              </a:extLst>
            </p:cNvPr>
            <p:cNvSpPr/>
            <p:nvPr/>
          </p:nvSpPr>
          <p:spPr>
            <a:xfrm>
              <a:off x="5212820" y="3126845"/>
              <a:ext cx="3598858" cy="71280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810"/>
                <a:gd name="f8" fmla="val 659"/>
                <a:gd name="f9" fmla="val 10"/>
                <a:gd name="f10" fmla="val 7"/>
                <a:gd name="f11" fmla="val 21"/>
                <a:gd name="f12" fmla="val 30"/>
                <a:gd name="f13" fmla="val 1"/>
                <a:gd name="f14" fmla="val 202"/>
                <a:gd name="f15" fmla="val 9"/>
                <a:gd name="f16" fmla="val 374"/>
                <a:gd name="f17" fmla="val 17"/>
                <a:gd name="f18" fmla="val 545"/>
                <a:gd name="f19" fmla="val 28"/>
                <a:gd name="f20" fmla="val 675"/>
                <a:gd name="f21" fmla="val 37"/>
                <a:gd name="f22" fmla="val 804"/>
                <a:gd name="f23" fmla="val 48"/>
                <a:gd name="f24" fmla="val 934"/>
                <a:gd name="f25" fmla="val 61"/>
                <a:gd name="f26" fmla="val 1014"/>
                <a:gd name="f27" fmla="val 70"/>
                <a:gd name="f28" fmla="val 1095"/>
                <a:gd name="f29" fmla="val 83"/>
                <a:gd name="f30" fmla="val 1175"/>
                <a:gd name="f31" fmla="val 96"/>
                <a:gd name="f32" fmla="val 1196"/>
                <a:gd name="f33" fmla="val 100"/>
                <a:gd name="f34" fmla="val 1217"/>
                <a:gd name="f35" fmla="val 109"/>
                <a:gd name="f36" fmla="val 1235"/>
                <a:gd name="f37" fmla="val 121"/>
                <a:gd name="f38" fmla="val 1339"/>
                <a:gd name="f39" fmla="val 188"/>
                <a:gd name="f40" fmla="val 1305"/>
                <a:gd name="f41" fmla="val 171"/>
                <a:gd name="f42" fmla="val 1428"/>
                <a:gd name="f43" fmla="val 194"/>
                <a:gd name="f44" fmla="val 1621"/>
                <a:gd name="f45" fmla="val 232"/>
                <a:gd name="f46" fmla="val 1815"/>
                <a:gd name="f47" fmla="val 267"/>
                <a:gd name="f48" fmla="val 2009"/>
                <a:gd name="f49" fmla="val 304"/>
                <a:gd name="f50" fmla="val 2201"/>
                <a:gd name="f51" fmla="val 340"/>
                <a:gd name="f52" fmla="val 2393"/>
                <a:gd name="f53" fmla="val 377"/>
                <a:gd name="f54" fmla="val 2585"/>
                <a:gd name="f55" fmla="val 414"/>
                <a:gd name="f56" fmla="val 2657"/>
                <a:gd name="f57" fmla="val 427"/>
                <a:gd name="f58" fmla="val 2729"/>
                <a:gd name="f59" fmla="val 442"/>
                <a:gd name="f60" fmla="val 2801"/>
                <a:gd name="f61" fmla="val 456"/>
                <a:gd name="f62" fmla="val 2804"/>
                <a:gd name="f63" fmla="val 2807"/>
                <a:gd name="f64" fmla="val 457"/>
                <a:gd name="f65" fmla="val 461"/>
                <a:gd name="f66" fmla="val 465"/>
                <a:gd name="f67" fmla="val 469"/>
                <a:gd name="f68" fmla="val 2808"/>
                <a:gd name="f69" fmla="val 472"/>
                <a:gd name="f70" fmla="val 2805"/>
                <a:gd name="f71" fmla="val 474"/>
                <a:gd name="f72" fmla="val 477"/>
                <a:gd name="f73" fmla="val 2800"/>
                <a:gd name="f74" fmla="val 487"/>
                <a:gd name="f75" fmla="val 2798"/>
                <a:gd name="f76" fmla="val 496"/>
                <a:gd name="f77" fmla="val 2795"/>
                <a:gd name="f78" fmla="val 505"/>
                <a:gd name="f79" fmla="val 2776"/>
                <a:gd name="f80" fmla="val 553"/>
                <a:gd name="f81" fmla="val 2744"/>
                <a:gd name="f82" fmla="val 592"/>
                <a:gd name="f83" fmla="val 2704"/>
                <a:gd name="f84" fmla="val 624"/>
                <a:gd name="f85" fmla="val 2671"/>
                <a:gd name="f86" fmla="val 649"/>
                <a:gd name="f87" fmla="val 2634"/>
                <a:gd name="f88" fmla="val 645"/>
                <a:gd name="f89" fmla="val 2597"/>
                <a:gd name="f90" fmla="val 646"/>
                <a:gd name="f91" fmla="val 2475"/>
                <a:gd name="f92" fmla="val 650"/>
                <a:gd name="f93" fmla="val 2354"/>
                <a:gd name="f94" fmla="val 654"/>
                <a:gd name="f95" fmla="val 2232"/>
                <a:gd name="f96" fmla="val 1781"/>
                <a:gd name="f97" fmla="val 656"/>
                <a:gd name="f98" fmla="val 1331"/>
                <a:gd name="f99" fmla="val 657"/>
                <a:gd name="f100" fmla="val 880"/>
                <a:gd name="f101" fmla="val 658"/>
                <a:gd name="f102" fmla="val 732"/>
                <a:gd name="f103" fmla="val 585"/>
                <a:gd name="f104" fmla="val 437"/>
                <a:gd name="f105" fmla="val 421"/>
                <a:gd name="f106" fmla="val 403"/>
                <a:gd name="f107" fmla="val 653"/>
                <a:gd name="f108" fmla="val 389"/>
                <a:gd name="f109" fmla="val 372"/>
                <a:gd name="f110" fmla="val 636"/>
                <a:gd name="f111" fmla="val 355"/>
                <a:gd name="f112" fmla="val 623"/>
                <a:gd name="f113" fmla="val 344"/>
                <a:gd name="f114" fmla="val 608"/>
                <a:gd name="f115" fmla="val 310"/>
                <a:gd name="f116" fmla="val 565"/>
                <a:gd name="f117" fmla="val 275"/>
                <a:gd name="f118" fmla="val 522"/>
                <a:gd name="f119" fmla="val 246"/>
                <a:gd name="f120" fmla="val 476"/>
                <a:gd name="f121" fmla="val 157"/>
                <a:gd name="f122" fmla="val 337"/>
                <a:gd name="f123" fmla="val 84"/>
                <a:gd name="f124" fmla="val 189"/>
                <a:gd name="f125" fmla="val 42"/>
                <a:gd name="f126" fmla="val 3"/>
                <a:gd name="f127" fmla="val 33"/>
                <a:gd name="f128" fmla="val 22"/>
                <a:gd name="f129" fmla="val 16"/>
                <a:gd name="f130" fmla="val 1241"/>
                <a:gd name="f131" fmla="val 226"/>
                <a:gd name="f132" fmla="val 225"/>
                <a:gd name="f133" fmla="val 1242"/>
                <a:gd name="f134" fmla="val 224"/>
                <a:gd name="f135" fmla="val 223"/>
                <a:gd name="f136" fmla="val 1193"/>
                <a:gd name="f137" fmla="val 181"/>
                <a:gd name="f138" fmla="val 1167"/>
                <a:gd name="f139" fmla="val 160"/>
                <a:gd name="f140" fmla="val 1164"/>
                <a:gd name="f141" fmla="val 1158"/>
                <a:gd name="f142" fmla="val 154"/>
                <a:gd name="f143" fmla="val 1153"/>
                <a:gd name="f144" fmla="val 1074"/>
                <a:gd name="f145" fmla="val 145"/>
                <a:gd name="f146" fmla="val 996"/>
                <a:gd name="f147" fmla="val 135"/>
                <a:gd name="f148" fmla="val 917"/>
                <a:gd name="f149" fmla="val 127"/>
                <a:gd name="f150" fmla="val 840"/>
                <a:gd name="f151" fmla="val 120"/>
                <a:gd name="f152" fmla="val 764"/>
                <a:gd name="f153" fmla="val 112"/>
                <a:gd name="f154" fmla="val 687"/>
                <a:gd name="f155" fmla="val 106"/>
                <a:gd name="f156" fmla="val 605"/>
                <a:gd name="f157" fmla="val 99"/>
                <a:gd name="f158" fmla="val 523"/>
                <a:gd name="f159" fmla="val 92"/>
                <a:gd name="f160" fmla="val 441"/>
                <a:gd name="f161" fmla="val 87"/>
                <a:gd name="f162" fmla="val 362"/>
                <a:gd name="f163" fmla="val 81"/>
                <a:gd name="f164" fmla="val 282"/>
                <a:gd name="f165" fmla="val 77"/>
                <a:gd name="f166" fmla="val 73"/>
                <a:gd name="f167" fmla="val 72"/>
                <a:gd name="f168" fmla="val 133"/>
                <a:gd name="f169" fmla="val 141"/>
                <a:gd name="f170" fmla="val 91"/>
                <a:gd name="f171" fmla="val 148"/>
                <a:gd name="f172" fmla="val 110"/>
                <a:gd name="f173" fmla="val 156"/>
                <a:gd name="f174" fmla="val 131"/>
                <a:gd name="f175" fmla="val 164"/>
                <a:gd name="f176" fmla="val 134"/>
                <a:gd name="f177" fmla="val 168"/>
                <a:gd name="f178" fmla="val 187"/>
                <a:gd name="f179" fmla="val 136"/>
                <a:gd name="f180" fmla="val 206"/>
                <a:gd name="f181" fmla="val 137"/>
                <a:gd name="f182" fmla="val 314"/>
                <a:gd name="f183" fmla="val 143"/>
                <a:gd name="f184" fmla="val 492"/>
                <a:gd name="f185" fmla="val 560"/>
                <a:gd name="f186" fmla="val 158"/>
                <a:gd name="f187" fmla="val 627"/>
                <a:gd name="f188" fmla="val 163"/>
                <a:gd name="f189" fmla="val 695"/>
                <a:gd name="f190" fmla="val 169"/>
                <a:gd name="f191" fmla="val 775"/>
                <a:gd name="f192" fmla="val 176"/>
                <a:gd name="f193" fmla="val 854"/>
                <a:gd name="f194" fmla="val 184"/>
                <a:gd name="f195" fmla="val 192"/>
                <a:gd name="f196" fmla="val 1001"/>
                <a:gd name="f197" fmla="val 198"/>
                <a:gd name="f198" fmla="val 1068"/>
                <a:gd name="f199" fmla="val 1135"/>
                <a:gd name="f200" fmla="val 214"/>
                <a:gd name="f201" fmla="val 1170"/>
                <a:gd name="f202" fmla="val 218"/>
                <a:gd name="f203" fmla="val 1206"/>
                <a:gd name="f204" fmla="val 222"/>
                <a:gd name="f205" fmla="val 1762"/>
                <a:gd name="f206" fmla="val 336"/>
                <a:gd name="f207" fmla="val 1626"/>
                <a:gd name="f208" fmla="val 313"/>
                <a:gd name="f209" fmla="val 1491"/>
                <a:gd name="f210" fmla="val 291"/>
                <a:gd name="f211" fmla="val 1354"/>
                <a:gd name="f212" fmla="val 268"/>
                <a:gd name="f213" fmla="val 1367"/>
                <a:gd name="f214" fmla="val 286"/>
                <a:gd name="f215" fmla="val 1378"/>
                <a:gd name="f216" fmla="val 300"/>
                <a:gd name="f217" fmla="val 1389"/>
                <a:gd name="f218" fmla="val 1393"/>
                <a:gd name="f219" fmla="val 318"/>
                <a:gd name="f220" fmla="val 1400"/>
                <a:gd name="f221" fmla="val 322"/>
                <a:gd name="f222" fmla="val 1405"/>
                <a:gd name="f223" fmla="val 323"/>
                <a:gd name="f224" fmla="val 1492"/>
                <a:gd name="f225" fmla="val 1579"/>
                <a:gd name="f226" fmla="val 348"/>
                <a:gd name="f227" fmla="val 1665"/>
                <a:gd name="f228" fmla="val 361"/>
                <a:gd name="f229" fmla="val 1694"/>
                <a:gd name="f230" fmla="val 365"/>
                <a:gd name="f231" fmla="val 1722"/>
                <a:gd name="f232" fmla="val 368"/>
                <a:gd name="f233" fmla="val 1751"/>
                <a:gd name="f234" fmla="val 1754"/>
                <a:gd name="f235" fmla="val 1758"/>
                <a:gd name="f236" fmla="val 1882"/>
                <a:gd name="f237" fmla="val 393"/>
                <a:gd name="f238" fmla="val 1886"/>
                <a:gd name="f239" fmla="val 381"/>
                <a:gd name="f240" fmla="val 1889"/>
                <a:gd name="f241" fmla="val 370"/>
                <a:gd name="f242" fmla="val 1893"/>
                <a:gd name="f243" fmla="val 358"/>
                <a:gd name="f244" fmla="val 1871"/>
                <a:gd name="f245" fmla="val 354"/>
                <a:gd name="f246" fmla="val 1852"/>
                <a:gd name="f247" fmla="val 351"/>
                <a:gd name="f248" fmla="val 1832"/>
                <a:gd name="f249" fmla="val 1827"/>
                <a:gd name="f250" fmla="val 1823"/>
                <a:gd name="f251" fmla="val 1819"/>
                <a:gd name="f252" fmla="val 385"/>
                <a:gd name="f253" fmla="val 1840"/>
                <a:gd name="f254" fmla="val 387"/>
                <a:gd name="f255" fmla="val 1860"/>
                <a:gd name="f256" fmla="val 390"/>
                <a:gd name="f257" fmla="val 2006"/>
                <a:gd name="f258" fmla="val 378"/>
                <a:gd name="f259" fmla="val 1997"/>
                <a:gd name="f260" fmla="val 376"/>
                <a:gd name="f261" fmla="val 1989"/>
                <a:gd name="f262" fmla="val 1981"/>
                <a:gd name="f263" fmla="val 373"/>
                <a:gd name="f264" fmla="val 1950"/>
                <a:gd name="f265" fmla="val 1942"/>
                <a:gd name="f266" fmla="val 397"/>
                <a:gd name="f267" fmla="val 1941"/>
                <a:gd name="f268" fmla="val 398"/>
                <a:gd name="f269" fmla="val 399"/>
                <a:gd name="f270" fmla="val 401"/>
                <a:gd name="f271" fmla="val 1960"/>
                <a:gd name="f272" fmla="val 1977"/>
                <a:gd name="f273" fmla="val 406"/>
                <a:gd name="f274" fmla="val 1996"/>
                <a:gd name="f275" fmla="val 408"/>
                <a:gd name="f276" fmla="val 1999"/>
                <a:gd name="f277" fmla="val 2002"/>
                <a:gd name="f278" fmla="val 388"/>
                <a:gd name="f279" fmla="val 2061"/>
                <a:gd name="f280" fmla="val 413"/>
                <a:gd name="f281" fmla="val 2077"/>
                <a:gd name="f282" fmla="val 415"/>
                <a:gd name="f283" fmla="val 2092"/>
                <a:gd name="f284" fmla="val 417"/>
                <a:gd name="f285" fmla="val 2107"/>
                <a:gd name="f286" fmla="val 419"/>
                <a:gd name="f287" fmla="val 2109"/>
                <a:gd name="f288" fmla="val 411"/>
                <a:gd name="f289" fmla="val 2112"/>
                <a:gd name="f290" fmla="val 2114"/>
                <a:gd name="f291" fmla="val 394"/>
                <a:gd name="f292" fmla="val 2099"/>
                <a:gd name="f293" fmla="val 391"/>
                <a:gd name="f294" fmla="val 2085"/>
                <a:gd name="f295" fmla="val 2071"/>
                <a:gd name="f296" fmla="val 2068"/>
                <a:gd name="f297" fmla="val 396"/>
                <a:gd name="f298" fmla="val 2065"/>
                <a:gd name="f299" fmla="val 404"/>
                <a:gd name="f300" fmla="val 2198"/>
                <a:gd name="f301" fmla="val 2185"/>
                <a:gd name="f302" fmla="val 2172"/>
                <a:gd name="f303" fmla="val 2160"/>
                <a:gd name="f304" fmla="val 402"/>
                <a:gd name="f305" fmla="val 2157"/>
                <a:gd name="f306" fmla="val 410"/>
                <a:gd name="f307" fmla="val 2155"/>
                <a:gd name="f308" fmla="val 2152"/>
                <a:gd name="f309" fmla="val 425"/>
                <a:gd name="f310" fmla="val 2166"/>
                <a:gd name="f311" fmla="val 2178"/>
                <a:gd name="f312" fmla="val 428"/>
                <a:gd name="f313" fmla="val 2191"/>
                <a:gd name="f314" fmla="val 430"/>
                <a:gd name="f315" fmla="val 2194"/>
                <a:gd name="f316" fmla="val 423"/>
                <a:gd name="f317" fmla="val 2196"/>
                <a:gd name="f318" fmla="val 416"/>
                <a:gd name="f319" fmla="val 2278"/>
                <a:gd name="f320" fmla="val 2265"/>
                <a:gd name="f321" fmla="val 2255"/>
                <a:gd name="f322" fmla="val 2244"/>
                <a:gd name="f323" fmla="val 2241"/>
                <a:gd name="f324" fmla="val 2239"/>
                <a:gd name="f325" fmla="val 429"/>
                <a:gd name="f326" fmla="val 2237"/>
                <a:gd name="f327" fmla="val 436"/>
                <a:gd name="f328" fmla="val 2249"/>
                <a:gd name="f329" fmla="val 2260"/>
                <a:gd name="f330" fmla="val 439"/>
                <a:gd name="f331" fmla="val 2271"/>
                <a:gd name="f332" fmla="val 440"/>
                <a:gd name="f333" fmla="val 2274"/>
                <a:gd name="f334" fmla="val 433"/>
                <a:gd name="f335" fmla="val 2275"/>
                <a:gd name="f336" fmla="val 2312"/>
                <a:gd name="f337" fmla="val 2310"/>
                <a:gd name="f338" fmla="val 2308"/>
                <a:gd name="f339" fmla="val 2306"/>
                <a:gd name="f340" fmla="val 444"/>
                <a:gd name="f341" fmla="val 2334"/>
                <a:gd name="f342" fmla="val 453"/>
                <a:gd name="f343" fmla="val 2338"/>
                <a:gd name="f344" fmla="val 451"/>
                <a:gd name="f345" fmla="val 2339"/>
                <a:gd name="f346" fmla="val 432"/>
                <a:gd name="f347" fmla="val 2331"/>
                <a:gd name="f348" fmla="val 431"/>
                <a:gd name="f349" fmla="val 2322"/>
                <a:gd name="f350" fmla="val 2370"/>
                <a:gd name="f351" fmla="val 2368"/>
                <a:gd name="f352" fmla="val 443"/>
                <a:gd name="f353" fmla="val 2367"/>
                <a:gd name="f354" fmla="val 448"/>
                <a:gd name="f355" fmla="val 2365"/>
                <a:gd name="f356" fmla="val 2374"/>
                <a:gd name="f357" fmla="val 454"/>
                <a:gd name="f358" fmla="val 2383"/>
                <a:gd name="f359" fmla="val 2392"/>
                <a:gd name="f360" fmla="val 452"/>
                <a:gd name="f361" fmla="val 2394"/>
                <a:gd name="f362" fmla="val 447"/>
                <a:gd name="f363" fmla="val 2396"/>
                <a:gd name="f364" fmla="val 2387"/>
                <a:gd name="f365" fmla="val 2379"/>
                <a:gd name="f366" fmla="val 2449"/>
                <a:gd name="f367" fmla="val 449"/>
                <a:gd name="f368" fmla="val 2440"/>
                <a:gd name="f369" fmla="val 2426"/>
                <a:gd name="f370" fmla="val 2425"/>
                <a:gd name="f371" fmla="val 462"/>
                <a:gd name="f372" fmla="val 2433"/>
                <a:gd name="f373" fmla="val 2447"/>
                <a:gd name="f374" fmla="val 471"/>
                <a:gd name="f375" fmla="val 2468"/>
                <a:gd name="f376" fmla="val 2476"/>
                <a:gd name="f377" fmla="val 463"/>
                <a:gd name="f378" fmla="val 2487"/>
                <a:gd name="f379" fmla="val 2490"/>
                <a:gd name="f380" fmla="val 2481"/>
                <a:gd name="f381" fmla="val 2471"/>
                <a:gd name="f382" fmla="+- 0 0 -90"/>
                <a:gd name="f383" fmla="*/ f4 1 2810"/>
                <a:gd name="f384" fmla="*/ f5 1 659"/>
                <a:gd name="f385" fmla="val f6"/>
                <a:gd name="f386" fmla="val f7"/>
                <a:gd name="f387" fmla="val f8"/>
                <a:gd name="f388" fmla="*/ f382 f0 1"/>
                <a:gd name="f389" fmla="+- f387 0 f385"/>
                <a:gd name="f390" fmla="+- f386 0 f385"/>
                <a:gd name="f391" fmla="*/ f388 1 f3"/>
                <a:gd name="f392" fmla="*/ f390 1 2810"/>
                <a:gd name="f393" fmla="*/ f389 1 659"/>
                <a:gd name="f394" fmla="*/ 30 f390 1"/>
                <a:gd name="f395" fmla="*/ 1 f389 1"/>
                <a:gd name="f396" fmla="*/ 934 f390 1"/>
                <a:gd name="f397" fmla="*/ 61 f389 1"/>
                <a:gd name="f398" fmla="*/ 1235 f390 1"/>
                <a:gd name="f399" fmla="*/ 121 f389 1"/>
                <a:gd name="f400" fmla="*/ 2009 f390 1"/>
                <a:gd name="f401" fmla="*/ 304 f389 1"/>
                <a:gd name="f402" fmla="*/ 2801 f390 1"/>
                <a:gd name="f403" fmla="*/ 456 f389 1"/>
                <a:gd name="f404" fmla="*/ 2810 f390 1"/>
                <a:gd name="f405" fmla="*/ 469 f389 1"/>
                <a:gd name="f406" fmla="*/ 2795 f390 1"/>
                <a:gd name="f407" fmla="*/ 505 f389 1"/>
                <a:gd name="f408" fmla="*/ 2597 f390 1"/>
                <a:gd name="f409" fmla="*/ 646 f389 1"/>
                <a:gd name="f410" fmla="*/ 880 f390 1"/>
                <a:gd name="f411" fmla="*/ 658 f389 1"/>
                <a:gd name="f412" fmla="*/ 389 f390 1"/>
                <a:gd name="f413" fmla="*/ 645 f389 1"/>
                <a:gd name="f414" fmla="*/ 246 f390 1"/>
                <a:gd name="f415" fmla="*/ 476 f389 1"/>
                <a:gd name="f416" fmla="*/ 0 f390 1"/>
                <a:gd name="f417" fmla="*/ 28 f389 1"/>
                <a:gd name="f418" fmla="*/ 1241 f390 1"/>
                <a:gd name="f419" fmla="*/ 226 f389 1"/>
                <a:gd name="f420" fmla="*/ 1167 f390 1"/>
                <a:gd name="f421" fmla="*/ 160 f389 1"/>
                <a:gd name="f422" fmla="*/ 917 f390 1"/>
                <a:gd name="f423" fmla="*/ 127 f389 1"/>
                <a:gd name="f424" fmla="*/ 441 f390 1"/>
                <a:gd name="f425" fmla="*/ 87 f389 1"/>
                <a:gd name="f426" fmla="*/ 133 f390 1"/>
                <a:gd name="f427" fmla="*/ 73 f389 1"/>
                <a:gd name="f428" fmla="*/ 168 f390 1"/>
                <a:gd name="f429" fmla="*/ 134 f389 1"/>
                <a:gd name="f430" fmla="*/ 492 f390 1"/>
                <a:gd name="f431" fmla="*/ 154 f389 1"/>
                <a:gd name="f432" fmla="*/ 192 f389 1"/>
                <a:gd name="f433" fmla="*/ 1354 f390 1"/>
                <a:gd name="f434" fmla="*/ 268 f389 1"/>
                <a:gd name="f435" fmla="*/ 1405 f390 1"/>
                <a:gd name="f436" fmla="*/ 323 f389 1"/>
                <a:gd name="f437" fmla="*/ 1751 f390 1"/>
                <a:gd name="f438" fmla="*/ 372 f389 1"/>
                <a:gd name="f439" fmla="*/ 1882 f390 1"/>
                <a:gd name="f440" fmla="*/ 393 f389 1"/>
                <a:gd name="f441" fmla="*/ 1832 f390 1"/>
                <a:gd name="f442" fmla="*/ 348 f389 1"/>
                <a:gd name="f443" fmla="*/ 1981 f390 1"/>
                <a:gd name="f444" fmla="*/ 373 f389 1"/>
                <a:gd name="f445" fmla="*/ 1942 f390 1"/>
                <a:gd name="f446" fmla="*/ 401 f389 1"/>
                <a:gd name="f447" fmla="*/ 2006 f390 1"/>
                <a:gd name="f448" fmla="*/ 378 f389 1"/>
                <a:gd name="f449" fmla="*/ 2107 f390 1"/>
                <a:gd name="f450" fmla="*/ 419 f389 1"/>
                <a:gd name="f451" fmla="*/ 2071 f390 1"/>
                <a:gd name="f452" fmla="*/ 387 f389 1"/>
                <a:gd name="f453" fmla="*/ 2198 f390 1"/>
                <a:gd name="f454" fmla="*/ 408 f389 1"/>
                <a:gd name="f455" fmla="*/ 2152 f390 1"/>
                <a:gd name="f456" fmla="*/ 425 f389 1"/>
                <a:gd name="f457" fmla="*/ 2244 f390 1"/>
                <a:gd name="f458" fmla="*/ 415 f389 1"/>
                <a:gd name="f459" fmla="*/ 2271 f390 1"/>
                <a:gd name="f460" fmla="*/ 440 f389 1"/>
                <a:gd name="f461" fmla="*/ 2312 f390 1"/>
                <a:gd name="f462" fmla="*/ 427 f389 1"/>
                <a:gd name="f463" fmla="*/ 2339 f390 1"/>
                <a:gd name="f464" fmla="*/ 432 f389 1"/>
                <a:gd name="f465" fmla="*/ 2370 f390 1"/>
                <a:gd name="f466" fmla="*/ 437 f389 1"/>
                <a:gd name="f467" fmla="*/ 2392 f390 1"/>
                <a:gd name="f468" fmla="*/ 457 f389 1"/>
                <a:gd name="f469" fmla="*/ 2425 f390 1"/>
                <a:gd name="f470" fmla="*/ 462 f389 1"/>
                <a:gd name="f471" fmla="*/ 2468 f390 1"/>
                <a:gd name="f472" fmla="*/ 465 f389 1"/>
                <a:gd name="f473" fmla="+- f391 0 f1"/>
                <a:gd name="f474" fmla="*/ f394 1 2810"/>
                <a:gd name="f475" fmla="*/ f395 1 659"/>
                <a:gd name="f476" fmla="*/ f396 1 2810"/>
                <a:gd name="f477" fmla="*/ f397 1 659"/>
                <a:gd name="f478" fmla="*/ f398 1 2810"/>
                <a:gd name="f479" fmla="*/ f399 1 659"/>
                <a:gd name="f480" fmla="*/ f400 1 2810"/>
                <a:gd name="f481" fmla="*/ f401 1 659"/>
                <a:gd name="f482" fmla="*/ f402 1 2810"/>
                <a:gd name="f483" fmla="*/ f403 1 659"/>
                <a:gd name="f484" fmla="*/ f404 1 2810"/>
                <a:gd name="f485" fmla="*/ f405 1 659"/>
                <a:gd name="f486" fmla="*/ f406 1 2810"/>
                <a:gd name="f487" fmla="*/ f407 1 659"/>
                <a:gd name="f488" fmla="*/ f408 1 2810"/>
                <a:gd name="f489" fmla="*/ f409 1 659"/>
                <a:gd name="f490" fmla="*/ f410 1 2810"/>
                <a:gd name="f491" fmla="*/ f411 1 659"/>
                <a:gd name="f492" fmla="*/ f412 1 2810"/>
                <a:gd name="f493" fmla="*/ f413 1 659"/>
                <a:gd name="f494" fmla="*/ f414 1 2810"/>
                <a:gd name="f495" fmla="*/ f415 1 659"/>
                <a:gd name="f496" fmla="*/ f416 1 2810"/>
                <a:gd name="f497" fmla="*/ f417 1 659"/>
                <a:gd name="f498" fmla="*/ f418 1 2810"/>
                <a:gd name="f499" fmla="*/ f419 1 659"/>
                <a:gd name="f500" fmla="*/ f420 1 2810"/>
                <a:gd name="f501" fmla="*/ f421 1 659"/>
                <a:gd name="f502" fmla="*/ f422 1 2810"/>
                <a:gd name="f503" fmla="*/ f423 1 659"/>
                <a:gd name="f504" fmla="*/ f424 1 2810"/>
                <a:gd name="f505" fmla="*/ f425 1 659"/>
                <a:gd name="f506" fmla="*/ f426 1 2810"/>
                <a:gd name="f507" fmla="*/ f427 1 659"/>
                <a:gd name="f508" fmla="*/ f428 1 2810"/>
                <a:gd name="f509" fmla="*/ f429 1 659"/>
                <a:gd name="f510" fmla="*/ f430 1 2810"/>
                <a:gd name="f511" fmla="*/ f431 1 659"/>
                <a:gd name="f512" fmla="*/ f432 1 659"/>
                <a:gd name="f513" fmla="*/ f433 1 2810"/>
                <a:gd name="f514" fmla="*/ f434 1 659"/>
                <a:gd name="f515" fmla="*/ f435 1 2810"/>
                <a:gd name="f516" fmla="*/ f436 1 659"/>
                <a:gd name="f517" fmla="*/ f437 1 2810"/>
                <a:gd name="f518" fmla="*/ f438 1 659"/>
                <a:gd name="f519" fmla="*/ f439 1 2810"/>
                <a:gd name="f520" fmla="*/ f440 1 659"/>
                <a:gd name="f521" fmla="*/ f441 1 2810"/>
                <a:gd name="f522" fmla="*/ f442 1 659"/>
                <a:gd name="f523" fmla="*/ f443 1 2810"/>
                <a:gd name="f524" fmla="*/ f444 1 659"/>
                <a:gd name="f525" fmla="*/ f445 1 2810"/>
                <a:gd name="f526" fmla="*/ f446 1 659"/>
                <a:gd name="f527" fmla="*/ f447 1 2810"/>
                <a:gd name="f528" fmla="*/ f448 1 659"/>
                <a:gd name="f529" fmla="*/ f449 1 2810"/>
                <a:gd name="f530" fmla="*/ f450 1 659"/>
                <a:gd name="f531" fmla="*/ f451 1 2810"/>
                <a:gd name="f532" fmla="*/ f452 1 659"/>
                <a:gd name="f533" fmla="*/ f453 1 2810"/>
                <a:gd name="f534" fmla="*/ f454 1 659"/>
                <a:gd name="f535" fmla="*/ f455 1 2810"/>
                <a:gd name="f536" fmla="*/ f456 1 659"/>
                <a:gd name="f537" fmla="*/ f457 1 2810"/>
                <a:gd name="f538" fmla="*/ f458 1 659"/>
                <a:gd name="f539" fmla="*/ f459 1 2810"/>
                <a:gd name="f540" fmla="*/ f460 1 659"/>
                <a:gd name="f541" fmla="*/ f461 1 2810"/>
                <a:gd name="f542" fmla="*/ f462 1 659"/>
                <a:gd name="f543" fmla="*/ f463 1 2810"/>
                <a:gd name="f544" fmla="*/ f464 1 659"/>
                <a:gd name="f545" fmla="*/ f465 1 2810"/>
                <a:gd name="f546" fmla="*/ f466 1 659"/>
                <a:gd name="f547" fmla="*/ f467 1 2810"/>
                <a:gd name="f548" fmla="*/ f468 1 659"/>
                <a:gd name="f549" fmla="*/ f469 1 2810"/>
                <a:gd name="f550" fmla="*/ f470 1 659"/>
                <a:gd name="f551" fmla="*/ f471 1 2810"/>
                <a:gd name="f552" fmla="*/ f472 1 659"/>
                <a:gd name="f553" fmla="*/ 0 1 f392"/>
                <a:gd name="f554" fmla="*/ f386 1 f392"/>
                <a:gd name="f555" fmla="*/ 0 1 f393"/>
                <a:gd name="f556" fmla="*/ f387 1 f393"/>
                <a:gd name="f557" fmla="*/ f474 1 f392"/>
                <a:gd name="f558" fmla="*/ f475 1 f393"/>
                <a:gd name="f559" fmla="*/ f476 1 f392"/>
                <a:gd name="f560" fmla="*/ f477 1 f393"/>
                <a:gd name="f561" fmla="*/ f478 1 f392"/>
                <a:gd name="f562" fmla="*/ f479 1 f393"/>
                <a:gd name="f563" fmla="*/ f480 1 f392"/>
                <a:gd name="f564" fmla="*/ f481 1 f393"/>
                <a:gd name="f565" fmla="*/ f482 1 f392"/>
                <a:gd name="f566" fmla="*/ f483 1 f393"/>
                <a:gd name="f567" fmla="*/ f484 1 f392"/>
                <a:gd name="f568" fmla="*/ f485 1 f393"/>
                <a:gd name="f569" fmla="*/ f486 1 f392"/>
                <a:gd name="f570" fmla="*/ f487 1 f393"/>
                <a:gd name="f571" fmla="*/ f488 1 f392"/>
                <a:gd name="f572" fmla="*/ f489 1 f393"/>
                <a:gd name="f573" fmla="*/ f490 1 f392"/>
                <a:gd name="f574" fmla="*/ f491 1 f393"/>
                <a:gd name="f575" fmla="*/ f492 1 f392"/>
                <a:gd name="f576" fmla="*/ f493 1 f393"/>
                <a:gd name="f577" fmla="*/ f494 1 f392"/>
                <a:gd name="f578" fmla="*/ f495 1 f393"/>
                <a:gd name="f579" fmla="*/ f496 1 f392"/>
                <a:gd name="f580" fmla="*/ f497 1 f393"/>
                <a:gd name="f581" fmla="*/ f498 1 f392"/>
                <a:gd name="f582" fmla="*/ f499 1 f393"/>
                <a:gd name="f583" fmla="*/ f500 1 f392"/>
                <a:gd name="f584" fmla="*/ f501 1 f393"/>
                <a:gd name="f585" fmla="*/ f502 1 f392"/>
                <a:gd name="f586" fmla="*/ f503 1 f393"/>
                <a:gd name="f587" fmla="*/ f504 1 f392"/>
                <a:gd name="f588" fmla="*/ f505 1 f393"/>
                <a:gd name="f589" fmla="*/ f506 1 f392"/>
                <a:gd name="f590" fmla="*/ f507 1 f393"/>
                <a:gd name="f591" fmla="*/ f508 1 f392"/>
                <a:gd name="f592" fmla="*/ f509 1 f393"/>
                <a:gd name="f593" fmla="*/ f510 1 f392"/>
                <a:gd name="f594" fmla="*/ f511 1 f393"/>
                <a:gd name="f595" fmla="*/ f512 1 f393"/>
                <a:gd name="f596" fmla="*/ f513 1 f392"/>
                <a:gd name="f597" fmla="*/ f514 1 f393"/>
                <a:gd name="f598" fmla="*/ f515 1 f392"/>
                <a:gd name="f599" fmla="*/ f516 1 f393"/>
                <a:gd name="f600" fmla="*/ f517 1 f392"/>
                <a:gd name="f601" fmla="*/ f518 1 f393"/>
                <a:gd name="f602" fmla="*/ f519 1 f392"/>
                <a:gd name="f603" fmla="*/ f520 1 f393"/>
                <a:gd name="f604" fmla="*/ f521 1 f392"/>
                <a:gd name="f605" fmla="*/ f522 1 f393"/>
                <a:gd name="f606" fmla="*/ f523 1 f392"/>
                <a:gd name="f607" fmla="*/ f524 1 f393"/>
                <a:gd name="f608" fmla="*/ f525 1 f392"/>
                <a:gd name="f609" fmla="*/ f526 1 f393"/>
                <a:gd name="f610" fmla="*/ f527 1 f392"/>
                <a:gd name="f611" fmla="*/ f528 1 f393"/>
                <a:gd name="f612" fmla="*/ f529 1 f392"/>
                <a:gd name="f613" fmla="*/ f530 1 f393"/>
                <a:gd name="f614" fmla="*/ f531 1 f392"/>
                <a:gd name="f615" fmla="*/ f532 1 f393"/>
                <a:gd name="f616" fmla="*/ f533 1 f392"/>
                <a:gd name="f617" fmla="*/ f534 1 f393"/>
                <a:gd name="f618" fmla="*/ f535 1 f392"/>
                <a:gd name="f619" fmla="*/ f536 1 f393"/>
                <a:gd name="f620" fmla="*/ f537 1 f392"/>
                <a:gd name="f621" fmla="*/ f538 1 f393"/>
                <a:gd name="f622" fmla="*/ f539 1 f392"/>
                <a:gd name="f623" fmla="*/ f540 1 f393"/>
                <a:gd name="f624" fmla="*/ f541 1 f392"/>
                <a:gd name="f625" fmla="*/ f542 1 f393"/>
                <a:gd name="f626" fmla="*/ f543 1 f392"/>
                <a:gd name="f627" fmla="*/ f544 1 f393"/>
                <a:gd name="f628" fmla="*/ f545 1 f392"/>
                <a:gd name="f629" fmla="*/ f546 1 f393"/>
                <a:gd name="f630" fmla="*/ f547 1 f392"/>
                <a:gd name="f631" fmla="*/ f548 1 f393"/>
                <a:gd name="f632" fmla="*/ f549 1 f392"/>
                <a:gd name="f633" fmla="*/ f550 1 f393"/>
                <a:gd name="f634" fmla="*/ f551 1 f392"/>
                <a:gd name="f635" fmla="*/ f552 1 f393"/>
                <a:gd name="f636" fmla="*/ f553 f383 1"/>
                <a:gd name="f637" fmla="*/ f554 f383 1"/>
                <a:gd name="f638" fmla="*/ f556 f384 1"/>
                <a:gd name="f639" fmla="*/ f555 f384 1"/>
                <a:gd name="f640" fmla="*/ f557 f383 1"/>
                <a:gd name="f641" fmla="*/ f558 f384 1"/>
                <a:gd name="f642" fmla="*/ f559 f383 1"/>
                <a:gd name="f643" fmla="*/ f560 f384 1"/>
                <a:gd name="f644" fmla="*/ f561 f383 1"/>
                <a:gd name="f645" fmla="*/ f562 f384 1"/>
                <a:gd name="f646" fmla="*/ f563 f383 1"/>
                <a:gd name="f647" fmla="*/ f564 f384 1"/>
                <a:gd name="f648" fmla="*/ f565 f383 1"/>
                <a:gd name="f649" fmla="*/ f566 f384 1"/>
                <a:gd name="f650" fmla="*/ f567 f383 1"/>
                <a:gd name="f651" fmla="*/ f568 f384 1"/>
                <a:gd name="f652" fmla="*/ f569 f383 1"/>
                <a:gd name="f653" fmla="*/ f570 f384 1"/>
                <a:gd name="f654" fmla="*/ f571 f383 1"/>
                <a:gd name="f655" fmla="*/ f572 f384 1"/>
                <a:gd name="f656" fmla="*/ f573 f383 1"/>
                <a:gd name="f657" fmla="*/ f574 f384 1"/>
                <a:gd name="f658" fmla="*/ f575 f383 1"/>
                <a:gd name="f659" fmla="*/ f576 f384 1"/>
                <a:gd name="f660" fmla="*/ f577 f383 1"/>
                <a:gd name="f661" fmla="*/ f578 f384 1"/>
                <a:gd name="f662" fmla="*/ f579 f383 1"/>
                <a:gd name="f663" fmla="*/ f580 f384 1"/>
                <a:gd name="f664" fmla="*/ f581 f383 1"/>
                <a:gd name="f665" fmla="*/ f582 f384 1"/>
                <a:gd name="f666" fmla="*/ f583 f383 1"/>
                <a:gd name="f667" fmla="*/ f584 f384 1"/>
                <a:gd name="f668" fmla="*/ f585 f383 1"/>
                <a:gd name="f669" fmla="*/ f586 f384 1"/>
                <a:gd name="f670" fmla="*/ f587 f383 1"/>
                <a:gd name="f671" fmla="*/ f588 f384 1"/>
                <a:gd name="f672" fmla="*/ f589 f383 1"/>
                <a:gd name="f673" fmla="*/ f590 f384 1"/>
                <a:gd name="f674" fmla="*/ f591 f383 1"/>
                <a:gd name="f675" fmla="*/ f592 f384 1"/>
                <a:gd name="f676" fmla="*/ f593 f383 1"/>
                <a:gd name="f677" fmla="*/ f594 f384 1"/>
                <a:gd name="f678" fmla="*/ f595 f384 1"/>
                <a:gd name="f679" fmla="*/ f596 f383 1"/>
                <a:gd name="f680" fmla="*/ f597 f384 1"/>
                <a:gd name="f681" fmla="*/ f598 f383 1"/>
                <a:gd name="f682" fmla="*/ f599 f384 1"/>
                <a:gd name="f683" fmla="*/ f600 f383 1"/>
                <a:gd name="f684" fmla="*/ f601 f384 1"/>
                <a:gd name="f685" fmla="*/ f602 f383 1"/>
                <a:gd name="f686" fmla="*/ f603 f384 1"/>
                <a:gd name="f687" fmla="*/ f604 f383 1"/>
                <a:gd name="f688" fmla="*/ f605 f384 1"/>
                <a:gd name="f689" fmla="*/ f606 f383 1"/>
                <a:gd name="f690" fmla="*/ f607 f384 1"/>
                <a:gd name="f691" fmla="*/ f608 f383 1"/>
                <a:gd name="f692" fmla="*/ f609 f384 1"/>
                <a:gd name="f693" fmla="*/ f610 f383 1"/>
                <a:gd name="f694" fmla="*/ f611 f384 1"/>
                <a:gd name="f695" fmla="*/ f612 f383 1"/>
                <a:gd name="f696" fmla="*/ f613 f384 1"/>
                <a:gd name="f697" fmla="*/ f614 f383 1"/>
                <a:gd name="f698" fmla="*/ f615 f384 1"/>
                <a:gd name="f699" fmla="*/ f616 f383 1"/>
                <a:gd name="f700" fmla="*/ f617 f384 1"/>
                <a:gd name="f701" fmla="*/ f618 f383 1"/>
                <a:gd name="f702" fmla="*/ f619 f384 1"/>
                <a:gd name="f703" fmla="*/ f620 f383 1"/>
                <a:gd name="f704" fmla="*/ f621 f384 1"/>
                <a:gd name="f705" fmla="*/ f622 f383 1"/>
                <a:gd name="f706" fmla="*/ f623 f384 1"/>
                <a:gd name="f707" fmla="*/ f624 f383 1"/>
                <a:gd name="f708" fmla="*/ f625 f384 1"/>
                <a:gd name="f709" fmla="*/ f626 f383 1"/>
                <a:gd name="f710" fmla="*/ f627 f384 1"/>
                <a:gd name="f711" fmla="*/ f628 f383 1"/>
                <a:gd name="f712" fmla="*/ f629 f384 1"/>
                <a:gd name="f713" fmla="*/ f630 f383 1"/>
                <a:gd name="f714" fmla="*/ f631 f384 1"/>
                <a:gd name="f715" fmla="*/ f632 f383 1"/>
                <a:gd name="f716" fmla="*/ f633 f384 1"/>
                <a:gd name="f717" fmla="*/ f634 f383 1"/>
                <a:gd name="f718" fmla="*/ f635 f3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3">
                  <a:pos x="f640" y="f641"/>
                </a:cxn>
                <a:cxn ang="f473">
                  <a:pos x="f642" y="f643"/>
                </a:cxn>
                <a:cxn ang="f473">
                  <a:pos x="f644" y="f645"/>
                </a:cxn>
                <a:cxn ang="f473">
                  <a:pos x="f646" y="f647"/>
                </a:cxn>
                <a:cxn ang="f473">
                  <a:pos x="f648" y="f649"/>
                </a:cxn>
                <a:cxn ang="f473">
                  <a:pos x="f650" y="f651"/>
                </a:cxn>
                <a:cxn ang="f473">
                  <a:pos x="f652" y="f653"/>
                </a:cxn>
                <a:cxn ang="f473">
                  <a:pos x="f654" y="f655"/>
                </a:cxn>
                <a:cxn ang="f473">
                  <a:pos x="f656" y="f657"/>
                </a:cxn>
                <a:cxn ang="f473">
                  <a:pos x="f658" y="f659"/>
                </a:cxn>
                <a:cxn ang="f473">
                  <a:pos x="f660" y="f661"/>
                </a:cxn>
                <a:cxn ang="f473">
                  <a:pos x="f662" y="f663"/>
                </a:cxn>
                <a:cxn ang="f473">
                  <a:pos x="f664" y="f665"/>
                </a:cxn>
                <a:cxn ang="f473">
                  <a:pos x="f666" y="f667"/>
                </a:cxn>
                <a:cxn ang="f473">
                  <a:pos x="f668" y="f669"/>
                </a:cxn>
                <a:cxn ang="f473">
                  <a:pos x="f670" y="f671"/>
                </a:cxn>
                <a:cxn ang="f473">
                  <a:pos x="f672" y="f673"/>
                </a:cxn>
                <a:cxn ang="f473">
                  <a:pos x="f674" y="f675"/>
                </a:cxn>
                <a:cxn ang="f473">
                  <a:pos x="f676" y="f677"/>
                </a:cxn>
                <a:cxn ang="f473">
                  <a:pos x="f642" y="f678"/>
                </a:cxn>
                <a:cxn ang="f473">
                  <a:pos x="f664" y="f665"/>
                </a:cxn>
                <a:cxn ang="f473">
                  <a:pos x="f679" y="f680"/>
                </a:cxn>
                <a:cxn ang="f473">
                  <a:pos x="f681" y="f682"/>
                </a:cxn>
                <a:cxn ang="f473">
                  <a:pos x="f683" y="f684"/>
                </a:cxn>
                <a:cxn ang="f473">
                  <a:pos x="f685" y="f686"/>
                </a:cxn>
                <a:cxn ang="f473">
                  <a:pos x="f687" y="f688"/>
                </a:cxn>
                <a:cxn ang="f473">
                  <a:pos x="f685" y="f686"/>
                </a:cxn>
                <a:cxn ang="f473">
                  <a:pos x="f689" y="f690"/>
                </a:cxn>
                <a:cxn ang="f473">
                  <a:pos x="f691" y="f692"/>
                </a:cxn>
                <a:cxn ang="f473">
                  <a:pos x="f693" y="f694"/>
                </a:cxn>
                <a:cxn ang="f473">
                  <a:pos x="f695" y="f696"/>
                </a:cxn>
                <a:cxn ang="f473">
                  <a:pos x="f697" y="f698"/>
                </a:cxn>
                <a:cxn ang="f473">
                  <a:pos x="f699" y="f700"/>
                </a:cxn>
                <a:cxn ang="f473">
                  <a:pos x="f701" y="f702"/>
                </a:cxn>
                <a:cxn ang="f473">
                  <a:pos x="f699" y="f700"/>
                </a:cxn>
                <a:cxn ang="f473">
                  <a:pos x="f703" y="f704"/>
                </a:cxn>
                <a:cxn ang="f473">
                  <a:pos x="f705" y="f706"/>
                </a:cxn>
                <a:cxn ang="f473">
                  <a:pos x="f707" y="f708"/>
                </a:cxn>
                <a:cxn ang="f473">
                  <a:pos x="f709" y="f710"/>
                </a:cxn>
                <a:cxn ang="f473">
                  <a:pos x="f711" y="f712"/>
                </a:cxn>
                <a:cxn ang="f473">
                  <a:pos x="f713" y="f714"/>
                </a:cxn>
                <a:cxn ang="f473">
                  <a:pos x="f711" y="f712"/>
                </a:cxn>
                <a:cxn ang="f473">
                  <a:pos x="f715" y="f716"/>
                </a:cxn>
                <a:cxn ang="f473">
                  <a:pos x="f717" y="f718"/>
                </a:cxn>
                <a:cxn ang="f473">
                  <a:pos x="f717" y="f718"/>
                </a:cxn>
              </a:cxnLst>
              <a:rect l="f636" t="f639" r="f637" b="f638"/>
              <a:pathLst>
                <a:path w="2810" h="659">
                  <a:moveTo>
                    <a:pt x="f6" y="f9"/>
                  </a:moveTo>
                  <a:cubicBezTo>
                    <a:pt x="f9" y="f10"/>
                    <a:pt x="f11" y="f6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1"/>
                    <a:pt x="f63" y="f64"/>
                    <a:pt x="f7" y="f64"/>
                  </a:cubicBezTo>
                  <a:cubicBezTo>
                    <a:pt x="f7" y="f65"/>
                    <a:pt x="f7" y="f66"/>
                    <a:pt x="f7" y="f67"/>
                  </a:cubicBezTo>
                  <a:cubicBezTo>
                    <a:pt x="f68" y="f69"/>
                    <a:pt x="f70" y="f71"/>
                    <a:pt x="f62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1"/>
                    <a:pt x="f103" y="f8"/>
                    <a:pt x="f104" y="f101"/>
                  </a:cubicBezTo>
                  <a:cubicBezTo>
                    <a:pt x="f105" y="f101"/>
                    <a:pt x="f106" y="f107"/>
                    <a:pt x="f108" y="f8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5" y="f125"/>
                  </a:cubicBezTo>
                  <a:cubicBezTo>
                    <a:pt x="f10" y="f21"/>
                    <a:pt x="f126" y="f127"/>
                    <a:pt x="f6" y="f19"/>
                  </a:cubicBezTo>
                  <a:cubicBezTo>
                    <a:pt x="f6" y="f128"/>
                    <a:pt x="f6" y="f129"/>
                    <a:pt x="f6" y="f9"/>
                  </a:cubicBezTo>
                  <a:close/>
                  <a:moveTo>
                    <a:pt x="f130" y="f131"/>
                  </a:moveTo>
                  <a:cubicBezTo>
                    <a:pt x="f130" y="f132"/>
                    <a:pt x="f133" y="f134"/>
                    <a:pt x="f133" y="f135"/>
                  </a:cubicBezTo>
                  <a:cubicBezTo>
                    <a:pt x="f34" y="f14"/>
                    <a:pt x="f136" y="f137"/>
                    <a:pt x="f138" y="f139"/>
                  </a:cubicBezTo>
                  <a:cubicBezTo>
                    <a:pt x="f140" y="f121"/>
                    <a:pt x="f141" y="f142"/>
                    <a:pt x="f143" y="f142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4" y="f166"/>
                  </a:cubicBezTo>
                  <a:cubicBezTo>
                    <a:pt x="f3" y="f167"/>
                    <a:pt x="f121" y="f166"/>
                    <a:pt x="f168" y="f166"/>
                  </a:cubicBezTo>
                  <a:cubicBezTo>
                    <a:pt x="f169" y="f170"/>
                    <a:pt x="f171" y="f172"/>
                    <a:pt x="f173" y="f149"/>
                  </a:cubicBezTo>
                  <a:cubicBezTo>
                    <a:pt x="f121" y="f174"/>
                    <a:pt x="f175" y="f176"/>
                    <a:pt x="f177" y="f176"/>
                  </a:cubicBezTo>
                  <a:cubicBezTo>
                    <a:pt x="f178" y="f179"/>
                    <a:pt x="f180" y="f179"/>
                    <a:pt x="f132" y="f181"/>
                  </a:cubicBezTo>
                  <a:cubicBezTo>
                    <a:pt x="f182" y="f183"/>
                    <a:pt x="f106" y="f171"/>
                    <a:pt x="f184" y="f142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24" y="f195"/>
                  </a:cubicBezTo>
                  <a:cubicBezTo>
                    <a:pt x="f196" y="f197"/>
                    <a:pt x="f198" y="f180"/>
                    <a:pt x="f199" y="f200"/>
                  </a:cubicBezTo>
                  <a:cubicBezTo>
                    <a:pt x="f201" y="f202"/>
                    <a:pt x="f203" y="f204"/>
                    <a:pt x="f130" y="f131"/>
                  </a:cubicBezTo>
                  <a:close/>
                  <a:moveTo>
                    <a:pt x="f205" y="f206"/>
                  </a:move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182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06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109"/>
                  </a:cubicBezTo>
                  <a:cubicBezTo>
                    <a:pt x="f234" y="f2"/>
                    <a:pt x="f235" y="f226"/>
                    <a:pt x="f205" y="f206"/>
                  </a:cubicBezTo>
                  <a:close/>
                  <a:moveTo>
                    <a:pt x="f236" y="f237"/>
                  </a:move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26"/>
                  </a:cubicBezTo>
                  <a:cubicBezTo>
                    <a:pt x="f249" y="f228"/>
                    <a:pt x="f250" y="f109"/>
                    <a:pt x="f251" y="f252"/>
                  </a:cubicBezTo>
                  <a:cubicBezTo>
                    <a:pt x="f253" y="f254"/>
                    <a:pt x="f255" y="f256"/>
                    <a:pt x="f236" y="f237"/>
                  </a:cubicBezTo>
                  <a:close/>
                  <a:moveTo>
                    <a:pt x="f257" y="f258"/>
                  </a:moveTo>
                  <a:cubicBezTo>
                    <a:pt x="f259" y="f260"/>
                    <a:pt x="f261" y="f16"/>
                    <a:pt x="f262" y="f263"/>
                  </a:cubicBezTo>
                  <a:cubicBezTo>
                    <a:pt x="f264" y="f232"/>
                    <a:pt x="f264" y="f232"/>
                    <a:pt x="f265" y="f266"/>
                  </a:cubicBezTo>
                  <a:cubicBezTo>
                    <a:pt x="f267" y="f268"/>
                    <a:pt x="f265" y="f269"/>
                    <a:pt x="f265" y="f270"/>
                  </a:cubicBezTo>
                  <a:cubicBezTo>
                    <a:pt x="f271" y="f106"/>
                    <a:pt x="f272" y="f273"/>
                    <a:pt x="f274" y="f275"/>
                  </a:cubicBezTo>
                  <a:cubicBezTo>
                    <a:pt x="f276" y="f268"/>
                    <a:pt x="f277" y="f278"/>
                    <a:pt x="f257" y="f258"/>
                  </a:cubicBezTo>
                  <a:close/>
                  <a:moveTo>
                    <a:pt x="f279" y="f280"/>
                  </a:move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106"/>
                    <a:pt x="f290" y="f291"/>
                  </a:cubicBezTo>
                  <a:cubicBezTo>
                    <a:pt x="f292" y="f293"/>
                    <a:pt x="f294" y="f108"/>
                    <a:pt x="f295" y="f254"/>
                  </a:cubicBezTo>
                  <a:cubicBezTo>
                    <a:pt x="f296" y="f297"/>
                    <a:pt x="f298" y="f299"/>
                    <a:pt x="f279" y="f280"/>
                  </a:cubicBezTo>
                  <a:close/>
                  <a:moveTo>
                    <a:pt x="f300" y="f275"/>
                  </a:moveTo>
                  <a:cubicBezTo>
                    <a:pt x="f301" y="f273"/>
                    <a:pt x="f302" y="f299"/>
                    <a:pt x="f303" y="f304"/>
                  </a:cubicBezTo>
                  <a:cubicBezTo>
                    <a:pt x="f305" y="f306"/>
                    <a:pt x="f307" y="f284"/>
                    <a:pt x="f308" y="f309"/>
                  </a:cubicBezTo>
                  <a:cubicBezTo>
                    <a:pt x="f310" y="f57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00" y="f275"/>
                  </a:cubicBezTo>
                  <a:close/>
                  <a:moveTo>
                    <a:pt x="f319" y="f105"/>
                  </a:moveTo>
                  <a:cubicBezTo>
                    <a:pt x="f320" y="f286"/>
                    <a:pt x="f321" y="f284"/>
                    <a:pt x="f322" y="f282"/>
                  </a:cubicBezTo>
                  <a:cubicBezTo>
                    <a:pt x="f323" y="f316"/>
                    <a:pt x="f324" y="f325"/>
                    <a:pt x="f326" y="f327"/>
                  </a:cubicBezTo>
                  <a:cubicBezTo>
                    <a:pt x="f328" y="f104"/>
                    <a:pt x="f329" y="f330"/>
                    <a:pt x="f331" y="f332"/>
                  </a:cubicBezTo>
                  <a:cubicBezTo>
                    <a:pt x="f333" y="f334"/>
                    <a:pt x="f335" y="f312"/>
                    <a:pt x="f319" y="f105"/>
                  </a:cubicBezTo>
                  <a:close/>
                  <a:moveTo>
                    <a:pt x="f336" y="f57"/>
                  </a:moveTo>
                  <a:cubicBezTo>
                    <a:pt x="f337" y="f334"/>
                    <a:pt x="f338" y="f330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25"/>
                    <a:pt x="f336" y="f57"/>
                  </a:cubicBezTo>
                  <a:close/>
                  <a:moveTo>
                    <a:pt x="f350" y="f104"/>
                  </a:moveTo>
                  <a:cubicBezTo>
                    <a:pt x="f351" y="f352"/>
                    <a:pt x="f353" y="f354"/>
                    <a:pt x="f355" y="f342"/>
                  </a:cubicBezTo>
                  <a:cubicBezTo>
                    <a:pt x="f356" y="f357"/>
                    <a:pt x="f358" y="f61"/>
                    <a:pt x="f359" y="f64"/>
                  </a:cubicBezTo>
                  <a:cubicBezTo>
                    <a:pt x="f52" y="f360"/>
                    <a:pt x="f361" y="f362"/>
                    <a:pt x="f363" y="f59"/>
                  </a:cubicBezTo>
                  <a:cubicBezTo>
                    <a:pt x="f364" y="f332"/>
                    <a:pt x="f365" y="f330"/>
                    <a:pt x="f350" y="f104"/>
                  </a:cubicBezTo>
                  <a:close/>
                  <a:moveTo>
                    <a:pt x="f366" y="f367"/>
                  </a:moveTo>
                  <a:cubicBezTo>
                    <a:pt x="f368" y="f344"/>
                    <a:pt x="f369" y="f330"/>
                    <a:pt x="f370" y="f371"/>
                  </a:cubicBezTo>
                  <a:cubicBezTo>
                    <a:pt x="f372" y="f61"/>
                    <a:pt x="f373" y="f374"/>
                    <a:pt x="f366" y="f367"/>
                  </a:cubicBezTo>
                  <a:close/>
                  <a:moveTo>
                    <a:pt x="f375" y="f66"/>
                  </a:moveTo>
                  <a:cubicBezTo>
                    <a:pt x="f376" y="f377"/>
                    <a:pt x="f378" y="f71"/>
                    <a:pt x="f379" y="f64"/>
                  </a:cubicBezTo>
                  <a:cubicBezTo>
                    <a:pt x="f380" y="f61"/>
                    <a:pt x="f381" y="f354"/>
                    <a:pt x="f375" y="f6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CA890287-8F59-2F7A-D4D8-8DCCF5D2D8A1}"/>
                </a:ext>
              </a:extLst>
            </p:cNvPr>
            <p:cNvSpPr/>
            <p:nvPr/>
          </p:nvSpPr>
          <p:spPr>
            <a:xfrm>
              <a:off x="6124047" y="2783150"/>
              <a:ext cx="2428874" cy="6392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97"/>
                <a:gd name="f7" fmla="val 591"/>
                <a:gd name="f8" fmla="val 143"/>
                <a:gd name="f9" fmla="val 15"/>
                <a:gd name="f10" fmla="val 133"/>
                <a:gd name="f11" fmla="val 29"/>
                <a:gd name="f12" fmla="val 122"/>
                <a:gd name="f13" fmla="val 45"/>
                <a:gd name="f14" fmla="val 113"/>
                <a:gd name="f15" fmla="val 132"/>
                <a:gd name="f16" fmla="val 64"/>
                <a:gd name="f17" fmla="val 227"/>
                <a:gd name="f18" fmla="val 35"/>
                <a:gd name="f19" fmla="val 325"/>
                <a:gd name="f20" fmla="val 16"/>
                <a:gd name="f21" fmla="val 392"/>
                <a:gd name="f22" fmla="val 4"/>
                <a:gd name="f23" fmla="val 459"/>
                <a:gd name="f24" fmla="val 526"/>
                <a:gd name="f25" fmla="val 8"/>
                <a:gd name="f26" fmla="val 557"/>
                <a:gd name="f27" fmla="val 12"/>
                <a:gd name="f28" fmla="val 588"/>
                <a:gd name="f29" fmla="val 20"/>
                <a:gd name="f30" fmla="val 617"/>
                <a:gd name="f31" fmla="val 31"/>
                <a:gd name="f32" fmla="val 860"/>
                <a:gd name="f33" fmla="val 126"/>
                <a:gd name="f34" fmla="val 1102"/>
                <a:gd name="f35" fmla="val 220"/>
                <a:gd name="f36" fmla="val 1343"/>
                <a:gd name="f37" fmla="val 317"/>
                <a:gd name="f38" fmla="val 1504"/>
                <a:gd name="f39" fmla="val 381"/>
                <a:gd name="f40" fmla="val 1662"/>
                <a:gd name="f41" fmla="val 449"/>
                <a:gd name="f42" fmla="val 1822"/>
                <a:gd name="f43" fmla="val 515"/>
                <a:gd name="f44" fmla="val 1834"/>
                <a:gd name="f45" fmla="val 520"/>
                <a:gd name="f46" fmla="val 1846"/>
                <a:gd name="f47" fmla="val 1857"/>
                <a:gd name="f48" fmla="val 532"/>
                <a:gd name="f49" fmla="val 1880"/>
                <a:gd name="f50" fmla="val 543"/>
                <a:gd name="f51" fmla="val 1893"/>
                <a:gd name="f52" fmla="val 563"/>
                <a:gd name="f53" fmla="val 1892"/>
                <a:gd name="f54" fmla="val 589"/>
                <a:gd name="f55" fmla="val 1887"/>
                <a:gd name="f56" fmla="val 1882"/>
                <a:gd name="f57" fmla="val 586"/>
                <a:gd name="f58" fmla="val 1554"/>
                <a:gd name="f59" fmla="val 456"/>
                <a:gd name="f60" fmla="val 1226"/>
                <a:gd name="f61" fmla="val 898"/>
                <a:gd name="f62" fmla="val 196"/>
                <a:gd name="f63" fmla="val 786"/>
                <a:gd name="f64" fmla="val 153"/>
                <a:gd name="f65" fmla="val 672"/>
                <a:gd name="f66" fmla="val 117"/>
                <a:gd name="f67" fmla="val 559"/>
                <a:gd name="f68" fmla="val 76"/>
                <a:gd name="f69" fmla="val 486"/>
                <a:gd name="f70" fmla="val 50"/>
                <a:gd name="f71" fmla="val 411"/>
                <a:gd name="f72" fmla="val 51"/>
                <a:gd name="f73" fmla="val 336"/>
                <a:gd name="f74" fmla="val 223"/>
                <a:gd name="f75" fmla="val 83"/>
                <a:gd name="f76" fmla="val 111"/>
                <a:gd name="f77" fmla="val 110"/>
                <a:gd name="f78" fmla="val 2"/>
                <a:gd name="f79" fmla="val 146"/>
                <a:gd name="f80" fmla="val 145"/>
                <a:gd name="f81" fmla="val 1"/>
                <a:gd name="f82" fmla="val 144"/>
                <a:gd name="f83" fmla="+- 0 0 -90"/>
                <a:gd name="f84" fmla="*/ f3 1 1897"/>
                <a:gd name="f85" fmla="*/ f4 1 591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897"/>
                <a:gd name="f94" fmla="*/ f90 1 591"/>
                <a:gd name="f95" fmla="*/ 0 f91 1"/>
                <a:gd name="f96" fmla="*/ 143 f90 1"/>
                <a:gd name="f97" fmla="*/ 45 f91 1"/>
                <a:gd name="f98" fmla="*/ 113 f90 1"/>
                <a:gd name="f99" fmla="*/ 325 f91 1"/>
                <a:gd name="f100" fmla="*/ 16 f90 1"/>
                <a:gd name="f101" fmla="*/ 526 f91 1"/>
                <a:gd name="f102" fmla="*/ 8 f90 1"/>
                <a:gd name="f103" fmla="*/ 617 f91 1"/>
                <a:gd name="f104" fmla="*/ 31 f90 1"/>
                <a:gd name="f105" fmla="*/ 1343 f91 1"/>
                <a:gd name="f106" fmla="*/ 317 f90 1"/>
                <a:gd name="f107" fmla="*/ 1822 f91 1"/>
                <a:gd name="f108" fmla="*/ 515 f90 1"/>
                <a:gd name="f109" fmla="*/ 1857 f91 1"/>
                <a:gd name="f110" fmla="*/ 532 f90 1"/>
                <a:gd name="f111" fmla="*/ 1897 f91 1"/>
                <a:gd name="f112" fmla="*/ 591 f90 1"/>
                <a:gd name="f113" fmla="*/ 1882 f91 1"/>
                <a:gd name="f114" fmla="*/ 586 f90 1"/>
                <a:gd name="f115" fmla="*/ 898 f91 1"/>
                <a:gd name="f116" fmla="*/ 196 f90 1"/>
                <a:gd name="f117" fmla="*/ 559 f91 1"/>
                <a:gd name="f118" fmla="*/ 76 f90 1"/>
                <a:gd name="f119" fmla="*/ 336 f91 1"/>
                <a:gd name="f120" fmla="*/ 64 f90 1"/>
                <a:gd name="f121" fmla="*/ 2 f91 1"/>
                <a:gd name="f122" fmla="*/ 146 f90 1"/>
                <a:gd name="f123" fmla="+- f92 0 f1"/>
                <a:gd name="f124" fmla="*/ f95 1 1897"/>
                <a:gd name="f125" fmla="*/ f96 1 591"/>
                <a:gd name="f126" fmla="*/ f97 1 1897"/>
                <a:gd name="f127" fmla="*/ f98 1 591"/>
                <a:gd name="f128" fmla="*/ f99 1 1897"/>
                <a:gd name="f129" fmla="*/ f100 1 591"/>
                <a:gd name="f130" fmla="*/ f101 1 1897"/>
                <a:gd name="f131" fmla="*/ f102 1 591"/>
                <a:gd name="f132" fmla="*/ f103 1 1897"/>
                <a:gd name="f133" fmla="*/ f104 1 591"/>
                <a:gd name="f134" fmla="*/ f105 1 1897"/>
                <a:gd name="f135" fmla="*/ f106 1 591"/>
                <a:gd name="f136" fmla="*/ f107 1 1897"/>
                <a:gd name="f137" fmla="*/ f108 1 591"/>
                <a:gd name="f138" fmla="*/ f109 1 1897"/>
                <a:gd name="f139" fmla="*/ f110 1 591"/>
                <a:gd name="f140" fmla="*/ f111 1 1897"/>
                <a:gd name="f141" fmla="*/ f112 1 591"/>
                <a:gd name="f142" fmla="*/ f113 1 1897"/>
                <a:gd name="f143" fmla="*/ f114 1 591"/>
                <a:gd name="f144" fmla="*/ f115 1 1897"/>
                <a:gd name="f145" fmla="*/ f116 1 591"/>
                <a:gd name="f146" fmla="*/ f117 1 1897"/>
                <a:gd name="f147" fmla="*/ f118 1 591"/>
                <a:gd name="f148" fmla="*/ f119 1 1897"/>
                <a:gd name="f149" fmla="*/ f120 1 591"/>
                <a:gd name="f150" fmla="*/ f121 1 1897"/>
                <a:gd name="f151" fmla="*/ f122 1 591"/>
                <a:gd name="f152" fmla="*/ 0 1 f93"/>
                <a:gd name="f153" fmla="*/ f87 1 f93"/>
                <a:gd name="f154" fmla="*/ 0 1 f94"/>
                <a:gd name="f155" fmla="*/ f88 1 f94"/>
                <a:gd name="f156" fmla="*/ f124 1 f93"/>
                <a:gd name="f157" fmla="*/ f125 1 f94"/>
                <a:gd name="f158" fmla="*/ f126 1 f93"/>
                <a:gd name="f159" fmla="*/ f127 1 f94"/>
                <a:gd name="f160" fmla="*/ f128 1 f93"/>
                <a:gd name="f161" fmla="*/ f129 1 f94"/>
                <a:gd name="f162" fmla="*/ f130 1 f93"/>
                <a:gd name="f163" fmla="*/ f131 1 f94"/>
                <a:gd name="f164" fmla="*/ f132 1 f93"/>
                <a:gd name="f165" fmla="*/ f133 1 f94"/>
                <a:gd name="f166" fmla="*/ f134 1 f93"/>
                <a:gd name="f167" fmla="*/ f135 1 f94"/>
                <a:gd name="f168" fmla="*/ f136 1 f93"/>
                <a:gd name="f169" fmla="*/ f137 1 f94"/>
                <a:gd name="f170" fmla="*/ f138 1 f93"/>
                <a:gd name="f171" fmla="*/ f139 1 f94"/>
                <a:gd name="f172" fmla="*/ f140 1 f93"/>
                <a:gd name="f173" fmla="*/ f141 1 f94"/>
                <a:gd name="f174" fmla="*/ f142 1 f93"/>
                <a:gd name="f175" fmla="*/ f143 1 f94"/>
                <a:gd name="f176" fmla="*/ f144 1 f93"/>
                <a:gd name="f177" fmla="*/ f145 1 f94"/>
                <a:gd name="f178" fmla="*/ f146 1 f93"/>
                <a:gd name="f179" fmla="*/ f147 1 f94"/>
                <a:gd name="f180" fmla="*/ f148 1 f93"/>
                <a:gd name="f181" fmla="*/ f149 1 f94"/>
                <a:gd name="f182" fmla="*/ f150 1 f93"/>
                <a:gd name="f183" fmla="*/ f151 1 f94"/>
                <a:gd name="f184" fmla="*/ f152 f84 1"/>
                <a:gd name="f185" fmla="*/ f153 f84 1"/>
                <a:gd name="f186" fmla="*/ f155 f85 1"/>
                <a:gd name="f187" fmla="*/ f154 f85 1"/>
                <a:gd name="f188" fmla="*/ f156 f84 1"/>
                <a:gd name="f189" fmla="*/ f157 f85 1"/>
                <a:gd name="f190" fmla="*/ f158 f84 1"/>
                <a:gd name="f191" fmla="*/ f159 f85 1"/>
                <a:gd name="f192" fmla="*/ f160 f84 1"/>
                <a:gd name="f193" fmla="*/ f161 f85 1"/>
                <a:gd name="f194" fmla="*/ f162 f84 1"/>
                <a:gd name="f195" fmla="*/ f163 f85 1"/>
                <a:gd name="f196" fmla="*/ f164 f84 1"/>
                <a:gd name="f197" fmla="*/ f165 f85 1"/>
                <a:gd name="f198" fmla="*/ f166 f84 1"/>
                <a:gd name="f199" fmla="*/ f167 f85 1"/>
                <a:gd name="f200" fmla="*/ f168 f84 1"/>
                <a:gd name="f201" fmla="*/ f169 f85 1"/>
                <a:gd name="f202" fmla="*/ f170 f84 1"/>
                <a:gd name="f203" fmla="*/ f171 f85 1"/>
                <a:gd name="f204" fmla="*/ f172 f84 1"/>
                <a:gd name="f205" fmla="*/ f173 f85 1"/>
                <a:gd name="f206" fmla="*/ f174 f84 1"/>
                <a:gd name="f207" fmla="*/ f175 f85 1"/>
                <a:gd name="f208" fmla="*/ f176 f84 1"/>
                <a:gd name="f209" fmla="*/ f177 f85 1"/>
                <a:gd name="f210" fmla="*/ f178 f84 1"/>
                <a:gd name="f211" fmla="*/ f179 f85 1"/>
                <a:gd name="f212" fmla="*/ f180 f84 1"/>
                <a:gd name="f213" fmla="*/ f181 f85 1"/>
                <a:gd name="f214" fmla="*/ f182 f84 1"/>
                <a:gd name="f215" fmla="*/ f183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88" y="f189"/>
                </a:cxn>
                <a:cxn ang="f123">
                  <a:pos x="f190" y="f191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15"/>
                </a:cxn>
                <a:cxn ang="f123">
                  <a:pos x="f188" y="f189"/>
                </a:cxn>
              </a:cxnLst>
              <a:rect l="f184" t="f187" r="f185" b="f186"/>
              <a:pathLst>
                <a:path w="1897" h="59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24"/>
                    <a:pt x="f47" y="f48"/>
                  </a:cubicBezTo>
                  <a:cubicBezTo>
                    <a:pt x="f49" y="f50"/>
                    <a:pt x="f51" y="f52"/>
                    <a:pt x="f6" y="f7"/>
                  </a:cubicBezTo>
                  <a:cubicBezTo>
                    <a:pt x="f53" y="f54"/>
                    <a:pt x="f55" y="f28"/>
                    <a:pt x="f56" y="f57"/>
                  </a:cubicBezTo>
                  <a:cubicBezTo>
                    <a:pt x="f58" y="f59"/>
                    <a:pt x="f60" y="f19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16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78" y="f80"/>
                    <a:pt x="f81" y="f82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ACD882A8-4346-5C88-711B-E1E8317D0FE9}"/>
                </a:ext>
              </a:extLst>
            </p:cNvPr>
            <p:cNvSpPr/>
            <p:nvPr/>
          </p:nvSpPr>
          <p:spPr>
            <a:xfrm>
              <a:off x="5993873" y="2879436"/>
              <a:ext cx="2660647" cy="616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7"/>
                <a:gd name="f7" fmla="val 570"/>
                <a:gd name="f8" fmla="val 134"/>
                <a:gd name="f9" fmla="val 9"/>
                <a:gd name="f10" fmla="val 129"/>
                <a:gd name="f11" fmla="val 18"/>
                <a:gd name="f12" fmla="val 123"/>
                <a:gd name="f13" fmla="val 27"/>
                <a:gd name="f14" fmla="val 118"/>
                <a:gd name="f15" fmla="val 102"/>
                <a:gd name="f16" fmla="val 79"/>
                <a:gd name="f17" fmla="val 182"/>
                <a:gd name="f18" fmla="val 56"/>
                <a:gd name="f19" fmla="val 264"/>
                <a:gd name="f20" fmla="val 39"/>
                <a:gd name="f21" fmla="val 349"/>
                <a:gd name="f22" fmla="val 20"/>
                <a:gd name="f23" fmla="val 434"/>
                <a:gd name="f24" fmla="val 11"/>
                <a:gd name="f25" fmla="val 520"/>
                <a:gd name="f26" fmla="val 4"/>
                <a:gd name="f27" fmla="val 562"/>
                <a:gd name="f28" fmla="val 602"/>
                <a:gd name="f29" fmla="val 13"/>
                <a:gd name="f30" fmla="val 641"/>
                <a:gd name="f31" fmla="val 26"/>
                <a:gd name="f32" fmla="val 829"/>
                <a:gd name="f33" fmla="val 90"/>
                <a:gd name="f34" fmla="val 1017"/>
                <a:gd name="f35" fmla="val 152"/>
                <a:gd name="f36" fmla="val 1202"/>
                <a:gd name="f37" fmla="val 220"/>
                <a:gd name="f38" fmla="val 1472"/>
                <a:gd name="f39" fmla="val 320"/>
                <a:gd name="f40" fmla="val 1740"/>
                <a:gd name="f41" fmla="val 426"/>
                <a:gd name="f42" fmla="val 2009"/>
                <a:gd name="f43" fmla="val 529"/>
                <a:gd name="f44" fmla="val 2027"/>
                <a:gd name="f45" fmla="val 536"/>
                <a:gd name="f46" fmla="val 2044"/>
                <a:gd name="f47" fmla="val 544"/>
                <a:gd name="f48" fmla="val 2061"/>
                <a:gd name="f49" fmla="val 552"/>
                <a:gd name="f50" fmla="val 2067"/>
                <a:gd name="f51" fmla="val 555"/>
                <a:gd name="f52" fmla="val 2072"/>
                <a:gd name="f53" fmla="val 567"/>
                <a:gd name="f54" fmla="val 2076"/>
                <a:gd name="f55" fmla="val 568"/>
                <a:gd name="f56" fmla="val 2075"/>
                <a:gd name="f57" fmla="val 569"/>
                <a:gd name="f58" fmla="val 2071"/>
                <a:gd name="f59" fmla="val 2063"/>
                <a:gd name="f60" fmla="val 1590"/>
                <a:gd name="f61" fmla="val 399"/>
                <a:gd name="f62" fmla="val 1116"/>
                <a:gd name="f63" fmla="val 235"/>
                <a:gd name="f64" fmla="val 637"/>
                <a:gd name="f65" fmla="val 83"/>
                <a:gd name="f66" fmla="val 620"/>
                <a:gd name="f67" fmla="val 78"/>
                <a:gd name="f68" fmla="val 73"/>
                <a:gd name="f69" fmla="val 584"/>
                <a:gd name="f70" fmla="val 67"/>
                <a:gd name="f71" fmla="val 514"/>
                <a:gd name="f72" fmla="val 44"/>
                <a:gd name="f73" fmla="val 443"/>
                <a:gd name="f74" fmla="val 49"/>
                <a:gd name="f75" fmla="val 371"/>
                <a:gd name="f76" fmla="val 57"/>
                <a:gd name="f77" fmla="val 250"/>
                <a:gd name="f78" fmla="val 70"/>
                <a:gd name="f79" fmla="val 133"/>
                <a:gd name="f80" fmla="val 100"/>
                <a:gd name="f81" fmla="val 16"/>
                <a:gd name="f82" fmla="val 6"/>
                <a:gd name="f83" fmla="val 135"/>
                <a:gd name="f84" fmla="val 1"/>
                <a:gd name="f85" fmla="val 137"/>
                <a:gd name="f86" fmla="val 136"/>
                <a:gd name="f87" fmla="+- 0 0 -90"/>
                <a:gd name="f88" fmla="*/ f3 1 2077"/>
                <a:gd name="f89" fmla="*/ f4 1 570"/>
                <a:gd name="f90" fmla="val f5"/>
                <a:gd name="f91" fmla="val f6"/>
                <a:gd name="f92" fmla="val f7"/>
                <a:gd name="f93" fmla="*/ f87 f0 1"/>
                <a:gd name="f94" fmla="+- f92 0 f90"/>
                <a:gd name="f95" fmla="+- f91 0 f90"/>
                <a:gd name="f96" fmla="*/ f93 1 f2"/>
                <a:gd name="f97" fmla="*/ f95 1 2077"/>
                <a:gd name="f98" fmla="*/ f94 1 570"/>
                <a:gd name="f99" fmla="*/ 0 f95 1"/>
                <a:gd name="f100" fmla="*/ 134 f94 1"/>
                <a:gd name="f101" fmla="*/ 27 f95 1"/>
                <a:gd name="f102" fmla="*/ 118 f94 1"/>
                <a:gd name="f103" fmla="*/ 264 f95 1"/>
                <a:gd name="f104" fmla="*/ 39 f94 1"/>
                <a:gd name="f105" fmla="*/ 520 f95 1"/>
                <a:gd name="f106" fmla="*/ 4 f94 1"/>
                <a:gd name="f107" fmla="*/ 641 f95 1"/>
                <a:gd name="f108" fmla="*/ 26 f94 1"/>
                <a:gd name="f109" fmla="*/ 1202 f95 1"/>
                <a:gd name="f110" fmla="*/ 220 f94 1"/>
                <a:gd name="f111" fmla="*/ 2009 f95 1"/>
                <a:gd name="f112" fmla="*/ 529 f94 1"/>
                <a:gd name="f113" fmla="*/ 2061 f95 1"/>
                <a:gd name="f114" fmla="*/ 552 f94 1"/>
                <a:gd name="f115" fmla="*/ 2077 f95 1"/>
                <a:gd name="f116" fmla="*/ 567 f94 1"/>
                <a:gd name="f117" fmla="*/ 2075 f95 1"/>
                <a:gd name="f118" fmla="*/ 570 f94 1"/>
                <a:gd name="f119" fmla="*/ 2063 f95 1"/>
                <a:gd name="f120" fmla="*/ 637 f95 1"/>
                <a:gd name="f121" fmla="*/ 83 f94 1"/>
                <a:gd name="f122" fmla="*/ 584 f95 1"/>
                <a:gd name="f123" fmla="*/ 67 f94 1"/>
                <a:gd name="f124" fmla="*/ 371 f95 1"/>
                <a:gd name="f125" fmla="*/ 57 f94 1"/>
                <a:gd name="f126" fmla="*/ 16 f95 1"/>
                <a:gd name="f127" fmla="*/ 133 f94 1"/>
                <a:gd name="f128" fmla="*/ 1 f95 1"/>
                <a:gd name="f129" fmla="*/ 137 f94 1"/>
                <a:gd name="f130" fmla="+- f96 0 f1"/>
                <a:gd name="f131" fmla="*/ f99 1 2077"/>
                <a:gd name="f132" fmla="*/ f100 1 570"/>
                <a:gd name="f133" fmla="*/ f101 1 2077"/>
                <a:gd name="f134" fmla="*/ f102 1 570"/>
                <a:gd name="f135" fmla="*/ f103 1 2077"/>
                <a:gd name="f136" fmla="*/ f104 1 570"/>
                <a:gd name="f137" fmla="*/ f105 1 2077"/>
                <a:gd name="f138" fmla="*/ f106 1 570"/>
                <a:gd name="f139" fmla="*/ f107 1 2077"/>
                <a:gd name="f140" fmla="*/ f108 1 570"/>
                <a:gd name="f141" fmla="*/ f109 1 2077"/>
                <a:gd name="f142" fmla="*/ f110 1 570"/>
                <a:gd name="f143" fmla="*/ f111 1 2077"/>
                <a:gd name="f144" fmla="*/ f112 1 570"/>
                <a:gd name="f145" fmla="*/ f113 1 2077"/>
                <a:gd name="f146" fmla="*/ f114 1 570"/>
                <a:gd name="f147" fmla="*/ f115 1 2077"/>
                <a:gd name="f148" fmla="*/ f116 1 570"/>
                <a:gd name="f149" fmla="*/ f117 1 2077"/>
                <a:gd name="f150" fmla="*/ f118 1 570"/>
                <a:gd name="f151" fmla="*/ f119 1 2077"/>
                <a:gd name="f152" fmla="*/ f120 1 2077"/>
                <a:gd name="f153" fmla="*/ f121 1 570"/>
                <a:gd name="f154" fmla="*/ f122 1 2077"/>
                <a:gd name="f155" fmla="*/ f123 1 570"/>
                <a:gd name="f156" fmla="*/ f124 1 2077"/>
                <a:gd name="f157" fmla="*/ f125 1 570"/>
                <a:gd name="f158" fmla="*/ f126 1 2077"/>
                <a:gd name="f159" fmla="*/ f127 1 570"/>
                <a:gd name="f160" fmla="*/ f128 1 2077"/>
                <a:gd name="f161" fmla="*/ f129 1 570"/>
                <a:gd name="f162" fmla="*/ 0 1 f97"/>
                <a:gd name="f163" fmla="*/ f91 1 f97"/>
                <a:gd name="f164" fmla="*/ 0 1 f98"/>
                <a:gd name="f165" fmla="*/ f92 1 f98"/>
                <a:gd name="f166" fmla="*/ f131 1 f97"/>
                <a:gd name="f167" fmla="*/ f132 1 f98"/>
                <a:gd name="f168" fmla="*/ f133 1 f97"/>
                <a:gd name="f169" fmla="*/ f134 1 f98"/>
                <a:gd name="f170" fmla="*/ f135 1 f97"/>
                <a:gd name="f171" fmla="*/ f136 1 f98"/>
                <a:gd name="f172" fmla="*/ f137 1 f97"/>
                <a:gd name="f173" fmla="*/ f138 1 f98"/>
                <a:gd name="f174" fmla="*/ f139 1 f97"/>
                <a:gd name="f175" fmla="*/ f140 1 f98"/>
                <a:gd name="f176" fmla="*/ f141 1 f97"/>
                <a:gd name="f177" fmla="*/ f142 1 f98"/>
                <a:gd name="f178" fmla="*/ f143 1 f97"/>
                <a:gd name="f179" fmla="*/ f144 1 f98"/>
                <a:gd name="f180" fmla="*/ f145 1 f97"/>
                <a:gd name="f181" fmla="*/ f146 1 f98"/>
                <a:gd name="f182" fmla="*/ f147 1 f97"/>
                <a:gd name="f183" fmla="*/ f148 1 f98"/>
                <a:gd name="f184" fmla="*/ f149 1 f97"/>
                <a:gd name="f185" fmla="*/ f150 1 f98"/>
                <a:gd name="f186" fmla="*/ f151 1 f97"/>
                <a:gd name="f187" fmla="*/ f152 1 f97"/>
                <a:gd name="f188" fmla="*/ f153 1 f98"/>
                <a:gd name="f189" fmla="*/ f154 1 f97"/>
                <a:gd name="f190" fmla="*/ f155 1 f98"/>
                <a:gd name="f191" fmla="*/ f156 1 f97"/>
                <a:gd name="f192" fmla="*/ f157 1 f98"/>
                <a:gd name="f193" fmla="*/ f158 1 f97"/>
                <a:gd name="f194" fmla="*/ f159 1 f98"/>
                <a:gd name="f195" fmla="*/ f160 1 f97"/>
                <a:gd name="f196" fmla="*/ f161 1 f98"/>
                <a:gd name="f197" fmla="*/ f162 f88 1"/>
                <a:gd name="f198" fmla="*/ f163 f88 1"/>
                <a:gd name="f199" fmla="*/ f165 f89 1"/>
                <a:gd name="f200" fmla="*/ f164 f89 1"/>
                <a:gd name="f201" fmla="*/ f166 f88 1"/>
                <a:gd name="f202" fmla="*/ f167 f89 1"/>
                <a:gd name="f203" fmla="*/ f168 f88 1"/>
                <a:gd name="f204" fmla="*/ f169 f89 1"/>
                <a:gd name="f205" fmla="*/ f170 f88 1"/>
                <a:gd name="f206" fmla="*/ f171 f89 1"/>
                <a:gd name="f207" fmla="*/ f172 f88 1"/>
                <a:gd name="f208" fmla="*/ f173 f89 1"/>
                <a:gd name="f209" fmla="*/ f174 f88 1"/>
                <a:gd name="f210" fmla="*/ f175 f89 1"/>
                <a:gd name="f211" fmla="*/ f176 f88 1"/>
                <a:gd name="f212" fmla="*/ f177 f89 1"/>
                <a:gd name="f213" fmla="*/ f178 f88 1"/>
                <a:gd name="f214" fmla="*/ f179 f89 1"/>
                <a:gd name="f215" fmla="*/ f180 f88 1"/>
                <a:gd name="f216" fmla="*/ f181 f89 1"/>
                <a:gd name="f217" fmla="*/ f182 f88 1"/>
                <a:gd name="f218" fmla="*/ f183 f89 1"/>
                <a:gd name="f219" fmla="*/ f184 f88 1"/>
                <a:gd name="f220" fmla="*/ f185 f89 1"/>
                <a:gd name="f221" fmla="*/ f186 f88 1"/>
                <a:gd name="f222" fmla="*/ f187 f88 1"/>
                <a:gd name="f223" fmla="*/ f188 f89 1"/>
                <a:gd name="f224" fmla="*/ f189 f88 1"/>
                <a:gd name="f225" fmla="*/ f190 f89 1"/>
                <a:gd name="f226" fmla="*/ f191 f88 1"/>
                <a:gd name="f227" fmla="*/ f192 f89 1"/>
                <a:gd name="f228" fmla="*/ f193 f88 1"/>
                <a:gd name="f229" fmla="*/ f194 f89 1"/>
                <a:gd name="f230" fmla="*/ f195 f88 1"/>
                <a:gd name="f231" fmla="*/ f196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1" y="f202"/>
                </a:cxn>
                <a:cxn ang="f130">
                  <a:pos x="f203" y="f204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21" y="f218"/>
                </a:cxn>
                <a:cxn ang="f130">
                  <a:pos x="f222" y="f223"/>
                </a:cxn>
                <a:cxn ang="f130">
                  <a:pos x="f224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31"/>
                </a:cxn>
                <a:cxn ang="f130">
                  <a:pos x="f201" y="f202"/>
                </a:cxn>
              </a:cxnLst>
              <a:rect l="f197" t="f200" r="f198" b="f199"/>
              <a:pathLst>
                <a:path w="2077" h="57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7"/>
                    <a:pt x="f6" y="f53"/>
                  </a:cubicBezTo>
                  <a:cubicBezTo>
                    <a:pt x="f54" y="f55"/>
                    <a:pt x="f56" y="f57"/>
                    <a:pt x="f56" y="f7"/>
                  </a:cubicBezTo>
                  <a:cubicBezTo>
                    <a:pt x="f58" y="f57"/>
                    <a:pt x="f50" y="f55"/>
                    <a:pt x="f59" y="f53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28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79"/>
                  </a:cubicBezTo>
                  <a:cubicBezTo>
                    <a:pt x="f24" y="f8"/>
                    <a:pt x="f82" y="f83"/>
                    <a:pt x="f84" y="f85"/>
                  </a:cubicBezTo>
                  <a:cubicBezTo>
                    <a:pt x="f84" y="f86"/>
                    <a:pt x="f5" y="f83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F72CB4EC-1CDF-C235-1839-5FBAEC217C71}"/>
                </a:ext>
              </a:extLst>
            </p:cNvPr>
            <p:cNvSpPr/>
            <p:nvPr/>
          </p:nvSpPr>
          <p:spPr>
            <a:xfrm>
              <a:off x="5960534" y="2977066"/>
              <a:ext cx="2736854" cy="5710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7"/>
                <a:gd name="f7" fmla="val 528"/>
                <a:gd name="f8" fmla="val 2101"/>
                <a:gd name="f9" fmla="val 517"/>
                <a:gd name="f10" fmla="val 2064"/>
                <a:gd name="f11" fmla="val 506"/>
                <a:gd name="f12" fmla="val 2028"/>
                <a:gd name="f13" fmla="val 495"/>
                <a:gd name="f14" fmla="val 1596"/>
                <a:gd name="f15" fmla="val 369"/>
                <a:gd name="f16" fmla="val 1163"/>
                <a:gd name="f17" fmla="val 242"/>
                <a:gd name="f18" fmla="val 730"/>
                <a:gd name="f19" fmla="val 116"/>
                <a:gd name="f20" fmla="val 658"/>
                <a:gd name="f21" fmla="val 95"/>
                <a:gd name="f22" fmla="val 584"/>
                <a:gd name="f23" fmla="val 76"/>
                <a:gd name="f24" fmla="val 510"/>
                <a:gd name="f25" fmla="val 62"/>
                <a:gd name="f26" fmla="val 465"/>
                <a:gd name="f27" fmla="val 54"/>
                <a:gd name="f28" fmla="val 418"/>
                <a:gd name="f29" fmla="val 373"/>
                <a:gd name="f30" fmla="val 58"/>
                <a:gd name="f31" fmla="val 258"/>
                <a:gd name="f32" fmla="val 67"/>
                <a:gd name="f33" fmla="val 144"/>
                <a:gd name="f34" fmla="val 81"/>
                <a:gd name="f35" fmla="val 30"/>
                <a:gd name="f36" fmla="val 93"/>
                <a:gd name="f37" fmla="val 21"/>
                <a:gd name="f38" fmla="val 94"/>
                <a:gd name="f39" fmla="val 11"/>
                <a:gd name="f40" fmla="val 91"/>
                <a:gd name="f41" fmla="val 10"/>
                <a:gd name="f42" fmla="val 88"/>
                <a:gd name="f43" fmla="val 19"/>
                <a:gd name="f44" fmla="val 82"/>
                <a:gd name="f45" fmla="val 29"/>
                <a:gd name="f46" fmla="val 80"/>
                <a:gd name="f47" fmla="val 103"/>
                <a:gd name="f48" fmla="val 178"/>
                <a:gd name="f49" fmla="val 42"/>
                <a:gd name="f50" fmla="val 253"/>
                <a:gd name="f51" fmla="val 28"/>
                <a:gd name="f52" fmla="val 310"/>
                <a:gd name="f53" fmla="val 17"/>
                <a:gd name="f54" fmla="val 368"/>
                <a:gd name="f55" fmla="val 13"/>
                <a:gd name="f56" fmla="val 426"/>
                <a:gd name="f57" fmla="val 8"/>
                <a:gd name="f58" fmla="val 509"/>
                <a:gd name="f59" fmla="val 589"/>
                <a:gd name="f60" fmla="val 16"/>
                <a:gd name="f61" fmla="val 668"/>
                <a:gd name="f62" fmla="val 40"/>
                <a:gd name="f63" fmla="val 981"/>
                <a:gd name="f64" fmla="val 132"/>
                <a:gd name="f65" fmla="val 1288"/>
                <a:gd name="f66" fmla="val 238"/>
                <a:gd name="f67" fmla="val 1597"/>
                <a:gd name="f68" fmla="val 340"/>
                <a:gd name="f69" fmla="val 1768"/>
                <a:gd name="f70" fmla="val 397"/>
                <a:gd name="f71" fmla="val 1942"/>
                <a:gd name="f72" fmla="val 449"/>
                <a:gd name="f73" fmla="val 2114"/>
                <a:gd name="f74" fmla="val 503"/>
                <a:gd name="f75" fmla="val 2133"/>
                <a:gd name="f76" fmla="val 2134"/>
                <a:gd name="f77" fmla="+- 0 0 -90"/>
                <a:gd name="f78" fmla="*/ f3 1 2137"/>
                <a:gd name="f79" fmla="*/ f4 1 528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2137"/>
                <a:gd name="f88" fmla="*/ f84 1 528"/>
                <a:gd name="f89" fmla="*/ 2137 f85 1"/>
                <a:gd name="f90" fmla="*/ 528 f84 1"/>
                <a:gd name="f91" fmla="*/ 2028 f85 1"/>
                <a:gd name="f92" fmla="*/ 495 f84 1"/>
                <a:gd name="f93" fmla="*/ 730 f85 1"/>
                <a:gd name="f94" fmla="*/ 116 f84 1"/>
                <a:gd name="f95" fmla="*/ 510 f85 1"/>
                <a:gd name="f96" fmla="*/ 62 f84 1"/>
                <a:gd name="f97" fmla="*/ 373 f85 1"/>
                <a:gd name="f98" fmla="*/ 58 f84 1"/>
                <a:gd name="f99" fmla="*/ 30 f85 1"/>
                <a:gd name="f100" fmla="*/ 93 f84 1"/>
                <a:gd name="f101" fmla="*/ 0 f85 1"/>
                <a:gd name="f102" fmla="*/ 91 f84 1"/>
                <a:gd name="f103" fmla="*/ 29 f85 1"/>
                <a:gd name="f104" fmla="*/ 80 f84 1"/>
                <a:gd name="f105" fmla="*/ 253 f85 1"/>
                <a:gd name="f106" fmla="*/ 28 f84 1"/>
                <a:gd name="f107" fmla="*/ 426 f85 1"/>
                <a:gd name="f108" fmla="*/ 8 f84 1"/>
                <a:gd name="f109" fmla="*/ 668 f85 1"/>
                <a:gd name="f110" fmla="*/ 40 f84 1"/>
                <a:gd name="f111" fmla="*/ 1597 f85 1"/>
                <a:gd name="f112" fmla="*/ 340 f84 1"/>
                <a:gd name="f113" fmla="*/ 2114 f85 1"/>
                <a:gd name="f114" fmla="*/ 503 f84 1"/>
                <a:gd name="f115" fmla="+- f86 0 f1"/>
                <a:gd name="f116" fmla="*/ f89 1 2137"/>
                <a:gd name="f117" fmla="*/ f90 1 528"/>
                <a:gd name="f118" fmla="*/ f91 1 2137"/>
                <a:gd name="f119" fmla="*/ f92 1 528"/>
                <a:gd name="f120" fmla="*/ f93 1 2137"/>
                <a:gd name="f121" fmla="*/ f94 1 528"/>
                <a:gd name="f122" fmla="*/ f95 1 2137"/>
                <a:gd name="f123" fmla="*/ f96 1 528"/>
                <a:gd name="f124" fmla="*/ f97 1 2137"/>
                <a:gd name="f125" fmla="*/ f98 1 528"/>
                <a:gd name="f126" fmla="*/ f99 1 2137"/>
                <a:gd name="f127" fmla="*/ f100 1 528"/>
                <a:gd name="f128" fmla="*/ f101 1 2137"/>
                <a:gd name="f129" fmla="*/ f102 1 528"/>
                <a:gd name="f130" fmla="*/ f103 1 2137"/>
                <a:gd name="f131" fmla="*/ f104 1 528"/>
                <a:gd name="f132" fmla="*/ f105 1 2137"/>
                <a:gd name="f133" fmla="*/ f106 1 528"/>
                <a:gd name="f134" fmla="*/ f107 1 2137"/>
                <a:gd name="f135" fmla="*/ f108 1 528"/>
                <a:gd name="f136" fmla="*/ f109 1 2137"/>
                <a:gd name="f137" fmla="*/ f110 1 528"/>
                <a:gd name="f138" fmla="*/ f111 1 2137"/>
                <a:gd name="f139" fmla="*/ f112 1 528"/>
                <a:gd name="f140" fmla="*/ f113 1 2137"/>
                <a:gd name="f141" fmla="*/ f114 1 528"/>
                <a:gd name="f142" fmla="*/ 0 1 f87"/>
                <a:gd name="f143" fmla="*/ f81 1 f87"/>
                <a:gd name="f144" fmla="*/ 0 1 f88"/>
                <a:gd name="f145" fmla="*/ f82 1 f88"/>
                <a:gd name="f146" fmla="*/ f116 1 f87"/>
                <a:gd name="f147" fmla="*/ f117 1 f88"/>
                <a:gd name="f148" fmla="*/ f118 1 f87"/>
                <a:gd name="f149" fmla="*/ f119 1 f88"/>
                <a:gd name="f150" fmla="*/ f120 1 f87"/>
                <a:gd name="f151" fmla="*/ f121 1 f88"/>
                <a:gd name="f152" fmla="*/ f122 1 f87"/>
                <a:gd name="f153" fmla="*/ f123 1 f88"/>
                <a:gd name="f154" fmla="*/ f124 1 f87"/>
                <a:gd name="f155" fmla="*/ f125 1 f88"/>
                <a:gd name="f156" fmla="*/ f126 1 f87"/>
                <a:gd name="f157" fmla="*/ f127 1 f88"/>
                <a:gd name="f158" fmla="*/ f128 1 f87"/>
                <a:gd name="f159" fmla="*/ f129 1 f88"/>
                <a:gd name="f160" fmla="*/ f130 1 f87"/>
                <a:gd name="f161" fmla="*/ f131 1 f88"/>
                <a:gd name="f162" fmla="*/ f132 1 f87"/>
                <a:gd name="f163" fmla="*/ f133 1 f88"/>
                <a:gd name="f164" fmla="*/ f134 1 f87"/>
                <a:gd name="f165" fmla="*/ f135 1 f88"/>
                <a:gd name="f166" fmla="*/ f136 1 f87"/>
                <a:gd name="f167" fmla="*/ f137 1 f88"/>
                <a:gd name="f168" fmla="*/ f138 1 f87"/>
                <a:gd name="f169" fmla="*/ f139 1 f88"/>
                <a:gd name="f170" fmla="*/ f140 1 f87"/>
                <a:gd name="f171" fmla="*/ f141 1 f88"/>
                <a:gd name="f172" fmla="*/ f142 f78 1"/>
                <a:gd name="f173" fmla="*/ f143 f78 1"/>
                <a:gd name="f174" fmla="*/ f145 f79 1"/>
                <a:gd name="f175" fmla="*/ f144 f79 1"/>
                <a:gd name="f176" fmla="*/ f146 f78 1"/>
                <a:gd name="f177" fmla="*/ f147 f79 1"/>
                <a:gd name="f178" fmla="*/ f148 f78 1"/>
                <a:gd name="f179" fmla="*/ f149 f79 1"/>
                <a:gd name="f180" fmla="*/ f150 f78 1"/>
                <a:gd name="f181" fmla="*/ f151 f79 1"/>
                <a:gd name="f182" fmla="*/ f152 f78 1"/>
                <a:gd name="f183" fmla="*/ f153 f79 1"/>
                <a:gd name="f184" fmla="*/ f154 f78 1"/>
                <a:gd name="f185" fmla="*/ f155 f79 1"/>
                <a:gd name="f186" fmla="*/ f156 f78 1"/>
                <a:gd name="f187" fmla="*/ f157 f79 1"/>
                <a:gd name="f188" fmla="*/ f158 f78 1"/>
                <a:gd name="f189" fmla="*/ f159 f79 1"/>
                <a:gd name="f190" fmla="*/ f160 f78 1"/>
                <a:gd name="f191" fmla="*/ f161 f79 1"/>
                <a:gd name="f192" fmla="*/ f162 f78 1"/>
                <a:gd name="f193" fmla="*/ f163 f79 1"/>
                <a:gd name="f194" fmla="*/ f164 f78 1"/>
                <a:gd name="f195" fmla="*/ f165 f79 1"/>
                <a:gd name="f196" fmla="*/ f166 f78 1"/>
                <a:gd name="f197" fmla="*/ f167 f79 1"/>
                <a:gd name="f198" fmla="*/ f168 f78 1"/>
                <a:gd name="f199" fmla="*/ f169 f79 1"/>
                <a:gd name="f200" fmla="*/ f170 f78 1"/>
                <a:gd name="f201" fmla="*/ f171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76" y="f177"/>
                </a:cxn>
                <a:cxn ang="f115">
                  <a:pos x="f178" y="f179"/>
                </a:cxn>
                <a:cxn ang="f115">
                  <a:pos x="f180" y="f181"/>
                </a:cxn>
                <a:cxn ang="f115">
                  <a:pos x="f182" y="f183"/>
                </a:cxn>
                <a:cxn ang="f115">
                  <a:pos x="f184" y="f185"/>
                </a:cxn>
                <a:cxn ang="f115">
                  <a:pos x="f186" y="f187"/>
                </a:cxn>
                <a:cxn ang="f115">
                  <a:pos x="f188" y="f189"/>
                </a:cxn>
                <a:cxn ang="f115">
                  <a:pos x="f190" y="f191"/>
                </a:cxn>
                <a:cxn ang="f115">
                  <a:pos x="f192" y="f193"/>
                </a:cxn>
                <a:cxn ang="f115">
                  <a:pos x="f194" y="f195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176" y="f177"/>
                </a:cxn>
              </a:cxnLst>
              <a:rect l="f172" t="f175" r="f173" b="f174"/>
              <a:pathLst>
                <a:path w="2137" h="528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38"/>
                    <a:pt x="f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2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24"/>
                    <a:pt x="f76" y="f24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8226D31E-DFBB-8A5A-55C3-09ACB76997A1}"/>
                </a:ext>
              </a:extLst>
            </p:cNvPr>
            <p:cNvSpPr/>
            <p:nvPr/>
          </p:nvSpPr>
          <p:spPr>
            <a:xfrm>
              <a:off x="5933550" y="3081381"/>
              <a:ext cx="2801941" cy="5055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7"/>
                <a:gd name="f7" fmla="val 467"/>
                <a:gd name="f8" fmla="val 32"/>
                <a:gd name="f9" fmla="val 17"/>
                <a:gd name="f10" fmla="val 29"/>
                <a:gd name="f11" fmla="val 33"/>
                <a:gd name="f12" fmla="val 25"/>
                <a:gd name="f13" fmla="val 50"/>
                <a:gd name="f14" fmla="val 24"/>
                <a:gd name="f15" fmla="val 152"/>
                <a:gd name="f16" fmla="val 18"/>
                <a:gd name="f17" fmla="val 254"/>
                <a:gd name="f18" fmla="val 12"/>
                <a:gd name="f19" fmla="val 356"/>
                <a:gd name="f20" fmla="val 6"/>
                <a:gd name="f21" fmla="val 457"/>
                <a:gd name="f22" fmla="val 554"/>
                <a:gd name="f23" fmla="val 22"/>
                <a:gd name="f24" fmla="val 651"/>
                <a:gd name="f25" fmla="val 48"/>
                <a:gd name="f26" fmla="val 1152"/>
                <a:gd name="f27" fmla="val 181"/>
                <a:gd name="f28" fmla="val 1654"/>
                <a:gd name="f29" fmla="val 313"/>
                <a:gd name="f30" fmla="val 2156"/>
                <a:gd name="f31" fmla="val 446"/>
                <a:gd name="f32" fmla="val 2168"/>
                <a:gd name="f33" fmla="val 449"/>
                <a:gd name="f34" fmla="val 2183"/>
                <a:gd name="f35" fmla="val 447"/>
                <a:gd name="f36" fmla="val 2151"/>
                <a:gd name="f37" fmla="val 459"/>
                <a:gd name="f38" fmla="val 2117"/>
                <a:gd name="f39" fmla="val 451"/>
                <a:gd name="f40" fmla="val 2083"/>
                <a:gd name="f41" fmla="val 442"/>
                <a:gd name="f42" fmla="val 1658"/>
                <a:gd name="f43" fmla="val 342"/>
                <a:gd name="f44" fmla="val 1233"/>
                <a:gd name="f45" fmla="val 241"/>
                <a:gd name="f46" fmla="val 808"/>
                <a:gd name="f47" fmla="val 140"/>
                <a:gd name="f48" fmla="val 702"/>
                <a:gd name="f49" fmla="val 114"/>
                <a:gd name="f50" fmla="val 596"/>
                <a:gd name="f51" fmla="val 87"/>
                <a:gd name="f52" fmla="val 490"/>
                <a:gd name="f53" fmla="val 64"/>
                <a:gd name="f54" fmla="val 55"/>
                <a:gd name="f55" fmla="val 403"/>
                <a:gd name="f56" fmla="val 52"/>
                <a:gd name="f57" fmla="val 359"/>
                <a:gd name="f58" fmla="val 247"/>
                <a:gd name="f59" fmla="val 45"/>
                <a:gd name="f60" fmla="val 135"/>
                <a:gd name="f61" fmla="val 41"/>
                <a:gd name="f62" fmla="val 37"/>
                <a:gd name="f63" fmla="val 15"/>
                <a:gd name="f64" fmla="val 8"/>
                <a:gd name="f65" fmla="val 36"/>
                <a:gd name="f66" fmla="val 1"/>
                <a:gd name="f67" fmla="val 35"/>
                <a:gd name="f68" fmla="+- 0 0 -90"/>
                <a:gd name="f69" fmla="*/ f3 1 2187"/>
                <a:gd name="f70" fmla="*/ f4 1 467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187"/>
                <a:gd name="f79" fmla="*/ f75 1 467"/>
                <a:gd name="f80" fmla="*/ 0 f76 1"/>
                <a:gd name="f81" fmla="*/ 32 f75 1"/>
                <a:gd name="f82" fmla="*/ 50 f76 1"/>
                <a:gd name="f83" fmla="*/ 24 f75 1"/>
                <a:gd name="f84" fmla="*/ 356 f76 1"/>
                <a:gd name="f85" fmla="*/ 6 f75 1"/>
                <a:gd name="f86" fmla="*/ 651 f76 1"/>
                <a:gd name="f87" fmla="*/ 48 f75 1"/>
                <a:gd name="f88" fmla="*/ 2156 f76 1"/>
                <a:gd name="f89" fmla="*/ 446 f75 1"/>
                <a:gd name="f90" fmla="*/ 2187 f76 1"/>
                <a:gd name="f91" fmla="*/ 467 f75 1"/>
                <a:gd name="f92" fmla="*/ 2083 f76 1"/>
                <a:gd name="f93" fmla="*/ 442 f75 1"/>
                <a:gd name="f94" fmla="*/ 808 f76 1"/>
                <a:gd name="f95" fmla="*/ 140 f75 1"/>
                <a:gd name="f96" fmla="*/ 490 f76 1"/>
                <a:gd name="f97" fmla="*/ 64 f75 1"/>
                <a:gd name="f98" fmla="*/ 359 f76 1"/>
                <a:gd name="f99" fmla="*/ 50 f75 1"/>
                <a:gd name="f100" fmla="*/ 22 f76 1"/>
                <a:gd name="f101" fmla="*/ 37 f75 1"/>
                <a:gd name="f102" fmla="*/ 1 f76 1"/>
                <a:gd name="f103" fmla="*/ 36 f75 1"/>
                <a:gd name="f104" fmla="+- f77 0 f1"/>
                <a:gd name="f105" fmla="*/ f80 1 2187"/>
                <a:gd name="f106" fmla="*/ f81 1 467"/>
                <a:gd name="f107" fmla="*/ f82 1 2187"/>
                <a:gd name="f108" fmla="*/ f83 1 467"/>
                <a:gd name="f109" fmla="*/ f84 1 2187"/>
                <a:gd name="f110" fmla="*/ f85 1 467"/>
                <a:gd name="f111" fmla="*/ f86 1 2187"/>
                <a:gd name="f112" fmla="*/ f87 1 467"/>
                <a:gd name="f113" fmla="*/ f88 1 2187"/>
                <a:gd name="f114" fmla="*/ f89 1 467"/>
                <a:gd name="f115" fmla="*/ f90 1 2187"/>
                <a:gd name="f116" fmla="*/ f91 1 467"/>
                <a:gd name="f117" fmla="*/ f92 1 2187"/>
                <a:gd name="f118" fmla="*/ f93 1 467"/>
                <a:gd name="f119" fmla="*/ f94 1 2187"/>
                <a:gd name="f120" fmla="*/ f95 1 467"/>
                <a:gd name="f121" fmla="*/ f96 1 2187"/>
                <a:gd name="f122" fmla="*/ f97 1 467"/>
                <a:gd name="f123" fmla="*/ f98 1 2187"/>
                <a:gd name="f124" fmla="*/ f99 1 467"/>
                <a:gd name="f125" fmla="*/ f100 1 2187"/>
                <a:gd name="f126" fmla="*/ f101 1 467"/>
                <a:gd name="f127" fmla="*/ f102 1 2187"/>
                <a:gd name="f128" fmla="*/ f103 1 467"/>
                <a:gd name="f129" fmla="*/ 0 1 f78"/>
                <a:gd name="f130" fmla="*/ f72 1 f78"/>
                <a:gd name="f131" fmla="*/ 0 1 f79"/>
                <a:gd name="f132" fmla="*/ f73 1 f79"/>
                <a:gd name="f133" fmla="*/ f105 1 f78"/>
                <a:gd name="f134" fmla="*/ f106 1 f79"/>
                <a:gd name="f135" fmla="*/ f107 1 f78"/>
                <a:gd name="f136" fmla="*/ f108 1 f79"/>
                <a:gd name="f137" fmla="*/ f109 1 f78"/>
                <a:gd name="f138" fmla="*/ f110 1 f79"/>
                <a:gd name="f139" fmla="*/ f111 1 f78"/>
                <a:gd name="f140" fmla="*/ f112 1 f79"/>
                <a:gd name="f141" fmla="*/ f113 1 f78"/>
                <a:gd name="f142" fmla="*/ f114 1 f79"/>
                <a:gd name="f143" fmla="*/ f115 1 f78"/>
                <a:gd name="f144" fmla="*/ f116 1 f79"/>
                <a:gd name="f145" fmla="*/ f117 1 f78"/>
                <a:gd name="f146" fmla="*/ f118 1 f79"/>
                <a:gd name="f147" fmla="*/ f119 1 f78"/>
                <a:gd name="f148" fmla="*/ f120 1 f79"/>
                <a:gd name="f149" fmla="*/ f121 1 f78"/>
                <a:gd name="f150" fmla="*/ f122 1 f79"/>
                <a:gd name="f151" fmla="*/ f123 1 f78"/>
                <a:gd name="f152" fmla="*/ f124 1 f79"/>
                <a:gd name="f153" fmla="*/ f125 1 f78"/>
                <a:gd name="f154" fmla="*/ f126 1 f79"/>
                <a:gd name="f155" fmla="*/ f127 1 f78"/>
                <a:gd name="f156" fmla="*/ f128 1 f79"/>
                <a:gd name="f157" fmla="*/ f129 f69 1"/>
                <a:gd name="f158" fmla="*/ f130 f69 1"/>
                <a:gd name="f159" fmla="*/ f132 f70 1"/>
                <a:gd name="f160" fmla="*/ f131 f70 1"/>
                <a:gd name="f161" fmla="*/ f133 f69 1"/>
                <a:gd name="f162" fmla="*/ f134 f70 1"/>
                <a:gd name="f163" fmla="*/ f135 f69 1"/>
                <a:gd name="f164" fmla="*/ f136 f70 1"/>
                <a:gd name="f165" fmla="*/ f137 f69 1"/>
                <a:gd name="f166" fmla="*/ f138 f70 1"/>
                <a:gd name="f167" fmla="*/ f139 f69 1"/>
                <a:gd name="f168" fmla="*/ f140 f70 1"/>
                <a:gd name="f169" fmla="*/ f141 f69 1"/>
                <a:gd name="f170" fmla="*/ f142 f70 1"/>
                <a:gd name="f171" fmla="*/ f143 f69 1"/>
                <a:gd name="f172" fmla="*/ f144 f70 1"/>
                <a:gd name="f173" fmla="*/ f145 f69 1"/>
                <a:gd name="f174" fmla="*/ f146 f70 1"/>
                <a:gd name="f175" fmla="*/ f147 f69 1"/>
                <a:gd name="f176" fmla="*/ f148 f70 1"/>
                <a:gd name="f177" fmla="*/ f149 f69 1"/>
                <a:gd name="f178" fmla="*/ f150 f70 1"/>
                <a:gd name="f179" fmla="*/ f151 f69 1"/>
                <a:gd name="f180" fmla="*/ f152 f70 1"/>
                <a:gd name="f181" fmla="*/ f153 f69 1"/>
                <a:gd name="f182" fmla="*/ f154 f70 1"/>
                <a:gd name="f183" fmla="*/ f155 f69 1"/>
                <a:gd name="f184" fmla="*/ f156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1" y="f162"/>
                </a:cxn>
                <a:cxn ang="f104">
                  <a:pos x="f163" y="f164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6"/>
                </a:cxn>
                <a:cxn ang="f104">
                  <a:pos x="f177" y="f178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61" y="f162"/>
                </a:cxn>
              </a:cxnLst>
              <a:rect l="f157" t="f160" r="f158" b="f159"/>
              <a:pathLst>
                <a:path w="2187" h="46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5" y="f54"/>
                    <a:pt x="f55" y="f56"/>
                    <a:pt x="f57" y="f13"/>
                  </a:cubicBezTo>
                  <a:cubicBezTo>
                    <a:pt x="f58" y="f59"/>
                    <a:pt x="f60" y="f61"/>
                    <a:pt x="f23" y="f62"/>
                  </a:cubicBezTo>
                  <a:cubicBezTo>
                    <a:pt x="f63" y="f62"/>
                    <a:pt x="f64" y="f65"/>
                    <a:pt x="f66" y="f65"/>
                  </a:cubicBezTo>
                  <a:cubicBezTo>
                    <a:pt x="f66" y="f67"/>
                    <a:pt x="f66" y="f11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1A0F1F6E-443B-3A79-52DE-C3A91ABD6309}"/>
                </a:ext>
              </a:extLst>
            </p:cNvPr>
            <p:cNvSpPr/>
            <p:nvPr/>
          </p:nvSpPr>
          <p:spPr>
            <a:xfrm>
              <a:off x="8016352" y="3003813"/>
              <a:ext cx="333371" cy="172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"/>
                <a:gd name="f7" fmla="val 160"/>
                <a:gd name="f8" fmla="val 56"/>
                <a:gd name="f9" fmla="val 60"/>
                <a:gd name="f10" fmla="val 37"/>
                <a:gd name="f11" fmla="val 116"/>
                <a:gd name="f12" fmla="val 19"/>
                <a:gd name="f13" fmla="val 171"/>
                <a:gd name="f14" fmla="val 1"/>
                <a:gd name="f15" fmla="val 174"/>
                <a:gd name="f16" fmla="val 178"/>
                <a:gd name="f17" fmla="val 181"/>
                <a:gd name="f18" fmla="val 205"/>
                <a:gd name="f19" fmla="val 11"/>
                <a:gd name="f20" fmla="val 230"/>
                <a:gd name="f21" fmla="val 21"/>
                <a:gd name="f22" fmla="val 254"/>
                <a:gd name="f23" fmla="val 32"/>
                <a:gd name="f24" fmla="val 257"/>
                <a:gd name="f25" fmla="val 33"/>
                <a:gd name="f26" fmla="val 38"/>
                <a:gd name="f27" fmla="val 41"/>
                <a:gd name="f28" fmla="val 255"/>
                <a:gd name="f29" fmla="val 80"/>
                <a:gd name="f30" fmla="val 250"/>
                <a:gd name="f31" fmla="val 119"/>
                <a:gd name="f32" fmla="val 245"/>
                <a:gd name="f33" fmla="val 164"/>
                <a:gd name="f34" fmla="val 126"/>
                <a:gd name="f35" fmla="val 84"/>
                <a:gd name="f36" fmla="val 92"/>
                <a:gd name="f37" fmla="+- 0 0 -90"/>
                <a:gd name="f38" fmla="*/ f3 1 260"/>
                <a:gd name="f39" fmla="*/ f4 1 160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260"/>
                <a:gd name="f48" fmla="*/ f44 1 160"/>
                <a:gd name="f49" fmla="*/ 0 f45 1"/>
                <a:gd name="f50" fmla="*/ 56 f44 1"/>
                <a:gd name="f51" fmla="*/ 171 f45 1"/>
                <a:gd name="f52" fmla="*/ 1 f44 1"/>
                <a:gd name="f53" fmla="*/ 181 f45 1"/>
                <a:gd name="f54" fmla="*/ 254 f45 1"/>
                <a:gd name="f55" fmla="*/ 32 f44 1"/>
                <a:gd name="f56" fmla="*/ 260 f45 1"/>
                <a:gd name="f57" fmla="*/ 41 f44 1"/>
                <a:gd name="f58" fmla="*/ 245 f45 1"/>
                <a:gd name="f59" fmla="*/ 160 f44 1"/>
                <a:gd name="f60" fmla="+- f46 0 f1"/>
                <a:gd name="f61" fmla="*/ f49 1 260"/>
                <a:gd name="f62" fmla="*/ f50 1 160"/>
                <a:gd name="f63" fmla="*/ f51 1 260"/>
                <a:gd name="f64" fmla="*/ f52 1 160"/>
                <a:gd name="f65" fmla="*/ f53 1 260"/>
                <a:gd name="f66" fmla="*/ f54 1 260"/>
                <a:gd name="f67" fmla="*/ f55 1 160"/>
                <a:gd name="f68" fmla="*/ f56 1 260"/>
                <a:gd name="f69" fmla="*/ f57 1 160"/>
                <a:gd name="f70" fmla="*/ f58 1 260"/>
                <a:gd name="f71" fmla="*/ f59 1 160"/>
                <a:gd name="f72" fmla="*/ 0 1 f47"/>
                <a:gd name="f73" fmla="*/ f41 1 f47"/>
                <a:gd name="f74" fmla="*/ 0 1 f48"/>
                <a:gd name="f75" fmla="*/ f42 1 f48"/>
                <a:gd name="f76" fmla="*/ f61 1 f47"/>
                <a:gd name="f77" fmla="*/ f62 1 f48"/>
                <a:gd name="f78" fmla="*/ f63 1 f47"/>
                <a:gd name="f79" fmla="*/ f64 1 f48"/>
                <a:gd name="f80" fmla="*/ f65 1 f47"/>
                <a:gd name="f81" fmla="*/ f66 1 f47"/>
                <a:gd name="f82" fmla="*/ f67 1 f48"/>
                <a:gd name="f83" fmla="*/ f68 1 f47"/>
                <a:gd name="f84" fmla="*/ f69 1 f48"/>
                <a:gd name="f85" fmla="*/ f70 1 f47"/>
                <a:gd name="f86" fmla="*/ f71 1 f48"/>
                <a:gd name="f87" fmla="*/ f72 f38 1"/>
                <a:gd name="f88" fmla="*/ f73 f38 1"/>
                <a:gd name="f89" fmla="*/ f75 f39 1"/>
                <a:gd name="f90" fmla="*/ f74 f39 1"/>
                <a:gd name="f91" fmla="*/ f76 f38 1"/>
                <a:gd name="f92" fmla="*/ f77 f39 1"/>
                <a:gd name="f93" fmla="*/ f78 f38 1"/>
                <a:gd name="f94" fmla="*/ f79 f39 1"/>
                <a:gd name="f95" fmla="*/ f80 f38 1"/>
                <a:gd name="f96" fmla="*/ f81 f38 1"/>
                <a:gd name="f97" fmla="*/ f82 f39 1"/>
                <a:gd name="f98" fmla="*/ f83 f38 1"/>
                <a:gd name="f99" fmla="*/ f84 f39 1"/>
                <a:gd name="f100" fmla="*/ f85 f38 1"/>
                <a:gd name="f101" fmla="*/ f8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1" y="f92"/>
                </a:cxn>
                <a:cxn ang="f60">
                  <a:pos x="f93" y="f94"/>
                </a:cxn>
                <a:cxn ang="f60">
                  <a:pos x="f95" y="f94"/>
                </a:cxn>
                <a:cxn ang="f60">
                  <a:pos x="f96" y="f97"/>
                </a:cxn>
                <a:cxn ang="f60">
                  <a:pos x="f98" y="f99"/>
                </a:cxn>
                <a:cxn ang="f60">
                  <a:pos x="f100" y="f101"/>
                </a:cxn>
                <a:cxn ang="f60">
                  <a:pos x="f91" y="f92"/>
                </a:cxn>
              </a:cxnLst>
              <a:rect l="f87" t="f90" r="f88" b="f89"/>
              <a:pathLst>
                <a:path w="260" h="16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5"/>
                    <a:pt x="f17" y="f14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6" y="f26"/>
                    <a:pt x="f6" y="f27"/>
                  </a:cubicBezTo>
                  <a:cubicBezTo>
                    <a:pt x="f28" y="f29"/>
                    <a:pt x="f30" y="f31"/>
                    <a:pt x="f32" y="f7"/>
                  </a:cubicBezTo>
                  <a:cubicBezTo>
                    <a:pt x="f33" y="f34"/>
                    <a:pt x="f35" y="f36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D8B2B1E6-AF8A-6AE9-9699-B8DA9B6E7AC1}"/>
                </a:ext>
              </a:extLst>
            </p:cNvPr>
            <p:cNvSpPr/>
            <p:nvPr/>
          </p:nvSpPr>
          <p:spPr>
            <a:xfrm>
              <a:off x="6973360" y="2668136"/>
              <a:ext cx="285750" cy="1979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"/>
                <a:gd name="f7" fmla="val 182"/>
                <a:gd name="f8" fmla="val 36"/>
                <a:gd name="f9" fmla="val 59"/>
                <a:gd name="f10" fmla="val 57"/>
                <a:gd name="f11" fmla="val 46"/>
                <a:gd name="f12" fmla="val 74"/>
                <a:gd name="f13" fmla="val 33"/>
                <a:gd name="f14" fmla="val 98"/>
                <a:gd name="f15" fmla="val 43"/>
                <a:gd name="f16" fmla="val 102"/>
                <a:gd name="f17" fmla="val 45"/>
                <a:gd name="f18" fmla="val 109"/>
                <a:gd name="f19" fmla="val 41"/>
                <a:gd name="f20" fmla="val 113"/>
                <a:gd name="f21" fmla="val 39"/>
                <a:gd name="f22" fmla="val 125"/>
                <a:gd name="f23" fmla="val 30"/>
                <a:gd name="f24" fmla="val 138"/>
                <a:gd name="f25" fmla="val 22"/>
                <a:gd name="f26" fmla="val 149"/>
                <a:gd name="f27" fmla="val 12"/>
                <a:gd name="f28" fmla="val 161"/>
                <a:gd name="f29" fmla="val 2"/>
                <a:gd name="f30" fmla="val 172"/>
                <a:gd name="f31" fmla="val 185"/>
                <a:gd name="f32" fmla="val 6"/>
                <a:gd name="f33" fmla="val 190"/>
                <a:gd name="f34" fmla="val 8"/>
                <a:gd name="f35" fmla="val 196"/>
                <a:gd name="f36" fmla="val 10"/>
                <a:gd name="f37" fmla="val 202"/>
                <a:gd name="f38" fmla="val 197"/>
                <a:gd name="f39" fmla="val 32"/>
                <a:gd name="f40" fmla="val 191"/>
                <a:gd name="f41" fmla="val 50"/>
                <a:gd name="f42" fmla="val 71"/>
                <a:gd name="f43" fmla="val 211"/>
                <a:gd name="f44" fmla="val 73"/>
                <a:gd name="f45" fmla="val 221"/>
                <a:gd name="f46" fmla="val 89"/>
                <a:gd name="f47" fmla="val 114"/>
                <a:gd name="f48" fmla="val 206"/>
                <a:gd name="f49" fmla="val 108"/>
                <a:gd name="f50" fmla="val 104"/>
                <a:gd name="f51" fmla="val 174"/>
                <a:gd name="f52" fmla="val 164"/>
                <a:gd name="f53" fmla="val 126"/>
                <a:gd name="f54" fmla="val 155"/>
                <a:gd name="f55" fmla="val 153"/>
                <a:gd name="f56" fmla="val 146"/>
                <a:gd name="f57" fmla="val 97"/>
                <a:gd name="f58" fmla="val 26"/>
                <a:gd name="f59" fmla="val 90"/>
                <a:gd name="f60" fmla="val 76"/>
                <a:gd name="f61" fmla="val 72"/>
                <a:gd name="f62" fmla="val 62"/>
                <a:gd name="f63" fmla="val 67"/>
                <a:gd name="f64" fmla="val 64"/>
                <a:gd name="f65" fmla="+- 0 0 -90"/>
                <a:gd name="f66" fmla="*/ f3 1 223"/>
                <a:gd name="f67" fmla="*/ f4 1 182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223"/>
                <a:gd name="f76" fmla="*/ f72 1 182"/>
                <a:gd name="f77" fmla="*/ 36 f73 1"/>
                <a:gd name="f78" fmla="*/ 59 f72 1"/>
                <a:gd name="f79" fmla="*/ 98 f73 1"/>
                <a:gd name="f80" fmla="*/ 43 f72 1"/>
                <a:gd name="f81" fmla="*/ 113 f73 1"/>
                <a:gd name="f82" fmla="*/ 39 f72 1"/>
                <a:gd name="f83" fmla="*/ 149 f73 1"/>
                <a:gd name="f84" fmla="*/ 12 f72 1"/>
                <a:gd name="f85" fmla="*/ 185 f73 1"/>
                <a:gd name="f86" fmla="*/ 6 f72 1"/>
                <a:gd name="f87" fmla="*/ 202 f73 1"/>
                <a:gd name="f88" fmla="*/ 71 f72 1"/>
                <a:gd name="f89" fmla="*/ 223 f73 1"/>
                <a:gd name="f90" fmla="*/ 114 f72 1"/>
                <a:gd name="f91" fmla="*/ 174 f73 1"/>
                <a:gd name="f92" fmla="*/ 98 f72 1"/>
                <a:gd name="f93" fmla="*/ 146 f73 1"/>
                <a:gd name="f94" fmla="*/ 182 f72 1"/>
                <a:gd name="f95" fmla="*/ 0 f73 1"/>
                <a:gd name="f96" fmla="*/ 126 f72 1"/>
                <a:gd name="f97" fmla="*/ 76 f73 1"/>
                <a:gd name="f98" fmla="*/ 72 f72 1"/>
                <a:gd name="f99" fmla="+- f74 0 f1"/>
                <a:gd name="f100" fmla="*/ f77 1 223"/>
                <a:gd name="f101" fmla="*/ f78 1 182"/>
                <a:gd name="f102" fmla="*/ f79 1 223"/>
                <a:gd name="f103" fmla="*/ f80 1 182"/>
                <a:gd name="f104" fmla="*/ f81 1 223"/>
                <a:gd name="f105" fmla="*/ f82 1 182"/>
                <a:gd name="f106" fmla="*/ f83 1 223"/>
                <a:gd name="f107" fmla="*/ f84 1 182"/>
                <a:gd name="f108" fmla="*/ f85 1 223"/>
                <a:gd name="f109" fmla="*/ f86 1 182"/>
                <a:gd name="f110" fmla="*/ f87 1 223"/>
                <a:gd name="f111" fmla="*/ f88 1 182"/>
                <a:gd name="f112" fmla="*/ f89 1 223"/>
                <a:gd name="f113" fmla="*/ f90 1 182"/>
                <a:gd name="f114" fmla="*/ f91 1 223"/>
                <a:gd name="f115" fmla="*/ f92 1 182"/>
                <a:gd name="f116" fmla="*/ f93 1 223"/>
                <a:gd name="f117" fmla="*/ f94 1 182"/>
                <a:gd name="f118" fmla="*/ f95 1 223"/>
                <a:gd name="f119" fmla="*/ f96 1 182"/>
                <a:gd name="f120" fmla="*/ f97 1 223"/>
                <a:gd name="f121" fmla="*/ f98 1 182"/>
                <a:gd name="f122" fmla="*/ 0 1 f75"/>
                <a:gd name="f123" fmla="*/ f69 1 f75"/>
                <a:gd name="f124" fmla="*/ 0 1 f76"/>
                <a:gd name="f125" fmla="*/ f70 1 f76"/>
                <a:gd name="f126" fmla="*/ f100 1 f75"/>
                <a:gd name="f127" fmla="*/ f101 1 f76"/>
                <a:gd name="f128" fmla="*/ f102 1 f75"/>
                <a:gd name="f129" fmla="*/ f103 1 f76"/>
                <a:gd name="f130" fmla="*/ f104 1 f75"/>
                <a:gd name="f131" fmla="*/ f105 1 f76"/>
                <a:gd name="f132" fmla="*/ f106 1 f75"/>
                <a:gd name="f133" fmla="*/ f107 1 f76"/>
                <a:gd name="f134" fmla="*/ f108 1 f75"/>
                <a:gd name="f135" fmla="*/ f109 1 f76"/>
                <a:gd name="f136" fmla="*/ f110 1 f75"/>
                <a:gd name="f137" fmla="*/ f111 1 f76"/>
                <a:gd name="f138" fmla="*/ f112 1 f75"/>
                <a:gd name="f139" fmla="*/ f113 1 f76"/>
                <a:gd name="f140" fmla="*/ f114 1 f75"/>
                <a:gd name="f141" fmla="*/ f115 1 f76"/>
                <a:gd name="f142" fmla="*/ f116 1 f75"/>
                <a:gd name="f143" fmla="*/ f117 1 f76"/>
                <a:gd name="f144" fmla="*/ f118 1 f75"/>
                <a:gd name="f145" fmla="*/ f119 1 f76"/>
                <a:gd name="f146" fmla="*/ f120 1 f75"/>
                <a:gd name="f147" fmla="*/ f121 1 f76"/>
                <a:gd name="f148" fmla="*/ f122 f66 1"/>
                <a:gd name="f149" fmla="*/ f123 f66 1"/>
                <a:gd name="f150" fmla="*/ f125 f67 1"/>
                <a:gd name="f151" fmla="*/ f124 f67 1"/>
                <a:gd name="f152" fmla="*/ f126 f66 1"/>
                <a:gd name="f153" fmla="*/ f127 f67 1"/>
                <a:gd name="f154" fmla="*/ f128 f66 1"/>
                <a:gd name="f155" fmla="*/ f129 f67 1"/>
                <a:gd name="f156" fmla="*/ f130 f66 1"/>
                <a:gd name="f157" fmla="*/ f131 f67 1"/>
                <a:gd name="f158" fmla="*/ f132 f66 1"/>
                <a:gd name="f159" fmla="*/ f133 f67 1"/>
                <a:gd name="f160" fmla="*/ f134 f66 1"/>
                <a:gd name="f161" fmla="*/ f135 f67 1"/>
                <a:gd name="f162" fmla="*/ f136 f66 1"/>
                <a:gd name="f163" fmla="*/ f137 f67 1"/>
                <a:gd name="f164" fmla="*/ f138 f66 1"/>
                <a:gd name="f165" fmla="*/ f139 f67 1"/>
                <a:gd name="f166" fmla="*/ f140 f66 1"/>
                <a:gd name="f167" fmla="*/ f141 f67 1"/>
                <a:gd name="f168" fmla="*/ f142 f66 1"/>
                <a:gd name="f169" fmla="*/ f143 f67 1"/>
                <a:gd name="f170" fmla="*/ f144 f66 1"/>
                <a:gd name="f171" fmla="*/ f145 f67 1"/>
                <a:gd name="f172" fmla="*/ f146 f66 1"/>
                <a:gd name="f173" fmla="*/ f14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2" y="f153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59"/>
                </a:cxn>
                <a:cxn ang="f99">
                  <a:pos x="f160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52" y="f153"/>
                </a:cxn>
              </a:cxnLst>
              <a:rect l="f148" t="f151" r="f149" b="f150"/>
              <a:pathLst>
                <a:path w="223" h="18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5"/>
                    <a:pt x="f31" y="f32"/>
                  </a:cubicBezTo>
                  <a:cubicBezTo>
                    <a:pt x="f33" y="f34"/>
                    <a:pt x="f35" y="f36"/>
                    <a:pt x="f37" y="f27"/>
                  </a:cubicBezTo>
                  <a:cubicBezTo>
                    <a:pt x="f38" y="f39"/>
                    <a:pt x="f40" y="f41"/>
                    <a:pt x="f31" y="f42"/>
                  </a:cubicBezTo>
                  <a:cubicBezTo>
                    <a:pt x="f43" y="f44"/>
                    <a:pt x="f45" y="f46"/>
                    <a:pt x="f6" y="f47"/>
                  </a:cubicBezTo>
                  <a:cubicBezTo>
                    <a:pt x="f48" y="f49"/>
                    <a:pt x="f40" y="f50"/>
                    <a:pt x="f51" y="f14"/>
                  </a:cubicBezTo>
                  <a:cubicBezTo>
                    <a:pt x="f52" y="f53"/>
                    <a:pt x="f54" y="f55"/>
                    <a:pt x="f56" y="f7"/>
                  </a:cubicBezTo>
                  <a:cubicBezTo>
                    <a:pt x="f57" y="f52"/>
                    <a:pt x="f41" y="f56"/>
                    <a:pt x="f5" y="f53"/>
                  </a:cubicBezTo>
                  <a:cubicBezTo>
                    <a:pt x="f58" y="f49"/>
                    <a:pt x="f41" y="f59"/>
                    <a:pt x="f60" y="f61"/>
                  </a:cubicBezTo>
                  <a:cubicBezTo>
                    <a:pt x="f62" y="f63"/>
                    <a:pt x="f41" y="f64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6BEAA4CE-EDED-89BB-BE56-5A7E6785E906}"/>
                </a:ext>
              </a:extLst>
            </p:cNvPr>
            <p:cNvSpPr/>
            <p:nvPr/>
          </p:nvSpPr>
          <p:spPr>
            <a:xfrm>
              <a:off x="7827437" y="3074688"/>
              <a:ext cx="601666" cy="213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"/>
                <a:gd name="f7" fmla="val 199"/>
                <a:gd name="f8" fmla="val 2"/>
                <a:gd name="f9" fmla="val 4"/>
                <a:gd name="f10" fmla="val 35"/>
                <a:gd name="f11" fmla="val 1"/>
                <a:gd name="f12" fmla="val 68"/>
                <a:gd name="f13" fmla="val 99"/>
                <a:gd name="f14" fmla="val 11"/>
                <a:gd name="f15" fmla="val 211"/>
                <a:gd name="f16" fmla="val 46"/>
                <a:gd name="f17" fmla="val 319"/>
                <a:gd name="f18" fmla="val 89"/>
                <a:gd name="f19" fmla="val 425"/>
                <a:gd name="f20" fmla="val 138"/>
                <a:gd name="f21" fmla="val 450"/>
                <a:gd name="f22" fmla="val 149"/>
                <a:gd name="f23" fmla="val 460"/>
                <a:gd name="f24" fmla="val 171"/>
                <a:gd name="f25" fmla="val 311"/>
                <a:gd name="f26" fmla="val 135"/>
                <a:gd name="f27" fmla="val 155"/>
                <a:gd name="f28" fmla="val 73"/>
                <a:gd name="f29" fmla="val 10"/>
                <a:gd name="f30" fmla="val 8"/>
                <a:gd name="f31" fmla="val 6"/>
                <a:gd name="f32" fmla="+- 0 0 -90"/>
                <a:gd name="f33" fmla="*/ f3 1 470"/>
                <a:gd name="f34" fmla="*/ f4 1 199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70"/>
                <a:gd name="f43" fmla="*/ f39 1 199"/>
                <a:gd name="f44" fmla="*/ 2 f40 1"/>
                <a:gd name="f45" fmla="*/ 4 f39 1"/>
                <a:gd name="f46" fmla="*/ 99 f40 1"/>
                <a:gd name="f47" fmla="*/ 11 f39 1"/>
                <a:gd name="f48" fmla="*/ 425 f40 1"/>
                <a:gd name="f49" fmla="*/ 138 f39 1"/>
                <a:gd name="f50" fmla="*/ 470 f40 1"/>
                <a:gd name="f51" fmla="*/ 199 f39 1"/>
                <a:gd name="f52" fmla="*/ 0 f40 1"/>
                <a:gd name="f53" fmla="*/ 10 f39 1"/>
                <a:gd name="f54" fmla="+- f41 0 f1"/>
                <a:gd name="f55" fmla="*/ f44 1 470"/>
                <a:gd name="f56" fmla="*/ f45 1 199"/>
                <a:gd name="f57" fmla="*/ f46 1 470"/>
                <a:gd name="f58" fmla="*/ f47 1 199"/>
                <a:gd name="f59" fmla="*/ f48 1 470"/>
                <a:gd name="f60" fmla="*/ f49 1 199"/>
                <a:gd name="f61" fmla="*/ f50 1 470"/>
                <a:gd name="f62" fmla="*/ f51 1 199"/>
                <a:gd name="f63" fmla="*/ f52 1 470"/>
                <a:gd name="f64" fmla="*/ f53 1 199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470" h="199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6" y="f7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11" y="f30"/>
                    <a:pt x="f11" y="f31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1D9979E2-9D13-5767-2145-311BD70D1040}"/>
                </a:ext>
              </a:extLst>
            </p:cNvPr>
            <p:cNvSpPr/>
            <p:nvPr/>
          </p:nvSpPr>
          <p:spPr>
            <a:xfrm>
              <a:off x="7387702" y="2899498"/>
              <a:ext cx="166685" cy="90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84"/>
                <a:gd name="f8" fmla="val 127"/>
                <a:gd name="f9" fmla="val 85"/>
                <a:gd name="f10" fmla="val 68"/>
                <a:gd name="f11" fmla="val 45"/>
                <a:gd name="f12" fmla="val 53"/>
                <a:gd name="f13" fmla="val 5"/>
                <a:gd name="f14" fmla="val 38"/>
                <a:gd name="f15" fmla="val 3"/>
                <a:gd name="f16" fmla="val 37"/>
                <a:gd name="f17" fmla="val 2"/>
                <a:gd name="f18" fmla="val 36"/>
                <a:gd name="f19" fmla="val 35"/>
                <a:gd name="f20" fmla="val 25"/>
                <a:gd name="f21" fmla="val 10"/>
                <a:gd name="f22" fmla="val 93"/>
                <a:gd name="f23" fmla="val 12"/>
                <a:gd name="f24" fmla="val 116"/>
                <a:gd name="f25" fmla="val 23"/>
                <a:gd name="f26" fmla="val 52"/>
                <a:gd name="f27" fmla="+- 0 0 -90"/>
                <a:gd name="f28" fmla="*/ f3 1 130"/>
                <a:gd name="f29" fmla="*/ f4 1 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0"/>
                <a:gd name="f38" fmla="*/ f34 1 84"/>
                <a:gd name="f39" fmla="*/ 127 f35 1"/>
                <a:gd name="f40" fmla="*/ 84 f34 1"/>
                <a:gd name="f41" fmla="*/ 5 f35 1"/>
                <a:gd name="f42" fmla="*/ 38 f34 1"/>
                <a:gd name="f43" fmla="*/ 0 f35 1"/>
                <a:gd name="f44" fmla="*/ 35 f34 1"/>
                <a:gd name="f45" fmla="*/ 93 f35 1"/>
                <a:gd name="f46" fmla="*/ 12 f34 1"/>
                <a:gd name="f47" fmla="+- f36 0 f1"/>
                <a:gd name="f48" fmla="*/ f39 1 130"/>
                <a:gd name="f49" fmla="*/ f40 1 84"/>
                <a:gd name="f50" fmla="*/ f41 1 130"/>
                <a:gd name="f51" fmla="*/ f42 1 84"/>
                <a:gd name="f52" fmla="*/ f43 1 130"/>
                <a:gd name="f53" fmla="*/ f44 1 84"/>
                <a:gd name="f54" fmla="*/ f45 1 130"/>
                <a:gd name="f55" fmla="*/ f46 1 84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30" h="8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21"/>
                    <a:pt x="f10" y="f5"/>
                    <a:pt x="f22" y="f23"/>
                  </a:cubicBezTo>
                  <a:cubicBezTo>
                    <a:pt x="f24" y="f25"/>
                    <a:pt x="f6" y="f26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B0B49CBD-6F97-C5A1-07B5-0D1819235D8B}"/>
                </a:ext>
              </a:extLst>
            </p:cNvPr>
            <p:cNvSpPr/>
            <p:nvPr/>
          </p:nvSpPr>
          <p:spPr>
            <a:xfrm>
              <a:off x="7589309" y="2963689"/>
              <a:ext cx="165104" cy="90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84"/>
                <a:gd name="f8" fmla="val 126"/>
                <a:gd name="f9" fmla="val 83"/>
                <a:gd name="f10" fmla="val 68"/>
                <a:gd name="f11" fmla="val 41"/>
                <a:gd name="f12" fmla="val 52"/>
                <a:gd name="f13" fmla="val 36"/>
                <a:gd name="f14" fmla="val 17"/>
                <a:gd name="f15" fmla="val 14"/>
                <a:gd name="f16" fmla="val 63"/>
                <a:gd name="f17" fmla="val 88"/>
                <a:gd name="f18" fmla="val 10"/>
                <a:gd name="f19" fmla="val 114"/>
                <a:gd name="f20" fmla="val 20"/>
                <a:gd name="f21" fmla="val 48"/>
                <a:gd name="f22" fmla="+- 0 0 -90"/>
                <a:gd name="f23" fmla="*/ f3 1 129"/>
                <a:gd name="f24" fmla="*/ f4 1 8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29"/>
                <a:gd name="f33" fmla="*/ f29 1 84"/>
                <a:gd name="f34" fmla="*/ 126 f30 1"/>
                <a:gd name="f35" fmla="*/ 84 f29 1"/>
                <a:gd name="f36" fmla="*/ 0 f30 1"/>
                <a:gd name="f37" fmla="*/ 36 f29 1"/>
                <a:gd name="f38" fmla="*/ 88 f30 1"/>
                <a:gd name="f39" fmla="*/ 10 f29 1"/>
                <a:gd name="f40" fmla="+- f31 0 f1"/>
                <a:gd name="f41" fmla="*/ f34 1 129"/>
                <a:gd name="f42" fmla="*/ f35 1 84"/>
                <a:gd name="f43" fmla="*/ f36 1 129"/>
                <a:gd name="f44" fmla="*/ f37 1 84"/>
                <a:gd name="f45" fmla="*/ f38 1 129"/>
                <a:gd name="f46" fmla="*/ f39 1 84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1" y="f62"/>
                </a:cxn>
              </a:cxnLst>
              <a:rect l="f57" t="f60" r="f58" b="f59"/>
              <a:pathLst>
                <a:path w="129" h="84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6" y="f21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2" name="Grupo 189">
            <a:extLst>
              <a:ext uri="{FF2B5EF4-FFF2-40B4-BE49-F238E27FC236}">
                <a16:creationId xmlns:a16="http://schemas.microsoft.com/office/drawing/2014/main" id="{CFA1085E-BD39-71BC-84B8-EF8161218C63}"/>
              </a:ext>
            </a:extLst>
          </p:cNvPr>
          <p:cNvGrpSpPr/>
          <p:nvPr/>
        </p:nvGrpSpPr>
        <p:grpSpPr>
          <a:xfrm>
            <a:off x="7233736" y="4146739"/>
            <a:ext cx="1696221" cy="745163"/>
            <a:chOff x="7233736" y="4146739"/>
            <a:chExt cx="1696221" cy="745163"/>
          </a:xfrm>
        </p:grpSpPr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241440F7-4BE2-E5E9-F3AC-7F29E1775240}"/>
                </a:ext>
              </a:extLst>
            </p:cNvPr>
            <p:cNvSpPr/>
            <p:nvPr/>
          </p:nvSpPr>
          <p:spPr>
            <a:xfrm>
              <a:off x="7233736" y="4272982"/>
              <a:ext cx="1696221" cy="476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8"/>
                <a:gd name="f7" fmla="val 215"/>
                <a:gd name="f8" fmla="val 49"/>
                <a:gd name="f9" fmla="val 207"/>
                <a:gd name="f10" fmla="val 56"/>
                <a:gd name="f11" fmla="val 204"/>
                <a:gd name="f12" fmla="val 64"/>
                <a:gd name="f13" fmla="val 203"/>
                <a:gd name="f14" fmla="val 71"/>
                <a:gd name="f15" fmla="val 107"/>
                <a:gd name="f16" fmla="val 202"/>
                <a:gd name="f17" fmla="val 142"/>
                <a:gd name="f18" fmla="val 177"/>
                <a:gd name="f19" fmla="val 179"/>
                <a:gd name="f20" fmla="val 181"/>
                <a:gd name="f21" fmla="val 185"/>
                <a:gd name="f22" fmla="val 178"/>
                <a:gd name="f23" fmla="val 196"/>
                <a:gd name="f24" fmla="val 173"/>
                <a:gd name="f25" fmla="val 190"/>
                <a:gd name="f26" fmla="val 167"/>
                <a:gd name="f27" fmla="val 124"/>
                <a:gd name="f28" fmla="val 148"/>
                <a:gd name="f29" fmla="val 80"/>
                <a:gd name="f30" fmla="val 111"/>
                <a:gd name="f31" fmla="val 37"/>
                <a:gd name="f32" fmla="val 73"/>
                <a:gd name="f33" fmla="val 27"/>
                <a:gd name="f34" fmla="val 17"/>
                <a:gd name="f35" fmla="val 55"/>
                <a:gd name="f36" fmla="val 6"/>
                <a:gd name="f37" fmla="val 46"/>
                <a:gd name="f38" fmla="val 40"/>
                <a:gd name="f39" fmla="val 34"/>
                <a:gd name="f40" fmla="val 7"/>
                <a:gd name="f41" fmla="val 30"/>
                <a:gd name="f42" fmla="val 13"/>
                <a:gd name="f43" fmla="val 18"/>
                <a:gd name="f44" fmla="val 25"/>
                <a:gd name="f45" fmla="val 24"/>
                <a:gd name="f46" fmla="val 58"/>
                <a:gd name="f47" fmla="val 93"/>
                <a:gd name="f48" fmla="val 128"/>
                <a:gd name="f49" fmla="val 19"/>
                <a:gd name="f50" fmla="val 130"/>
                <a:gd name="f51" fmla="val 133"/>
                <a:gd name="f52" fmla="val 135"/>
                <a:gd name="f53" fmla="val 147"/>
                <a:gd name="f54" fmla="val 9"/>
                <a:gd name="f55" fmla="val 161"/>
                <a:gd name="f56" fmla="val 5"/>
                <a:gd name="f57" fmla="val 175"/>
                <a:gd name="f58" fmla="val 3"/>
                <a:gd name="f59" fmla="val 232"/>
                <a:gd name="f60" fmla="val 1"/>
                <a:gd name="f61" fmla="val 261"/>
                <a:gd name="f62" fmla="val 263"/>
                <a:gd name="f63" fmla="val 265"/>
                <a:gd name="f64" fmla="val 267"/>
                <a:gd name="f65" fmla="val 8"/>
                <a:gd name="f66" fmla="val 15"/>
                <a:gd name="f67" fmla="val 255"/>
                <a:gd name="f68" fmla="val 22"/>
                <a:gd name="f69" fmla="val 248"/>
                <a:gd name="f70" fmla="val 29"/>
                <a:gd name="f71" fmla="val 249"/>
                <a:gd name="f72" fmla="val 250"/>
                <a:gd name="f73" fmla="val 260"/>
                <a:gd name="f74" fmla="val 269"/>
                <a:gd name="f75" fmla="val 31"/>
                <a:gd name="f76" fmla="val 275"/>
                <a:gd name="f77" fmla="val 284"/>
                <a:gd name="f78" fmla="val 295"/>
                <a:gd name="f79" fmla="val 310"/>
                <a:gd name="f80" fmla="val 10"/>
                <a:gd name="f81" fmla="val 429"/>
                <a:gd name="f82" fmla="val 39"/>
                <a:gd name="f83" fmla="val 547"/>
                <a:gd name="f84" fmla="val 68"/>
                <a:gd name="f85" fmla="val 665"/>
                <a:gd name="f86" fmla="val 101"/>
                <a:gd name="f87" fmla="val 670"/>
                <a:gd name="f88" fmla="val 102"/>
                <a:gd name="f89" fmla="val 674"/>
                <a:gd name="f90" fmla="val 105"/>
                <a:gd name="f91" fmla="val 676"/>
                <a:gd name="f92" fmla="val 110"/>
                <a:gd name="f93" fmla="val 677"/>
                <a:gd name="f94" fmla="val 113"/>
                <a:gd name="f95" fmla="val 679"/>
                <a:gd name="f96" fmla="val 115"/>
                <a:gd name="f97" fmla="val 118"/>
                <a:gd name="f98" fmla="val 682"/>
                <a:gd name="f99" fmla="val 689"/>
                <a:gd name="f100" fmla="val 132"/>
                <a:gd name="f101" fmla="val 699"/>
                <a:gd name="f102" fmla="val 714"/>
                <a:gd name="f103" fmla="val 138"/>
                <a:gd name="f104" fmla="val 139"/>
                <a:gd name="f105" fmla="val 713"/>
                <a:gd name="f106" fmla="val 154"/>
                <a:gd name="f107" fmla="val 162"/>
                <a:gd name="f108" fmla="val 170"/>
                <a:gd name="f109" fmla="val 712"/>
                <a:gd name="f110" fmla="val 710"/>
                <a:gd name="f111" fmla="val 706"/>
                <a:gd name="f112" fmla="val 193"/>
                <a:gd name="f113" fmla="val 702"/>
                <a:gd name="f114" fmla="val 723"/>
                <a:gd name="f115" fmla="val 746"/>
                <a:gd name="f116" fmla="val 201"/>
                <a:gd name="f117" fmla="val 208"/>
                <a:gd name="f118" fmla="val 209"/>
                <a:gd name="f119" fmla="val 210"/>
                <a:gd name="f120" fmla="val 760"/>
                <a:gd name="f121" fmla="val 211"/>
                <a:gd name="f122" fmla="val 753"/>
                <a:gd name="f123" fmla="val 213"/>
                <a:gd name="f124" fmla="val 745"/>
                <a:gd name="f125" fmla="val 684"/>
                <a:gd name="f126" fmla="val 214"/>
                <a:gd name="f127" fmla="val 623"/>
                <a:gd name="f128" fmla="val 561"/>
                <a:gd name="f129" fmla="val 403"/>
                <a:gd name="f130" fmla="val 244"/>
                <a:gd name="f131" fmla="val 85"/>
                <a:gd name="f132" fmla="val 75"/>
                <a:gd name="f133" fmla="val 66"/>
                <a:gd name="f134" fmla="val 212"/>
                <a:gd name="f135" fmla="val 54"/>
                <a:gd name="f136" fmla="val 52"/>
                <a:gd name="f137" fmla="val 222"/>
                <a:gd name="f138" fmla="val 104"/>
                <a:gd name="f139" fmla="val 103"/>
                <a:gd name="f140" fmla="val 383"/>
                <a:gd name="f141" fmla="val 120"/>
                <a:gd name="f142" fmla="val 541"/>
                <a:gd name="f143" fmla="val 149"/>
                <a:gd name="f144" fmla="val 701"/>
                <a:gd name="f145" fmla="val 703"/>
                <a:gd name="f146" fmla="val 155"/>
                <a:gd name="f147" fmla="val 704"/>
                <a:gd name="f148" fmla="val 652"/>
                <a:gd name="f149" fmla="val 129"/>
                <a:gd name="f150" fmla="val 603"/>
                <a:gd name="f151" fmla="val 552"/>
                <a:gd name="f152" fmla="val 497"/>
                <a:gd name="f153" fmla="val 90"/>
                <a:gd name="f154" fmla="val 441"/>
                <a:gd name="f155" fmla="val 78"/>
                <a:gd name="f156" fmla="val 386"/>
                <a:gd name="f157" fmla="val 67"/>
                <a:gd name="f158" fmla="val 342"/>
                <a:gd name="f159" fmla="val 298"/>
                <a:gd name="f160" fmla="val 50"/>
                <a:gd name="f161" fmla="val 254"/>
                <a:gd name="f162" fmla="val 44"/>
                <a:gd name="f163" fmla="val 221"/>
                <a:gd name="f164" fmla="val 189"/>
                <a:gd name="f165" fmla="val 35"/>
                <a:gd name="f166" fmla="val 156"/>
                <a:gd name="f167" fmla="val 33"/>
                <a:gd name="f168" fmla="val 122"/>
                <a:gd name="f169" fmla="val 87"/>
                <a:gd name="f170" fmla="val 32"/>
                <a:gd name="f171" fmla="val 53"/>
                <a:gd name="f172" fmla="val 42"/>
                <a:gd name="f173" fmla="val 36"/>
                <a:gd name="f174" fmla="val 38"/>
                <a:gd name="f175" fmla="val 20"/>
                <a:gd name="f176" fmla="val 41"/>
                <a:gd name="f177" fmla="val 88"/>
                <a:gd name="f178" fmla="val 100"/>
                <a:gd name="f179" fmla="val 131"/>
                <a:gd name="f180" fmla="val 151"/>
                <a:gd name="f181" fmla="val 172"/>
                <a:gd name="f182" fmla="val 134"/>
                <a:gd name="f183" fmla="val 227"/>
                <a:gd name="f184" fmla="val 136"/>
                <a:gd name="f185" fmla="val 140"/>
                <a:gd name="f186" fmla="val 294"/>
                <a:gd name="f187" fmla="val 144"/>
                <a:gd name="f188" fmla="val 324"/>
                <a:gd name="f189" fmla="val 354"/>
                <a:gd name="f190" fmla="val 384"/>
                <a:gd name="f191" fmla="val 419"/>
                <a:gd name="f192" fmla="val 454"/>
                <a:gd name="f193" fmla="val 489"/>
                <a:gd name="f194" fmla="val 531"/>
                <a:gd name="f195" fmla="val 572"/>
                <a:gd name="f196" fmla="val 188"/>
                <a:gd name="f197" fmla="val 614"/>
                <a:gd name="f198" fmla="val 195"/>
                <a:gd name="f199" fmla="val 635"/>
                <a:gd name="f200" fmla="val 198"/>
                <a:gd name="f201" fmla="val 656"/>
                <a:gd name="f202" fmla="val 678"/>
                <a:gd name="f203" fmla="val 680"/>
                <a:gd name="f204" fmla="val 683"/>
                <a:gd name="f205" fmla="val 685"/>
                <a:gd name="f206" fmla="val 200"/>
                <a:gd name="f207" fmla="val 199"/>
                <a:gd name="f208" fmla="val 197"/>
                <a:gd name="f209" fmla="val 669"/>
                <a:gd name="f210" fmla="val 194"/>
                <a:gd name="f211" fmla="val 612"/>
                <a:gd name="f212" fmla="val 182"/>
                <a:gd name="f213" fmla="val 554"/>
                <a:gd name="f214" fmla="val 169"/>
                <a:gd name="f215" fmla="val 496"/>
                <a:gd name="f216" fmla="val 158"/>
                <a:gd name="f217" fmla="val 422"/>
                <a:gd name="f218" fmla="val 143"/>
                <a:gd name="f219" fmla="val 347"/>
                <a:gd name="f220" fmla="val 273"/>
                <a:gd name="f221" fmla="val 256"/>
                <a:gd name="f222" fmla="val 112"/>
                <a:gd name="f223" fmla="val 239"/>
                <a:gd name="f224" fmla="val 108"/>
                <a:gd name="f225" fmla="+- 0 0 -90"/>
                <a:gd name="f226" fmla="*/ f3 1 768"/>
                <a:gd name="f227" fmla="*/ f4 1 215"/>
                <a:gd name="f228" fmla="val f5"/>
                <a:gd name="f229" fmla="val f6"/>
                <a:gd name="f230" fmla="val f7"/>
                <a:gd name="f231" fmla="*/ f225 f0 1"/>
                <a:gd name="f232" fmla="+- f230 0 f228"/>
                <a:gd name="f233" fmla="+- f229 0 f228"/>
                <a:gd name="f234" fmla="*/ f231 1 f2"/>
                <a:gd name="f235" fmla="*/ f233 1 768"/>
                <a:gd name="f236" fmla="*/ f232 1 215"/>
                <a:gd name="f237" fmla="*/ 49 f233 1"/>
                <a:gd name="f238" fmla="*/ 207 f232 1"/>
                <a:gd name="f239" fmla="*/ 71 f233 1"/>
                <a:gd name="f240" fmla="*/ 203 f232 1"/>
                <a:gd name="f241" fmla="*/ 177 f233 1"/>
                <a:gd name="f242" fmla="*/ 202 f232 1"/>
                <a:gd name="f243" fmla="*/ 185 f233 1"/>
                <a:gd name="f244" fmla="*/ 167 f233 1"/>
                <a:gd name="f245" fmla="*/ 185 f232 1"/>
                <a:gd name="f246" fmla="*/ 37 f233 1"/>
                <a:gd name="f247" fmla="*/ 73 f232 1"/>
                <a:gd name="f248" fmla="*/ 6 f233 1"/>
                <a:gd name="f249" fmla="*/ 46 f232 1"/>
                <a:gd name="f250" fmla="*/ 7 f233 1"/>
                <a:gd name="f251" fmla="*/ 30 f232 1"/>
                <a:gd name="f252" fmla="*/ 24 f233 1"/>
                <a:gd name="f253" fmla="*/ 24 f232 1"/>
                <a:gd name="f254" fmla="*/ 128 f233 1"/>
                <a:gd name="f255" fmla="*/ 19 f232 1"/>
                <a:gd name="f256" fmla="*/ 135 f233 1"/>
                <a:gd name="f257" fmla="*/ 17 f232 1"/>
                <a:gd name="f258" fmla="*/ 175 f233 1"/>
                <a:gd name="f259" fmla="*/ 3 f232 1"/>
                <a:gd name="f260" fmla="*/ 261 f233 1"/>
                <a:gd name="f261" fmla="*/ 6 f232 1"/>
                <a:gd name="f262" fmla="*/ 267 f233 1"/>
                <a:gd name="f263" fmla="*/ 8 f232 1"/>
                <a:gd name="f264" fmla="*/ 248 f233 1"/>
                <a:gd name="f265" fmla="*/ 29 f232 1"/>
                <a:gd name="f266" fmla="*/ 250 f233 1"/>
                <a:gd name="f267" fmla="*/ 275 f233 1"/>
                <a:gd name="f268" fmla="*/ 22 f232 1"/>
                <a:gd name="f269" fmla="*/ 310 f233 1"/>
                <a:gd name="f270" fmla="*/ 10 f232 1"/>
                <a:gd name="f271" fmla="*/ 665 f233 1"/>
                <a:gd name="f272" fmla="*/ 101 f232 1"/>
                <a:gd name="f273" fmla="*/ 676 f233 1"/>
                <a:gd name="f274" fmla="*/ 110 f232 1"/>
                <a:gd name="f275" fmla="*/ 679 f233 1"/>
                <a:gd name="f276" fmla="*/ 118 f232 1"/>
                <a:gd name="f277" fmla="*/ 699 f233 1"/>
                <a:gd name="f278" fmla="*/ 135 f232 1"/>
                <a:gd name="f279" fmla="*/ 713 f233 1"/>
                <a:gd name="f280" fmla="*/ 154 f232 1"/>
                <a:gd name="f281" fmla="*/ 712 f233 1"/>
                <a:gd name="f282" fmla="*/ 177 f232 1"/>
                <a:gd name="f283" fmla="*/ 702 f233 1"/>
                <a:gd name="f284" fmla="*/ 768 f233 1"/>
                <a:gd name="f285" fmla="*/ 210 f232 1"/>
                <a:gd name="f286" fmla="*/ 745 f233 1"/>
                <a:gd name="f287" fmla="*/ 213 f232 1"/>
                <a:gd name="f288" fmla="*/ 561 f233 1"/>
                <a:gd name="f289" fmla="*/ 215 f232 1"/>
                <a:gd name="f290" fmla="*/ 85 f233 1"/>
                <a:gd name="f291" fmla="*/ 214 f232 1"/>
                <a:gd name="f292" fmla="*/ 56 f233 1"/>
                <a:gd name="f293" fmla="*/ 212 f232 1"/>
                <a:gd name="f294" fmla="*/ 209 f232 1"/>
                <a:gd name="f295" fmla="*/ 222 f233 1"/>
                <a:gd name="f296" fmla="*/ 104 f232 1"/>
                <a:gd name="f297" fmla="*/ 102 f232 1"/>
                <a:gd name="f298" fmla="*/ 701 f233 1"/>
                <a:gd name="f299" fmla="*/ 180 f232 1"/>
                <a:gd name="f300" fmla="*/ 704 f233 1"/>
                <a:gd name="f301" fmla="*/ 142 f232 1"/>
                <a:gd name="f302" fmla="*/ 552 f233 1"/>
                <a:gd name="f303" fmla="*/ 103 f232 1"/>
                <a:gd name="f304" fmla="*/ 386 f233 1"/>
                <a:gd name="f305" fmla="*/ 67 f232 1"/>
                <a:gd name="f306" fmla="*/ 254 f233 1"/>
                <a:gd name="f307" fmla="*/ 44 f232 1"/>
                <a:gd name="f308" fmla="*/ 156 f233 1"/>
                <a:gd name="f309" fmla="*/ 33 f232 1"/>
                <a:gd name="f310" fmla="*/ 53 f233 1"/>
                <a:gd name="f311" fmla="*/ 18 f233 1"/>
                <a:gd name="f312" fmla="*/ 37 f232 1"/>
                <a:gd name="f313" fmla="*/ 40 f232 1"/>
                <a:gd name="f314" fmla="*/ 20 f233 1"/>
                <a:gd name="f315" fmla="*/ 41 f232 1"/>
                <a:gd name="f316" fmla="*/ 122 f233 1"/>
                <a:gd name="f317" fmla="*/ 129 f232 1"/>
                <a:gd name="f318" fmla="*/ 130 f233 1"/>
                <a:gd name="f319" fmla="*/ 132 f232 1"/>
                <a:gd name="f320" fmla="*/ 193 f233 1"/>
                <a:gd name="f321" fmla="*/ 134 f232 1"/>
                <a:gd name="f322" fmla="*/ 294 f233 1"/>
                <a:gd name="f323" fmla="*/ 144 f232 1"/>
                <a:gd name="f324" fmla="*/ 384 f233 1"/>
                <a:gd name="f325" fmla="*/ 156 f232 1"/>
                <a:gd name="f326" fmla="*/ 489 f233 1"/>
                <a:gd name="f327" fmla="*/ 173 f232 1"/>
                <a:gd name="f328" fmla="*/ 614 f233 1"/>
                <a:gd name="f329" fmla="*/ 195 f232 1"/>
                <a:gd name="f330" fmla="*/ 678 f233 1"/>
                <a:gd name="f331" fmla="*/ 685 f233 1"/>
                <a:gd name="f332" fmla="*/ 200 f232 1"/>
                <a:gd name="f333" fmla="*/ 198 f232 1"/>
                <a:gd name="f334" fmla="*/ 669 f233 1"/>
                <a:gd name="f335" fmla="*/ 194 f232 1"/>
                <a:gd name="f336" fmla="*/ 496 f233 1"/>
                <a:gd name="f337" fmla="*/ 158 f232 1"/>
                <a:gd name="f338" fmla="*/ 273 f233 1"/>
                <a:gd name="f339" fmla="*/ 115 f232 1"/>
                <a:gd name="f340" fmla="+- f234 0 f1"/>
                <a:gd name="f341" fmla="*/ f237 1 768"/>
                <a:gd name="f342" fmla="*/ f238 1 215"/>
                <a:gd name="f343" fmla="*/ f239 1 768"/>
                <a:gd name="f344" fmla="*/ f240 1 215"/>
                <a:gd name="f345" fmla="*/ f241 1 768"/>
                <a:gd name="f346" fmla="*/ f242 1 215"/>
                <a:gd name="f347" fmla="*/ f243 1 768"/>
                <a:gd name="f348" fmla="*/ f244 1 768"/>
                <a:gd name="f349" fmla="*/ f245 1 215"/>
                <a:gd name="f350" fmla="*/ f246 1 768"/>
                <a:gd name="f351" fmla="*/ f247 1 215"/>
                <a:gd name="f352" fmla="*/ f248 1 768"/>
                <a:gd name="f353" fmla="*/ f249 1 215"/>
                <a:gd name="f354" fmla="*/ f250 1 768"/>
                <a:gd name="f355" fmla="*/ f251 1 215"/>
                <a:gd name="f356" fmla="*/ f252 1 768"/>
                <a:gd name="f357" fmla="*/ f253 1 215"/>
                <a:gd name="f358" fmla="*/ f254 1 768"/>
                <a:gd name="f359" fmla="*/ f255 1 215"/>
                <a:gd name="f360" fmla="*/ f256 1 768"/>
                <a:gd name="f361" fmla="*/ f257 1 215"/>
                <a:gd name="f362" fmla="*/ f258 1 768"/>
                <a:gd name="f363" fmla="*/ f259 1 215"/>
                <a:gd name="f364" fmla="*/ f260 1 768"/>
                <a:gd name="f365" fmla="*/ f261 1 215"/>
                <a:gd name="f366" fmla="*/ f262 1 768"/>
                <a:gd name="f367" fmla="*/ f263 1 215"/>
                <a:gd name="f368" fmla="*/ f264 1 768"/>
                <a:gd name="f369" fmla="*/ f265 1 215"/>
                <a:gd name="f370" fmla="*/ f266 1 768"/>
                <a:gd name="f371" fmla="*/ f267 1 768"/>
                <a:gd name="f372" fmla="*/ f268 1 215"/>
                <a:gd name="f373" fmla="*/ f269 1 768"/>
                <a:gd name="f374" fmla="*/ f270 1 215"/>
                <a:gd name="f375" fmla="*/ f271 1 768"/>
                <a:gd name="f376" fmla="*/ f272 1 215"/>
                <a:gd name="f377" fmla="*/ f273 1 768"/>
                <a:gd name="f378" fmla="*/ f274 1 215"/>
                <a:gd name="f379" fmla="*/ f275 1 768"/>
                <a:gd name="f380" fmla="*/ f276 1 215"/>
                <a:gd name="f381" fmla="*/ f277 1 768"/>
                <a:gd name="f382" fmla="*/ f278 1 215"/>
                <a:gd name="f383" fmla="*/ f279 1 768"/>
                <a:gd name="f384" fmla="*/ f280 1 215"/>
                <a:gd name="f385" fmla="*/ f281 1 768"/>
                <a:gd name="f386" fmla="*/ f282 1 215"/>
                <a:gd name="f387" fmla="*/ f283 1 768"/>
                <a:gd name="f388" fmla="*/ f284 1 768"/>
                <a:gd name="f389" fmla="*/ f285 1 215"/>
                <a:gd name="f390" fmla="*/ f286 1 768"/>
                <a:gd name="f391" fmla="*/ f287 1 215"/>
                <a:gd name="f392" fmla="*/ f288 1 768"/>
                <a:gd name="f393" fmla="*/ f289 1 215"/>
                <a:gd name="f394" fmla="*/ f290 1 768"/>
                <a:gd name="f395" fmla="*/ f291 1 215"/>
                <a:gd name="f396" fmla="*/ f292 1 768"/>
                <a:gd name="f397" fmla="*/ f293 1 215"/>
                <a:gd name="f398" fmla="*/ f294 1 215"/>
                <a:gd name="f399" fmla="*/ f295 1 768"/>
                <a:gd name="f400" fmla="*/ f296 1 215"/>
                <a:gd name="f401" fmla="*/ f297 1 215"/>
                <a:gd name="f402" fmla="*/ f298 1 768"/>
                <a:gd name="f403" fmla="*/ f299 1 215"/>
                <a:gd name="f404" fmla="*/ f300 1 768"/>
                <a:gd name="f405" fmla="*/ f301 1 215"/>
                <a:gd name="f406" fmla="*/ f302 1 768"/>
                <a:gd name="f407" fmla="*/ f303 1 215"/>
                <a:gd name="f408" fmla="*/ f304 1 768"/>
                <a:gd name="f409" fmla="*/ f305 1 215"/>
                <a:gd name="f410" fmla="*/ f306 1 768"/>
                <a:gd name="f411" fmla="*/ f307 1 215"/>
                <a:gd name="f412" fmla="*/ f308 1 768"/>
                <a:gd name="f413" fmla="*/ f309 1 215"/>
                <a:gd name="f414" fmla="*/ f310 1 768"/>
                <a:gd name="f415" fmla="*/ f311 1 768"/>
                <a:gd name="f416" fmla="*/ f312 1 215"/>
                <a:gd name="f417" fmla="*/ f313 1 215"/>
                <a:gd name="f418" fmla="*/ f314 1 768"/>
                <a:gd name="f419" fmla="*/ f315 1 215"/>
                <a:gd name="f420" fmla="*/ f316 1 768"/>
                <a:gd name="f421" fmla="*/ f317 1 215"/>
                <a:gd name="f422" fmla="*/ f318 1 768"/>
                <a:gd name="f423" fmla="*/ f319 1 215"/>
                <a:gd name="f424" fmla="*/ f320 1 768"/>
                <a:gd name="f425" fmla="*/ f321 1 215"/>
                <a:gd name="f426" fmla="*/ f322 1 768"/>
                <a:gd name="f427" fmla="*/ f323 1 215"/>
                <a:gd name="f428" fmla="*/ f324 1 768"/>
                <a:gd name="f429" fmla="*/ f325 1 215"/>
                <a:gd name="f430" fmla="*/ f326 1 768"/>
                <a:gd name="f431" fmla="*/ f327 1 215"/>
                <a:gd name="f432" fmla="*/ f328 1 768"/>
                <a:gd name="f433" fmla="*/ f329 1 215"/>
                <a:gd name="f434" fmla="*/ f330 1 768"/>
                <a:gd name="f435" fmla="*/ f331 1 768"/>
                <a:gd name="f436" fmla="*/ f332 1 215"/>
                <a:gd name="f437" fmla="*/ f333 1 215"/>
                <a:gd name="f438" fmla="*/ f334 1 768"/>
                <a:gd name="f439" fmla="*/ f335 1 215"/>
                <a:gd name="f440" fmla="*/ f336 1 768"/>
                <a:gd name="f441" fmla="*/ f337 1 215"/>
                <a:gd name="f442" fmla="*/ f338 1 768"/>
                <a:gd name="f443" fmla="*/ f339 1 215"/>
                <a:gd name="f444" fmla="*/ 0 1 f235"/>
                <a:gd name="f445" fmla="*/ f229 1 f235"/>
                <a:gd name="f446" fmla="*/ 0 1 f236"/>
                <a:gd name="f447" fmla="*/ f230 1 f236"/>
                <a:gd name="f448" fmla="*/ f341 1 f235"/>
                <a:gd name="f449" fmla="*/ f342 1 f236"/>
                <a:gd name="f450" fmla="*/ f343 1 f235"/>
                <a:gd name="f451" fmla="*/ f344 1 f236"/>
                <a:gd name="f452" fmla="*/ f345 1 f235"/>
                <a:gd name="f453" fmla="*/ f346 1 f236"/>
                <a:gd name="f454" fmla="*/ f347 1 f235"/>
                <a:gd name="f455" fmla="*/ f348 1 f235"/>
                <a:gd name="f456" fmla="*/ f349 1 f236"/>
                <a:gd name="f457" fmla="*/ f350 1 f235"/>
                <a:gd name="f458" fmla="*/ f351 1 f236"/>
                <a:gd name="f459" fmla="*/ f352 1 f235"/>
                <a:gd name="f460" fmla="*/ f353 1 f236"/>
                <a:gd name="f461" fmla="*/ f354 1 f235"/>
                <a:gd name="f462" fmla="*/ f355 1 f236"/>
                <a:gd name="f463" fmla="*/ f356 1 f235"/>
                <a:gd name="f464" fmla="*/ f357 1 f236"/>
                <a:gd name="f465" fmla="*/ f358 1 f235"/>
                <a:gd name="f466" fmla="*/ f359 1 f236"/>
                <a:gd name="f467" fmla="*/ f360 1 f235"/>
                <a:gd name="f468" fmla="*/ f361 1 f236"/>
                <a:gd name="f469" fmla="*/ f362 1 f235"/>
                <a:gd name="f470" fmla="*/ f363 1 f236"/>
                <a:gd name="f471" fmla="*/ f364 1 f235"/>
                <a:gd name="f472" fmla="*/ f365 1 f236"/>
                <a:gd name="f473" fmla="*/ f366 1 f235"/>
                <a:gd name="f474" fmla="*/ f367 1 f236"/>
                <a:gd name="f475" fmla="*/ f368 1 f235"/>
                <a:gd name="f476" fmla="*/ f369 1 f236"/>
                <a:gd name="f477" fmla="*/ f370 1 f235"/>
                <a:gd name="f478" fmla="*/ f371 1 f235"/>
                <a:gd name="f479" fmla="*/ f372 1 f236"/>
                <a:gd name="f480" fmla="*/ f373 1 f235"/>
                <a:gd name="f481" fmla="*/ f374 1 f236"/>
                <a:gd name="f482" fmla="*/ f375 1 f235"/>
                <a:gd name="f483" fmla="*/ f376 1 f236"/>
                <a:gd name="f484" fmla="*/ f377 1 f235"/>
                <a:gd name="f485" fmla="*/ f378 1 f236"/>
                <a:gd name="f486" fmla="*/ f379 1 f235"/>
                <a:gd name="f487" fmla="*/ f380 1 f236"/>
                <a:gd name="f488" fmla="*/ f381 1 f235"/>
                <a:gd name="f489" fmla="*/ f382 1 f236"/>
                <a:gd name="f490" fmla="*/ f383 1 f235"/>
                <a:gd name="f491" fmla="*/ f384 1 f236"/>
                <a:gd name="f492" fmla="*/ f385 1 f235"/>
                <a:gd name="f493" fmla="*/ f386 1 f236"/>
                <a:gd name="f494" fmla="*/ f387 1 f235"/>
                <a:gd name="f495" fmla="*/ f388 1 f235"/>
                <a:gd name="f496" fmla="*/ f389 1 f236"/>
                <a:gd name="f497" fmla="*/ f390 1 f235"/>
                <a:gd name="f498" fmla="*/ f391 1 f236"/>
                <a:gd name="f499" fmla="*/ f392 1 f235"/>
                <a:gd name="f500" fmla="*/ f393 1 f236"/>
                <a:gd name="f501" fmla="*/ f394 1 f235"/>
                <a:gd name="f502" fmla="*/ f395 1 f236"/>
                <a:gd name="f503" fmla="*/ f396 1 f235"/>
                <a:gd name="f504" fmla="*/ f397 1 f236"/>
                <a:gd name="f505" fmla="*/ f398 1 f236"/>
                <a:gd name="f506" fmla="*/ f399 1 f235"/>
                <a:gd name="f507" fmla="*/ f400 1 f236"/>
                <a:gd name="f508" fmla="*/ f401 1 f236"/>
                <a:gd name="f509" fmla="*/ f402 1 f235"/>
                <a:gd name="f510" fmla="*/ f403 1 f236"/>
                <a:gd name="f511" fmla="*/ f404 1 f235"/>
                <a:gd name="f512" fmla="*/ f405 1 f236"/>
                <a:gd name="f513" fmla="*/ f406 1 f235"/>
                <a:gd name="f514" fmla="*/ f407 1 f236"/>
                <a:gd name="f515" fmla="*/ f408 1 f235"/>
                <a:gd name="f516" fmla="*/ f409 1 f236"/>
                <a:gd name="f517" fmla="*/ f410 1 f235"/>
                <a:gd name="f518" fmla="*/ f411 1 f236"/>
                <a:gd name="f519" fmla="*/ f412 1 f235"/>
                <a:gd name="f520" fmla="*/ f413 1 f236"/>
                <a:gd name="f521" fmla="*/ f414 1 f235"/>
                <a:gd name="f522" fmla="*/ f415 1 f235"/>
                <a:gd name="f523" fmla="*/ f416 1 f236"/>
                <a:gd name="f524" fmla="*/ f417 1 f236"/>
                <a:gd name="f525" fmla="*/ f418 1 f235"/>
                <a:gd name="f526" fmla="*/ f419 1 f236"/>
                <a:gd name="f527" fmla="*/ f420 1 f235"/>
                <a:gd name="f528" fmla="*/ f421 1 f236"/>
                <a:gd name="f529" fmla="*/ f422 1 f235"/>
                <a:gd name="f530" fmla="*/ f423 1 f236"/>
                <a:gd name="f531" fmla="*/ f424 1 f235"/>
                <a:gd name="f532" fmla="*/ f425 1 f236"/>
                <a:gd name="f533" fmla="*/ f426 1 f235"/>
                <a:gd name="f534" fmla="*/ f427 1 f236"/>
                <a:gd name="f535" fmla="*/ f428 1 f235"/>
                <a:gd name="f536" fmla="*/ f429 1 f236"/>
                <a:gd name="f537" fmla="*/ f430 1 f235"/>
                <a:gd name="f538" fmla="*/ f431 1 f236"/>
                <a:gd name="f539" fmla="*/ f432 1 f235"/>
                <a:gd name="f540" fmla="*/ f433 1 f236"/>
                <a:gd name="f541" fmla="*/ f434 1 f235"/>
                <a:gd name="f542" fmla="*/ f435 1 f235"/>
                <a:gd name="f543" fmla="*/ f436 1 f236"/>
                <a:gd name="f544" fmla="*/ f437 1 f236"/>
                <a:gd name="f545" fmla="*/ f438 1 f235"/>
                <a:gd name="f546" fmla="*/ f439 1 f236"/>
                <a:gd name="f547" fmla="*/ f440 1 f235"/>
                <a:gd name="f548" fmla="*/ f441 1 f236"/>
                <a:gd name="f549" fmla="*/ f442 1 f235"/>
                <a:gd name="f550" fmla="*/ f443 1 f236"/>
                <a:gd name="f551" fmla="*/ f444 f226 1"/>
                <a:gd name="f552" fmla="*/ f445 f226 1"/>
                <a:gd name="f553" fmla="*/ f447 f227 1"/>
                <a:gd name="f554" fmla="*/ f446 f227 1"/>
                <a:gd name="f555" fmla="*/ f448 f226 1"/>
                <a:gd name="f556" fmla="*/ f449 f227 1"/>
                <a:gd name="f557" fmla="*/ f450 f226 1"/>
                <a:gd name="f558" fmla="*/ f451 f227 1"/>
                <a:gd name="f559" fmla="*/ f452 f226 1"/>
                <a:gd name="f560" fmla="*/ f453 f227 1"/>
                <a:gd name="f561" fmla="*/ f454 f226 1"/>
                <a:gd name="f562" fmla="*/ f455 f226 1"/>
                <a:gd name="f563" fmla="*/ f456 f227 1"/>
                <a:gd name="f564" fmla="*/ f457 f226 1"/>
                <a:gd name="f565" fmla="*/ f458 f227 1"/>
                <a:gd name="f566" fmla="*/ f459 f226 1"/>
                <a:gd name="f567" fmla="*/ f460 f227 1"/>
                <a:gd name="f568" fmla="*/ f461 f226 1"/>
                <a:gd name="f569" fmla="*/ f462 f227 1"/>
                <a:gd name="f570" fmla="*/ f463 f226 1"/>
                <a:gd name="f571" fmla="*/ f464 f227 1"/>
                <a:gd name="f572" fmla="*/ f465 f226 1"/>
                <a:gd name="f573" fmla="*/ f466 f227 1"/>
                <a:gd name="f574" fmla="*/ f467 f226 1"/>
                <a:gd name="f575" fmla="*/ f468 f227 1"/>
                <a:gd name="f576" fmla="*/ f469 f226 1"/>
                <a:gd name="f577" fmla="*/ f470 f227 1"/>
                <a:gd name="f578" fmla="*/ f471 f226 1"/>
                <a:gd name="f579" fmla="*/ f472 f227 1"/>
                <a:gd name="f580" fmla="*/ f473 f226 1"/>
                <a:gd name="f581" fmla="*/ f474 f227 1"/>
                <a:gd name="f582" fmla="*/ f475 f226 1"/>
                <a:gd name="f583" fmla="*/ f476 f227 1"/>
                <a:gd name="f584" fmla="*/ f477 f226 1"/>
                <a:gd name="f585" fmla="*/ f478 f226 1"/>
                <a:gd name="f586" fmla="*/ f479 f227 1"/>
                <a:gd name="f587" fmla="*/ f480 f226 1"/>
                <a:gd name="f588" fmla="*/ f481 f227 1"/>
                <a:gd name="f589" fmla="*/ f482 f226 1"/>
                <a:gd name="f590" fmla="*/ f483 f227 1"/>
                <a:gd name="f591" fmla="*/ f484 f226 1"/>
                <a:gd name="f592" fmla="*/ f485 f227 1"/>
                <a:gd name="f593" fmla="*/ f486 f226 1"/>
                <a:gd name="f594" fmla="*/ f487 f227 1"/>
                <a:gd name="f595" fmla="*/ f488 f226 1"/>
                <a:gd name="f596" fmla="*/ f489 f227 1"/>
                <a:gd name="f597" fmla="*/ f490 f226 1"/>
                <a:gd name="f598" fmla="*/ f491 f227 1"/>
                <a:gd name="f599" fmla="*/ f492 f226 1"/>
                <a:gd name="f600" fmla="*/ f493 f227 1"/>
                <a:gd name="f601" fmla="*/ f494 f226 1"/>
                <a:gd name="f602" fmla="*/ f495 f226 1"/>
                <a:gd name="f603" fmla="*/ f496 f227 1"/>
                <a:gd name="f604" fmla="*/ f497 f226 1"/>
                <a:gd name="f605" fmla="*/ f498 f227 1"/>
                <a:gd name="f606" fmla="*/ f499 f226 1"/>
                <a:gd name="f607" fmla="*/ f500 f227 1"/>
                <a:gd name="f608" fmla="*/ f501 f226 1"/>
                <a:gd name="f609" fmla="*/ f502 f227 1"/>
                <a:gd name="f610" fmla="*/ f503 f226 1"/>
                <a:gd name="f611" fmla="*/ f504 f227 1"/>
                <a:gd name="f612" fmla="*/ f505 f227 1"/>
                <a:gd name="f613" fmla="*/ f506 f226 1"/>
                <a:gd name="f614" fmla="*/ f507 f227 1"/>
                <a:gd name="f615" fmla="*/ f508 f227 1"/>
                <a:gd name="f616" fmla="*/ f509 f226 1"/>
                <a:gd name="f617" fmla="*/ f510 f227 1"/>
                <a:gd name="f618" fmla="*/ f511 f226 1"/>
                <a:gd name="f619" fmla="*/ f512 f227 1"/>
                <a:gd name="f620" fmla="*/ f513 f226 1"/>
                <a:gd name="f621" fmla="*/ f514 f227 1"/>
                <a:gd name="f622" fmla="*/ f515 f226 1"/>
                <a:gd name="f623" fmla="*/ f516 f227 1"/>
                <a:gd name="f624" fmla="*/ f517 f226 1"/>
                <a:gd name="f625" fmla="*/ f518 f227 1"/>
                <a:gd name="f626" fmla="*/ f519 f226 1"/>
                <a:gd name="f627" fmla="*/ f520 f227 1"/>
                <a:gd name="f628" fmla="*/ f521 f226 1"/>
                <a:gd name="f629" fmla="*/ f522 f226 1"/>
                <a:gd name="f630" fmla="*/ f523 f227 1"/>
                <a:gd name="f631" fmla="*/ f524 f227 1"/>
                <a:gd name="f632" fmla="*/ f525 f226 1"/>
                <a:gd name="f633" fmla="*/ f526 f227 1"/>
                <a:gd name="f634" fmla="*/ f527 f226 1"/>
                <a:gd name="f635" fmla="*/ f528 f227 1"/>
                <a:gd name="f636" fmla="*/ f529 f226 1"/>
                <a:gd name="f637" fmla="*/ f530 f227 1"/>
                <a:gd name="f638" fmla="*/ f531 f226 1"/>
                <a:gd name="f639" fmla="*/ f532 f227 1"/>
                <a:gd name="f640" fmla="*/ f533 f226 1"/>
                <a:gd name="f641" fmla="*/ f534 f227 1"/>
                <a:gd name="f642" fmla="*/ f535 f226 1"/>
                <a:gd name="f643" fmla="*/ f536 f227 1"/>
                <a:gd name="f644" fmla="*/ f537 f226 1"/>
                <a:gd name="f645" fmla="*/ f538 f227 1"/>
                <a:gd name="f646" fmla="*/ f539 f226 1"/>
                <a:gd name="f647" fmla="*/ f540 f227 1"/>
                <a:gd name="f648" fmla="*/ f541 f226 1"/>
                <a:gd name="f649" fmla="*/ f542 f226 1"/>
                <a:gd name="f650" fmla="*/ f543 f227 1"/>
                <a:gd name="f651" fmla="*/ f544 f227 1"/>
                <a:gd name="f652" fmla="*/ f545 f226 1"/>
                <a:gd name="f653" fmla="*/ f546 f227 1"/>
                <a:gd name="f654" fmla="*/ f547 f226 1"/>
                <a:gd name="f655" fmla="*/ f548 f227 1"/>
                <a:gd name="f656" fmla="*/ f549 f226 1"/>
                <a:gd name="f657" fmla="*/ f550 f2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0">
                  <a:pos x="f555" y="f556"/>
                </a:cxn>
                <a:cxn ang="f340">
                  <a:pos x="f557" y="f558"/>
                </a:cxn>
                <a:cxn ang="f340">
                  <a:pos x="f559" y="f560"/>
                </a:cxn>
                <a:cxn ang="f340">
                  <a:pos x="f561" y="f560"/>
                </a:cxn>
                <a:cxn ang="f340">
                  <a:pos x="f562" y="f563"/>
                </a:cxn>
                <a:cxn ang="f340">
                  <a:pos x="f564" y="f565"/>
                </a:cxn>
                <a:cxn ang="f340">
                  <a:pos x="f566" y="f567"/>
                </a:cxn>
                <a:cxn ang="f340">
                  <a:pos x="f568" y="f569"/>
                </a:cxn>
                <a:cxn ang="f340">
                  <a:pos x="f570" y="f571"/>
                </a:cxn>
                <a:cxn ang="f340">
                  <a:pos x="f572" y="f573"/>
                </a:cxn>
                <a:cxn ang="f340">
                  <a:pos x="f574" y="f575"/>
                </a:cxn>
                <a:cxn ang="f340">
                  <a:pos x="f576" y="f577"/>
                </a:cxn>
                <a:cxn ang="f340">
                  <a:pos x="f578" y="f579"/>
                </a:cxn>
                <a:cxn ang="f340">
                  <a:pos x="f580" y="f581"/>
                </a:cxn>
                <a:cxn ang="f340">
                  <a:pos x="f582" y="f583"/>
                </a:cxn>
                <a:cxn ang="f340">
                  <a:pos x="f584" y="f569"/>
                </a:cxn>
                <a:cxn ang="f340">
                  <a:pos x="f585" y="f586"/>
                </a:cxn>
                <a:cxn ang="f340">
                  <a:pos x="f587" y="f588"/>
                </a:cxn>
                <a:cxn ang="f340">
                  <a:pos x="f589" y="f590"/>
                </a:cxn>
                <a:cxn ang="f340">
                  <a:pos x="f591" y="f592"/>
                </a:cxn>
                <a:cxn ang="f340">
                  <a:pos x="f593" y="f594"/>
                </a:cxn>
                <a:cxn ang="f340">
                  <a:pos x="f595" y="f596"/>
                </a:cxn>
                <a:cxn ang="f340">
                  <a:pos x="f597" y="f598"/>
                </a:cxn>
                <a:cxn ang="f340">
                  <a:pos x="f599" y="f600"/>
                </a:cxn>
                <a:cxn ang="f340">
                  <a:pos x="f601" y="f560"/>
                </a:cxn>
                <a:cxn ang="f340">
                  <a:pos x="f602" y="f556"/>
                </a:cxn>
                <a:cxn ang="f340">
                  <a:pos x="f602" y="f603"/>
                </a:cxn>
                <a:cxn ang="f340">
                  <a:pos x="f604" y="f605"/>
                </a:cxn>
                <a:cxn ang="f340">
                  <a:pos x="f606" y="f607"/>
                </a:cxn>
                <a:cxn ang="f340">
                  <a:pos x="f608" y="f609"/>
                </a:cxn>
                <a:cxn ang="f340">
                  <a:pos x="f610" y="f611"/>
                </a:cxn>
                <a:cxn ang="f340">
                  <a:pos x="f555" y="f612"/>
                </a:cxn>
                <a:cxn ang="f340">
                  <a:pos x="f555" y="f556"/>
                </a:cxn>
                <a:cxn ang="f340">
                  <a:pos x="f613" y="f614"/>
                </a:cxn>
                <a:cxn ang="f340">
                  <a:pos x="f613" y="f615"/>
                </a:cxn>
                <a:cxn ang="f340">
                  <a:pos x="f616" y="f617"/>
                </a:cxn>
                <a:cxn ang="f340">
                  <a:pos x="f618" y="f619"/>
                </a:cxn>
                <a:cxn ang="f340">
                  <a:pos x="f620" y="f621"/>
                </a:cxn>
                <a:cxn ang="f340">
                  <a:pos x="f622" y="f623"/>
                </a:cxn>
                <a:cxn ang="f340">
                  <a:pos x="f624" y="f625"/>
                </a:cxn>
                <a:cxn ang="f340">
                  <a:pos x="f626" y="f627"/>
                </a:cxn>
                <a:cxn ang="f340">
                  <a:pos x="f628" y="f627"/>
                </a:cxn>
                <a:cxn ang="f340">
                  <a:pos x="f629" y="f630"/>
                </a:cxn>
                <a:cxn ang="f340">
                  <a:pos x="f629" y="f631"/>
                </a:cxn>
                <a:cxn ang="f340">
                  <a:pos x="f632" y="f633"/>
                </a:cxn>
                <a:cxn ang="f340">
                  <a:pos x="f634" y="f635"/>
                </a:cxn>
                <a:cxn ang="f340">
                  <a:pos x="f636" y="f637"/>
                </a:cxn>
                <a:cxn ang="f340">
                  <a:pos x="f638" y="f639"/>
                </a:cxn>
                <a:cxn ang="f340">
                  <a:pos x="f640" y="f641"/>
                </a:cxn>
                <a:cxn ang="f340">
                  <a:pos x="f642" y="f643"/>
                </a:cxn>
                <a:cxn ang="f340">
                  <a:pos x="f644" y="f645"/>
                </a:cxn>
                <a:cxn ang="f340">
                  <a:pos x="f646" y="f647"/>
                </a:cxn>
                <a:cxn ang="f340">
                  <a:pos x="f648" y="f560"/>
                </a:cxn>
                <a:cxn ang="f340">
                  <a:pos x="f649" y="f650"/>
                </a:cxn>
                <a:cxn ang="f340">
                  <a:pos x="f649" y="f651"/>
                </a:cxn>
                <a:cxn ang="f340">
                  <a:pos x="f652" y="f653"/>
                </a:cxn>
                <a:cxn ang="f340">
                  <a:pos x="f654" y="f655"/>
                </a:cxn>
                <a:cxn ang="f340">
                  <a:pos x="f656" y="f657"/>
                </a:cxn>
                <a:cxn ang="f340">
                  <a:pos x="f613" y="f614"/>
                </a:cxn>
              </a:cxnLst>
              <a:rect l="f551" t="f554" r="f552" b="f553"/>
              <a:pathLst>
                <a:path w="768" h="21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2" y="f23"/>
                    <a:pt x="f24" y="f25"/>
                    <a:pt x="f26" y="f21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12"/>
                    <a:pt x="f34" y="f35"/>
                    <a:pt x="f36" y="f37"/>
                  </a:cubicBezTo>
                  <a:cubicBezTo>
                    <a:pt x="f5" y="f38"/>
                    <a:pt x="f5" y="f39"/>
                    <a:pt x="f40" y="f41"/>
                  </a:cubicBezTo>
                  <a:cubicBezTo>
                    <a:pt x="f42" y="f33"/>
                    <a:pt x="f43" y="f44"/>
                    <a:pt x="f45" y="f45"/>
                  </a:cubicBezTo>
                  <a:cubicBezTo>
                    <a:pt x="f46" y="f43"/>
                    <a:pt x="f47" y="f43"/>
                    <a:pt x="f48" y="f49"/>
                  </a:cubicBezTo>
                  <a:cubicBezTo>
                    <a:pt x="f50" y="f49"/>
                    <a:pt x="f51" y="f49"/>
                    <a:pt x="f52" y="f34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11" y="f5"/>
                    <a:pt x="f59" y="f60"/>
                    <a:pt x="f61" y="f36"/>
                  </a:cubicBezTo>
                  <a:cubicBezTo>
                    <a:pt x="f62" y="f36"/>
                    <a:pt x="f63" y="f40"/>
                    <a:pt x="f64" y="f65"/>
                  </a:cubicBezTo>
                  <a:cubicBezTo>
                    <a:pt x="f61" y="f66"/>
                    <a:pt x="f67" y="f68"/>
                    <a:pt x="f69" y="f70"/>
                  </a:cubicBezTo>
                  <a:cubicBezTo>
                    <a:pt x="f71" y="f41"/>
                    <a:pt x="f71" y="f41"/>
                    <a:pt x="f72" y="f41"/>
                  </a:cubicBezTo>
                  <a:cubicBezTo>
                    <a:pt x="f73" y="f39"/>
                    <a:pt x="f74" y="f75"/>
                    <a:pt x="f76" y="f68"/>
                  </a:cubicBezTo>
                  <a:cubicBezTo>
                    <a:pt x="f77" y="f54"/>
                    <a:pt x="f78" y="f40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5" y="f97"/>
                  </a:cubicBezTo>
                  <a:cubicBezTo>
                    <a:pt x="f98" y="f48"/>
                    <a:pt x="f99" y="f100"/>
                    <a:pt x="f101" y="f52"/>
                  </a:cubicBezTo>
                  <a:cubicBezTo>
                    <a:pt x="f102" y="f103"/>
                    <a:pt x="f102" y="f104"/>
                    <a:pt x="f105" y="f106"/>
                  </a:cubicBezTo>
                  <a:cubicBezTo>
                    <a:pt x="f105" y="f107"/>
                    <a:pt x="f105" y="f108"/>
                    <a:pt x="f109" y="f18"/>
                  </a:cubicBezTo>
                  <a:cubicBezTo>
                    <a:pt x="f110" y="f21"/>
                    <a:pt x="f111" y="f112"/>
                    <a:pt x="f113" y="f16"/>
                  </a:cubicBezTo>
                  <a:cubicBezTo>
                    <a:pt x="f114" y="f11"/>
                    <a:pt x="f115" y="f116"/>
                    <a:pt x="f6" y="f9"/>
                  </a:cubicBezTo>
                  <a:cubicBezTo>
                    <a:pt x="f6" y="f117"/>
                    <a:pt x="f6" y="f118"/>
                    <a:pt x="f6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6"/>
                    <a:pt x="f127" y="f7"/>
                    <a:pt x="f128" y="f7"/>
                  </a:cubicBezTo>
                  <a:cubicBezTo>
                    <a:pt x="f129" y="f7"/>
                    <a:pt x="f130" y="f7"/>
                    <a:pt x="f131" y="f126"/>
                  </a:cubicBezTo>
                  <a:cubicBezTo>
                    <a:pt x="f132" y="f126"/>
                    <a:pt x="f133" y="f123"/>
                    <a:pt x="f10" y="f134"/>
                  </a:cubicBezTo>
                  <a:cubicBezTo>
                    <a:pt x="f135" y="f134"/>
                    <a:pt x="f136" y="f119"/>
                    <a:pt x="f8" y="f118"/>
                  </a:cubicBezTo>
                  <a:cubicBezTo>
                    <a:pt x="f8" y="f118"/>
                    <a:pt x="f8" y="f117"/>
                    <a:pt x="f8" y="f9"/>
                  </a:cubicBezTo>
                  <a:close/>
                  <a:moveTo>
                    <a:pt x="f137" y="f138"/>
                  </a:moveTo>
                  <a:cubicBezTo>
                    <a:pt x="f137" y="f139"/>
                    <a:pt x="f137" y="f139"/>
                    <a:pt x="f137" y="f88"/>
                  </a:cubicBezTo>
                  <a:cubicBezTo>
                    <a:pt x="f140" y="f141"/>
                    <a:pt x="f142" y="f143"/>
                    <a:pt x="f144" y="f2"/>
                  </a:cubicBezTo>
                  <a:cubicBezTo>
                    <a:pt x="f113" y="f26"/>
                    <a:pt x="f145" y="f146"/>
                    <a:pt x="f147" y="f17"/>
                  </a:cubicBezTo>
                  <a:cubicBezTo>
                    <a:pt x="f148" y="f149"/>
                    <a:pt x="f150" y="f96"/>
                    <a:pt x="f151" y="f139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46"/>
                    <a:pt x="f159" y="f160"/>
                    <a:pt x="f161" y="f162"/>
                  </a:cubicBezTo>
                  <a:cubicBezTo>
                    <a:pt x="f163" y="f82"/>
                    <a:pt x="f164" y="f165"/>
                    <a:pt x="f166" y="f167"/>
                  </a:cubicBezTo>
                  <a:cubicBezTo>
                    <a:pt x="f168" y="f75"/>
                    <a:pt x="f169" y="f170"/>
                    <a:pt x="f171" y="f167"/>
                  </a:cubicBezTo>
                  <a:cubicBezTo>
                    <a:pt x="f172" y="f167"/>
                    <a:pt x="f41" y="f173"/>
                    <a:pt x="f43" y="f31"/>
                  </a:cubicBezTo>
                  <a:cubicBezTo>
                    <a:pt x="f43" y="f174"/>
                    <a:pt x="f43" y="f82"/>
                    <a:pt x="f43" y="f38"/>
                  </a:cubicBezTo>
                  <a:cubicBezTo>
                    <a:pt x="f49" y="f38"/>
                    <a:pt x="f175" y="f38"/>
                    <a:pt x="f175" y="f176"/>
                  </a:cubicBezTo>
                  <a:cubicBezTo>
                    <a:pt x="f135" y="f14"/>
                    <a:pt x="f177" y="f178"/>
                    <a:pt x="f168" y="f149"/>
                  </a:cubicBezTo>
                  <a:cubicBezTo>
                    <a:pt x="f27" y="f179"/>
                    <a:pt x="f48" y="f100"/>
                    <a:pt x="f50" y="f100"/>
                  </a:cubicBezTo>
                  <a:cubicBezTo>
                    <a:pt x="f180" y="f51"/>
                    <a:pt x="f181" y="f100"/>
                    <a:pt x="f112" y="f182"/>
                  </a:cubicBezTo>
                  <a:cubicBezTo>
                    <a:pt x="f183" y="f184"/>
                    <a:pt x="f61" y="f185"/>
                    <a:pt x="f186" y="f187"/>
                  </a:cubicBezTo>
                  <a:cubicBezTo>
                    <a:pt x="f188" y="f53"/>
                    <a:pt x="f189" y="f180"/>
                    <a:pt x="f190" y="f166"/>
                  </a:cubicBezTo>
                  <a:cubicBezTo>
                    <a:pt x="f191" y="f55"/>
                    <a:pt x="f192" y="f26"/>
                    <a:pt x="f193" y="f24"/>
                  </a:cubicBezTo>
                  <a:cubicBezTo>
                    <a:pt x="f194" y="f2"/>
                    <a:pt x="f195" y="f196"/>
                    <a:pt x="f197" y="f198"/>
                  </a:cubicBezTo>
                  <a:cubicBezTo>
                    <a:pt x="f199" y="f200"/>
                    <a:pt x="f201" y="f13"/>
                    <a:pt x="f202" y="f16"/>
                  </a:cubicBezTo>
                  <a:cubicBezTo>
                    <a:pt x="f203" y="f16"/>
                    <a:pt x="f204" y="f116"/>
                    <a:pt x="f205" y="f206"/>
                  </a:cubicBezTo>
                  <a:cubicBezTo>
                    <a:pt x="f205" y="f206"/>
                    <a:pt x="f205" y="f207"/>
                    <a:pt x="f205" y="f200"/>
                  </a:cubicBezTo>
                  <a:cubicBezTo>
                    <a:pt x="f203" y="f208"/>
                    <a:pt x="f89" y="f19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149"/>
                    <a:pt x="f220" y="f96"/>
                  </a:cubicBezTo>
                  <a:cubicBezTo>
                    <a:pt x="f221" y="f222"/>
                    <a:pt x="f223" y="f224"/>
                    <a:pt x="f137" y="f13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56A52D58-8566-00D6-390A-C3A8F74420E6}"/>
                </a:ext>
              </a:extLst>
            </p:cNvPr>
            <p:cNvSpPr/>
            <p:nvPr/>
          </p:nvSpPr>
          <p:spPr>
            <a:xfrm>
              <a:off x="7583027" y="4784049"/>
              <a:ext cx="1239076" cy="107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49"/>
                <a:gd name="f8" fmla="val 246"/>
                <a:gd name="f9" fmla="val 318"/>
                <a:gd name="f10" fmla="val 389"/>
                <a:gd name="f11" fmla="val 461"/>
                <a:gd name="f12" fmla="val 473"/>
                <a:gd name="f13" fmla="val 484"/>
                <a:gd name="f14" fmla="val 2"/>
                <a:gd name="f15" fmla="val 496"/>
                <a:gd name="f16" fmla="val 4"/>
                <a:gd name="f17" fmla="val 498"/>
                <a:gd name="f18" fmla="val 500"/>
                <a:gd name="f19" fmla="val 7"/>
                <a:gd name="f20" fmla="val 502"/>
                <a:gd name="f21" fmla="val 8"/>
                <a:gd name="f22" fmla="val 10"/>
                <a:gd name="f23" fmla="val 13"/>
                <a:gd name="f24" fmla="val 480"/>
                <a:gd name="f25" fmla="val 15"/>
                <a:gd name="f26" fmla="val 465"/>
                <a:gd name="f27" fmla="val 17"/>
                <a:gd name="f28" fmla="val 450"/>
                <a:gd name="f29" fmla="val 18"/>
                <a:gd name="f30" fmla="val 428"/>
                <a:gd name="f31" fmla="val 406"/>
                <a:gd name="f32" fmla="val 385"/>
                <a:gd name="f33" fmla="val 382"/>
                <a:gd name="f34" fmla="val 379"/>
                <a:gd name="f35" fmla="val 378"/>
                <a:gd name="f36" fmla="val 375"/>
                <a:gd name="f37" fmla="val 20"/>
                <a:gd name="f38" fmla="val 372"/>
                <a:gd name="f39" fmla="val 22"/>
                <a:gd name="f40" fmla="val 371"/>
                <a:gd name="f41" fmla="val 25"/>
                <a:gd name="f42" fmla="val 27"/>
                <a:gd name="f43" fmla="val 29"/>
                <a:gd name="f44" fmla="val 31"/>
                <a:gd name="f45" fmla="val 32"/>
                <a:gd name="f46" fmla="val 381"/>
                <a:gd name="f47" fmla="val 475"/>
                <a:gd name="f48" fmla="val 521"/>
                <a:gd name="f49" fmla="val 532"/>
                <a:gd name="f50" fmla="val 543"/>
                <a:gd name="f51" fmla="val 33"/>
                <a:gd name="f52" fmla="val 554"/>
                <a:gd name="f53" fmla="val 35"/>
                <a:gd name="f54" fmla="val 557"/>
                <a:gd name="f55" fmla="val 559"/>
                <a:gd name="f56" fmla="val 39"/>
                <a:gd name="f57" fmla="val 41"/>
                <a:gd name="f58" fmla="val 42"/>
                <a:gd name="f59" fmla="val 46"/>
                <a:gd name="f60" fmla="val 545"/>
                <a:gd name="f61" fmla="val 48"/>
                <a:gd name="f62" fmla="val 535"/>
                <a:gd name="f63" fmla="val 525"/>
                <a:gd name="f64" fmla="val 254"/>
                <a:gd name="f65" fmla="val 118"/>
                <a:gd name="f66" fmla="val 109"/>
                <a:gd name="f67" fmla="val 99"/>
                <a:gd name="f68" fmla="val 47"/>
                <a:gd name="f69" fmla="val 89"/>
                <a:gd name="f70" fmla="val 45"/>
                <a:gd name="f71" fmla="val 87"/>
                <a:gd name="f72" fmla="val 85"/>
                <a:gd name="f73" fmla="val 83"/>
                <a:gd name="f74" fmla="val 36"/>
                <a:gd name="f75" fmla="val 97"/>
                <a:gd name="f76" fmla="val 34"/>
                <a:gd name="f77" fmla="val 106"/>
                <a:gd name="f78" fmla="val 114"/>
                <a:gd name="f79" fmla="val 154"/>
                <a:gd name="f80" fmla="val 193"/>
                <a:gd name="f81" fmla="val 232"/>
                <a:gd name="f82" fmla="val 234"/>
                <a:gd name="f83" fmla="val 237"/>
                <a:gd name="f84" fmla="val 239"/>
                <a:gd name="f85" fmla="val 241"/>
                <a:gd name="f86" fmla="val 30"/>
                <a:gd name="f87" fmla="val 244"/>
                <a:gd name="f88" fmla="val 28"/>
                <a:gd name="f89" fmla="val 245"/>
                <a:gd name="f90" fmla="val 21"/>
                <a:gd name="f91" fmla="val 243"/>
                <a:gd name="f92" fmla="val 19"/>
                <a:gd name="f93" fmla="val 235"/>
                <a:gd name="f94" fmla="val 233"/>
                <a:gd name="f95" fmla="val 169"/>
                <a:gd name="f96" fmla="val 1"/>
                <a:gd name="f97" fmla="val 11"/>
                <a:gd name="f98" fmla="val 9"/>
                <a:gd name="f99" fmla="val 3"/>
                <a:gd name="f100" fmla="val 6"/>
                <a:gd name="f101" fmla="val 37"/>
                <a:gd name="f102" fmla="val 107"/>
                <a:gd name="f103" fmla="val 176"/>
                <a:gd name="f104" fmla="+- 0 0 -90"/>
                <a:gd name="f105" fmla="*/ f3 1 561"/>
                <a:gd name="f106" fmla="*/ f4 1 49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561"/>
                <a:gd name="f115" fmla="*/ f111 1 49"/>
                <a:gd name="f116" fmla="*/ 246 f112 1"/>
                <a:gd name="f117" fmla="*/ 0 f111 1"/>
                <a:gd name="f118" fmla="*/ 461 f112 1"/>
                <a:gd name="f119" fmla="*/ 496 f112 1"/>
                <a:gd name="f120" fmla="*/ 4 f111 1"/>
                <a:gd name="f121" fmla="*/ 502 f112 1"/>
                <a:gd name="f122" fmla="*/ 8 f111 1"/>
                <a:gd name="f123" fmla="*/ 13 f111 1"/>
                <a:gd name="f124" fmla="*/ 450 f112 1"/>
                <a:gd name="f125" fmla="*/ 18 f111 1"/>
                <a:gd name="f126" fmla="*/ 385 f112 1"/>
                <a:gd name="f127" fmla="*/ 378 f112 1"/>
                <a:gd name="f128" fmla="*/ 371 f112 1"/>
                <a:gd name="f129" fmla="*/ 25 f111 1"/>
                <a:gd name="f130" fmla="*/ 31 f111 1"/>
                <a:gd name="f131" fmla="*/ 382 f112 1"/>
                <a:gd name="f132" fmla="*/ 521 f112 1"/>
                <a:gd name="f133" fmla="*/ 554 f112 1"/>
                <a:gd name="f134" fmla="*/ 35 f111 1"/>
                <a:gd name="f135" fmla="*/ 561 f112 1"/>
                <a:gd name="f136" fmla="*/ 41 f111 1"/>
                <a:gd name="f137" fmla="*/ 46 f111 1"/>
                <a:gd name="f138" fmla="*/ 525 f112 1"/>
                <a:gd name="f139" fmla="*/ 49 f111 1"/>
                <a:gd name="f140" fmla="*/ 118 f112 1"/>
                <a:gd name="f141" fmla="*/ 89 f112 1"/>
                <a:gd name="f142" fmla="*/ 45 f111 1"/>
                <a:gd name="f143" fmla="*/ 83 f112 1"/>
                <a:gd name="f144" fmla="*/ 36 f111 1"/>
                <a:gd name="f145" fmla="*/ 114 f112 1"/>
                <a:gd name="f146" fmla="*/ 32 f111 1"/>
                <a:gd name="f147" fmla="*/ 232 f112 1"/>
                <a:gd name="f148" fmla="*/ 239 f112 1"/>
                <a:gd name="f149" fmla="*/ 245 f112 1"/>
                <a:gd name="f150" fmla="*/ 233 f112 1"/>
                <a:gd name="f151" fmla="*/ 42 f112 1"/>
                <a:gd name="f152" fmla="*/ 10 f112 1"/>
                <a:gd name="f153" fmla="*/ 15 f111 1"/>
                <a:gd name="f154" fmla="*/ 0 f112 1"/>
                <a:gd name="f155" fmla="*/ 9 f111 1"/>
                <a:gd name="f156" fmla="*/ 2 f111 1"/>
                <a:gd name="f157" fmla="*/ 37 f112 1"/>
                <a:gd name="f158" fmla="+- f113 0 f1"/>
                <a:gd name="f159" fmla="*/ f116 1 561"/>
                <a:gd name="f160" fmla="*/ f117 1 49"/>
                <a:gd name="f161" fmla="*/ f118 1 561"/>
                <a:gd name="f162" fmla="*/ f119 1 561"/>
                <a:gd name="f163" fmla="*/ f120 1 49"/>
                <a:gd name="f164" fmla="*/ f121 1 561"/>
                <a:gd name="f165" fmla="*/ f122 1 49"/>
                <a:gd name="f166" fmla="*/ f123 1 49"/>
                <a:gd name="f167" fmla="*/ f124 1 561"/>
                <a:gd name="f168" fmla="*/ f125 1 49"/>
                <a:gd name="f169" fmla="*/ f126 1 561"/>
                <a:gd name="f170" fmla="*/ f127 1 561"/>
                <a:gd name="f171" fmla="*/ f128 1 561"/>
                <a:gd name="f172" fmla="*/ f129 1 49"/>
                <a:gd name="f173" fmla="*/ f130 1 49"/>
                <a:gd name="f174" fmla="*/ f131 1 561"/>
                <a:gd name="f175" fmla="*/ f132 1 561"/>
                <a:gd name="f176" fmla="*/ f133 1 561"/>
                <a:gd name="f177" fmla="*/ f134 1 49"/>
                <a:gd name="f178" fmla="*/ f135 1 561"/>
                <a:gd name="f179" fmla="*/ f136 1 49"/>
                <a:gd name="f180" fmla="*/ f137 1 49"/>
                <a:gd name="f181" fmla="*/ f138 1 561"/>
                <a:gd name="f182" fmla="*/ f139 1 49"/>
                <a:gd name="f183" fmla="*/ f140 1 561"/>
                <a:gd name="f184" fmla="*/ f141 1 561"/>
                <a:gd name="f185" fmla="*/ f142 1 49"/>
                <a:gd name="f186" fmla="*/ f143 1 561"/>
                <a:gd name="f187" fmla="*/ f144 1 49"/>
                <a:gd name="f188" fmla="*/ f145 1 561"/>
                <a:gd name="f189" fmla="*/ f146 1 49"/>
                <a:gd name="f190" fmla="*/ f147 1 561"/>
                <a:gd name="f191" fmla="*/ f148 1 561"/>
                <a:gd name="f192" fmla="*/ f149 1 561"/>
                <a:gd name="f193" fmla="*/ f150 1 561"/>
                <a:gd name="f194" fmla="*/ f151 1 561"/>
                <a:gd name="f195" fmla="*/ f152 1 561"/>
                <a:gd name="f196" fmla="*/ f153 1 49"/>
                <a:gd name="f197" fmla="*/ f154 1 561"/>
                <a:gd name="f198" fmla="*/ f155 1 49"/>
                <a:gd name="f199" fmla="*/ f156 1 49"/>
                <a:gd name="f200" fmla="*/ f157 1 561"/>
                <a:gd name="f201" fmla="*/ 0 1 f114"/>
                <a:gd name="f202" fmla="*/ f108 1 f114"/>
                <a:gd name="f203" fmla="*/ 0 1 f115"/>
                <a:gd name="f204" fmla="*/ f109 1 f115"/>
                <a:gd name="f205" fmla="*/ f159 1 f114"/>
                <a:gd name="f206" fmla="*/ f160 1 f115"/>
                <a:gd name="f207" fmla="*/ f161 1 f114"/>
                <a:gd name="f208" fmla="*/ f162 1 f114"/>
                <a:gd name="f209" fmla="*/ f163 1 f115"/>
                <a:gd name="f210" fmla="*/ f164 1 f114"/>
                <a:gd name="f211" fmla="*/ f165 1 f115"/>
                <a:gd name="f212" fmla="*/ f166 1 f115"/>
                <a:gd name="f213" fmla="*/ f167 1 f114"/>
                <a:gd name="f214" fmla="*/ f168 1 f115"/>
                <a:gd name="f215" fmla="*/ f169 1 f114"/>
                <a:gd name="f216" fmla="*/ f170 1 f114"/>
                <a:gd name="f217" fmla="*/ f171 1 f114"/>
                <a:gd name="f218" fmla="*/ f172 1 f115"/>
                <a:gd name="f219" fmla="*/ f173 1 f115"/>
                <a:gd name="f220" fmla="*/ f174 1 f114"/>
                <a:gd name="f221" fmla="*/ f175 1 f114"/>
                <a:gd name="f222" fmla="*/ f176 1 f114"/>
                <a:gd name="f223" fmla="*/ f177 1 f115"/>
                <a:gd name="f224" fmla="*/ f178 1 f114"/>
                <a:gd name="f225" fmla="*/ f179 1 f115"/>
                <a:gd name="f226" fmla="*/ f180 1 f115"/>
                <a:gd name="f227" fmla="*/ f181 1 f114"/>
                <a:gd name="f228" fmla="*/ f182 1 f115"/>
                <a:gd name="f229" fmla="*/ f183 1 f114"/>
                <a:gd name="f230" fmla="*/ f184 1 f114"/>
                <a:gd name="f231" fmla="*/ f185 1 f115"/>
                <a:gd name="f232" fmla="*/ f186 1 f114"/>
                <a:gd name="f233" fmla="*/ f187 1 f115"/>
                <a:gd name="f234" fmla="*/ f188 1 f114"/>
                <a:gd name="f235" fmla="*/ f189 1 f115"/>
                <a:gd name="f236" fmla="*/ f190 1 f114"/>
                <a:gd name="f237" fmla="*/ f191 1 f114"/>
                <a:gd name="f238" fmla="*/ f192 1 f114"/>
                <a:gd name="f239" fmla="*/ f193 1 f114"/>
                <a:gd name="f240" fmla="*/ f194 1 f114"/>
                <a:gd name="f241" fmla="*/ f195 1 f114"/>
                <a:gd name="f242" fmla="*/ f196 1 f115"/>
                <a:gd name="f243" fmla="*/ f197 1 f114"/>
                <a:gd name="f244" fmla="*/ f198 1 f115"/>
                <a:gd name="f245" fmla="*/ f199 1 f115"/>
                <a:gd name="f246" fmla="*/ f200 1 f114"/>
                <a:gd name="f247" fmla="*/ f201 f105 1"/>
                <a:gd name="f248" fmla="*/ f202 f105 1"/>
                <a:gd name="f249" fmla="*/ f204 f106 1"/>
                <a:gd name="f250" fmla="*/ f203 f106 1"/>
                <a:gd name="f251" fmla="*/ f205 f105 1"/>
                <a:gd name="f252" fmla="*/ f206 f106 1"/>
                <a:gd name="f253" fmla="*/ f207 f105 1"/>
                <a:gd name="f254" fmla="*/ f208 f105 1"/>
                <a:gd name="f255" fmla="*/ f209 f106 1"/>
                <a:gd name="f256" fmla="*/ f210 f105 1"/>
                <a:gd name="f257" fmla="*/ f211 f106 1"/>
                <a:gd name="f258" fmla="*/ f212 f106 1"/>
                <a:gd name="f259" fmla="*/ f213 f105 1"/>
                <a:gd name="f260" fmla="*/ f214 f106 1"/>
                <a:gd name="f261" fmla="*/ f215 f105 1"/>
                <a:gd name="f262" fmla="*/ f216 f105 1"/>
                <a:gd name="f263" fmla="*/ f217 f105 1"/>
                <a:gd name="f264" fmla="*/ f218 f106 1"/>
                <a:gd name="f265" fmla="*/ f219 f106 1"/>
                <a:gd name="f266" fmla="*/ f220 f105 1"/>
                <a:gd name="f267" fmla="*/ f221 f105 1"/>
                <a:gd name="f268" fmla="*/ f222 f105 1"/>
                <a:gd name="f269" fmla="*/ f223 f106 1"/>
                <a:gd name="f270" fmla="*/ f224 f105 1"/>
                <a:gd name="f271" fmla="*/ f225 f106 1"/>
                <a:gd name="f272" fmla="*/ f226 f106 1"/>
                <a:gd name="f273" fmla="*/ f227 f105 1"/>
                <a:gd name="f274" fmla="*/ f228 f106 1"/>
                <a:gd name="f275" fmla="*/ f229 f105 1"/>
                <a:gd name="f276" fmla="*/ f230 f105 1"/>
                <a:gd name="f277" fmla="*/ f231 f106 1"/>
                <a:gd name="f278" fmla="*/ f232 f105 1"/>
                <a:gd name="f279" fmla="*/ f233 f106 1"/>
                <a:gd name="f280" fmla="*/ f234 f105 1"/>
                <a:gd name="f281" fmla="*/ f235 f106 1"/>
                <a:gd name="f282" fmla="*/ f236 f105 1"/>
                <a:gd name="f283" fmla="*/ f237 f105 1"/>
                <a:gd name="f284" fmla="*/ f238 f105 1"/>
                <a:gd name="f285" fmla="*/ f239 f105 1"/>
                <a:gd name="f286" fmla="*/ f240 f105 1"/>
                <a:gd name="f287" fmla="*/ f241 f105 1"/>
                <a:gd name="f288" fmla="*/ f242 f106 1"/>
                <a:gd name="f289" fmla="*/ f243 f105 1"/>
                <a:gd name="f290" fmla="*/ f244 f106 1"/>
                <a:gd name="f291" fmla="*/ f245 f106 1"/>
                <a:gd name="f292" fmla="*/ f246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251" y="f252"/>
                </a:cxn>
                <a:cxn ang="f158">
                  <a:pos x="f253" y="f252"/>
                </a:cxn>
                <a:cxn ang="f158">
                  <a:pos x="f254" y="f255"/>
                </a:cxn>
                <a:cxn ang="f158">
                  <a:pos x="f256" y="f257"/>
                </a:cxn>
                <a:cxn ang="f158">
                  <a:pos x="f254" y="f258"/>
                </a:cxn>
                <a:cxn ang="f158">
                  <a:pos x="f259" y="f260"/>
                </a:cxn>
                <a:cxn ang="f158">
                  <a:pos x="f261" y="f260"/>
                </a:cxn>
                <a:cxn ang="f158">
                  <a:pos x="f262" y="f260"/>
                </a:cxn>
                <a:cxn ang="f158">
                  <a:pos x="f263" y="f264"/>
                </a:cxn>
                <a:cxn ang="f158">
                  <a:pos x="f262" y="f265"/>
                </a:cxn>
                <a:cxn ang="f158">
                  <a:pos x="f266" y="f265"/>
                </a:cxn>
                <a:cxn ang="f158">
                  <a:pos x="f267" y="f265"/>
                </a:cxn>
                <a:cxn ang="f158">
                  <a:pos x="f268" y="f269"/>
                </a:cxn>
                <a:cxn ang="f158">
                  <a:pos x="f270" y="f271"/>
                </a:cxn>
                <a:cxn ang="f158">
                  <a:pos x="f268" y="f272"/>
                </a:cxn>
                <a:cxn ang="f158">
                  <a:pos x="f273" y="f274"/>
                </a:cxn>
                <a:cxn ang="f158">
                  <a:pos x="f275" y="f274"/>
                </a:cxn>
                <a:cxn ang="f158">
                  <a:pos x="f276" y="f277"/>
                </a:cxn>
                <a:cxn ang="f158">
                  <a:pos x="f278" y="f271"/>
                </a:cxn>
                <a:cxn ang="f158">
                  <a:pos x="f276" y="f279"/>
                </a:cxn>
                <a:cxn ang="f158">
                  <a:pos x="f280" y="f281"/>
                </a:cxn>
                <a:cxn ang="f158">
                  <a:pos x="f282" y="f265"/>
                </a:cxn>
                <a:cxn ang="f158">
                  <a:pos x="f283" y="f265"/>
                </a:cxn>
                <a:cxn ang="f158">
                  <a:pos x="f284" y="f264"/>
                </a:cxn>
                <a:cxn ang="f158">
                  <a:pos x="f283" y="f260"/>
                </a:cxn>
                <a:cxn ang="f158">
                  <a:pos x="f285" y="f260"/>
                </a:cxn>
                <a:cxn ang="f158">
                  <a:pos x="f286" y="f260"/>
                </a:cxn>
                <a:cxn ang="f158">
                  <a:pos x="f287" y="f288"/>
                </a:cxn>
                <a:cxn ang="f158">
                  <a:pos x="f289" y="f290"/>
                </a:cxn>
                <a:cxn ang="f158">
                  <a:pos x="f287" y="f291"/>
                </a:cxn>
                <a:cxn ang="f158">
                  <a:pos x="f292" y="f252"/>
                </a:cxn>
                <a:cxn ang="f158">
                  <a:pos x="f251" y="f252"/>
                </a:cxn>
                <a:cxn ang="f158">
                  <a:pos x="f251" y="f252"/>
                </a:cxn>
              </a:cxnLst>
              <a:rect l="f247" t="f250" r="f248" b="f249"/>
              <a:pathLst>
                <a:path w="561" h="4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18" y="f22"/>
                    <a:pt x="f17" y="f23"/>
                    <a:pt x="f15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3" y="f29"/>
                    <a:pt x="f34" y="f27"/>
                    <a:pt x="f35" y="f29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0" y="f42"/>
                    <a:pt x="f36" y="f43"/>
                    <a:pt x="f35" y="f44"/>
                  </a:cubicBezTo>
                  <a:cubicBezTo>
                    <a:pt x="f34" y="f45"/>
                    <a:pt x="f46" y="f44"/>
                    <a:pt x="f33" y="f44"/>
                  </a:cubicBezTo>
                  <a:cubicBezTo>
                    <a:pt x="f30" y="f44"/>
                    <a:pt x="f47" y="f44"/>
                    <a:pt x="f48" y="f44"/>
                  </a:cubicBezTo>
                  <a:cubicBezTo>
                    <a:pt x="f49" y="f44"/>
                    <a:pt x="f50" y="f51"/>
                    <a:pt x="f52" y="f53"/>
                  </a:cubicBezTo>
                  <a:cubicBezTo>
                    <a:pt x="f54" y="f53"/>
                    <a:pt x="f55" y="f56"/>
                    <a:pt x="f6" y="f57"/>
                  </a:cubicBezTo>
                  <a:cubicBezTo>
                    <a:pt x="f55" y="f58"/>
                    <a:pt x="f54" y="f59"/>
                    <a:pt x="f52" y="f59"/>
                  </a:cubicBezTo>
                  <a:cubicBezTo>
                    <a:pt x="f60" y="f61"/>
                    <a:pt x="f62" y="f7"/>
                    <a:pt x="f63" y="f7"/>
                  </a:cubicBezTo>
                  <a:cubicBezTo>
                    <a:pt x="f10" y="f7"/>
                    <a:pt x="f64" y="f7"/>
                    <a:pt x="f65" y="f7"/>
                  </a:cubicBezTo>
                  <a:cubicBezTo>
                    <a:pt x="f66" y="f7"/>
                    <a:pt x="f67" y="f68"/>
                    <a:pt x="f69" y="f70"/>
                  </a:cubicBezTo>
                  <a:cubicBezTo>
                    <a:pt x="f71" y="f70"/>
                    <a:pt x="f72" y="f58"/>
                    <a:pt x="f73" y="f57"/>
                  </a:cubicBezTo>
                  <a:cubicBezTo>
                    <a:pt x="f72" y="f56"/>
                    <a:pt x="f71" y="f74"/>
                    <a:pt x="f69" y="f74"/>
                  </a:cubicBezTo>
                  <a:cubicBezTo>
                    <a:pt x="f75" y="f76"/>
                    <a:pt x="f77" y="f51"/>
                    <a:pt x="f78" y="f45"/>
                  </a:cubicBezTo>
                  <a:cubicBezTo>
                    <a:pt x="f79" y="f45"/>
                    <a:pt x="f80" y="f45"/>
                    <a:pt x="f81" y="f44"/>
                  </a:cubicBezTo>
                  <a:cubicBezTo>
                    <a:pt x="f82" y="f44"/>
                    <a:pt x="f83" y="f45"/>
                    <a:pt x="f84" y="f44"/>
                  </a:cubicBezTo>
                  <a:cubicBezTo>
                    <a:pt x="f85" y="f86"/>
                    <a:pt x="f87" y="f88"/>
                    <a:pt x="f89" y="f41"/>
                  </a:cubicBezTo>
                  <a:cubicBezTo>
                    <a:pt x="f8" y="f90"/>
                    <a:pt x="f91" y="f92"/>
                    <a:pt x="f84" y="f29"/>
                  </a:cubicBezTo>
                  <a:cubicBezTo>
                    <a:pt x="f83" y="f29"/>
                    <a:pt x="f93" y="f29"/>
                    <a:pt x="f94" y="f29"/>
                  </a:cubicBezTo>
                  <a:cubicBezTo>
                    <a:pt x="f95" y="f29"/>
                    <a:pt x="f77" y="f29"/>
                    <a:pt x="f58" y="f29"/>
                  </a:cubicBezTo>
                  <a:cubicBezTo>
                    <a:pt x="f45" y="f29"/>
                    <a:pt x="f90" y="f27"/>
                    <a:pt x="f22" y="f25"/>
                  </a:cubicBezTo>
                  <a:cubicBezTo>
                    <a:pt x="f19" y="f25"/>
                    <a:pt x="f96" y="f97"/>
                    <a:pt x="f5" y="f98"/>
                  </a:cubicBezTo>
                  <a:cubicBezTo>
                    <a:pt x="f5" y="f99"/>
                    <a:pt x="f100" y="f99"/>
                    <a:pt x="f22" y="f14"/>
                  </a:cubicBezTo>
                  <a:cubicBezTo>
                    <a:pt x="f92" y="f96"/>
                    <a:pt x="f88" y="f5"/>
                    <a:pt x="f101" y="f5"/>
                  </a:cubicBezTo>
                  <a:cubicBezTo>
                    <a:pt x="f102" y="f5"/>
                    <a:pt x="f103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586FAE32-B708-BC84-84F5-FD6C1D5C02C8}"/>
                </a:ext>
              </a:extLst>
            </p:cNvPr>
            <p:cNvSpPr/>
            <p:nvPr/>
          </p:nvSpPr>
          <p:spPr>
            <a:xfrm>
              <a:off x="7907813" y="4167579"/>
              <a:ext cx="796634" cy="302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1"/>
                <a:gd name="f7" fmla="val 137"/>
                <a:gd name="f8" fmla="val 37"/>
                <a:gd name="f9" fmla="val 13"/>
                <a:gd name="f10" fmla="val 24"/>
                <a:gd name="f11" fmla="val 26"/>
                <a:gd name="f12" fmla="val 12"/>
                <a:gd name="f13" fmla="val 38"/>
                <a:gd name="f14" fmla="val 1"/>
                <a:gd name="f15" fmla="val 40"/>
                <a:gd name="f16" fmla="val 44"/>
                <a:gd name="f17" fmla="val 46"/>
                <a:gd name="f18" fmla="val 94"/>
                <a:gd name="f19" fmla="val 15"/>
                <a:gd name="f20" fmla="val 142"/>
                <a:gd name="f21" fmla="val 30"/>
                <a:gd name="f22" fmla="val 190"/>
                <a:gd name="f23" fmla="val 45"/>
                <a:gd name="f24" fmla="val 198"/>
                <a:gd name="f25" fmla="val 48"/>
                <a:gd name="f26" fmla="val 207"/>
                <a:gd name="f27" fmla="val 51"/>
                <a:gd name="f28" fmla="val 216"/>
                <a:gd name="f29" fmla="val 54"/>
                <a:gd name="f30" fmla="val 223"/>
                <a:gd name="f31" fmla="val 56"/>
                <a:gd name="f32" fmla="val 228"/>
                <a:gd name="f33" fmla="val 60"/>
                <a:gd name="f34" fmla="val 230"/>
                <a:gd name="f35" fmla="val 67"/>
                <a:gd name="f36" fmla="val 233"/>
                <a:gd name="f37" fmla="val 75"/>
                <a:gd name="f38" fmla="val 234"/>
                <a:gd name="f39" fmla="val 84"/>
                <a:gd name="f40" fmla="val 240"/>
                <a:gd name="f41" fmla="val 89"/>
                <a:gd name="f42" fmla="val 245"/>
                <a:gd name="f43" fmla="val 254"/>
                <a:gd name="f44" fmla="val 95"/>
                <a:gd name="f45" fmla="val 261"/>
                <a:gd name="f46" fmla="val 97"/>
                <a:gd name="f47" fmla="val 291"/>
                <a:gd name="f48" fmla="val 108"/>
                <a:gd name="f49" fmla="val 322"/>
                <a:gd name="f50" fmla="val 118"/>
                <a:gd name="f51" fmla="val 352"/>
                <a:gd name="f52" fmla="val 129"/>
                <a:gd name="f53" fmla="val 355"/>
                <a:gd name="f54" fmla="val 130"/>
                <a:gd name="f55" fmla="val 357"/>
                <a:gd name="f56" fmla="val 134"/>
                <a:gd name="f57" fmla="val 103"/>
                <a:gd name="f58" fmla="val 121"/>
                <a:gd name="f59" fmla="val 71"/>
                <a:gd name="f60" fmla="+- 0 0 -90"/>
                <a:gd name="f61" fmla="*/ f3 1 361"/>
                <a:gd name="f62" fmla="*/ f4 1 137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361"/>
                <a:gd name="f71" fmla="*/ f67 1 137"/>
                <a:gd name="f72" fmla="*/ 0 f68 1"/>
                <a:gd name="f73" fmla="*/ 37 f67 1"/>
                <a:gd name="f74" fmla="*/ 38 f68 1"/>
                <a:gd name="f75" fmla="*/ 1 f67 1"/>
                <a:gd name="f76" fmla="*/ 46 f68 1"/>
                <a:gd name="f77" fmla="*/ 190 f68 1"/>
                <a:gd name="f78" fmla="*/ 45 f67 1"/>
                <a:gd name="f79" fmla="*/ 216 f68 1"/>
                <a:gd name="f80" fmla="*/ 54 f67 1"/>
                <a:gd name="f81" fmla="*/ 230 f68 1"/>
                <a:gd name="f82" fmla="*/ 67 f67 1"/>
                <a:gd name="f83" fmla="*/ 240 f68 1"/>
                <a:gd name="f84" fmla="*/ 89 f67 1"/>
                <a:gd name="f85" fmla="*/ 261 f68 1"/>
                <a:gd name="f86" fmla="*/ 97 f67 1"/>
                <a:gd name="f87" fmla="*/ 352 f68 1"/>
                <a:gd name="f88" fmla="*/ 129 f67 1"/>
                <a:gd name="f89" fmla="*/ 361 f68 1"/>
                <a:gd name="f90" fmla="*/ 137 f67 1"/>
                <a:gd name="f91" fmla="+- f69 0 f1"/>
                <a:gd name="f92" fmla="*/ f72 1 361"/>
                <a:gd name="f93" fmla="*/ f73 1 137"/>
                <a:gd name="f94" fmla="*/ f74 1 361"/>
                <a:gd name="f95" fmla="*/ f75 1 137"/>
                <a:gd name="f96" fmla="*/ f76 1 361"/>
                <a:gd name="f97" fmla="*/ f77 1 361"/>
                <a:gd name="f98" fmla="*/ f78 1 137"/>
                <a:gd name="f99" fmla="*/ f79 1 361"/>
                <a:gd name="f100" fmla="*/ f80 1 137"/>
                <a:gd name="f101" fmla="*/ f81 1 361"/>
                <a:gd name="f102" fmla="*/ f82 1 137"/>
                <a:gd name="f103" fmla="*/ f83 1 361"/>
                <a:gd name="f104" fmla="*/ f84 1 137"/>
                <a:gd name="f105" fmla="*/ f85 1 361"/>
                <a:gd name="f106" fmla="*/ f86 1 137"/>
                <a:gd name="f107" fmla="*/ f87 1 361"/>
                <a:gd name="f108" fmla="*/ f88 1 137"/>
                <a:gd name="f109" fmla="*/ f89 1 361"/>
                <a:gd name="f110" fmla="*/ f90 1 137"/>
                <a:gd name="f111" fmla="*/ 0 1 f70"/>
                <a:gd name="f112" fmla="*/ f64 1 f70"/>
                <a:gd name="f113" fmla="*/ 0 1 f71"/>
                <a:gd name="f114" fmla="*/ f65 1 f71"/>
                <a:gd name="f115" fmla="*/ f92 1 f70"/>
                <a:gd name="f116" fmla="*/ f93 1 f71"/>
                <a:gd name="f117" fmla="*/ f94 1 f70"/>
                <a:gd name="f118" fmla="*/ f95 1 f71"/>
                <a:gd name="f119" fmla="*/ f96 1 f70"/>
                <a:gd name="f120" fmla="*/ f97 1 f70"/>
                <a:gd name="f121" fmla="*/ f98 1 f71"/>
                <a:gd name="f122" fmla="*/ f99 1 f70"/>
                <a:gd name="f123" fmla="*/ f100 1 f71"/>
                <a:gd name="f124" fmla="*/ f101 1 f70"/>
                <a:gd name="f125" fmla="*/ f102 1 f71"/>
                <a:gd name="f126" fmla="*/ f103 1 f70"/>
                <a:gd name="f127" fmla="*/ f104 1 f71"/>
                <a:gd name="f128" fmla="*/ f105 1 f70"/>
                <a:gd name="f129" fmla="*/ f106 1 f71"/>
                <a:gd name="f130" fmla="*/ f107 1 f70"/>
                <a:gd name="f131" fmla="*/ f108 1 f71"/>
                <a:gd name="f132" fmla="*/ f109 1 f70"/>
                <a:gd name="f133" fmla="*/ f110 1 f71"/>
                <a:gd name="f134" fmla="*/ f111 f61 1"/>
                <a:gd name="f135" fmla="*/ f112 f61 1"/>
                <a:gd name="f136" fmla="*/ f114 f62 1"/>
                <a:gd name="f137" fmla="*/ f113 f62 1"/>
                <a:gd name="f138" fmla="*/ f115 f61 1"/>
                <a:gd name="f139" fmla="*/ f116 f62 1"/>
                <a:gd name="f140" fmla="*/ f117 f61 1"/>
                <a:gd name="f141" fmla="*/ f118 f62 1"/>
                <a:gd name="f142" fmla="*/ f119 f61 1"/>
                <a:gd name="f143" fmla="*/ f120 f61 1"/>
                <a:gd name="f144" fmla="*/ f121 f62 1"/>
                <a:gd name="f145" fmla="*/ f122 f61 1"/>
                <a:gd name="f146" fmla="*/ f123 f62 1"/>
                <a:gd name="f147" fmla="*/ f124 f61 1"/>
                <a:gd name="f148" fmla="*/ f125 f62 1"/>
                <a:gd name="f149" fmla="*/ f126 f61 1"/>
                <a:gd name="f150" fmla="*/ f127 f62 1"/>
                <a:gd name="f151" fmla="*/ f128 f61 1"/>
                <a:gd name="f152" fmla="*/ f129 f62 1"/>
                <a:gd name="f153" fmla="*/ f130 f61 1"/>
                <a:gd name="f154" fmla="*/ f131 f62 1"/>
                <a:gd name="f155" fmla="*/ f132 f61 1"/>
                <a:gd name="f156" fmla="*/ f133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38" y="f139"/>
                </a:cxn>
                <a:cxn ang="f91">
                  <a:pos x="f140" y="f141"/>
                </a:cxn>
                <a:cxn ang="f91">
                  <a:pos x="f142" y="f141"/>
                </a:cxn>
                <a:cxn ang="f91">
                  <a:pos x="f143" y="f144"/>
                </a:cxn>
                <a:cxn ang="f91">
                  <a:pos x="f145" y="f146"/>
                </a:cxn>
                <a:cxn ang="f91">
                  <a:pos x="f147" y="f148"/>
                </a:cxn>
                <a:cxn ang="f91">
                  <a:pos x="f149" y="f150"/>
                </a:cxn>
                <a:cxn ang="f91">
                  <a:pos x="f151" y="f152"/>
                </a:cxn>
                <a:cxn ang="f91">
                  <a:pos x="f153" y="f154"/>
                </a:cxn>
                <a:cxn ang="f91">
                  <a:pos x="f155" y="f156"/>
                </a:cxn>
                <a:cxn ang="f91">
                  <a:pos x="f138" y="f139"/>
                </a:cxn>
              </a:cxnLst>
              <a:rect l="f134" t="f137" r="f135" b="f136"/>
              <a:pathLst>
                <a:path w="361" h="13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5"/>
                    <a:pt x="f17" y="f14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18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7"/>
                  </a:cubicBezTo>
                  <a:cubicBezTo>
                    <a:pt x="f40" y="f57"/>
                    <a:pt x="f58" y="f59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62845CFD-BE15-CEDC-06E9-B4CF0F18518B}"/>
                </a:ext>
              </a:extLst>
            </p:cNvPr>
            <p:cNvSpPr/>
            <p:nvPr/>
          </p:nvSpPr>
          <p:spPr>
            <a:xfrm>
              <a:off x="7640634" y="4146739"/>
              <a:ext cx="311298" cy="551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25"/>
                <a:gd name="f8" fmla="val 3"/>
                <a:gd name="f9" fmla="val 134"/>
                <a:gd name="f10" fmla="val 10"/>
                <a:gd name="f11" fmla="val 127"/>
                <a:gd name="f12" fmla="val 17"/>
                <a:gd name="f13" fmla="val 120"/>
                <a:gd name="f14" fmla="val 24"/>
                <a:gd name="f15" fmla="val 118"/>
                <a:gd name="f16" fmla="val 116"/>
                <a:gd name="f17" fmla="val 88"/>
                <a:gd name="f18" fmla="val 60"/>
                <a:gd name="f19" fmla="val 23"/>
                <a:gd name="f20" fmla="val 31"/>
                <a:gd name="f21" fmla="val 21"/>
                <a:gd name="f22" fmla="val 11"/>
                <a:gd name="f23" fmla="val 13"/>
                <a:gd name="f24" fmla="val 14"/>
                <a:gd name="f25" fmla="val 27"/>
                <a:gd name="f26" fmla="val 5"/>
                <a:gd name="f27" fmla="val 43"/>
                <a:gd name="f28" fmla="val 4"/>
                <a:gd name="f29" fmla="val 69"/>
                <a:gd name="f30" fmla="val 1"/>
                <a:gd name="f31" fmla="val 96"/>
                <a:gd name="f32" fmla="val 122"/>
                <a:gd name="f33" fmla="val 128"/>
                <a:gd name="f34" fmla="val 140"/>
                <a:gd name="f35" fmla="val 2"/>
                <a:gd name="f36" fmla="+- 0 0 -90"/>
                <a:gd name="f37" fmla="*/ f3 1 141"/>
                <a:gd name="f38" fmla="*/ f4 1 2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41"/>
                <a:gd name="f47" fmla="*/ f43 1 25"/>
                <a:gd name="f48" fmla="*/ 141 f44 1"/>
                <a:gd name="f49" fmla="*/ 3 f43 1"/>
                <a:gd name="f50" fmla="*/ 120 f44 1"/>
                <a:gd name="f51" fmla="*/ 24 f43 1"/>
                <a:gd name="f52" fmla="*/ 116 f44 1"/>
                <a:gd name="f53" fmla="*/ 25 f43 1"/>
                <a:gd name="f54" fmla="*/ 31 f44 1"/>
                <a:gd name="f55" fmla="*/ 23 f43 1"/>
                <a:gd name="f56" fmla="*/ 0 f44 1"/>
                <a:gd name="f57" fmla="*/ 43 f44 1"/>
                <a:gd name="f58" fmla="*/ 4 f43 1"/>
                <a:gd name="f59" fmla="*/ 122 f44 1"/>
                <a:gd name="f60" fmla="*/ 0 f43 1"/>
                <a:gd name="f61" fmla="*/ 140 f44 1"/>
                <a:gd name="f62" fmla="*/ 1 f43 1"/>
                <a:gd name="f63" fmla="+- f45 0 f1"/>
                <a:gd name="f64" fmla="*/ f48 1 141"/>
                <a:gd name="f65" fmla="*/ f49 1 25"/>
                <a:gd name="f66" fmla="*/ f50 1 141"/>
                <a:gd name="f67" fmla="*/ f51 1 25"/>
                <a:gd name="f68" fmla="*/ f52 1 141"/>
                <a:gd name="f69" fmla="*/ f53 1 25"/>
                <a:gd name="f70" fmla="*/ f54 1 141"/>
                <a:gd name="f71" fmla="*/ f55 1 25"/>
                <a:gd name="f72" fmla="*/ f56 1 141"/>
                <a:gd name="f73" fmla="*/ f57 1 141"/>
                <a:gd name="f74" fmla="*/ f58 1 25"/>
                <a:gd name="f75" fmla="*/ f59 1 141"/>
                <a:gd name="f76" fmla="*/ f60 1 25"/>
                <a:gd name="f77" fmla="*/ f61 1 141"/>
                <a:gd name="f78" fmla="*/ f62 1 25"/>
                <a:gd name="f79" fmla="*/ 0 1 f46"/>
                <a:gd name="f80" fmla="*/ f40 1 f46"/>
                <a:gd name="f81" fmla="*/ 0 1 f47"/>
                <a:gd name="f82" fmla="*/ f41 1 f47"/>
                <a:gd name="f83" fmla="*/ f64 1 f46"/>
                <a:gd name="f84" fmla="*/ f65 1 f47"/>
                <a:gd name="f85" fmla="*/ f66 1 f46"/>
                <a:gd name="f86" fmla="*/ f67 1 f47"/>
                <a:gd name="f87" fmla="*/ f68 1 f46"/>
                <a:gd name="f88" fmla="*/ f69 1 f47"/>
                <a:gd name="f89" fmla="*/ f70 1 f46"/>
                <a:gd name="f90" fmla="*/ f71 1 f47"/>
                <a:gd name="f91" fmla="*/ f72 1 f46"/>
                <a:gd name="f92" fmla="*/ f73 1 f46"/>
                <a:gd name="f93" fmla="*/ f74 1 f47"/>
                <a:gd name="f94" fmla="*/ f75 1 f46"/>
                <a:gd name="f95" fmla="*/ f76 1 f47"/>
                <a:gd name="f96" fmla="*/ f77 1 f46"/>
                <a:gd name="f97" fmla="*/ f78 1 f47"/>
                <a:gd name="f98" fmla="*/ f79 f37 1"/>
                <a:gd name="f99" fmla="*/ f80 f37 1"/>
                <a:gd name="f100" fmla="*/ f82 f38 1"/>
                <a:gd name="f101" fmla="*/ f81 f38 1"/>
                <a:gd name="f102" fmla="*/ f83 f37 1"/>
                <a:gd name="f103" fmla="*/ f84 f38 1"/>
                <a:gd name="f104" fmla="*/ f85 f37 1"/>
                <a:gd name="f105" fmla="*/ f86 f38 1"/>
                <a:gd name="f106" fmla="*/ f87 f37 1"/>
                <a:gd name="f107" fmla="*/ f88 f38 1"/>
                <a:gd name="f108" fmla="*/ f89 f37 1"/>
                <a:gd name="f109" fmla="*/ f90 f38 1"/>
                <a:gd name="f110" fmla="*/ f91 f37 1"/>
                <a:gd name="f111" fmla="*/ f92 f37 1"/>
                <a:gd name="f112" fmla="*/ f93 f38 1"/>
                <a:gd name="f113" fmla="*/ f94 f37 1"/>
                <a:gd name="f114" fmla="*/ f95 f38 1"/>
                <a:gd name="f115" fmla="*/ f96 f37 1"/>
                <a:gd name="f116" fmla="*/ f97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07"/>
                </a:cxn>
                <a:cxn ang="f63">
                  <a:pos x="f111" y="f112"/>
                </a:cxn>
                <a:cxn ang="f63">
                  <a:pos x="f113" y="f114"/>
                </a:cxn>
                <a:cxn ang="f63">
                  <a:pos x="f115" y="f116"/>
                </a:cxn>
                <a:cxn ang="f63">
                  <a:pos x="f102" y="f103"/>
                </a:cxn>
              </a:cxnLst>
              <a:rect l="f98" t="f101" r="f99" b="f100"/>
              <a:pathLst>
                <a:path w="141" h="25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7"/>
                    <a:pt x="f15" y="f7"/>
                    <a:pt x="f16" y="f7"/>
                  </a:cubicBezTo>
                  <a:cubicBezTo>
                    <a:pt x="f17" y="f14"/>
                    <a:pt x="f18" y="f19"/>
                    <a:pt x="f20" y="f19"/>
                  </a:cubicBezTo>
                  <a:cubicBezTo>
                    <a:pt x="f21" y="f19"/>
                    <a:pt x="f22" y="f14"/>
                    <a:pt x="f5" y="f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0"/>
                    <a:pt x="f32" y="f5"/>
                  </a:cubicBezTo>
                  <a:cubicBezTo>
                    <a:pt x="f33" y="f5"/>
                    <a:pt x="f9" y="f30"/>
                    <a:pt x="f34" y="f30"/>
                  </a:cubicBezTo>
                  <a:cubicBezTo>
                    <a:pt x="f34" y="f35"/>
                    <a:pt x="f34" y="f35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8A3B7CF9-53CD-6B3A-1C8C-E376DC7874E4}"/>
                </a:ext>
              </a:extLst>
            </p:cNvPr>
            <p:cNvSpPr/>
            <p:nvPr/>
          </p:nvSpPr>
          <p:spPr>
            <a:xfrm>
              <a:off x="7580577" y="4214149"/>
              <a:ext cx="297820" cy="52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24"/>
                <a:gd name="f8" fmla="val 6"/>
                <a:gd name="f9" fmla="val 130"/>
                <a:gd name="f10" fmla="val 12"/>
                <a:gd name="f11" fmla="val 126"/>
                <a:gd name="f12" fmla="val 17"/>
                <a:gd name="f13" fmla="val 121"/>
                <a:gd name="f14" fmla="val 23"/>
                <a:gd name="f15" fmla="val 120"/>
                <a:gd name="f16" fmla="val 117"/>
                <a:gd name="f17" fmla="val 116"/>
                <a:gd name="f18" fmla="val 97"/>
                <a:gd name="f19" fmla="val 79"/>
                <a:gd name="f20" fmla="val 21"/>
                <a:gd name="f21" fmla="val 61"/>
                <a:gd name="f22" fmla="val 20"/>
                <a:gd name="f23" fmla="val 42"/>
                <a:gd name="f24" fmla="val 18"/>
                <a:gd name="f25" fmla="val 19"/>
                <a:gd name="f26" fmla="val 5"/>
                <a:gd name="f27" fmla="val 22"/>
                <a:gd name="f28" fmla="val 4"/>
                <a:gd name="f29" fmla="val 2"/>
                <a:gd name="f30" fmla="val 7"/>
                <a:gd name="f31" fmla="val 14"/>
                <a:gd name="f32" fmla="val 16"/>
                <a:gd name="f33" fmla="val 10"/>
                <a:gd name="f34" fmla="val 25"/>
                <a:gd name="f35" fmla="val 43"/>
                <a:gd name="f36" fmla="val 1"/>
                <a:gd name="f37" fmla="val 62"/>
                <a:gd name="f38" fmla="val 81"/>
                <a:gd name="f39" fmla="val 114"/>
                <a:gd name="f40" fmla="val 3"/>
                <a:gd name="f41" fmla="val 132"/>
                <a:gd name="f42" fmla="val 133"/>
                <a:gd name="f43" fmla="+- 0 0 -90"/>
                <a:gd name="f44" fmla="*/ f3 1 135"/>
                <a:gd name="f45" fmla="*/ f4 1 24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35"/>
                <a:gd name="f54" fmla="*/ f50 1 24"/>
                <a:gd name="f55" fmla="*/ 135 f51 1"/>
                <a:gd name="f56" fmla="*/ 6 f50 1"/>
                <a:gd name="f57" fmla="*/ 121 f51 1"/>
                <a:gd name="f58" fmla="*/ 23 f50 1"/>
                <a:gd name="f59" fmla="*/ 116 f51 1"/>
                <a:gd name="f60" fmla="*/ 24 f50 1"/>
                <a:gd name="f61" fmla="*/ 61 f51 1"/>
                <a:gd name="f62" fmla="*/ 20 f50 1"/>
                <a:gd name="f63" fmla="*/ 5 f51 1"/>
                <a:gd name="f64" fmla="*/ 22 f50 1"/>
                <a:gd name="f65" fmla="*/ 0 f51 1"/>
                <a:gd name="f66" fmla="*/ 25 f51 1"/>
                <a:gd name="f67" fmla="*/ 7 f50 1"/>
                <a:gd name="f68" fmla="*/ 81 f51 1"/>
                <a:gd name="f69" fmla="*/ 1 f50 1"/>
                <a:gd name="f70" fmla="*/ 130 f51 1"/>
                <a:gd name="f71" fmla="*/ 5 f50 1"/>
                <a:gd name="f72" fmla="+- f52 0 f1"/>
                <a:gd name="f73" fmla="*/ f55 1 135"/>
                <a:gd name="f74" fmla="*/ f56 1 24"/>
                <a:gd name="f75" fmla="*/ f57 1 135"/>
                <a:gd name="f76" fmla="*/ f58 1 24"/>
                <a:gd name="f77" fmla="*/ f59 1 135"/>
                <a:gd name="f78" fmla="*/ f60 1 24"/>
                <a:gd name="f79" fmla="*/ f61 1 135"/>
                <a:gd name="f80" fmla="*/ f62 1 24"/>
                <a:gd name="f81" fmla="*/ f63 1 135"/>
                <a:gd name="f82" fmla="*/ f64 1 24"/>
                <a:gd name="f83" fmla="*/ f65 1 135"/>
                <a:gd name="f84" fmla="*/ f66 1 135"/>
                <a:gd name="f85" fmla="*/ f67 1 24"/>
                <a:gd name="f86" fmla="*/ f68 1 135"/>
                <a:gd name="f87" fmla="*/ f69 1 24"/>
                <a:gd name="f88" fmla="*/ f70 1 135"/>
                <a:gd name="f89" fmla="*/ f71 1 24"/>
                <a:gd name="f90" fmla="*/ 0 1 f53"/>
                <a:gd name="f91" fmla="*/ f47 1 f53"/>
                <a:gd name="f92" fmla="*/ 0 1 f54"/>
                <a:gd name="f93" fmla="*/ f48 1 f54"/>
                <a:gd name="f94" fmla="*/ f73 1 f53"/>
                <a:gd name="f95" fmla="*/ f74 1 f54"/>
                <a:gd name="f96" fmla="*/ f75 1 f53"/>
                <a:gd name="f97" fmla="*/ f76 1 f54"/>
                <a:gd name="f98" fmla="*/ f77 1 f53"/>
                <a:gd name="f99" fmla="*/ f78 1 f54"/>
                <a:gd name="f100" fmla="*/ f79 1 f53"/>
                <a:gd name="f101" fmla="*/ f80 1 f54"/>
                <a:gd name="f102" fmla="*/ f81 1 f53"/>
                <a:gd name="f103" fmla="*/ f82 1 f54"/>
                <a:gd name="f104" fmla="*/ f83 1 f53"/>
                <a:gd name="f105" fmla="*/ f84 1 f53"/>
                <a:gd name="f106" fmla="*/ f85 1 f54"/>
                <a:gd name="f107" fmla="*/ f86 1 f53"/>
                <a:gd name="f108" fmla="*/ f87 1 f54"/>
                <a:gd name="f109" fmla="*/ f88 1 f53"/>
                <a:gd name="f110" fmla="*/ f89 1 f54"/>
                <a:gd name="f111" fmla="*/ f90 f44 1"/>
                <a:gd name="f112" fmla="*/ f91 f44 1"/>
                <a:gd name="f113" fmla="*/ f93 f45 1"/>
                <a:gd name="f114" fmla="*/ f92 f45 1"/>
                <a:gd name="f115" fmla="*/ f94 f44 1"/>
                <a:gd name="f116" fmla="*/ f95 f45 1"/>
                <a:gd name="f117" fmla="*/ f96 f44 1"/>
                <a:gd name="f118" fmla="*/ f97 f45 1"/>
                <a:gd name="f119" fmla="*/ f98 f44 1"/>
                <a:gd name="f120" fmla="*/ f99 f45 1"/>
                <a:gd name="f121" fmla="*/ f100 f44 1"/>
                <a:gd name="f122" fmla="*/ f101 f45 1"/>
                <a:gd name="f123" fmla="*/ f102 f44 1"/>
                <a:gd name="f124" fmla="*/ f103 f45 1"/>
                <a:gd name="f125" fmla="*/ f104 f44 1"/>
                <a:gd name="f126" fmla="*/ f105 f44 1"/>
                <a:gd name="f127" fmla="*/ f106 f45 1"/>
                <a:gd name="f128" fmla="*/ f107 f44 1"/>
                <a:gd name="f129" fmla="*/ f108 f45 1"/>
                <a:gd name="f130" fmla="*/ f109 f44 1"/>
                <a:gd name="f131" fmla="*/ f110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5" y="f118"/>
                </a:cxn>
                <a:cxn ang="f72">
                  <a:pos x="f126" y="f127"/>
                </a:cxn>
                <a:cxn ang="f72">
                  <a:pos x="f128" y="f129"/>
                </a:cxn>
                <a:cxn ang="f72">
                  <a:pos x="f130" y="f131"/>
                </a:cxn>
                <a:cxn ang="f72">
                  <a:pos x="f115" y="f116"/>
                </a:cxn>
              </a:cxnLst>
              <a:rect l="f111" t="f114" r="f112" b="f113"/>
              <a:pathLst>
                <a:path w="135" h="2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14"/>
                    <a:pt x="f19" y="f20"/>
                    <a:pt x="f21" y="f22"/>
                  </a:cubicBezTo>
                  <a:cubicBezTo>
                    <a:pt x="f23" y="f24"/>
                    <a:pt x="f14" y="f25"/>
                    <a:pt x="f26" y="f27"/>
                  </a:cubicBezTo>
                  <a:cubicBezTo>
                    <a:pt x="f28" y="f14"/>
                    <a:pt x="f29" y="f14"/>
                    <a:pt x="f5" y="f14"/>
                  </a:cubicBezTo>
                  <a:cubicBezTo>
                    <a:pt x="f30" y="f31"/>
                    <a:pt x="f32" y="f33"/>
                    <a:pt x="f34" y="f30"/>
                  </a:cubicBezTo>
                  <a:cubicBezTo>
                    <a:pt x="f35" y="f36"/>
                    <a:pt x="f37" y="f5"/>
                    <a:pt x="f38" y="f36"/>
                  </a:cubicBezTo>
                  <a:cubicBezTo>
                    <a:pt x="f18" y="f29"/>
                    <a:pt x="f39" y="f40"/>
                    <a:pt x="f9" y="f26"/>
                  </a:cubicBezTo>
                  <a:cubicBezTo>
                    <a:pt x="f41" y="f26"/>
                    <a:pt x="f42" y="f26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81553DDA-FBEC-D2CA-F215-3035F485F3AC}"/>
                </a:ext>
              </a:extLst>
            </p:cNvPr>
            <p:cNvSpPr/>
            <p:nvPr/>
          </p:nvSpPr>
          <p:spPr>
            <a:xfrm>
              <a:off x="8724052" y="4784049"/>
              <a:ext cx="156874" cy="36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17"/>
                <a:gd name="f8" fmla="val 36"/>
                <a:gd name="f9" fmla="val 28"/>
                <a:gd name="f10" fmla="val 20"/>
                <a:gd name="f11" fmla="val 16"/>
                <a:gd name="f12" fmla="val 12"/>
                <a:gd name="f13" fmla="val 15"/>
                <a:gd name="f14" fmla="val 9"/>
                <a:gd name="f15" fmla="val 7"/>
                <a:gd name="f16" fmla="val 14"/>
                <a:gd name="f17" fmla="val 4"/>
                <a:gd name="f18" fmla="val 13"/>
                <a:gd name="f19" fmla="val 3"/>
                <a:gd name="f20" fmla="val 10"/>
                <a:gd name="f21" fmla="val 5"/>
                <a:gd name="f22" fmla="val 8"/>
                <a:gd name="f23" fmla="val 2"/>
                <a:gd name="f24" fmla="val 1"/>
                <a:gd name="f25" fmla="val 31"/>
                <a:gd name="f26" fmla="val 45"/>
                <a:gd name="f27" fmla="val 60"/>
                <a:gd name="f28" fmla="val 64"/>
                <a:gd name="f29" fmla="val 6"/>
                <a:gd name="f30" fmla="val 65"/>
                <a:gd name="f31" fmla="val 52"/>
                <a:gd name="f32" fmla="val 44"/>
                <a:gd name="f33" fmla="+- 0 0 -90"/>
                <a:gd name="f34" fmla="*/ f3 1 71"/>
                <a:gd name="f35" fmla="*/ f4 1 17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71"/>
                <a:gd name="f44" fmla="*/ f40 1 17"/>
                <a:gd name="f45" fmla="*/ 36 f41 1"/>
                <a:gd name="f46" fmla="*/ 17 f40 1"/>
                <a:gd name="f47" fmla="*/ 12 f41 1"/>
                <a:gd name="f48" fmla="*/ 15 f40 1"/>
                <a:gd name="f49" fmla="*/ 4 f41 1"/>
                <a:gd name="f50" fmla="*/ 13 f40 1"/>
                <a:gd name="f51" fmla="*/ 0 f41 1"/>
                <a:gd name="f52" fmla="*/ 9 f40 1"/>
                <a:gd name="f53" fmla="*/ 5 f41 1"/>
                <a:gd name="f54" fmla="*/ 3 f40 1"/>
                <a:gd name="f55" fmla="*/ 16 f41 1"/>
                <a:gd name="f56" fmla="*/ 0 f40 1"/>
                <a:gd name="f57" fmla="*/ 60 f41 1"/>
                <a:gd name="f58" fmla="*/ 1 f40 1"/>
                <a:gd name="f59" fmla="*/ 71 f41 1"/>
                <a:gd name="f60" fmla="*/ 8 f40 1"/>
                <a:gd name="f61" fmla="+- f42 0 f1"/>
                <a:gd name="f62" fmla="*/ f45 1 71"/>
                <a:gd name="f63" fmla="*/ f46 1 17"/>
                <a:gd name="f64" fmla="*/ f47 1 71"/>
                <a:gd name="f65" fmla="*/ f48 1 17"/>
                <a:gd name="f66" fmla="*/ f49 1 71"/>
                <a:gd name="f67" fmla="*/ f50 1 17"/>
                <a:gd name="f68" fmla="*/ f51 1 71"/>
                <a:gd name="f69" fmla="*/ f52 1 17"/>
                <a:gd name="f70" fmla="*/ f53 1 71"/>
                <a:gd name="f71" fmla="*/ f54 1 17"/>
                <a:gd name="f72" fmla="*/ f55 1 71"/>
                <a:gd name="f73" fmla="*/ f56 1 17"/>
                <a:gd name="f74" fmla="*/ f57 1 71"/>
                <a:gd name="f75" fmla="*/ f58 1 17"/>
                <a:gd name="f76" fmla="*/ f59 1 71"/>
                <a:gd name="f77" fmla="*/ f60 1 17"/>
                <a:gd name="f78" fmla="*/ 0 1 f43"/>
                <a:gd name="f79" fmla="*/ f37 1 f43"/>
                <a:gd name="f80" fmla="*/ 0 1 f44"/>
                <a:gd name="f81" fmla="*/ f38 1 f44"/>
                <a:gd name="f82" fmla="*/ f62 1 f43"/>
                <a:gd name="f83" fmla="*/ f63 1 f44"/>
                <a:gd name="f84" fmla="*/ f64 1 f43"/>
                <a:gd name="f85" fmla="*/ f65 1 f44"/>
                <a:gd name="f86" fmla="*/ f66 1 f43"/>
                <a:gd name="f87" fmla="*/ f67 1 f44"/>
                <a:gd name="f88" fmla="*/ f68 1 f43"/>
                <a:gd name="f89" fmla="*/ f69 1 f44"/>
                <a:gd name="f90" fmla="*/ f70 1 f43"/>
                <a:gd name="f91" fmla="*/ f71 1 f44"/>
                <a:gd name="f92" fmla="*/ f72 1 f43"/>
                <a:gd name="f93" fmla="*/ f73 1 f44"/>
                <a:gd name="f94" fmla="*/ f74 1 f43"/>
                <a:gd name="f95" fmla="*/ f75 1 f44"/>
                <a:gd name="f96" fmla="*/ f76 1 f43"/>
                <a:gd name="f97" fmla="*/ f77 1 f44"/>
                <a:gd name="f98" fmla="*/ f78 f34 1"/>
                <a:gd name="f99" fmla="*/ f79 f34 1"/>
                <a:gd name="f100" fmla="*/ f81 f35 1"/>
                <a:gd name="f101" fmla="*/ f80 f35 1"/>
                <a:gd name="f102" fmla="*/ f82 f34 1"/>
                <a:gd name="f103" fmla="*/ f83 f35 1"/>
                <a:gd name="f104" fmla="*/ f84 f34 1"/>
                <a:gd name="f105" fmla="*/ f85 f35 1"/>
                <a:gd name="f106" fmla="*/ f86 f34 1"/>
                <a:gd name="f107" fmla="*/ f87 f35 1"/>
                <a:gd name="f108" fmla="*/ f88 f34 1"/>
                <a:gd name="f109" fmla="*/ f89 f35 1"/>
                <a:gd name="f110" fmla="*/ f90 f34 1"/>
                <a:gd name="f111" fmla="*/ f91 f35 1"/>
                <a:gd name="f112" fmla="*/ f92 f34 1"/>
                <a:gd name="f113" fmla="*/ f93 f35 1"/>
                <a:gd name="f114" fmla="*/ f94 f34 1"/>
                <a:gd name="f115" fmla="*/ f95 f35 1"/>
                <a:gd name="f116" fmla="*/ f96 f34 1"/>
                <a:gd name="f117" fmla="*/ f97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112" y="f113"/>
                </a:cxn>
                <a:cxn ang="f61">
                  <a:pos x="f114" y="f115"/>
                </a:cxn>
                <a:cxn ang="f61">
                  <a:pos x="f116" y="f117"/>
                </a:cxn>
                <a:cxn ang="f61">
                  <a:pos x="f114" y="f105"/>
                </a:cxn>
                <a:cxn ang="f61">
                  <a:pos x="f102" y="f103"/>
                </a:cxn>
              </a:cxnLst>
              <a:rect l="f98" t="f101" r="f99" b="f100"/>
              <a:pathLst>
                <a:path w="71" h="17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12"/>
                    <a:pt x="f5" y="f20"/>
                    <a:pt x="f5" y="f14"/>
                  </a:cubicBezTo>
                  <a:cubicBezTo>
                    <a:pt x="f5" y="f15"/>
                    <a:pt x="f19" y="f17"/>
                    <a:pt x="f21" y="f19"/>
                  </a:cubicBezTo>
                  <a:cubicBezTo>
                    <a:pt x="f22" y="f23"/>
                    <a:pt x="f12" y="f24"/>
                    <a:pt x="f11" y="f5"/>
                  </a:cubicBezTo>
                  <a:cubicBezTo>
                    <a:pt x="f25" y="f5"/>
                    <a:pt x="f26" y="f5"/>
                    <a:pt x="f27" y="f24"/>
                  </a:cubicBezTo>
                  <a:cubicBezTo>
                    <a:pt x="f28" y="f23"/>
                    <a:pt x="f6" y="f29"/>
                    <a:pt x="f6" y="f22"/>
                  </a:cubicBezTo>
                  <a:cubicBezTo>
                    <a:pt x="f6" y="f16"/>
                    <a:pt x="f30" y="f13"/>
                    <a:pt x="f27" y="f13"/>
                  </a:cubicBezTo>
                  <a:cubicBezTo>
                    <a:pt x="f31" y="f11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7A44D0AD-10C4-C82A-BBCC-7E9E56897C70}"/>
                </a:ext>
              </a:extLst>
            </p:cNvPr>
            <p:cNvSpPr/>
            <p:nvPr/>
          </p:nvSpPr>
          <p:spPr>
            <a:xfrm>
              <a:off x="8095329" y="4480102"/>
              <a:ext cx="33092" cy="3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9"/>
                <a:gd name="f8" fmla="val 13"/>
                <a:gd name="f9" fmla="val 11"/>
                <a:gd name="f10" fmla="val 10"/>
                <a:gd name="f11" fmla="val 14"/>
                <a:gd name="f12" fmla="val 7"/>
                <a:gd name="f13" fmla="val 3"/>
                <a:gd name="f14" fmla="val 12"/>
                <a:gd name="f15" fmla="val 2"/>
                <a:gd name="f16" fmla="+- 0 0 -90"/>
                <a:gd name="f17" fmla="*/ f3 1 15"/>
                <a:gd name="f18" fmla="*/ f4 1 15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5"/>
                <a:gd name="f25" fmla="*/ 15 f22 1"/>
                <a:gd name="f26" fmla="*/ 9 f22 1"/>
                <a:gd name="f27" fmla="*/ 7 f22 1"/>
                <a:gd name="f28" fmla="*/ 14 f22 1"/>
                <a:gd name="f29" fmla="*/ 0 f22 1"/>
                <a:gd name="f30" fmla="+- f23 0 f1"/>
                <a:gd name="f31" fmla="*/ f25 1 15"/>
                <a:gd name="f32" fmla="*/ f26 1 15"/>
                <a:gd name="f33" fmla="*/ f27 1 15"/>
                <a:gd name="f34" fmla="*/ f28 1 15"/>
                <a:gd name="f35" fmla="*/ f29 1 15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7 1"/>
                <a:gd name="f52" fmla="*/ f40 f18 1"/>
                <a:gd name="f53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49" y="f53"/>
                </a:cxn>
                <a:cxn ang="f30">
                  <a:pos x="f47" y="f48"/>
                </a:cxn>
              </a:cxnLst>
              <a:rect l="f43" t="f46" r="f44" b="f45"/>
              <a:pathLst>
                <a:path w="15" h="15">
                  <a:moveTo>
                    <a:pt x="f6" y="f7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6"/>
                    <a:pt x="f5" y="f14"/>
                    <a:pt x="f5" y="f12"/>
                  </a:cubicBezTo>
                  <a:cubicBezTo>
                    <a:pt x="f5" y="f13"/>
                    <a:pt x="f15" y="f5"/>
                    <a:pt x="f12" y="f5"/>
                  </a:cubicBezTo>
                  <a:cubicBezTo>
                    <a:pt x="f9" y="f5"/>
                    <a:pt x="f11" y="f15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28A7B276-A51A-C8D7-F3C6-54051E3994B3}"/>
                </a:ext>
              </a:extLst>
            </p:cNvPr>
            <p:cNvSpPr/>
            <p:nvPr/>
          </p:nvSpPr>
          <p:spPr>
            <a:xfrm>
              <a:off x="8326965" y="4526673"/>
              <a:ext cx="33092" cy="306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7"/>
                <a:gd name="f9" fmla="val 3"/>
                <a:gd name="f10" fmla="val 12"/>
                <a:gd name="f11" fmla="+- 0 0 -90"/>
                <a:gd name="f12" fmla="*/ f3 1 15"/>
                <a:gd name="f13" fmla="*/ f4 1 14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5"/>
                <a:gd name="f22" fmla="*/ f18 1 14"/>
                <a:gd name="f23" fmla="*/ 7 f19 1"/>
                <a:gd name="f24" fmla="*/ 14 f18 1"/>
                <a:gd name="f25" fmla="*/ 0 f19 1"/>
                <a:gd name="f26" fmla="*/ 7 f18 1"/>
                <a:gd name="f27" fmla="*/ 0 f18 1"/>
                <a:gd name="f28" fmla="*/ 14 f19 1"/>
                <a:gd name="f29" fmla="+- f20 0 f1"/>
                <a:gd name="f30" fmla="*/ f23 1 15"/>
                <a:gd name="f31" fmla="*/ f24 1 14"/>
                <a:gd name="f32" fmla="*/ f25 1 15"/>
                <a:gd name="f33" fmla="*/ f26 1 14"/>
                <a:gd name="f34" fmla="*/ f27 1 14"/>
                <a:gd name="f35" fmla="*/ f28 1 15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2"/>
                <a:gd name="f45" fmla="*/ f35 1 f21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3 1"/>
                <a:gd name="f55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0" y="f54"/>
                </a:cxn>
                <a:cxn ang="f29">
                  <a:pos x="f55" y="f53"/>
                </a:cxn>
                <a:cxn ang="f29">
                  <a:pos x="f50" y="f51"/>
                </a:cxn>
              </a:cxnLst>
              <a:rect l="f46" t="f49" r="f47" b="f48"/>
              <a:pathLst>
                <a:path w="15" h="14">
                  <a:moveTo>
                    <a:pt x="f8" y="f7"/>
                  </a:moveTo>
                  <a:cubicBezTo>
                    <a:pt x="f9" y="f7"/>
                    <a:pt x="f5" y="f10"/>
                    <a:pt x="f5" y="f8"/>
                  </a:cubicBezTo>
                  <a:cubicBezTo>
                    <a:pt x="f5" y="f9"/>
                    <a:pt x="f9" y="f5"/>
                    <a:pt x="f8" y="f5"/>
                  </a:cubicBezTo>
                  <a:cubicBezTo>
                    <a:pt x="f10" y="f5"/>
                    <a:pt x="f7" y="f9"/>
                    <a:pt x="f7" y="f8"/>
                  </a:cubicBezTo>
                  <a:cubicBezTo>
                    <a:pt x="f6" y="f10"/>
                    <a:pt x="f10" y="f7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AD075FD3-74BB-DE6B-1EB5-B5B4CFE215D7}"/>
                </a:ext>
              </a:extLst>
            </p:cNvPr>
            <p:cNvSpPr/>
            <p:nvPr/>
          </p:nvSpPr>
          <p:spPr>
            <a:xfrm>
              <a:off x="8203182" y="4499707"/>
              <a:ext cx="30641" cy="3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7"/>
                <a:gd name="f9" fmla="val 12"/>
                <a:gd name="f10" fmla="val 1"/>
                <a:gd name="f11" fmla="val 3"/>
                <a:gd name="f12" fmla="val 8"/>
                <a:gd name="f13" fmla="val 11"/>
                <a:gd name="f14" fmla="val 2"/>
                <a:gd name="f15" fmla="+- 0 0 -90"/>
                <a:gd name="f16" fmla="*/ f3 1 14"/>
                <a:gd name="f17" fmla="*/ f4 1 1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15"/>
                <a:gd name="f27" fmla="*/ 7 f23 1"/>
                <a:gd name="f28" fmla="*/ 0 f22 1"/>
                <a:gd name="f29" fmla="*/ 14 f23 1"/>
                <a:gd name="f30" fmla="*/ 8 f22 1"/>
                <a:gd name="f31" fmla="*/ 15 f22 1"/>
                <a:gd name="f32" fmla="*/ 0 f23 1"/>
                <a:gd name="f33" fmla="*/ 7 f22 1"/>
                <a:gd name="f34" fmla="+- f24 0 f1"/>
                <a:gd name="f35" fmla="*/ f27 1 14"/>
                <a:gd name="f36" fmla="*/ f28 1 15"/>
                <a:gd name="f37" fmla="*/ f29 1 14"/>
                <a:gd name="f38" fmla="*/ f30 1 15"/>
                <a:gd name="f39" fmla="*/ f31 1 15"/>
                <a:gd name="f40" fmla="*/ f32 1 14"/>
                <a:gd name="f41" fmla="*/ f33 1 15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1 f25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7 1"/>
                <a:gd name="f62" fmla="*/ f51 f16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7" y="f61"/>
                </a:cxn>
                <a:cxn ang="f34">
                  <a:pos x="f62" y="f63"/>
                </a:cxn>
                <a:cxn ang="f34">
                  <a:pos x="f57" y="f58"/>
                </a:cxn>
              </a:cxnLst>
              <a:rect l="f53" t="f56" r="f54" b="f55"/>
              <a:pathLst>
                <a:path w="14" h="15">
                  <a:moveTo>
                    <a:pt x="f8" y="f5"/>
                  </a:moveTo>
                  <a:cubicBezTo>
                    <a:pt x="f9" y="f10"/>
                    <a:pt x="f6" y="f11"/>
                    <a:pt x="f6" y="f12"/>
                  </a:cubicBezTo>
                  <a:cubicBezTo>
                    <a:pt x="f6" y="f9"/>
                    <a:pt x="f13" y="f6"/>
                    <a:pt x="f8" y="f7"/>
                  </a:cubicBezTo>
                  <a:cubicBezTo>
                    <a:pt x="f14" y="f7"/>
                    <a:pt x="f5" y="f9"/>
                    <a:pt x="f5" y="f8"/>
                  </a:cubicBezTo>
                  <a:cubicBezTo>
                    <a:pt x="f5" y="f11"/>
                    <a:pt x="f11" y="f10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2E57D2FD-D941-E35D-559D-1CA06076306A}"/>
                </a:ext>
              </a:extLst>
            </p:cNvPr>
            <p:cNvSpPr/>
            <p:nvPr/>
          </p:nvSpPr>
          <p:spPr>
            <a:xfrm>
              <a:off x="7991151" y="4459263"/>
              <a:ext cx="33092" cy="34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9"/>
                <a:gd name="f8" fmla="val 2"/>
                <a:gd name="f9" fmla="val 12"/>
                <a:gd name="f10" fmla="val 8"/>
                <a:gd name="f11" fmla="val 3"/>
                <a:gd name="f12" fmla="val 7"/>
                <a:gd name="f13" fmla="val 1"/>
                <a:gd name="f14" fmla="val 4"/>
                <a:gd name="f15" fmla="val 14"/>
                <a:gd name="f16" fmla="val 11"/>
                <a:gd name="f17" fmla="val 10"/>
                <a:gd name="f18" fmla="val 13"/>
                <a:gd name="f19" fmla="+- 0 0 -90"/>
                <a:gd name="f20" fmla="*/ f3 1 15"/>
                <a:gd name="f21" fmla="*/ f4 1 1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15"/>
                <a:gd name="f28" fmla="*/ 9 f25 1"/>
                <a:gd name="f29" fmla="*/ 15 f25 1"/>
                <a:gd name="f30" fmla="*/ 0 f25 1"/>
                <a:gd name="f31" fmla="*/ 8 f25 1"/>
                <a:gd name="f32" fmla="*/ 7 f25 1"/>
                <a:gd name="f33" fmla="*/ 1 f25 1"/>
                <a:gd name="f34" fmla="*/ 14 f25 1"/>
                <a:gd name="f35" fmla="+- f26 0 f1"/>
                <a:gd name="f36" fmla="*/ f28 1 15"/>
                <a:gd name="f37" fmla="*/ f29 1 15"/>
                <a:gd name="f38" fmla="*/ f30 1 15"/>
                <a:gd name="f39" fmla="*/ f31 1 15"/>
                <a:gd name="f40" fmla="*/ f32 1 15"/>
                <a:gd name="f41" fmla="*/ f33 1 15"/>
                <a:gd name="f42" fmla="*/ f34 1 15"/>
                <a:gd name="f43" fmla="*/ 0 1 f27"/>
                <a:gd name="f44" fmla="*/ f23 1 f27"/>
                <a:gd name="f45" fmla="*/ f36 1 f27"/>
                <a:gd name="f46" fmla="*/ f37 1 f27"/>
                <a:gd name="f47" fmla="*/ f38 1 f27"/>
                <a:gd name="f48" fmla="*/ f39 1 f27"/>
                <a:gd name="f49" fmla="*/ f40 1 f27"/>
                <a:gd name="f50" fmla="*/ f41 1 f27"/>
                <a:gd name="f51" fmla="*/ f42 1 f27"/>
                <a:gd name="f52" fmla="*/ f43 f20 1"/>
                <a:gd name="f53" fmla="*/ f44 f20 1"/>
                <a:gd name="f54" fmla="*/ f44 f21 1"/>
                <a:gd name="f55" fmla="*/ f43 f21 1"/>
                <a:gd name="f56" fmla="*/ f45 f20 1"/>
                <a:gd name="f57" fmla="*/ f46 f21 1"/>
                <a:gd name="f58" fmla="*/ f47 f20 1"/>
                <a:gd name="f59" fmla="*/ f48 f21 1"/>
                <a:gd name="f60" fmla="*/ f49 f20 1"/>
                <a:gd name="f61" fmla="*/ f50 f21 1"/>
                <a:gd name="f62" fmla="*/ f5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59"/>
                </a:cxn>
                <a:cxn ang="f35">
                  <a:pos x="f56" y="f57"/>
                </a:cxn>
              </a:cxnLst>
              <a:rect l="f52" t="f55" r="f53" b="f54"/>
              <a:pathLst>
                <a:path w="15" h="15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11"/>
                    <a:pt x="f11" y="f5"/>
                    <a:pt x="f12" y="f13"/>
                  </a:cubicBezTo>
                  <a:cubicBezTo>
                    <a:pt x="f9" y="f13"/>
                    <a:pt x="f6" y="f14"/>
                    <a:pt x="f15" y="f10"/>
                  </a:cubicBezTo>
                  <a:cubicBezTo>
                    <a:pt x="f15" y="f16"/>
                    <a:pt x="f17" y="f18"/>
                    <a:pt x="f7" y="f6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D9DDBFA6-0544-E6F7-4BAA-3BFF6E399C54}"/>
                </a:ext>
              </a:extLst>
            </p:cNvPr>
            <p:cNvSpPr/>
            <p:nvPr/>
          </p:nvSpPr>
          <p:spPr>
            <a:xfrm>
              <a:off x="7885749" y="4442109"/>
              <a:ext cx="33092" cy="3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8"/>
                <a:gd name="f8" fmla="val 12"/>
                <a:gd name="f9" fmla="val 1"/>
                <a:gd name="f10" fmla="val 3"/>
                <a:gd name="f11" fmla="val 7"/>
                <a:gd name="f12" fmla="+- 0 0 -90"/>
                <a:gd name="f13" fmla="*/ f3 1 15"/>
                <a:gd name="f14" fmla="*/ f4 1 15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5"/>
                <a:gd name="f21" fmla="*/ 8 f18 1"/>
                <a:gd name="f22" fmla="*/ 0 f18 1"/>
                <a:gd name="f23" fmla="*/ 15 f18 1"/>
                <a:gd name="f24" fmla="*/ 7 f18 1"/>
                <a:gd name="f25" fmla="+- f19 0 f1"/>
                <a:gd name="f26" fmla="*/ f21 1 15"/>
                <a:gd name="f27" fmla="*/ f22 1 15"/>
                <a:gd name="f28" fmla="*/ f23 1 15"/>
                <a:gd name="f29" fmla="*/ f24 1 15"/>
                <a:gd name="f30" fmla="*/ 0 1 f20"/>
                <a:gd name="f31" fmla="*/ f16 1 f20"/>
                <a:gd name="f32" fmla="*/ f26 1 f20"/>
                <a:gd name="f33" fmla="*/ f27 1 f20"/>
                <a:gd name="f34" fmla="*/ f28 1 f20"/>
                <a:gd name="f35" fmla="*/ f29 1 f20"/>
                <a:gd name="f36" fmla="*/ f30 f13 1"/>
                <a:gd name="f37" fmla="*/ f31 f13 1"/>
                <a:gd name="f38" fmla="*/ f31 f14 1"/>
                <a:gd name="f39" fmla="*/ f30 f14 1"/>
                <a:gd name="f40" fmla="*/ f32 f13 1"/>
                <a:gd name="f41" fmla="*/ f33 f14 1"/>
                <a:gd name="f42" fmla="*/ f34 f13 1"/>
                <a:gd name="f43" fmla="*/ f35 f14 1"/>
                <a:gd name="f44" fmla="*/ f35 f13 1"/>
                <a:gd name="f45" fmla="*/ f34 f14 1"/>
                <a:gd name="f46" fmla="*/ f33 f13 1"/>
                <a:gd name="f47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6" y="f47"/>
                </a:cxn>
                <a:cxn ang="f25">
                  <a:pos x="f40" y="f41"/>
                </a:cxn>
              </a:cxnLst>
              <a:rect l="f36" t="f39" r="f37" b="f38"/>
              <a:pathLst>
                <a:path w="15" h="15">
                  <a:moveTo>
                    <a:pt x="f7" y="f5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8"/>
                    <a:pt x="f8" y="f6"/>
                    <a:pt x="f11" y="f6"/>
                  </a:cubicBezTo>
                  <a:cubicBezTo>
                    <a:pt x="f10" y="f6"/>
                    <a:pt x="f5" y="f8"/>
                    <a:pt x="f5" y="f7"/>
                  </a:cubicBezTo>
                  <a:cubicBezTo>
                    <a:pt x="f5" y="f10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C15D89ED-07BC-777B-D63E-FC591580FB65}"/>
                </a:ext>
              </a:extLst>
            </p:cNvPr>
            <p:cNvSpPr/>
            <p:nvPr/>
          </p:nvSpPr>
          <p:spPr>
            <a:xfrm>
              <a:off x="8439719" y="4552413"/>
              <a:ext cx="33092" cy="29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3"/>
                <a:gd name="f8" fmla="val 8"/>
                <a:gd name="f9" fmla="val 12"/>
                <a:gd name="f10" fmla="val 9"/>
                <a:gd name="f11" fmla="val 10"/>
                <a:gd name="f12" fmla="val 7"/>
                <a:gd name="f13" fmla="val 3"/>
                <a:gd name="f14" fmla="val 1"/>
                <a:gd name="f15" fmla="val 6"/>
                <a:gd name="f16" fmla="val 2"/>
                <a:gd name="f17" fmla="val 5"/>
                <a:gd name="f18" fmla="+- 0 0 -90"/>
                <a:gd name="f19" fmla="*/ f3 1 15"/>
                <a:gd name="f20" fmla="*/ f4 1 1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5"/>
                <a:gd name="f29" fmla="*/ f25 1 13"/>
                <a:gd name="f30" fmla="*/ 15 f26 1"/>
                <a:gd name="f31" fmla="*/ 8 f25 1"/>
                <a:gd name="f32" fmla="*/ 7 f26 1"/>
                <a:gd name="f33" fmla="*/ 12 f25 1"/>
                <a:gd name="f34" fmla="*/ 1 f26 1"/>
                <a:gd name="f35" fmla="*/ 6 f25 1"/>
                <a:gd name="f36" fmla="*/ 0 f25 1"/>
                <a:gd name="f37" fmla="*/ 5 f25 1"/>
                <a:gd name="f38" fmla="+- f27 0 f1"/>
                <a:gd name="f39" fmla="*/ f30 1 15"/>
                <a:gd name="f40" fmla="*/ f31 1 13"/>
                <a:gd name="f41" fmla="*/ f32 1 15"/>
                <a:gd name="f42" fmla="*/ f33 1 13"/>
                <a:gd name="f43" fmla="*/ f34 1 15"/>
                <a:gd name="f44" fmla="*/ f35 1 13"/>
                <a:gd name="f45" fmla="*/ f36 1 13"/>
                <a:gd name="f46" fmla="*/ f37 1 13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9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20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5" y="f69"/>
                </a:cxn>
                <a:cxn ang="f38">
                  <a:pos x="f63" y="f70"/>
                </a:cxn>
                <a:cxn ang="f38">
                  <a:pos x="f63" y="f64"/>
                </a:cxn>
              </a:cxnLst>
              <a:rect l="f59" t="f62" r="f60" b="f61"/>
              <a:pathLst>
                <a:path w="15" h="13">
                  <a:moveTo>
                    <a:pt x="f6" y="f8"/>
                  </a:moveTo>
                  <a:cubicBezTo>
                    <a:pt x="f9" y="f10"/>
                    <a:pt x="f11" y="f9"/>
                    <a:pt x="f12" y="f9"/>
                  </a:cubicBezTo>
                  <a:cubicBezTo>
                    <a:pt x="f13" y="f7"/>
                    <a:pt x="f5" y="f10"/>
                    <a:pt x="f14" y="f15"/>
                  </a:cubicBezTo>
                  <a:cubicBezTo>
                    <a:pt x="f16" y="f13"/>
                    <a:pt x="f17" y="f5"/>
                    <a:pt x="f12" y="f5"/>
                  </a:cubicBezTo>
                  <a:cubicBezTo>
                    <a:pt x="f11" y="f5"/>
                    <a:pt x="f9" y="f13"/>
                    <a:pt x="f6" y="f17"/>
                  </a:cubicBezTo>
                  <a:cubicBezTo>
                    <a:pt x="f6" y="f15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61EA77C3-0493-6AE5-24A2-08F06D1193B9}"/>
                </a:ext>
              </a:extLst>
            </p:cNvPr>
            <p:cNvSpPr/>
            <p:nvPr/>
          </p:nvSpPr>
          <p:spPr>
            <a:xfrm>
              <a:off x="8538996" y="4573243"/>
              <a:ext cx="28190" cy="24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1"/>
                <a:gd name="f8" fmla="val 12"/>
                <a:gd name="f9" fmla="val 7"/>
                <a:gd name="f10" fmla="val 10"/>
                <a:gd name="f11" fmla="val 8"/>
                <a:gd name="f12" fmla="val 5"/>
                <a:gd name="f13" fmla="val 3"/>
                <a:gd name="f14" fmla="val 1"/>
                <a:gd name="f15" fmla="val 4"/>
                <a:gd name="f16" fmla="val 6"/>
                <a:gd name="f17" fmla="val 2"/>
                <a:gd name="f18" fmla="+- 0 0 -90"/>
                <a:gd name="f19" fmla="*/ f3 1 13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3"/>
                <a:gd name="f29" fmla="*/ f25 1 11"/>
                <a:gd name="f30" fmla="*/ 12 f26 1"/>
                <a:gd name="f31" fmla="*/ 7 f25 1"/>
                <a:gd name="f32" fmla="*/ 5 f26 1"/>
                <a:gd name="f33" fmla="*/ 11 f25 1"/>
                <a:gd name="f34" fmla="*/ 0 f26 1"/>
                <a:gd name="f35" fmla="*/ 5 f25 1"/>
                <a:gd name="f36" fmla="*/ 6 f26 1"/>
                <a:gd name="f37" fmla="*/ 0 f25 1"/>
                <a:gd name="f38" fmla="*/ 13 f26 1"/>
                <a:gd name="f39" fmla="*/ 4 f25 1"/>
                <a:gd name="f40" fmla="+- f27 0 f1"/>
                <a:gd name="f41" fmla="*/ f30 1 13"/>
                <a:gd name="f42" fmla="*/ f31 1 11"/>
                <a:gd name="f43" fmla="*/ f32 1 13"/>
                <a:gd name="f44" fmla="*/ f33 1 11"/>
                <a:gd name="f45" fmla="*/ f34 1 13"/>
                <a:gd name="f46" fmla="*/ f35 1 11"/>
                <a:gd name="f47" fmla="*/ f36 1 13"/>
                <a:gd name="f48" fmla="*/ f37 1 11"/>
                <a:gd name="f49" fmla="*/ f38 1 13"/>
                <a:gd name="f50" fmla="*/ f39 1 11"/>
                <a:gd name="f51" fmla="*/ 0 1 f28"/>
                <a:gd name="f52" fmla="*/ f22 1 f28"/>
                <a:gd name="f53" fmla="*/ 0 1 f29"/>
                <a:gd name="f54" fmla="*/ f23 1 f29"/>
                <a:gd name="f55" fmla="*/ f41 1 f28"/>
                <a:gd name="f56" fmla="*/ f42 1 f29"/>
                <a:gd name="f57" fmla="*/ f43 1 f28"/>
                <a:gd name="f58" fmla="*/ f44 1 f29"/>
                <a:gd name="f59" fmla="*/ f45 1 f28"/>
                <a:gd name="f60" fmla="*/ f46 1 f29"/>
                <a:gd name="f61" fmla="*/ f47 1 f28"/>
                <a:gd name="f62" fmla="*/ f48 1 f29"/>
                <a:gd name="f63" fmla="*/ f49 1 f28"/>
                <a:gd name="f64" fmla="*/ f50 1 f29"/>
                <a:gd name="f65" fmla="*/ f51 f19 1"/>
                <a:gd name="f66" fmla="*/ f52 f19 1"/>
                <a:gd name="f67" fmla="*/ f54 f20 1"/>
                <a:gd name="f68" fmla="*/ f53 f20 1"/>
                <a:gd name="f69" fmla="*/ f55 f19 1"/>
                <a:gd name="f70" fmla="*/ f56 f20 1"/>
                <a:gd name="f71" fmla="*/ f57 f19 1"/>
                <a:gd name="f72" fmla="*/ f58 f20 1"/>
                <a:gd name="f73" fmla="*/ f59 f19 1"/>
                <a:gd name="f74" fmla="*/ f60 f20 1"/>
                <a:gd name="f75" fmla="*/ f61 f19 1"/>
                <a:gd name="f76" fmla="*/ f62 f20 1"/>
                <a:gd name="f77" fmla="*/ f63 f19 1"/>
                <a:gd name="f78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69" y="f70"/>
                </a:cxn>
              </a:cxnLst>
              <a:rect l="f65" t="f68" r="f66" b="f67"/>
              <a:pathLst>
                <a:path w="13" h="11">
                  <a:moveTo>
                    <a:pt x="f8" y="f9"/>
                  </a:moveTo>
                  <a:cubicBezTo>
                    <a:pt x="f10" y="f11"/>
                    <a:pt x="f9" y="f7"/>
                    <a:pt x="f12" y="f7"/>
                  </a:cubicBezTo>
                  <a:cubicBezTo>
                    <a:pt x="f13" y="f10"/>
                    <a:pt x="f14" y="f9"/>
                    <a:pt x="f5" y="f12"/>
                  </a:cubicBezTo>
                  <a:cubicBezTo>
                    <a:pt x="f5" y="f13"/>
                    <a:pt x="f15" y="f5"/>
                    <a:pt x="f16" y="f5"/>
                  </a:cubicBezTo>
                  <a:cubicBezTo>
                    <a:pt x="f11" y="f5"/>
                    <a:pt x="f10" y="f17"/>
                    <a:pt x="f6" y="f15"/>
                  </a:cubicBezTo>
                  <a:cubicBezTo>
                    <a:pt x="f8" y="f12"/>
                    <a:pt x="f8" y="f16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86" name="Freeform 96">
            <a:extLst>
              <a:ext uri="{FF2B5EF4-FFF2-40B4-BE49-F238E27FC236}">
                <a16:creationId xmlns:a16="http://schemas.microsoft.com/office/drawing/2014/main" id="{42C117FC-6D25-0DD7-0D70-DE57D83B5F61}"/>
              </a:ext>
            </a:extLst>
          </p:cNvPr>
          <p:cNvSpPr/>
          <p:nvPr/>
        </p:nvSpPr>
        <p:spPr>
          <a:xfrm>
            <a:off x="4932365" y="3951286"/>
            <a:ext cx="1998658" cy="93344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28"/>
              <a:gd name="f8" fmla="val 245"/>
              <a:gd name="f9" fmla="val 142"/>
              <a:gd name="f10" fmla="val 15"/>
              <a:gd name="f11" fmla="val 24"/>
              <a:gd name="f12" fmla="val 141"/>
              <a:gd name="f13" fmla="val 33"/>
              <a:gd name="f14" fmla="val 45"/>
              <a:gd name="f15" fmla="val 143"/>
              <a:gd name="f16" fmla="val 52"/>
              <a:gd name="f17" fmla="val 139"/>
              <a:gd name="f18" fmla="val 54"/>
              <a:gd name="f19" fmla="val 126"/>
              <a:gd name="f20" fmla="val 59"/>
              <a:gd name="f21" fmla="val 99"/>
              <a:gd name="f22" fmla="val 86"/>
              <a:gd name="f23" fmla="val 96"/>
              <a:gd name="f24" fmla="val 87"/>
              <a:gd name="f25" fmla="val 74"/>
              <a:gd name="f26" fmla="val 102"/>
              <a:gd name="f27" fmla="val 65"/>
              <a:gd name="f28" fmla="val 119"/>
              <a:gd name="f29" fmla="val 70"/>
              <a:gd name="f30" fmla="val 47"/>
              <a:gd name="f31" fmla="val 26"/>
              <a:gd name="f32" fmla="val 6"/>
              <a:gd name="f33" fmla="val 1"/>
              <a:gd name="f34" fmla="val 146"/>
              <a:gd name="f35" fmla="val 152"/>
              <a:gd name="f36" fmla="val 21"/>
              <a:gd name="f37" fmla="val 159"/>
              <a:gd name="f38" fmla="val 43"/>
              <a:gd name="f39" fmla="val 171"/>
              <a:gd name="f40" fmla="val 50"/>
              <a:gd name="f41" fmla="val 193"/>
              <a:gd name="f42" fmla="val 48"/>
              <a:gd name="f43" fmla="val 214"/>
              <a:gd name="f44" fmla="val 235"/>
              <a:gd name="f45" fmla="val 257"/>
              <a:gd name="f46" fmla="val 267"/>
              <a:gd name="f47" fmla="val 46"/>
              <a:gd name="f48" fmla="val 275"/>
              <a:gd name="f49" fmla="val 49"/>
              <a:gd name="f50" fmla="val 280"/>
              <a:gd name="f51" fmla="val 58"/>
              <a:gd name="f52" fmla="val 286"/>
              <a:gd name="f53" fmla="val 67"/>
              <a:gd name="f54" fmla="val 295"/>
              <a:gd name="f55" fmla="val 71"/>
              <a:gd name="f56" fmla="val 305"/>
              <a:gd name="f57" fmla="val 69"/>
              <a:gd name="f58" fmla="val 311"/>
              <a:gd name="f59" fmla="val 317"/>
              <a:gd name="f60" fmla="val 322"/>
              <a:gd name="f61" fmla="val 338"/>
              <a:gd name="f62" fmla="val 348"/>
              <a:gd name="f63" fmla="val 352"/>
              <a:gd name="f64" fmla="val 88"/>
              <a:gd name="f65" fmla="val 353"/>
              <a:gd name="f66" fmla="val 97"/>
              <a:gd name="f67" fmla="val 359"/>
              <a:gd name="f68" fmla="val 100"/>
              <a:gd name="f69" fmla="val 367"/>
              <a:gd name="f70" fmla="val 98"/>
              <a:gd name="f71" fmla="val 370"/>
              <a:gd name="f72" fmla="val 373"/>
              <a:gd name="f73" fmla="val 375"/>
              <a:gd name="f74" fmla="val 403"/>
              <a:gd name="f75" fmla="val 94"/>
              <a:gd name="f76" fmla="val 427"/>
              <a:gd name="f77" fmla="val 437"/>
              <a:gd name="f78" fmla="val 130"/>
              <a:gd name="f79" fmla="val 440"/>
              <a:gd name="f80" fmla="val 140"/>
              <a:gd name="f81" fmla="val 449"/>
              <a:gd name="f82" fmla="val 459"/>
              <a:gd name="f83" fmla="val 480"/>
              <a:gd name="f84" fmla="val 502"/>
              <a:gd name="f85" fmla="val 523"/>
              <a:gd name="f86" fmla="val 524"/>
              <a:gd name="f87" fmla="val 525"/>
              <a:gd name="f88" fmla="val 526"/>
              <a:gd name="f89" fmla="val 148"/>
              <a:gd name="f90" fmla="val 153"/>
              <a:gd name="f91" fmla="val 157"/>
              <a:gd name="f92" fmla="val 509"/>
              <a:gd name="f93" fmla="val 496"/>
              <a:gd name="f94" fmla="val 203"/>
              <a:gd name="f95" fmla="val 481"/>
              <a:gd name="f96" fmla="val 225"/>
              <a:gd name="f97" fmla="val 470"/>
              <a:gd name="f98" fmla="val 241"/>
              <a:gd name="f99" fmla="val 453"/>
              <a:gd name="f100" fmla="val 434"/>
              <a:gd name="f101" fmla="val 239"/>
              <a:gd name="f102" fmla="val 428"/>
              <a:gd name="f103" fmla="val 237"/>
              <a:gd name="f104" fmla="val 421"/>
              <a:gd name="f105" fmla="val 238"/>
              <a:gd name="f106" fmla="val 415"/>
              <a:gd name="f107" fmla="val 407"/>
              <a:gd name="f108" fmla="val 398"/>
              <a:gd name="f109" fmla="val 242"/>
              <a:gd name="f110" fmla="val 392"/>
              <a:gd name="f111" fmla="val 240"/>
              <a:gd name="f112" fmla="val 380"/>
              <a:gd name="f113" fmla="val 371"/>
              <a:gd name="f114" fmla="val 339"/>
              <a:gd name="f115" fmla="val 296"/>
              <a:gd name="f116" fmla="val 284"/>
              <a:gd name="f117" fmla="val 272"/>
              <a:gd name="f118" fmla="val 261"/>
              <a:gd name="f119" fmla="val 221"/>
              <a:gd name="f120" fmla="val 201"/>
              <a:gd name="f121" fmla="val 189"/>
              <a:gd name="f122" fmla="val 177"/>
              <a:gd name="f123" fmla="val 165"/>
              <a:gd name="f124" fmla="val 145"/>
              <a:gd name="f125" fmla="val 124"/>
              <a:gd name="f126" fmla="val 103"/>
              <a:gd name="f127" fmla="val 91"/>
              <a:gd name="f128" fmla="val 79"/>
              <a:gd name="f129" fmla="val 66"/>
              <a:gd name="f130" fmla="val 244"/>
              <a:gd name="f131" fmla="val 36"/>
              <a:gd name="f132" fmla="val 29"/>
              <a:gd name="f133" fmla="val 219"/>
              <a:gd name="f134" fmla="val 19"/>
              <a:gd name="f135" fmla="val 195"/>
              <a:gd name="f136" fmla="val 10"/>
              <a:gd name="f137" fmla="val 170"/>
              <a:gd name="f138" fmla="val 341"/>
              <a:gd name="f139" fmla="val 123"/>
              <a:gd name="f140" fmla="val 337"/>
              <a:gd name="f141" fmla="val 117"/>
              <a:gd name="f142" fmla="val 334"/>
              <a:gd name="f143" fmla="val 113"/>
              <a:gd name="f144" fmla="val 333"/>
              <a:gd name="f145" fmla="val 111"/>
              <a:gd name="f146" fmla="val 324"/>
              <a:gd name="f147" fmla="val 112"/>
              <a:gd name="f148" fmla="val 323"/>
              <a:gd name="f149" fmla="val 114"/>
              <a:gd name="f150" fmla="val 320"/>
              <a:gd name="f151" fmla="val 118"/>
              <a:gd name="f152" fmla="val 319"/>
              <a:gd name="f153" fmla="val 327"/>
              <a:gd name="f154" fmla="val 332"/>
              <a:gd name="f155" fmla="val 80"/>
              <a:gd name="f156" fmla="val 318"/>
              <a:gd name="f157" fmla="val 81"/>
              <a:gd name="f158" fmla="val 83"/>
              <a:gd name="f159" fmla="val 315"/>
              <a:gd name="f160" fmla="val 84"/>
              <a:gd name="f161" fmla="val 89"/>
              <a:gd name="f162" fmla="val 101"/>
              <a:gd name="f163" fmla="val 330"/>
              <a:gd name="f164" fmla="val 336"/>
              <a:gd name="f165" fmla="val 335"/>
              <a:gd name="f166" fmla="val 331"/>
              <a:gd name="f167" fmla="val 325"/>
              <a:gd name="f168" fmla="val 82"/>
              <a:gd name="f169" fmla="val 186"/>
              <a:gd name="f170" fmla="val 184"/>
              <a:gd name="f171" fmla="val 183"/>
              <a:gd name="f172" fmla="val 182"/>
              <a:gd name="f173" fmla="val 90"/>
              <a:gd name="f174" fmla="val 190"/>
              <a:gd name="f175" fmla="val 198"/>
              <a:gd name="f176" fmla="val 200"/>
              <a:gd name="f177" fmla="val 85"/>
              <a:gd name="f178" fmla="val 191"/>
              <a:gd name="f179" fmla="val 218"/>
              <a:gd name="f180" fmla="val 216"/>
              <a:gd name="f181" fmla="val 215"/>
              <a:gd name="f182" fmla="val 217"/>
              <a:gd name="f183" fmla="val 220"/>
              <a:gd name="f184" fmla="val 222"/>
              <a:gd name="f185" fmla="val 230"/>
              <a:gd name="f186" fmla="val 233"/>
              <a:gd name="f187" fmla="val 95"/>
              <a:gd name="f188" fmla="val 234"/>
              <a:gd name="f189" fmla="val 229"/>
              <a:gd name="f190" fmla="val 223"/>
              <a:gd name="f191" fmla="val 251"/>
              <a:gd name="f192" fmla="val 250"/>
              <a:gd name="f193" fmla="val 249"/>
              <a:gd name="f194" fmla="val 247"/>
              <a:gd name="f195" fmla="val 254"/>
              <a:gd name="f196" fmla="val 256"/>
              <a:gd name="f197" fmla="val 263"/>
              <a:gd name="f198" fmla="val 266"/>
              <a:gd name="f199" fmla="val 269"/>
              <a:gd name="f200" fmla="val 93"/>
              <a:gd name="f201" fmla="val 290"/>
              <a:gd name="f202" fmla="val 301"/>
              <a:gd name="f203" fmla="val 303"/>
              <a:gd name="f204" fmla="val 297"/>
              <a:gd name="f205" fmla="val 291"/>
              <a:gd name="f206" fmla="val 115"/>
              <a:gd name="f207" fmla="val 120"/>
              <a:gd name="f208" fmla="val 129"/>
              <a:gd name="f209" fmla="val 131"/>
              <a:gd name="f210" fmla="val 133"/>
              <a:gd name="f211" fmla="val 134"/>
              <a:gd name="f212" fmla="val 132"/>
              <a:gd name="f213" fmla="val 127"/>
              <a:gd name="f214" fmla="val 121"/>
              <a:gd name="f215" fmla="val 150"/>
              <a:gd name="f216" fmla="val 149"/>
              <a:gd name="f217" fmla="val 154"/>
              <a:gd name="f218" fmla="val 162"/>
              <a:gd name="f219" fmla="val 164"/>
              <a:gd name="f220" fmla="val 166"/>
              <a:gd name="f221" fmla="val 167"/>
              <a:gd name="f222" fmla="val 156"/>
              <a:gd name="f223" fmla="val 236"/>
              <a:gd name="f224" fmla="val 231"/>
              <a:gd name="f225" fmla="val 228"/>
              <a:gd name="f226" fmla="val 128"/>
              <a:gd name="f227" fmla="val 372"/>
              <a:gd name="f228" fmla="val 354"/>
              <a:gd name="f229" fmla="val 357"/>
              <a:gd name="f230" fmla="val 362"/>
              <a:gd name="f231" fmla="val 125"/>
              <a:gd name="f232" fmla="val 390"/>
              <a:gd name="f233" fmla="val 397"/>
              <a:gd name="f234" fmla="val 401"/>
              <a:gd name="f235" fmla="val 406"/>
              <a:gd name="f236" fmla="val 409"/>
              <a:gd name="f237" fmla="val 110"/>
              <a:gd name="f238" fmla="val 292"/>
              <a:gd name="f239" fmla="val 302"/>
              <a:gd name="f240" fmla="val 306"/>
              <a:gd name="f241" fmla="val 304"/>
              <a:gd name="f242" fmla="val 78"/>
              <a:gd name="f243" fmla="val 122"/>
              <a:gd name="f244" fmla="val 268"/>
              <a:gd name="f245" fmla="val 248"/>
              <a:gd name="f246" fmla="val 253"/>
              <a:gd name="f247" fmla="val 258"/>
              <a:gd name="f248" fmla="val 199"/>
              <a:gd name="f249" fmla="val 188"/>
              <a:gd name="f250" fmla="val 158"/>
              <a:gd name="f251" fmla="val 147"/>
              <a:gd name="f252" fmla="+- 0 0 -90"/>
              <a:gd name="f253" fmla="*/ f4 1 528"/>
              <a:gd name="f254" fmla="*/ f5 1 245"/>
              <a:gd name="f255" fmla="val f6"/>
              <a:gd name="f256" fmla="val f7"/>
              <a:gd name="f257" fmla="val f8"/>
              <a:gd name="f258" fmla="*/ f252 f0 1"/>
              <a:gd name="f259" fmla="+- f257 0 f255"/>
              <a:gd name="f260" fmla="+- f256 0 f255"/>
              <a:gd name="f261" fmla="*/ f258 1 f3"/>
              <a:gd name="f262" fmla="*/ f260 1 528"/>
              <a:gd name="f263" fmla="*/ f259 1 245"/>
              <a:gd name="f264" fmla="*/ 33 f260 1"/>
              <a:gd name="f265" fmla="*/ 142 f259 1"/>
              <a:gd name="f266" fmla="*/ 86 f260 1"/>
              <a:gd name="f267" fmla="*/ 99 f259 1"/>
              <a:gd name="f268" fmla="*/ 119 f260 1"/>
              <a:gd name="f269" fmla="*/ 70 f259 1"/>
              <a:gd name="f270" fmla="*/ 152 f260 1"/>
              <a:gd name="f271" fmla="*/ 21 f259 1"/>
              <a:gd name="f272" fmla="*/ 257 f260 1"/>
              <a:gd name="f273" fmla="*/ 47 f259 1"/>
              <a:gd name="f274" fmla="*/ 305 f260 1"/>
              <a:gd name="f275" fmla="*/ 69 f259 1"/>
              <a:gd name="f276" fmla="*/ 352 f260 1"/>
              <a:gd name="f277" fmla="*/ 88 f259 1"/>
              <a:gd name="f278" fmla="*/ 375 f260 1"/>
              <a:gd name="f279" fmla="*/ 98 f259 1"/>
              <a:gd name="f280" fmla="*/ 459 f260 1"/>
              <a:gd name="f281" fmla="*/ 528 f260 1"/>
              <a:gd name="f282" fmla="*/ 143 f259 1"/>
              <a:gd name="f283" fmla="*/ 481 f260 1"/>
              <a:gd name="f284" fmla="*/ 225 f259 1"/>
              <a:gd name="f285" fmla="*/ 415 f260 1"/>
              <a:gd name="f286" fmla="*/ 238 f259 1"/>
              <a:gd name="f287" fmla="*/ 360 f260 1"/>
              <a:gd name="f288" fmla="*/ 239 f259 1"/>
              <a:gd name="f289" fmla="*/ 261 f260 1"/>
              <a:gd name="f290" fmla="*/ 240 f259 1"/>
              <a:gd name="f291" fmla="*/ 165 f260 1"/>
              <a:gd name="f292" fmla="*/ 66 f260 1"/>
              <a:gd name="f293" fmla="*/ 0 f260 1"/>
              <a:gd name="f294" fmla="*/ 334 f260 1"/>
              <a:gd name="f295" fmla="*/ 113 f259 1"/>
              <a:gd name="f296" fmla="*/ 319 f260 1"/>
              <a:gd name="f297" fmla="*/ 130 f259 1"/>
              <a:gd name="f298" fmla="*/ 80 f259 1"/>
              <a:gd name="f299" fmla="*/ 320 f260 1"/>
              <a:gd name="f300" fmla="*/ 335 f260 1"/>
              <a:gd name="f301" fmla="*/ 86 f259 1"/>
              <a:gd name="f302" fmla="*/ 186 f260 1"/>
              <a:gd name="f303" fmla="*/ 79 f259 1"/>
              <a:gd name="f304" fmla="*/ 190 f260 1"/>
              <a:gd name="f305" fmla="*/ 100 f259 1"/>
              <a:gd name="f306" fmla="*/ 214 f260 1"/>
              <a:gd name="f307" fmla="*/ 85 f259 1"/>
              <a:gd name="f308" fmla="*/ 233 f260 1"/>
              <a:gd name="f309" fmla="*/ 97 f259 1"/>
              <a:gd name="f310" fmla="*/ 218 f260 1"/>
              <a:gd name="f311" fmla="*/ 247 f260 1"/>
              <a:gd name="f312" fmla="*/ 266 f260 1"/>
              <a:gd name="f313" fmla="*/ 251 f260 1"/>
              <a:gd name="f314" fmla="*/ 284 f260 1"/>
              <a:gd name="f315" fmla="*/ 101 f259 1"/>
              <a:gd name="f316" fmla="*/ 301 f260 1"/>
              <a:gd name="f317" fmla="*/ 112 f260 1"/>
              <a:gd name="f318" fmla="*/ 131 f260 1"/>
              <a:gd name="f319" fmla="*/ 146 f260 1"/>
              <a:gd name="f320" fmla="*/ 84 f259 1"/>
              <a:gd name="f321" fmla="*/ 164 f260 1"/>
              <a:gd name="f322" fmla="*/ 150 f260 1"/>
              <a:gd name="f323" fmla="*/ 231 f260 1"/>
              <a:gd name="f324" fmla="*/ 215 f260 1"/>
              <a:gd name="f325" fmla="*/ 111 f259 1"/>
              <a:gd name="f326" fmla="*/ 113 f260 1"/>
              <a:gd name="f327" fmla="*/ 128 f259 1"/>
              <a:gd name="f328" fmla="*/ 357 f260 1"/>
              <a:gd name="f329" fmla="*/ 372 f260 1"/>
              <a:gd name="f330" fmla="*/ 114 f259 1"/>
              <a:gd name="f331" fmla="*/ 406 f260 1"/>
              <a:gd name="f332" fmla="*/ 390 f260 1"/>
              <a:gd name="f333" fmla="*/ 302 f260 1"/>
              <a:gd name="f334" fmla="*/ 286 f260 1"/>
              <a:gd name="f335" fmla="*/ 97 f260 1"/>
              <a:gd name="f336" fmla="*/ 78 f260 1"/>
              <a:gd name="f337" fmla="*/ 79 f260 1"/>
              <a:gd name="f338" fmla="*/ 253 f260 1"/>
              <a:gd name="f339" fmla="*/ 268 f260 1"/>
              <a:gd name="f340" fmla="*/ 198 f260 1"/>
              <a:gd name="f341" fmla="*/ 183 f260 1"/>
              <a:gd name="f342" fmla="*/ 131 f259 1"/>
              <a:gd name="f343" fmla="*/ 112 f259 1"/>
              <a:gd name="f344" fmla="*/ 148 f260 1"/>
              <a:gd name="f345" fmla="+- f261 0 f1"/>
              <a:gd name="f346" fmla="*/ f264 1 528"/>
              <a:gd name="f347" fmla="*/ f265 1 245"/>
              <a:gd name="f348" fmla="*/ f266 1 528"/>
              <a:gd name="f349" fmla="*/ f267 1 245"/>
              <a:gd name="f350" fmla="*/ f268 1 528"/>
              <a:gd name="f351" fmla="*/ f269 1 245"/>
              <a:gd name="f352" fmla="*/ f270 1 528"/>
              <a:gd name="f353" fmla="*/ f271 1 245"/>
              <a:gd name="f354" fmla="*/ f272 1 528"/>
              <a:gd name="f355" fmla="*/ f273 1 245"/>
              <a:gd name="f356" fmla="*/ f274 1 528"/>
              <a:gd name="f357" fmla="*/ f275 1 245"/>
              <a:gd name="f358" fmla="*/ f276 1 528"/>
              <a:gd name="f359" fmla="*/ f277 1 245"/>
              <a:gd name="f360" fmla="*/ f278 1 528"/>
              <a:gd name="f361" fmla="*/ f279 1 245"/>
              <a:gd name="f362" fmla="*/ f280 1 528"/>
              <a:gd name="f363" fmla="*/ f281 1 528"/>
              <a:gd name="f364" fmla="*/ f282 1 245"/>
              <a:gd name="f365" fmla="*/ f283 1 528"/>
              <a:gd name="f366" fmla="*/ f284 1 245"/>
              <a:gd name="f367" fmla="*/ f285 1 528"/>
              <a:gd name="f368" fmla="*/ f286 1 245"/>
              <a:gd name="f369" fmla="*/ f287 1 528"/>
              <a:gd name="f370" fmla="*/ f288 1 245"/>
              <a:gd name="f371" fmla="*/ f289 1 528"/>
              <a:gd name="f372" fmla="*/ f290 1 245"/>
              <a:gd name="f373" fmla="*/ f291 1 528"/>
              <a:gd name="f374" fmla="*/ f292 1 528"/>
              <a:gd name="f375" fmla="*/ f293 1 528"/>
              <a:gd name="f376" fmla="*/ f294 1 528"/>
              <a:gd name="f377" fmla="*/ f295 1 245"/>
              <a:gd name="f378" fmla="*/ f296 1 528"/>
              <a:gd name="f379" fmla="*/ f297 1 245"/>
              <a:gd name="f380" fmla="*/ f298 1 245"/>
              <a:gd name="f381" fmla="*/ f299 1 528"/>
              <a:gd name="f382" fmla="*/ f300 1 528"/>
              <a:gd name="f383" fmla="*/ f301 1 245"/>
              <a:gd name="f384" fmla="*/ f302 1 528"/>
              <a:gd name="f385" fmla="*/ f303 1 245"/>
              <a:gd name="f386" fmla="*/ f304 1 528"/>
              <a:gd name="f387" fmla="*/ f305 1 245"/>
              <a:gd name="f388" fmla="*/ f306 1 528"/>
              <a:gd name="f389" fmla="*/ f307 1 245"/>
              <a:gd name="f390" fmla="*/ f308 1 528"/>
              <a:gd name="f391" fmla="*/ f309 1 245"/>
              <a:gd name="f392" fmla="*/ f310 1 528"/>
              <a:gd name="f393" fmla="*/ f311 1 528"/>
              <a:gd name="f394" fmla="*/ f312 1 528"/>
              <a:gd name="f395" fmla="*/ f313 1 528"/>
              <a:gd name="f396" fmla="*/ f314 1 528"/>
              <a:gd name="f397" fmla="*/ f315 1 245"/>
              <a:gd name="f398" fmla="*/ f316 1 528"/>
              <a:gd name="f399" fmla="*/ f317 1 528"/>
              <a:gd name="f400" fmla="*/ f318 1 528"/>
              <a:gd name="f401" fmla="*/ f319 1 528"/>
              <a:gd name="f402" fmla="*/ f320 1 245"/>
              <a:gd name="f403" fmla="*/ f321 1 528"/>
              <a:gd name="f404" fmla="*/ f322 1 528"/>
              <a:gd name="f405" fmla="*/ f323 1 528"/>
              <a:gd name="f406" fmla="*/ f324 1 528"/>
              <a:gd name="f407" fmla="*/ f325 1 245"/>
              <a:gd name="f408" fmla="*/ f326 1 528"/>
              <a:gd name="f409" fmla="*/ f327 1 245"/>
              <a:gd name="f410" fmla="*/ f328 1 528"/>
              <a:gd name="f411" fmla="*/ f329 1 528"/>
              <a:gd name="f412" fmla="*/ f330 1 245"/>
              <a:gd name="f413" fmla="*/ f331 1 528"/>
              <a:gd name="f414" fmla="*/ f332 1 528"/>
              <a:gd name="f415" fmla="*/ f333 1 528"/>
              <a:gd name="f416" fmla="*/ f334 1 528"/>
              <a:gd name="f417" fmla="*/ f335 1 528"/>
              <a:gd name="f418" fmla="*/ f336 1 528"/>
              <a:gd name="f419" fmla="*/ f337 1 528"/>
              <a:gd name="f420" fmla="*/ f338 1 528"/>
              <a:gd name="f421" fmla="*/ f339 1 528"/>
              <a:gd name="f422" fmla="*/ f340 1 528"/>
              <a:gd name="f423" fmla="*/ f341 1 528"/>
              <a:gd name="f424" fmla="*/ f342 1 245"/>
              <a:gd name="f425" fmla="*/ f343 1 245"/>
              <a:gd name="f426" fmla="*/ f344 1 528"/>
              <a:gd name="f427" fmla="*/ 0 1 f262"/>
              <a:gd name="f428" fmla="*/ f256 1 f262"/>
              <a:gd name="f429" fmla="*/ 0 1 f263"/>
              <a:gd name="f430" fmla="*/ f257 1 f263"/>
              <a:gd name="f431" fmla="*/ f346 1 f262"/>
              <a:gd name="f432" fmla="*/ f347 1 f263"/>
              <a:gd name="f433" fmla="*/ f348 1 f262"/>
              <a:gd name="f434" fmla="*/ f349 1 f263"/>
              <a:gd name="f435" fmla="*/ f350 1 f262"/>
              <a:gd name="f436" fmla="*/ f351 1 f263"/>
              <a:gd name="f437" fmla="*/ f352 1 f262"/>
              <a:gd name="f438" fmla="*/ f353 1 f263"/>
              <a:gd name="f439" fmla="*/ f354 1 f262"/>
              <a:gd name="f440" fmla="*/ f355 1 f263"/>
              <a:gd name="f441" fmla="*/ f356 1 f262"/>
              <a:gd name="f442" fmla="*/ f357 1 f263"/>
              <a:gd name="f443" fmla="*/ f358 1 f262"/>
              <a:gd name="f444" fmla="*/ f359 1 f263"/>
              <a:gd name="f445" fmla="*/ f360 1 f262"/>
              <a:gd name="f446" fmla="*/ f361 1 f263"/>
              <a:gd name="f447" fmla="*/ f362 1 f262"/>
              <a:gd name="f448" fmla="*/ f363 1 f262"/>
              <a:gd name="f449" fmla="*/ f364 1 f263"/>
              <a:gd name="f450" fmla="*/ f365 1 f262"/>
              <a:gd name="f451" fmla="*/ f366 1 f263"/>
              <a:gd name="f452" fmla="*/ f367 1 f262"/>
              <a:gd name="f453" fmla="*/ f368 1 f263"/>
              <a:gd name="f454" fmla="*/ f369 1 f262"/>
              <a:gd name="f455" fmla="*/ f370 1 f263"/>
              <a:gd name="f456" fmla="*/ f371 1 f262"/>
              <a:gd name="f457" fmla="*/ f372 1 f263"/>
              <a:gd name="f458" fmla="*/ f373 1 f262"/>
              <a:gd name="f459" fmla="*/ f374 1 f262"/>
              <a:gd name="f460" fmla="*/ f375 1 f262"/>
              <a:gd name="f461" fmla="*/ f376 1 f262"/>
              <a:gd name="f462" fmla="*/ f377 1 f263"/>
              <a:gd name="f463" fmla="*/ f378 1 f262"/>
              <a:gd name="f464" fmla="*/ f379 1 f263"/>
              <a:gd name="f465" fmla="*/ f380 1 f263"/>
              <a:gd name="f466" fmla="*/ f381 1 f262"/>
              <a:gd name="f467" fmla="*/ f382 1 f262"/>
              <a:gd name="f468" fmla="*/ f383 1 f263"/>
              <a:gd name="f469" fmla="*/ f384 1 f262"/>
              <a:gd name="f470" fmla="*/ f385 1 f263"/>
              <a:gd name="f471" fmla="*/ f386 1 f262"/>
              <a:gd name="f472" fmla="*/ f387 1 f263"/>
              <a:gd name="f473" fmla="*/ f388 1 f262"/>
              <a:gd name="f474" fmla="*/ f389 1 f263"/>
              <a:gd name="f475" fmla="*/ f390 1 f262"/>
              <a:gd name="f476" fmla="*/ f391 1 f263"/>
              <a:gd name="f477" fmla="*/ f392 1 f262"/>
              <a:gd name="f478" fmla="*/ f393 1 f262"/>
              <a:gd name="f479" fmla="*/ f394 1 f262"/>
              <a:gd name="f480" fmla="*/ f395 1 f262"/>
              <a:gd name="f481" fmla="*/ f396 1 f262"/>
              <a:gd name="f482" fmla="*/ f397 1 f263"/>
              <a:gd name="f483" fmla="*/ f398 1 f262"/>
              <a:gd name="f484" fmla="*/ f399 1 f262"/>
              <a:gd name="f485" fmla="*/ f400 1 f262"/>
              <a:gd name="f486" fmla="*/ f401 1 f262"/>
              <a:gd name="f487" fmla="*/ f402 1 f263"/>
              <a:gd name="f488" fmla="*/ f403 1 f262"/>
              <a:gd name="f489" fmla="*/ f404 1 f262"/>
              <a:gd name="f490" fmla="*/ f405 1 f262"/>
              <a:gd name="f491" fmla="*/ f406 1 f262"/>
              <a:gd name="f492" fmla="*/ f407 1 f263"/>
              <a:gd name="f493" fmla="*/ f408 1 f262"/>
              <a:gd name="f494" fmla="*/ f409 1 f263"/>
              <a:gd name="f495" fmla="*/ f410 1 f262"/>
              <a:gd name="f496" fmla="*/ f411 1 f262"/>
              <a:gd name="f497" fmla="*/ f412 1 f263"/>
              <a:gd name="f498" fmla="*/ f413 1 f262"/>
              <a:gd name="f499" fmla="*/ f414 1 f262"/>
              <a:gd name="f500" fmla="*/ f415 1 f262"/>
              <a:gd name="f501" fmla="*/ f416 1 f262"/>
              <a:gd name="f502" fmla="*/ f417 1 f262"/>
              <a:gd name="f503" fmla="*/ f418 1 f262"/>
              <a:gd name="f504" fmla="*/ f419 1 f262"/>
              <a:gd name="f505" fmla="*/ f420 1 f262"/>
              <a:gd name="f506" fmla="*/ f421 1 f262"/>
              <a:gd name="f507" fmla="*/ f422 1 f262"/>
              <a:gd name="f508" fmla="*/ f423 1 f262"/>
              <a:gd name="f509" fmla="*/ f424 1 f263"/>
              <a:gd name="f510" fmla="*/ f425 1 f263"/>
              <a:gd name="f511" fmla="*/ f426 1 f262"/>
              <a:gd name="f512" fmla="*/ f427 f253 1"/>
              <a:gd name="f513" fmla="*/ f428 f253 1"/>
              <a:gd name="f514" fmla="*/ f430 f254 1"/>
              <a:gd name="f515" fmla="*/ f429 f254 1"/>
              <a:gd name="f516" fmla="*/ f431 f253 1"/>
              <a:gd name="f517" fmla="*/ f432 f254 1"/>
              <a:gd name="f518" fmla="*/ f433 f253 1"/>
              <a:gd name="f519" fmla="*/ f434 f254 1"/>
              <a:gd name="f520" fmla="*/ f435 f253 1"/>
              <a:gd name="f521" fmla="*/ f436 f254 1"/>
              <a:gd name="f522" fmla="*/ f437 f253 1"/>
              <a:gd name="f523" fmla="*/ f438 f254 1"/>
              <a:gd name="f524" fmla="*/ f439 f253 1"/>
              <a:gd name="f525" fmla="*/ f440 f254 1"/>
              <a:gd name="f526" fmla="*/ f441 f253 1"/>
              <a:gd name="f527" fmla="*/ f442 f254 1"/>
              <a:gd name="f528" fmla="*/ f443 f253 1"/>
              <a:gd name="f529" fmla="*/ f444 f254 1"/>
              <a:gd name="f530" fmla="*/ f445 f253 1"/>
              <a:gd name="f531" fmla="*/ f446 f254 1"/>
              <a:gd name="f532" fmla="*/ f447 f253 1"/>
              <a:gd name="f533" fmla="*/ f448 f253 1"/>
              <a:gd name="f534" fmla="*/ f449 f254 1"/>
              <a:gd name="f535" fmla="*/ f450 f253 1"/>
              <a:gd name="f536" fmla="*/ f451 f254 1"/>
              <a:gd name="f537" fmla="*/ f452 f253 1"/>
              <a:gd name="f538" fmla="*/ f453 f254 1"/>
              <a:gd name="f539" fmla="*/ f454 f253 1"/>
              <a:gd name="f540" fmla="*/ f455 f254 1"/>
              <a:gd name="f541" fmla="*/ f456 f253 1"/>
              <a:gd name="f542" fmla="*/ f457 f254 1"/>
              <a:gd name="f543" fmla="*/ f458 f253 1"/>
              <a:gd name="f544" fmla="*/ f459 f253 1"/>
              <a:gd name="f545" fmla="*/ f460 f253 1"/>
              <a:gd name="f546" fmla="*/ f461 f253 1"/>
              <a:gd name="f547" fmla="*/ f462 f254 1"/>
              <a:gd name="f548" fmla="*/ f463 f253 1"/>
              <a:gd name="f549" fmla="*/ f464 f254 1"/>
              <a:gd name="f550" fmla="*/ f465 f254 1"/>
              <a:gd name="f551" fmla="*/ f466 f253 1"/>
              <a:gd name="f552" fmla="*/ f467 f253 1"/>
              <a:gd name="f553" fmla="*/ f468 f254 1"/>
              <a:gd name="f554" fmla="*/ f469 f253 1"/>
              <a:gd name="f555" fmla="*/ f470 f254 1"/>
              <a:gd name="f556" fmla="*/ f471 f253 1"/>
              <a:gd name="f557" fmla="*/ f472 f254 1"/>
              <a:gd name="f558" fmla="*/ f473 f253 1"/>
              <a:gd name="f559" fmla="*/ f474 f254 1"/>
              <a:gd name="f560" fmla="*/ f475 f253 1"/>
              <a:gd name="f561" fmla="*/ f476 f254 1"/>
              <a:gd name="f562" fmla="*/ f477 f253 1"/>
              <a:gd name="f563" fmla="*/ f478 f253 1"/>
              <a:gd name="f564" fmla="*/ f479 f253 1"/>
              <a:gd name="f565" fmla="*/ f480 f253 1"/>
              <a:gd name="f566" fmla="*/ f481 f253 1"/>
              <a:gd name="f567" fmla="*/ f482 f254 1"/>
              <a:gd name="f568" fmla="*/ f483 f253 1"/>
              <a:gd name="f569" fmla="*/ f484 f253 1"/>
              <a:gd name="f570" fmla="*/ f485 f253 1"/>
              <a:gd name="f571" fmla="*/ f486 f253 1"/>
              <a:gd name="f572" fmla="*/ f487 f254 1"/>
              <a:gd name="f573" fmla="*/ f488 f253 1"/>
              <a:gd name="f574" fmla="*/ f489 f253 1"/>
              <a:gd name="f575" fmla="*/ f490 f253 1"/>
              <a:gd name="f576" fmla="*/ f491 f253 1"/>
              <a:gd name="f577" fmla="*/ f492 f254 1"/>
              <a:gd name="f578" fmla="*/ f493 f253 1"/>
              <a:gd name="f579" fmla="*/ f494 f254 1"/>
              <a:gd name="f580" fmla="*/ f495 f253 1"/>
              <a:gd name="f581" fmla="*/ f496 f253 1"/>
              <a:gd name="f582" fmla="*/ f497 f254 1"/>
              <a:gd name="f583" fmla="*/ f498 f253 1"/>
              <a:gd name="f584" fmla="*/ f499 f253 1"/>
              <a:gd name="f585" fmla="*/ f500 f253 1"/>
              <a:gd name="f586" fmla="*/ f501 f253 1"/>
              <a:gd name="f587" fmla="*/ f502 f253 1"/>
              <a:gd name="f588" fmla="*/ f503 f253 1"/>
              <a:gd name="f589" fmla="*/ f504 f253 1"/>
              <a:gd name="f590" fmla="*/ f505 f253 1"/>
              <a:gd name="f591" fmla="*/ f506 f253 1"/>
              <a:gd name="f592" fmla="*/ f507 f253 1"/>
              <a:gd name="f593" fmla="*/ f508 f253 1"/>
              <a:gd name="f594" fmla="*/ f509 f254 1"/>
              <a:gd name="f595" fmla="*/ f510 f254 1"/>
              <a:gd name="f596" fmla="*/ f511 f2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5">
                <a:pos x="f516" y="f517"/>
              </a:cxn>
              <a:cxn ang="f345">
                <a:pos x="f518" y="f519"/>
              </a:cxn>
              <a:cxn ang="f345">
                <a:pos x="f520" y="f521"/>
              </a:cxn>
              <a:cxn ang="f345">
                <a:pos x="f522" y="f523"/>
              </a:cxn>
              <a:cxn ang="f345">
                <a:pos x="f524" y="f525"/>
              </a:cxn>
              <a:cxn ang="f345">
                <a:pos x="f526" y="f527"/>
              </a:cxn>
              <a:cxn ang="f345">
                <a:pos x="f528" y="f529"/>
              </a:cxn>
              <a:cxn ang="f345">
                <a:pos x="f530" y="f531"/>
              </a:cxn>
              <a:cxn ang="f345">
                <a:pos x="f532" y="f517"/>
              </a:cxn>
              <a:cxn ang="f345">
                <a:pos x="f533" y="f534"/>
              </a:cxn>
              <a:cxn ang="f345">
                <a:pos x="f535" y="f536"/>
              </a:cxn>
              <a:cxn ang="f345">
                <a:pos x="f537" y="f538"/>
              </a:cxn>
              <a:cxn ang="f345">
                <a:pos x="f539" y="f540"/>
              </a:cxn>
              <a:cxn ang="f345">
                <a:pos x="f541" y="f542"/>
              </a:cxn>
              <a:cxn ang="f345">
                <a:pos x="f543" y="f542"/>
              </a:cxn>
              <a:cxn ang="f345">
                <a:pos x="f544" y="f542"/>
              </a:cxn>
              <a:cxn ang="f345">
                <a:pos x="f545" y="f517"/>
              </a:cxn>
              <a:cxn ang="f345">
                <a:pos x="f546" y="f547"/>
              </a:cxn>
              <a:cxn ang="f345">
                <a:pos x="f548" y="f549"/>
              </a:cxn>
              <a:cxn ang="f345">
                <a:pos x="f548" y="f550"/>
              </a:cxn>
              <a:cxn ang="f345">
                <a:pos x="f551" y="f519"/>
              </a:cxn>
              <a:cxn ang="f345">
                <a:pos x="f552" y="f553"/>
              </a:cxn>
              <a:cxn ang="f345">
                <a:pos x="f554" y="f555"/>
              </a:cxn>
              <a:cxn ang="f345">
                <a:pos x="f556" y="f557"/>
              </a:cxn>
              <a:cxn ang="f345">
                <a:pos x="f554" y="f555"/>
              </a:cxn>
              <a:cxn ang="f345">
                <a:pos x="f558" y="f559"/>
              </a:cxn>
              <a:cxn ang="f345">
                <a:pos x="f560" y="f561"/>
              </a:cxn>
              <a:cxn ang="f345">
                <a:pos x="f562" y="f550"/>
              </a:cxn>
              <a:cxn ang="f345">
                <a:pos x="f563" y="f559"/>
              </a:cxn>
              <a:cxn ang="f345">
                <a:pos x="f564" y="f561"/>
              </a:cxn>
              <a:cxn ang="f345">
                <a:pos x="f565" y="f550"/>
              </a:cxn>
              <a:cxn ang="f345">
                <a:pos x="f566" y="f567"/>
              </a:cxn>
              <a:cxn ang="f345">
                <a:pos x="f568" y="f559"/>
              </a:cxn>
              <a:cxn ang="f345">
                <a:pos x="f569" y="f550"/>
              </a:cxn>
              <a:cxn ang="f345">
                <a:pos x="f570" y="f561"/>
              </a:cxn>
              <a:cxn ang="f345">
                <a:pos x="f569" y="f550"/>
              </a:cxn>
              <a:cxn ang="f345">
                <a:pos x="f571" y="f572"/>
              </a:cxn>
              <a:cxn ang="f345">
                <a:pos x="f573" y="f531"/>
              </a:cxn>
              <a:cxn ang="f345">
                <a:pos x="f574" y="f550"/>
              </a:cxn>
              <a:cxn ang="f345">
                <a:pos x="f575" y="f547"/>
              </a:cxn>
              <a:cxn ang="f345">
                <a:pos x="f576" y="f549"/>
              </a:cxn>
              <a:cxn ang="f345">
                <a:pos x="f570" y="f577"/>
              </a:cxn>
              <a:cxn ang="f345">
                <a:pos x="f578" y="f579"/>
              </a:cxn>
              <a:cxn ang="f345">
                <a:pos x="f570" y="f577"/>
              </a:cxn>
              <a:cxn ang="f345">
                <a:pos x="f580" y="f549"/>
              </a:cxn>
              <a:cxn ang="f345">
                <a:pos x="f581" y="f582"/>
              </a:cxn>
              <a:cxn ang="f345">
                <a:pos x="f583" y="f549"/>
              </a:cxn>
              <a:cxn ang="f345">
                <a:pos x="f584" y="f549"/>
              </a:cxn>
              <a:cxn ang="f345">
                <a:pos x="f585" y="f549"/>
              </a:cxn>
              <a:cxn ang="f345">
                <a:pos x="f586" y="f549"/>
              </a:cxn>
              <a:cxn ang="f345">
                <a:pos x="f587" y="f549"/>
              </a:cxn>
              <a:cxn ang="f345">
                <a:pos x="f588" y="f582"/>
              </a:cxn>
              <a:cxn ang="f345">
                <a:pos x="f589" y="f549"/>
              </a:cxn>
              <a:cxn ang="f345">
                <a:pos x="f590" y="f549"/>
              </a:cxn>
              <a:cxn ang="f345">
                <a:pos x="f591" y="f582"/>
              </a:cxn>
              <a:cxn ang="f345">
                <a:pos x="f592" y="f582"/>
              </a:cxn>
              <a:cxn ang="f345">
                <a:pos x="f593" y="f594"/>
              </a:cxn>
              <a:cxn ang="f345">
                <a:pos x="f543" y="f595"/>
              </a:cxn>
              <a:cxn ang="f345">
                <a:pos x="f596" y="f549"/>
              </a:cxn>
              <a:cxn ang="f345">
                <a:pos x="f543" y="f595"/>
              </a:cxn>
            </a:cxnLst>
            <a:rect l="f512" t="f515" r="f513" b="f514"/>
            <a:pathLst>
              <a:path w="528" h="245">
                <a:moveTo>
                  <a:pt x="f6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0" y="f21"/>
                  <a:pt x="f22" y="f21"/>
                </a:cubicBezTo>
                <a:cubicBezTo>
                  <a:pt x="f23" y="f21"/>
                  <a:pt x="f21" y="f23"/>
                  <a:pt x="f21" y="f24"/>
                </a:cubicBezTo>
                <a:cubicBezTo>
                  <a:pt x="f21" y="f25"/>
                  <a:pt x="f26" y="f27"/>
                  <a:pt x="f28" y="f29"/>
                </a:cubicBezTo>
                <a:cubicBezTo>
                  <a:pt x="f28" y="f30"/>
                  <a:pt x="f28" y="f31"/>
                  <a:pt x="f28" y="f32"/>
                </a:cubicBezTo>
                <a:cubicBezTo>
                  <a:pt x="f15" y="f33"/>
                  <a:pt x="f34" y="f6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14"/>
                  <a:pt x="f44" y="f30"/>
                  <a:pt x="f45" y="f30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7"/>
                  <a:pt x="f59" y="f29"/>
                  <a:pt x="f60" y="f57"/>
                </a:cubicBezTo>
                <a:cubicBezTo>
                  <a:pt x="f61" y="f53"/>
                  <a:pt x="f62" y="f55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0"/>
                  <a:pt x="f72" y="f70"/>
                  <a:pt x="f73" y="f70"/>
                </a:cubicBezTo>
                <a:cubicBezTo>
                  <a:pt x="f74" y="f75"/>
                  <a:pt x="f76" y="f21"/>
                  <a:pt x="f77" y="f78"/>
                </a:cubicBezTo>
                <a:cubicBezTo>
                  <a:pt x="f79" y="f80"/>
                  <a:pt x="f81" y="f9"/>
                  <a:pt x="f82" y="f9"/>
                </a:cubicBezTo>
                <a:cubicBezTo>
                  <a:pt x="f83" y="f12"/>
                  <a:pt x="f84" y="f9"/>
                  <a:pt x="f85" y="f9"/>
                </a:cubicBezTo>
                <a:cubicBezTo>
                  <a:pt x="f86" y="f9"/>
                  <a:pt x="f87" y="f9"/>
                  <a:pt x="f7" y="f15"/>
                </a:cubicBezTo>
                <a:cubicBezTo>
                  <a:pt x="f88" y="f89"/>
                  <a:pt x="f87" y="f90"/>
                  <a:pt x="f85" y="f91"/>
                </a:cubicBezTo>
                <a:cubicBezTo>
                  <a:pt x="f92" y="f3"/>
                  <a:pt x="f93" y="f94"/>
                  <a:pt x="f95" y="f96"/>
                </a:cubicBezTo>
                <a:cubicBezTo>
                  <a:pt x="f97" y="f98"/>
                  <a:pt x="f99" y="f8"/>
                  <a:pt x="f100" y="f101"/>
                </a:cubicBezTo>
                <a:cubicBezTo>
                  <a:pt x="f102" y="f103"/>
                  <a:pt x="f104" y="f105"/>
                  <a:pt x="f106" y="f105"/>
                </a:cubicBezTo>
                <a:cubicBezTo>
                  <a:pt x="f107" y="f101"/>
                  <a:pt x="f108" y="f109"/>
                  <a:pt x="f110" y="f111"/>
                </a:cubicBezTo>
                <a:cubicBezTo>
                  <a:pt x="f112" y="f44"/>
                  <a:pt x="f113" y="f111"/>
                  <a:pt x="f2" y="f101"/>
                </a:cubicBezTo>
                <a:cubicBezTo>
                  <a:pt x="f114" y="f101"/>
                  <a:pt x="f59" y="f111"/>
                  <a:pt x="f115" y="f101"/>
                </a:cubicBezTo>
                <a:cubicBezTo>
                  <a:pt x="f116" y="f101"/>
                  <a:pt x="f117" y="f98"/>
                  <a:pt x="f118" y="f111"/>
                </a:cubicBezTo>
                <a:cubicBezTo>
                  <a:pt x="f98" y="f101"/>
                  <a:pt x="f119" y="f111"/>
                  <a:pt x="f120" y="f101"/>
                </a:cubicBezTo>
                <a:cubicBezTo>
                  <a:pt x="f121" y="f101"/>
                  <a:pt x="f122" y="f111"/>
                  <a:pt x="f123" y="f111"/>
                </a:cubicBezTo>
                <a:cubicBezTo>
                  <a:pt x="f124" y="f101"/>
                  <a:pt x="f125" y="f111"/>
                  <a:pt x="f126" y="f111"/>
                </a:cubicBezTo>
                <a:cubicBezTo>
                  <a:pt x="f127" y="f111"/>
                  <a:pt x="f128" y="f103"/>
                  <a:pt x="f129" y="f111"/>
                </a:cubicBezTo>
                <a:cubicBezTo>
                  <a:pt x="f30" y="f130"/>
                  <a:pt x="f131" y="f103"/>
                  <a:pt x="f132" y="f133"/>
                </a:cubicBezTo>
                <a:cubicBezTo>
                  <a:pt x="f134" y="f135"/>
                  <a:pt x="f136" y="f137"/>
                  <a:pt x="f6" y="f9"/>
                </a:cubicBezTo>
                <a:close/>
                <a:moveTo>
                  <a:pt x="f138" y="f78"/>
                </a:moveTo>
                <a:cubicBezTo>
                  <a:pt x="f61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0" y="f125"/>
                  <a:pt x="f152" y="f78"/>
                </a:cubicBezTo>
                <a:cubicBezTo>
                  <a:pt x="f153" y="f78"/>
                  <a:pt x="f154" y="f78"/>
                  <a:pt x="f138" y="f78"/>
                </a:cubicBezTo>
                <a:close/>
                <a:moveTo>
                  <a:pt x="f152" y="f155"/>
                </a:moveTo>
                <a:cubicBezTo>
                  <a:pt x="f156" y="f157"/>
                  <a:pt x="f59" y="f158"/>
                  <a:pt x="f159" y="f160"/>
                </a:cubicBezTo>
                <a:cubicBezTo>
                  <a:pt x="f59" y="f161"/>
                  <a:pt x="f59" y="f23"/>
                  <a:pt x="f150" y="f21"/>
                </a:cubicBezTo>
                <a:cubicBezTo>
                  <a:pt x="f148" y="f162"/>
                  <a:pt x="f163" y="f21"/>
                  <a:pt x="f142" y="f66"/>
                </a:cubicBezTo>
                <a:cubicBezTo>
                  <a:pt x="f164" y="f23"/>
                  <a:pt x="f140" y="f24"/>
                  <a:pt x="f165" y="f22"/>
                </a:cubicBezTo>
                <a:cubicBezTo>
                  <a:pt x="f166" y="f158"/>
                  <a:pt x="f167" y="f168"/>
                  <a:pt x="f152" y="f155"/>
                </a:cubicBezTo>
                <a:close/>
                <a:moveTo>
                  <a:pt x="f169" y="f128"/>
                </a:moveTo>
                <a:cubicBezTo>
                  <a:pt x="f170" y="f155"/>
                  <a:pt x="f171" y="f168"/>
                  <a:pt x="f172" y="f160"/>
                </a:cubicBezTo>
                <a:cubicBezTo>
                  <a:pt x="f171" y="f173"/>
                  <a:pt x="f122" y="f21"/>
                  <a:pt x="f174" y="f68"/>
                </a:cubicBezTo>
                <a:cubicBezTo>
                  <a:pt x="f175" y="f68"/>
                  <a:pt x="f94" y="f23"/>
                  <a:pt x="f176" y="f161"/>
                </a:cubicBezTo>
                <a:cubicBezTo>
                  <a:pt x="f175" y="f177"/>
                  <a:pt x="f178" y="f168"/>
                  <a:pt x="f169" y="f128"/>
                </a:cubicBezTo>
                <a:close/>
                <a:moveTo>
                  <a:pt x="f179" y="f155"/>
                </a:moveTo>
                <a:cubicBezTo>
                  <a:pt x="f180" y="f168"/>
                  <a:pt x="f181" y="f158"/>
                  <a:pt x="f43" y="f177"/>
                </a:cubicBezTo>
                <a:cubicBezTo>
                  <a:pt x="f180" y="f161"/>
                  <a:pt x="f182" y="f23"/>
                  <a:pt x="f183" y="f21"/>
                </a:cubicBezTo>
                <a:cubicBezTo>
                  <a:pt x="f184" y="f162"/>
                  <a:pt x="f185" y="f21"/>
                  <a:pt x="f186" y="f66"/>
                </a:cubicBezTo>
                <a:cubicBezTo>
                  <a:pt x="f44" y="f187"/>
                  <a:pt x="f44" y="f24"/>
                  <a:pt x="f188" y="f22"/>
                </a:cubicBezTo>
                <a:cubicBezTo>
                  <a:pt x="f189" y="f158"/>
                  <a:pt x="f190" y="f168"/>
                  <a:pt x="f179" y="f155"/>
                </a:cubicBezTo>
                <a:close/>
                <a:moveTo>
                  <a:pt x="f191" y="f155"/>
                </a:moveTo>
                <a:cubicBezTo>
                  <a:pt x="f192" y="f168"/>
                  <a:pt x="f193" y="f158"/>
                  <a:pt x="f194" y="f177"/>
                </a:cubicBezTo>
                <a:cubicBezTo>
                  <a:pt x="f193" y="f173"/>
                  <a:pt x="f192" y="f23"/>
                  <a:pt x="f195" y="f21"/>
                </a:cubicBezTo>
                <a:cubicBezTo>
                  <a:pt x="f196" y="f162"/>
                  <a:pt x="f197" y="f21"/>
                  <a:pt x="f198" y="f66"/>
                </a:cubicBezTo>
                <a:cubicBezTo>
                  <a:pt x="f199" y="f187"/>
                  <a:pt x="f199" y="f24"/>
                  <a:pt x="f46" y="f22"/>
                </a:cubicBezTo>
                <a:cubicBezTo>
                  <a:pt x="f197" y="f158"/>
                  <a:pt x="f45" y="f168"/>
                  <a:pt x="f191" y="f155"/>
                </a:cubicBezTo>
                <a:close/>
                <a:moveTo>
                  <a:pt x="f116" y="f155"/>
                </a:moveTo>
                <a:cubicBezTo>
                  <a:pt x="f116" y="f64"/>
                  <a:pt x="f116" y="f200"/>
                  <a:pt x="f116" y="f162"/>
                </a:cubicBezTo>
                <a:cubicBezTo>
                  <a:pt x="f201" y="f21"/>
                  <a:pt x="f115" y="f21"/>
                  <a:pt x="f202" y="f23"/>
                </a:cubicBezTo>
                <a:cubicBezTo>
                  <a:pt x="f203" y="f187"/>
                  <a:pt x="f203" y="f22"/>
                  <a:pt x="f202" y="f177"/>
                </a:cubicBezTo>
                <a:cubicBezTo>
                  <a:pt x="f204" y="f168"/>
                  <a:pt x="f205" y="f168"/>
                  <a:pt x="f116" y="f155"/>
                </a:cubicBezTo>
                <a:close/>
                <a:moveTo>
                  <a:pt x="f147" y="f155"/>
                </a:moveTo>
                <a:cubicBezTo>
                  <a:pt x="f206" y="f161"/>
                  <a:pt x="f206" y="f187"/>
                  <a:pt x="f28" y="f21"/>
                </a:cubicBezTo>
                <a:cubicBezTo>
                  <a:pt x="f207" y="f68"/>
                  <a:pt x="f208" y="f21"/>
                  <a:pt x="f209" y="f66"/>
                </a:cubicBezTo>
                <a:cubicBezTo>
                  <a:pt x="f210" y="f75"/>
                  <a:pt x="f211" y="f22"/>
                  <a:pt x="f212" y="f160"/>
                </a:cubicBezTo>
                <a:cubicBezTo>
                  <a:pt x="f213" y="f168"/>
                  <a:pt x="f214" y="f168"/>
                  <a:pt x="f147" y="f155"/>
                </a:cubicBezTo>
                <a:close/>
                <a:moveTo>
                  <a:pt x="f215" y="f155"/>
                </a:moveTo>
                <a:cubicBezTo>
                  <a:pt x="f216" y="f168"/>
                  <a:pt x="f89" y="f158"/>
                  <a:pt x="f34" y="f160"/>
                </a:cubicBezTo>
                <a:cubicBezTo>
                  <a:pt x="f89" y="f161"/>
                  <a:pt x="f216" y="f187"/>
                  <a:pt x="f90" y="f21"/>
                </a:cubicBezTo>
                <a:cubicBezTo>
                  <a:pt x="f217" y="f162"/>
                  <a:pt x="f218" y="f68"/>
                  <a:pt x="f219" y="f70"/>
                </a:cubicBezTo>
                <a:cubicBezTo>
                  <a:pt x="f220" y="f187"/>
                  <a:pt x="f221" y="f24"/>
                  <a:pt x="f220" y="f177"/>
                </a:cubicBezTo>
                <a:cubicBezTo>
                  <a:pt x="f218" y="f168"/>
                  <a:pt x="f222" y="f168"/>
                  <a:pt x="f215" y="f155"/>
                </a:cubicBezTo>
                <a:close/>
                <a:moveTo>
                  <a:pt x="f223" y="f78"/>
                </a:moveTo>
                <a:cubicBezTo>
                  <a:pt x="f188" y="f125"/>
                  <a:pt x="f188" y="f141"/>
                  <a:pt x="f224" y="f143"/>
                </a:cubicBezTo>
                <a:cubicBezTo>
                  <a:pt x="f189" y="f147"/>
                  <a:pt x="f183" y="f147"/>
                  <a:pt x="f179" y="f206"/>
                </a:cubicBezTo>
                <a:cubicBezTo>
                  <a:pt x="f180" y="f151"/>
                  <a:pt x="f180" y="f125"/>
                  <a:pt x="f181" y="f78"/>
                </a:cubicBezTo>
                <a:cubicBezTo>
                  <a:pt x="f190" y="f78"/>
                  <a:pt x="f225" y="f78"/>
                  <a:pt x="f223" y="f78"/>
                </a:cubicBezTo>
                <a:close/>
                <a:moveTo>
                  <a:pt x="f209" y="f145"/>
                </a:moveTo>
                <a:cubicBezTo>
                  <a:pt x="f139" y="f143"/>
                  <a:pt x="f141" y="f149"/>
                  <a:pt x="f143" y="f141"/>
                </a:cubicBezTo>
                <a:cubicBezTo>
                  <a:pt x="f145" y="f151"/>
                  <a:pt x="f145" y="f213"/>
                  <a:pt x="f143" y="f226"/>
                </a:cubicBezTo>
                <a:cubicBezTo>
                  <a:pt x="f151" y="f78"/>
                  <a:pt x="f125" y="f78"/>
                  <a:pt x="f209" y="f209"/>
                </a:cubicBezTo>
                <a:cubicBezTo>
                  <a:pt x="f209" y="f125"/>
                  <a:pt x="f209" y="f28"/>
                  <a:pt x="f209" y="f145"/>
                </a:cubicBezTo>
                <a:close/>
                <a:moveTo>
                  <a:pt x="f227" y="f149"/>
                </a:moveTo>
                <a:cubicBezTo>
                  <a:pt x="f228" y="f145"/>
                  <a:pt x="f63" y="f143"/>
                  <a:pt x="f229" y="f78"/>
                </a:cubicBezTo>
                <a:cubicBezTo>
                  <a:pt x="f230" y="f78"/>
                  <a:pt x="f69" y="f78"/>
                  <a:pt x="f227" y="f78"/>
                </a:cubicBezTo>
                <a:cubicBezTo>
                  <a:pt x="f227" y="f231"/>
                  <a:pt x="f227" y="f207"/>
                  <a:pt x="f227" y="f149"/>
                </a:cubicBezTo>
                <a:close/>
                <a:moveTo>
                  <a:pt x="f232" y="f78"/>
                </a:moveTo>
                <a:cubicBezTo>
                  <a:pt x="f233" y="f78"/>
                  <a:pt x="f234" y="f78"/>
                  <a:pt x="f235" y="f78"/>
                </a:cubicBezTo>
                <a:cubicBezTo>
                  <a:pt x="f236" y="f145"/>
                  <a:pt x="f107" y="f237"/>
                  <a:pt x="f232" y="f149"/>
                </a:cubicBezTo>
                <a:cubicBezTo>
                  <a:pt x="f232" y="f28"/>
                  <a:pt x="f232" y="f125"/>
                  <a:pt x="f232" y="f78"/>
                </a:cubicBezTo>
                <a:close/>
                <a:moveTo>
                  <a:pt x="f52" y="f78"/>
                </a:moveTo>
                <a:cubicBezTo>
                  <a:pt x="f238" y="f78"/>
                  <a:pt x="f204" y="f78"/>
                  <a:pt x="f239" y="f78"/>
                </a:cubicBezTo>
                <a:cubicBezTo>
                  <a:pt x="f240" y="f147"/>
                  <a:pt x="f241" y="f237"/>
                  <a:pt x="f52" y="f206"/>
                </a:cubicBezTo>
                <a:cubicBezTo>
                  <a:pt x="f52" y="f207"/>
                  <a:pt x="f52" y="f125"/>
                  <a:pt x="f52" y="f78"/>
                </a:cubicBezTo>
                <a:close/>
                <a:moveTo>
                  <a:pt x="f128" y="f78"/>
                </a:moveTo>
                <a:cubicBezTo>
                  <a:pt x="f177" y="f78"/>
                  <a:pt x="f173" y="f78"/>
                  <a:pt x="f66" y="f78"/>
                </a:cubicBezTo>
                <a:cubicBezTo>
                  <a:pt x="f23" y="f125"/>
                  <a:pt x="f23" y="f141"/>
                  <a:pt x="f200" y="f206"/>
                </a:cubicBezTo>
                <a:cubicBezTo>
                  <a:pt x="f173" y="f147"/>
                  <a:pt x="f158" y="f149"/>
                  <a:pt x="f242" y="f149"/>
                </a:cubicBezTo>
                <a:cubicBezTo>
                  <a:pt x="f242" y="f28"/>
                  <a:pt x="f242" y="f243"/>
                  <a:pt x="f242" y="f231"/>
                </a:cubicBezTo>
                <a:cubicBezTo>
                  <a:pt x="f242" y="f213"/>
                  <a:pt x="f242" y="f226"/>
                  <a:pt x="f128" y="f78"/>
                </a:cubicBezTo>
                <a:close/>
                <a:moveTo>
                  <a:pt x="f244" y="f149"/>
                </a:moveTo>
                <a:cubicBezTo>
                  <a:pt x="f192" y="f145"/>
                  <a:pt x="f245" y="f143"/>
                  <a:pt x="f246" y="f78"/>
                </a:cubicBezTo>
                <a:cubicBezTo>
                  <a:pt x="f247" y="f78"/>
                  <a:pt x="f197" y="f78"/>
                  <a:pt x="f244" y="f78"/>
                </a:cubicBezTo>
                <a:cubicBezTo>
                  <a:pt x="f244" y="f231"/>
                  <a:pt x="f244" y="f207"/>
                  <a:pt x="f244" y="f149"/>
                </a:cubicBezTo>
                <a:close/>
                <a:moveTo>
                  <a:pt x="f176" y="f209"/>
                </a:moveTo>
                <a:cubicBezTo>
                  <a:pt x="f248" y="f125"/>
                  <a:pt x="f120" y="f141"/>
                  <a:pt x="f175" y="f149"/>
                </a:cubicBezTo>
                <a:cubicBezTo>
                  <a:pt x="f135" y="f147"/>
                  <a:pt x="f249" y="f149"/>
                  <a:pt x="f171" y="f149"/>
                </a:cubicBezTo>
                <a:cubicBezTo>
                  <a:pt x="f171" y="f207"/>
                  <a:pt x="f171" y="f231"/>
                  <a:pt x="f171" y="f209"/>
                </a:cubicBezTo>
                <a:cubicBezTo>
                  <a:pt x="f249" y="f209"/>
                  <a:pt x="f41" y="f209"/>
                  <a:pt x="f176" y="f209"/>
                </a:cubicBezTo>
                <a:close/>
                <a:moveTo>
                  <a:pt x="f123" y="f147"/>
                </a:moveTo>
                <a:cubicBezTo>
                  <a:pt x="f250" y="f143"/>
                  <a:pt x="f90" y="f149"/>
                  <a:pt x="f251" y="f149"/>
                </a:cubicBezTo>
                <a:cubicBezTo>
                  <a:pt x="f251" y="f214"/>
                  <a:pt x="f89" y="f19"/>
                  <a:pt x="f89" y="f78"/>
                </a:cubicBezTo>
                <a:cubicBezTo>
                  <a:pt x="f217" y="f78"/>
                  <a:pt x="f37" y="f78"/>
                  <a:pt x="f123" y="f78"/>
                </a:cubicBezTo>
                <a:cubicBezTo>
                  <a:pt x="f123" y="f125"/>
                  <a:pt x="f123" y="f28"/>
                  <a:pt x="f123" y="f147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7" name="Freeform 97">
            <a:extLst>
              <a:ext uri="{FF2B5EF4-FFF2-40B4-BE49-F238E27FC236}">
                <a16:creationId xmlns:a16="http://schemas.microsoft.com/office/drawing/2014/main" id="{E2242AB4-F579-17E6-AA59-1CB533664010}"/>
              </a:ext>
            </a:extLst>
          </p:cNvPr>
          <p:cNvSpPr/>
          <p:nvPr/>
        </p:nvSpPr>
        <p:spPr>
          <a:xfrm>
            <a:off x="4887916" y="4881560"/>
            <a:ext cx="2038353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9"/>
              <a:gd name="f7" fmla="val 23"/>
              <a:gd name="f8" fmla="val 1"/>
              <a:gd name="f9" fmla="val 15"/>
              <a:gd name="f10" fmla="val 9"/>
              <a:gd name="f11" fmla="val 29"/>
              <a:gd name="f12" fmla="val 10"/>
              <a:gd name="f13" fmla="val 43"/>
              <a:gd name="f14" fmla="val 3"/>
              <a:gd name="f15" fmla="val 46"/>
              <a:gd name="f16" fmla="val 2"/>
              <a:gd name="f17" fmla="val 50"/>
              <a:gd name="f18" fmla="val 53"/>
              <a:gd name="f19" fmla="val 56"/>
              <a:gd name="f20" fmla="val 4"/>
              <a:gd name="f21" fmla="val 58"/>
              <a:gd name="f22" fmla="val 6"/>
              <a:gd name="f23" fmla="val 60"/>
              <a:gd name="f24" fmla="val 73"/>
              <a:gd name="f25" fmla="val 5"/>
              <a:gd name="f26" fmla="val 88"/>
              <a:gd name="f27" fmla="val 100"/>
              <a:gd name="f28" fmla="val 114"/>
              <a:gd name="f29" fmla="val 7"/>
              <a:gd name="f30" fmla="val 127"/>
              <a:gd name="f31" fmla="val 141"/>
              <a:gd name="f32" fmla="val 145"/>
              <a:gd name="f33" fmla="val 149"/>
              <a:gd name="f34" fmla="val 153"/>
              <a:gd name="f35" fmla="val 155"/>
              <a:gd name="f36" fmla="val 157"/>
              <a:gd name="f37" fmla="val 159"/>
              <a:gd name="f38" fmla="val 172"/>
              <a:gd name="f39" fmla="val 186"/>
              <a:gd name="f40" fmla="val 198"/>
              <a:gd name="f41" fmla="val 211"/>
              <a:gd name="f42" fmla="val 223"/>
              <a:gd name="f43" fmla="val 237"/>
              <a:gd name="f44" fmla="val 241"/>
              <a:gd name="f45" fmla="val 246"/>
              <a:gd name="f46" fmla="val 251"/>
              <a:gd name="f47" fmla="val 262"/>
              <a:gd name="f48" fmla="val 273"/>
              <a:gd name="f49" fmla="val 283"/>
              <a:gd name="f50" fmla="val 289"/>
              <a:gd name="f51" fmla="val 295"/>
              <a:gd name="f52" fmla="val 300"/>
              <a:gd name="f53" fmla="val 301"/>
              <a:gd name="f54" fmla="val 302"/>
              <a:gd name="f55" fmla="val 315"/>
              <a:gd name="f56" fmla="val 329"/>
              <a:gd name="f57" fmla="val 342"/>
              <a:gd name="f58" fmla="val 355"/>
              <a:gd name="f59" fmla="val 367"/>
              <a:gd name="f60" fmla="val 381"/>
              <a:gd name="f61" fmla="val 385"/>
              <a:gd name="f62" fmla="val 391"/>
              <a:gd name="f63" fmla="val 396"/>
              <a:gd name="f64" fmla="val 402"/>
              <a:gd name="f65" fmla="val 409"/>
              <a:gd name="f66" fmla="val 414"/>
              <a:gd name="f67" fmla="val 8"/>
              <a:gd name="f68" fmla="val 430"/>
              <a:gd name="f69" fmla="val 446"/>
              <a:gd name="f70" fmla="val 462"/>
              <a:gd name="f71" fmla="val 478"/>
              <a:gd name="f72" fmla="val 494"/>
              <a:gd name="f73" fmla="val 510"/>
              <a:gd name="f74" fmla="val 517"/>
              <a:gd name="f75" fmla="val 11"/>
              <a:gd name="f76" fmla="val 526"/>
              <a:gd name="f77" fmla="val 535"/>
              <a:gd name="f78" fmla="val 532"/>
              <a:gd name="f79" fmla="val 16"/>
              <a:gd name="f80" fmla="val 529"/>
              <a:gd name="f81" fmla="val 17"/>
              <a:gd name="f82" fmla="val 520"/>
              <a:gd name="f83" fmla="val 20"/>
              <a:gd name="f84" fmla="val 509"/>
              <a:gd name="f85" fmla="val 502"/>
              <a:gd name="f86" fmla="val 490"/>
              <a:gd name="f87" fmla="val 481"/>
              <a:gd name="f88" fmla="val 470"/>
              <a:gd name="f89" fmla="val 449"/>
              <a:gd name="f90" fmla="val 428"/>
              <a:gd name="f91" fmla="val 18"/>
              <a:gd name="f92" fmla="val 406"/>
              <a:gd name="f93" fmla="val 19"/>
              <a:gd name="f94" fmla="val 395"/>
              <a:gd name="f95" fmla="val 383"/>
              <a:gd name="f96" fmla="val 371"/>
              <a:gd name="f97" fmla="val 350"/>
              <a:gd name="f98" fmla="val 330"/>
              <a:gd name="f99" fmla="val 309"/>
              <a:gd name="f100" fmla="val 298"/>
              <a:gd name="f101" fmla="val 286"/>
              <a:gd name="f102" fmla="val 274"/>
              <a:gd name="f103" fmla="val 254"/>
              <a:gd name="f104" fmla="val 233"/>
              <a:gd name="f105" fmla="val 213"/>
              <a:gd name="f106" fmla="val 201"/>
              <a:gd name="f107" fmla="val 189"/>
              <a:gd name="f108" fmla="val 178"/>
              <a:gd name="f109" fmla="val 136"/>
              <a:gd name="f110" fmla="val 115"/>
              <a:gd name="f111" fmla="val 103"/>
              <a:gd name="f112" fmla="val 91"/>
              <a:gd name="f113" fmla="val 80"/>
              <a:gd name="f114" fmla="val 59"/>
              <a:gd name="f115" fmla="val 38"/>
              <a:gd name="f116" fmla="val 14"/>
              <a:gd name="f117" fmla="+- 0 0 -90"/>
              <a:gd name="f118" fmla="*/ f3 1 539"/>
              <a:gd name="f119" fmla="*/ f4 1 23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539"/>
              <a:gd name="f128" fmla="*/ f124 1 23"/>
              <a:gd name="f129" fmla="*/ 1 f125 1"/>
              <a:gd name="f130" fmla="*/ 1 f124 1"/>
              <a:gd name="f131" fmla="*/ 43 f125 1"/>
              <a:gd name="f132" fmla="*/ 3 f124 1"/>
              <a:gd name="f133" fmla="*/ 53 f125 1"/>
              <a:gd name="f134" fmla="*/ 60 f125 1"/>
              <a:gd name="f135" fmla="*/ 6 f124 1"/>
              <a:gd name="f136" fmla="*/ 100 f125 1"/>
              <a:gd name="f137" fmla="*/ 4 f124 1"/>
              <a:gd name="f138" fmla="*/ 141 f125 1"/>
              <a:gd name="f139" fmla="*/ 153 f125 1"/>
              <a:gd name="f140" fmla="*/ 159 f125 1"/>
              <a:gd name="f141" fmla="*/ 198 f125 1"/>
              <a:gd name="f142" fmla="*/ 237 f125 1"/>
              <a:gd name="f143" fmla="*/ 5 f124 1"/>
              <a:gd name="f144" fmla="*/ 251 f125 1"/>
              <a:gd name="f145" fmla="*/ 283 f125 1"/>
              <a:gd name="f146" fmla="*/ 300 f125 1"/>
              <a:gd name="f147" fmla="*/ 302 f125 1"/>
              <a:gd name="f148" fmla="*/ 342 f125 1"/>
              <a:gd name="f149" fmla="*/ 381 f125 1"/>
              <a:gd name="f150" fmla="*/ 396 f125 1"/>
              <a:gd name="f151" fmla="*/ 414 f125 1"/>
              <a:gd name="f152" fmla="*/ 8 f124 1"/>
              <a:gd name="f153" fmla="*/ 462 f125 1"/>
              <a:gd name="f154" fmla="*/ 7 f124 1"/>
              <a:gd name="f155" fmla="*/ 510 f125 1"/>
              <a:gd name="f156" fmla="*/ 9 f124 1"/>
              <a:gd name="f157" fmla="*/ 539 f125 1"/>
              <a:gd name="f158" fmla="*/ 529 f125 1"/>
              <a:gd name="f159" fmla="*/ 17 f124 1"/>
              <a:gd name="f160" fmla="*/ 502 f125 1"/>
              <a:gd name="f161" fmla="*/ 20 f124 1"/>
              <a:gd name="f162" fmla="*/ 470 f125 1"/>
              <a:gd name="f163" fmla="*/ 406 f125 1"/>
              <a:gd name="f164" fmla="*/ 19 f124 1"/>
              <a:gd name="f165" fmla="*/ 371 f125 1"/>
              <a:gd name="f166" fmla="*/ 309 f125 1"/>
              <a:gd name="f167" fmla="*/ 274 f125 1"/>
              <a:gd name="f168" fmla="*/ 213 f125 1"/>
              <a:gd name="f169" fmla="*/ 178 f125 1"/>
              <a:gd name="f170" fmla="*/ 115 f125 1"/>
              <a:gd name="f171" fmla="*/ 80 f125 1"/>
              <a:gd name="f172" fmla="*/ 17 f125 1"/>
              <a:gd name="f173" fmla="+- f126 0 f1"/>
              <a:gd name="f174" fmla="*/ f129 1 539"/>
              <a:gd name="f175" fmla="*/ f130 1 23"/>
              <a:gd name="f176" fmla="*/ f131 1 539"/>
              <a:gd name="f177" fmla="*/ f132 1 23"/>
              <a:gd name="f178" fmla="*/ f133 1 539"/>
              <a:gd name="f179" fmla="*/ f134 1 539"/>
              <a:gd name="f180" fmla="*/ f135 1 23"/>
              <a:gd name="f181" fmla="*/ f136 1 539"/>
              <a:gd name="f182" fmla="*/ f137 1 23"/>
              <a:gd name="f183" fmla="*/ f138 1 539"/>
              <a:gd name="f184" fmla="*/ f139 1 539"/>
              <a:gd name="f185" fmla="*/ f140 1 539"/>
              <a:gd name="f186" fmla="*/ f141 1 539"/>
              <a:gd name="f187" fmla="*/ f142 1 539"/>
              <a:gd name="f188" fmla="*/ f143 1 23"/>
              <a:gd name="f189" fmla="*/ f144 1 539"/>
              <a:gd name="f190" fmla="*/ f145 1 539"/>
              <a:gd name="f191" fmla="*/ f146 1 539"/>
              <a:gd name="f192" fmla="*/ f147 1 539"/>
              <a:gd name="f193" fmla="*/ f148 1 539"/>
              <a:gd name="f194" fmla="*/ f149 1 539"/>
              <a:gd name="f195" fmla="*/ f150 1 539"/>
              <a:gd name="f196" fmla="*/ f151 1 539"/>
              <a:gd name="f197" fmla="*/ f152 1 23"/>
              <a:gd name="f198" fmla="*/ f153 1 539"/>
              <a:gd name="f199" fmla="*/ f154 1 23"/>
              <a:gd name="f200" fmla="*/ f155 1 539"/>
              <a:gd name="f201" fmla="*/ f156 1 23"/>
              <a:gd name="f202" fmla="*/ f157 1 539"/>
              <a:gd name="f203" fmla="*/ f158 1 539"/>
              <a:gd name="f204" fmla="*/ f159 1 23"/>
              <a:gd name="f205" fmla="*/ f160 1 539"/>
              <a:gd name="f206" fmla="*/ f161 1 23"/>
              <a:gd name="f207" fmla="*/ f162 1 539"/>
              <a:gd name="f208" fmla="*/ f163 1 539"/>
              <a:gd name="f209" fmla="*/ f164 1 23"/>
              <a:gd name="f210" fmla="*/ f165 1 539"/>
              <a:gd name="f211" fmla="*/ f166 1 539"/>
              <a:gd name="f212" fmla="*/ f167 1 539"/>
              <a:gd name="f213" fmla="*/ f168 1 539"/>
              <a:gd name="f214" fmla="*/ f169 1 539"/>
              <a:gd name="f215" fmla="*/ f170 1 539"/>
              <a:gd name="f216" fmla="*/ f171 1 539"/>
              <a:gd name="f217" fmla="*/ f172 1 539"/>
              <a:gd name="f218" fmla="*/ 0 1 f127"/>
              <a:gd name="f219" fmla="*/ f121 1 f127"/>
              <a:gd name="f220" fmla="*/ 0 1 f128"/>
              <a:gd name="f221" fmla="*/ f122 1 f128"/>
              <a:gd name="f222" fmla="*/ f174 1 f127"/>
              <a:gd name="f223" fmla="*/ f175 1 f128"/>
              <a:gd name="f224" fmla="*/ f176 1 f127"/>
              <a:gd name="f225" fmla="*/ f177 1 f128"/>
              <a:gd name="f226" fmla="*/ f178 1 f127"/>
              <a:gd name="f227" fmla="*/ f179 1 f127"/>
              <a:gd name="f228" fmla="*/ f180 1 f128"/>
              <a:gd name="f229" fmla="*/ f181 1 f127"/>
              <a:gd name="f230" fmla="*/ f182 1 f128"/>
              <a:gd name="f231" fmla="*/ f183 1 f127"/>
              <a:gd name="f232" fmla="*/ f184 1 f127"/>
              <a:gd name="f233" fmla="*/ f185 1 f127"/>
              <a:gd name="f234" fmla="*/ f186 1 f127"/>
              <a:gd name="f235" fmla="*/ f187 1 f127"/>
              <a:gd name="f236" fmla="*/ f188 1 f128"/>
              <a:gd name="f237" fmla="*/ f189 1 f127"/>
              <a:gd name="f238" fmla="*/ f190 1 f127"/>
              <a:gd name="f239" fmla="*/ f191 1 f127"/>
              <a:gd name="f240" fmla="*/ f192 1 f127"/>
              <a:gd name="f241" fmla="*/ f193 1 f127"/>
              <a:gd name="f242" fmla="*/ f194 1 f127"/>
              <a:gd name="f243" fmla="*/ f195 1 f127"/>
              <a:gd name="f244" fmla="*/ f196 1 f127"/>
              <a:gd name="f245" fmla="*/ f197 1 f128"/>
              <a:gd name="f246" fmla="*/ f198 1 f127"/>
              <a:gd name="f247" fmla="*/ f199 1 f128"/>
              <a:gd name="f248" fmla="*/ f200 1 f127"/>
              <a:gd name="f249" fmla="*/ f201 1 f128"/>
              <a:gd name="f250" fmla="*/ f202 1 f127"/>
              <a:gd name="f251" fmla="*/ f203 1 f127"/>
              <a:gd name="f252" fmla="*/ f204 1 f128"/>
              <a:gd name="f253" fmla="*/ f205 1 f127"/>
              <a:gd name="f254" fmla="*/ f206 1 f128"/>
              <a:gd name="f255" fmla="*/ f207 1 f127"/>
              <a:gd name="f256" fmla="*/ f208 1 f127"/>
              <a:gd name="f257" fmla="*/ f209 1 f128"/>
              <a:gd name="f258" fmla="*/ f210 1 f127"/>
              <a:gd name="f259" fmla="*/ f211 1 f127"/>
              <a:gd name="f260" fmla="*/ f212 1 f127"/>
              <a:gd name="f261" fmla="*/ f213 1 f127"/>
              <a:gd name="f262" fmla="*/ f214 1 f127"/>
              <a:gd name="f263" fmla="*/ f215 1 f127"/>
              <a:gd name="f264" fmla="*/ f216 1 f127"/>
              <a:gd name="f265" fmla="*/ f217 1 f127"/>
              <a:gd name="f266" fmla="*/ f218 f118 1"/>
              <a:gd name="f267" fmla="*/ f219 f118 1"/>
              <a:gd name="f268" fmla="*/ f221 f119 1"/>
              <a:gd name="f269" fmla="*/ f220 f119 1"/>
              <a:gd name="f270" fmla="*/ f222 f118 1"/>
              <a:gd name="f271" fmla="*/ f223 f119 1"/>
              <a:gd name="f272" fmla="*/ f224 f118 1"/>
              <a:gd name="f273" fmla="*/ f225 f119 1"/>
              <a:gd name="f274" fmla="*/ f226 f118 1"/>
              <a:gd name="f275" fmla="*/ f227 f118 1"/>
              <a:gd name="f276" fmla="*/ f228 f119 1"/>
              <a:gd name="f277" fmla="*/ f229 f118 1"/>
              <a:gd name="f278" fmla="*/ f230 f119 1"/>
              <a:gd name="f279" fmla="*/ f231 f118 1"/>
              <a:gd name="f280" fmla="*/ f232 f118 1"/>
              <a:gd name="f281" fmla="*/ f233 f118 1"/>
              <a:gd name="f282" fmla="*/ f234 f118 1"/>
              <a:gd name="f283" fmla="*/ f235 f118 1"/>
              <a:gd name="f284" fmla="*/ f236 f119 1"/>
              <a:gd name="f285" fmla="*/ f237 f118 1"/>
              <a:gd name="f286" fmla="*/ f238 f118 1"/>
              <a:gd name="f287" fmla="*/ f239 f118 1"/>
              <a:gd name="f288" fmla="*/ f240 f118 1"/>
              <a:gd name="f289" fmla="*/ f241 f118 1"/>
              <a:gd name="f290" fmla="*/ f242 f118 1"/>
              <a:gd name="f291" fmla="*/ f243 f118 1"/>
              <a:gd name="f292" fmla="*/ f244 f118 1"/>
              <a:gd name="f293" fmla="*/ f245 f119 1"/>
              <a:gd name="f294" fmla="*/ f246 f118 1"/>
              <a:gd name="f295" fmla="*/ f247 f119 1"/>
              <a:gd name="f296" fmla="*/ f248 f118 1"/>
              <a:gd name="f297" fmla="*/ f249 f119 1"/>
              <a:gd name="f298" fmla="*/ f250 f118 1"/>
              <a:gd name="f299" fmla="*/ f251 f118 1"/>
              <a:gd name="f300" fmla="*/ f252 f119 1"/>
              <a:gd name="f301" fmla="*/ f253 f118 1"/>
              <a:gd name="f302" fmla="*/ f254 f119 1"/>
              <a:gd name="f303" fmla="*/ f255 f118 1"/>
              <a:gd name="f304" fmla="*/ f256 f118 1"/>
              <a:gd name="f305" fmla="*/ f257 f119 1"/>
              <a:gd name="f306" fmla="*/ f258 f118 1"/>
              <a:gd name="f307" fmla="*/ f259 f118 1"/>
              <a:gd name="f308" fmla="*/ f260 f118 1"/>
              <a:gd name="f309" fmla="*/ f261 f118 1"/>
              <a:gd name="f310" fmla="*/ f262 f118 1"/>
              <a:gd name="f311" fmla="*/ f263 f118 1"/>
              <a:gd name="f312" fmla="*/ f264 f118 1"/>
              <a:gd name="f313" fmla="*/ f265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70" y="f271"/>
              </a:cxn>
              <a:cxn ang="f173">
                <a:pos x="f272" y="f273"/>
              </a:cxn>
              <a:cxn ang="f173">
                <a:pos x="f274" y="f273"/>
              </a:cxn>
              <a:cxn ang="f173">
                <a:pos x="f275" y="f276"/>
              </a:cxn>
              <a:cxn ang="f173">
                <a:pos x="f277" y="f278"/>
              </a:cxn>
              <a:cxn ang="f173">
                <a:pos x="f279" y="f278"/>
              </a:cxn>
              <a:cxn ang="f173">
                <a:pos x="f280" y="f278"/>
              </a:cxn>
              <a:cxn ang="f173">
                <a:pos x="f281" y="f276"/>
              </a:cxn>
              <a:cxn ang="f173">
                <a:pos x="f282" y="f273"/>
              </a:cxn>
              <a:cxn ang="f173">
                <a:pos x="f283" y="f284"/>
              </a:cxn>
              <a:cxn ang="f173">
                <a:pos x="f285" y="f284"/>
              </a:cxn>
              <a:cxn ang="f173">
                <a:pos x="f286" y="f284"/>
              </a:cxn>
              <a:cxn ang="f173">
                <a:pos x="f287" y="f284"/>
              </a:cxn>
              <a:cxn ang="f173">
                <a:pos x="f288" y="f276"/>
              </a:cxn>
              <a:cxn ang="f173">
                <a:pos x="f289" y="f273"/>
              </a:cxn>
              <a:cxn ang="f173">
                <a:pos x="f290" y="f284"/>
              </a:cxn>
              <a:cxn ang="f173">
                <a:pos x="f291" y="f284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73"/>
              </a:cxn>
              <a:cxn ang="f173">
                <a:pos x="f299" y="f300"/>
              </a:cxn>
              <a:cxn ang="f173">
                <a:pos x="f301" y="f302"/>
              </a:cxn>
              <a:cxn ang="f173">
                <a:pos x="f303" y="f302"/>
              </a:cxn>
              <a:cxn ang="f173">
                <a:pos x="f304" y="f305"/>
              </a:cxn>
              <a:cxn ang="f173">
                <a:pos x="f306" y="f302"/>
              </a:cxn>
              <a:cxn ang="f173">
                <a:pos x="f307" y="f302"/>
              </a:cxn>
              <a:cxn ang="f173">
                <a:pos x="f308" y="f302"/>
              </a:cxn>
              <a:cxn ang="f173">
                <a:pos x="f309" y="f302"/>
              </a:cxn>
              <a:cxn ang="f173">
                <a:pos x="f310" y="f302"/>
              </a:cxn>
              <a:cxn ang="f173">
                <a:pos x="f311" y="f302"/>
              </a:cxn>
              <a:cxn ang="f173">
                <a:pos x="f312" y="f305"/>
              </a:cxn>
              <a:cxn ang="f173">
                <a:pos x="f313" y="f305"/>
              </a:cxn>
              <a:cxn ang="f173">
                <a:pos x="f270" y="f271"/>
              </a:cxn>
            </a:cxnLst>
            <a:rect l="f266" t="f269" r="f267" b="f268"/>
            <a:pathLst>
              <a:path w="539" h="23">
                <a:moveTo>
                  <a:pt x="f8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4"/>
                  <a:pt x="f18" y="f14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5"/>
                  <a:pt x="f26" y="f5"/>
                  <a:pt x="f27" y="f20"/>
                </a:cubicBezTo>
                <a:cubicBezTo>
                  <a:pt x="f28" y="f29"/>
                  <a:pt x="f30" y="f12"/>
                  <a:pt x="f31" y="f20"/>
                </a:cubicBezTo>
                <a:cubicBezTo>
                  <a:pt x="f32" y="f14"/>
                  <a:pt x="f33" y="f20"/>
                  <a:pt x="f34" y="f20"/>
                </a:cubicBezTo>
                <a:cubicBezTo>
                  <a:pt x="f35" y="f25"/>
                  <a:pt x="f36" y="f29"/>
                  <a:pt x="f37" y="f22"/>
                </a:cubicBezTo>
                <a:cubicBezTo>
                  <a:pt x="f38" y="f25"/>
                  <a:pt x="f39" y="f5"/>
                  <a:pt x="f40" y="f14"/>
                </a:cubicBezTo>
                <a:cubicBezTo>
                  <a:pt x="f41" y="f22"/>
                  <a:pt x="f42" y="f12"/>
                  <a:pt x="f43" y="f25"/>
                </a:cubicBezTo>
                <a:cubicBezTo>
                  <a:pt x="f44" y="f14"/>
                  <a:pt x="f45" y="f25"/>
                  <a:pt x="f46" y="f25"/>
                </a:cubicBezTo>
                <a:cubicBezTo>
                  <a:pt x="f47" y="f25"/>
                  <a:pt x="f48" y="f25"/>
                  <a:pt x="f49" y="f25"/>
                </a:cubicBezTo>
                <a:cubicBezTo>
                  <a:pt x="f50" y="f25"/>
                  <a:pt x="f51" y="f25"/>
                  <a:pt x="f52" y="f25"/>
                </a:cubicBezTo>
                <a:cubicBezTo>
                  <a:pt x="f53" y="f25"/>
                  <a:pt x="f53" y="f22"/>
                  <a:pt x="f54" y="f22"/>
                </a:cubicBezTo>
                <a:cubicBezTo>
                  <a:pt x="f55" y="f20"/>
                  <a:pt x="f56" y="f5"/>
                  <a:pt x="f57" y="f14"/>
                </a:cubicBezTo>
                <a:cubicBezTo>
                  <a:pt x="f58" y="f22"/>
                  <a:pt x="f59" y="f12"/>
                  <a:pt x="f60" y="f25"/>
                </a:cubicBezTo>
                <a:cubicBezTo>
                  <a:pt x="f61" y="f14"/>
                  <a:pt x="f62" y="f20"/>
                  <a:pt x="f63" y="f25"/>
                </a:cubicBezTo>
                <a:cubicBezTo>
                  <a:pt x="f64" y="f25"/>
                  <a:pt x="f65" y="f10"/>
                  <a:pt x="f66" y="f67"/>
                </a:cubicBezTo>
                <a:cubicBezTo>
                  <a:pt x="f68" y="f14"/>
                  <a:pt x="f69" y="f29"/>
                  <a:pt x="f70" y="f29"/>
                </a:cubicBezTo>
                <a:cubicBezTo>
                  <a:pt x="f71" y="f67"/>
                  <a:pt x="f72" y="f20"/>
                  <a:pt x="f73" y="f10"/>
                </a:cubicBezTo>
                <a:cubicBezTo>
                  <a:pt x="f74" y="f75"/>
                  <a:pt x="f76" y="f22"/>
                  <a:pt x="f6" y="f14"/>
                </a:cubicBezTo>
                <a:cubicBezTo>
                  <a:pt x="f77" y="f10"/>
                  <a:pt x="f78" y="f79"/>
                  <a:pt x="f80" y="f81"/>
                </a:cubicBezTo>
                <a:cubicBezTo>
                  <a:pt x="f82" y="f83"/>
                  <a:pt x="f84" y="f7"/>
                  <a:pt x="f85" y="f83"/>
                </a:cubicBezTo>
                <a:cubicBezTo>
                  <a:pt x="f86" y="f79"/>
                  <a:pt x="f87" y="f83"/>
                  <a:pt x="f88" y="f83"/>
                </a:cubicBezTo>
                <a:cubicBezTo>
                  <a:pt x="f89" y="f83"/>
                  <a:pt x="f90" y="f91"/>
                  <a:pt x="f92" y="f93"/>
                </a:cubicBezTo>
                <a:cubicBezTo>
                  <a:pt x="f94" y="f83"/>
                  <a:pt x="f95" y="f93"/>
                  <a:pt x="f96" y="f83"/>
                </a:cubicBezTo>
                <a:cubicBezTo>
                  <a:pt x="f97" y="f83"/>
                  <a:pt x="f98" y="f93"/>
                  <a:pt x="f99" y="f83"/>
                </a:cubicBezTo>
                <a:cubicBezTo>
                  <a:pt x="f100" y="f83"/>
                  <a:pt x="f101" y="f83"/>
                  <a:pt x="f102" y="f83"/>
                </a:cubicBezTo>
                <a:cubicBezTo>
                  <a:pt x="f103" y="f83"/>
                  <a:pt x="f104" y="f83"/>
                  <a:pt x="f105" y="f83"/>
                </a:cubicBezTo>
                <a:cubicBezTo>
                  <a:pt x="f106" y="f93"/>
                  <a:pt x="f107" y="f93"/>
                  <a:pt x="f108" y="f83"/>
                </a:cubicBezTo>
                <a:cubicBezTo>
                  <a:pt x="f36" y="f83"/>
                  <a:pt x="f109" y="f83"/>
                  <a:pt x="f110" y="f83"/>
                </a:cubicBezTo>
                <a:cubicBezTo>
                  <a:pt x="f111" y="f83"/>
                  <a:pt x="f112" y="f83"/>
                  <a:pt x="f113" y="f93"/>
                </a:cubicBezTo>
                <a:cubicBezTo>
                  <a:pt x="f114" y="f93"/>
                  <a:pt x="f115" y="f91"/>
                  <a:pt x="f81" y="f93"/>
                </a:cubicBezTo>
                <a:cubicBezTo>
                  <a:pt x="f14" y="f83"/>
                  <a:pt x="f5" y="f116"/>
                  <a:pt x="f8" y="f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805954CC-4BC7-DD4C-3ECB-433E7ECBD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608" y="182605"/>
            <a:ext cx="7810503" cy="653402"/>
          </a:xfrm>
        </p:spPr>
        <p:txBody>
          <a:bodyPr anchor="t" anchorCtr="0"/>
          <a:lstStyle/>
          <a:p>
            <a:pPr lvl="0" algn="r" rtl="1"/>
            <a:r>
              <a:rPr lang="fa-IR" dirty="0">
                <a:solidFill>
                  <a:srgbClr val="247BA0"/>
                </a:solidFill>
                <a:latin typeface="Barlow Condensed" pitchFamily="2"/>
                <a:cs typeface="B Nazanin" panose="00000400000000000000" pitchFamily="2" charset="-78"/>
              </a:rPr>
              <a:t>منابع</a:t>
            </a:r>
            <a:endParaRPr lang="en-US" dirty="0">
              <a:solidFill>
                <a:srgbClr val="247BA0"/>
              </a:solidFill>
              <a:latin typeface="Barlow Condensed" pitchFamily="2"/>
              <a:cs typeface="B Nazanin" panose="00000400000000000000" pitchFamily="2" charset="-78"/>
            </a:endParaRPr>
          </a:p>
        </p:txBody>
      </p:sp>
      <p:grpSp>
        <p:nvGrpSpPr>
          <p:cNvPr id="3" name="Grupo 22">
            <a:extLst>
              <a:ext uri="{FF2B5EF4-FFF2-40B4-BE49-F238E27FC236}">
                <a16:creationId xmlns:a16="http://schemas.microsoft.com/office/drawing/2014/main" id="{9B318B36-71D5-E6F2-3C1B-4DF1572B3B55}"/>
              </a:ext>
            </a:extLst>
          </p:cNvPr>
          <p:cNvGrpSpPr/>
          <p:nvPr/>
        </p:nvGrpSpPr>
        <p:grpSpPr>
          <a:xfrm>
            <a:off x="436626" y="804845"/>
            <a:ext cx="3093104" cy="1370311"/>
            <a:chOff x="436626" y="804845"/>
            <a:chExt cx="3093104" cy="137031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E47B01F-1153-585D-85B8-5A5ECD208725}"/>
                </a:ext>
              </a:extLst>
            </p:cNvPr>
            <p:cNvSpPr/>
            <p:nvPr/>
          </p:nvSpPr>
          <p:spPr>
            <a:xfrm>
              <a:off x="436626" y="1301904"/>
              <a:ext cx="3093104" cy="6970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"/>
                <a:gd name="f7" fmla="val 206"/>
                <a:gd name="f8" fmla="val 121"/>
                <a:gd name="f9" fmla="val 116"/>
                <a:gd name="f10" fmla="val 113"/>
                <a:gd name="f11" fmla="val 202"/>
                <a:gd name="f12" fmla="val 110"/>
                <a:gd name="f13" fmla="val 199"/>
                <a:gd name="f14" fmla="val 75"/>
                <a:gd name="f15" fmla="val 158"/>
                <a:gd name="f16" fmla="val 40"/>
                <a:gd name="f17" fmla="val 117"/>
                <a:gd name="f18" fmla="val 5"/>
                <a:gd name="f19" fmla="val 76"/>
                <a:gd name="f20" fmla="val 3"/>
                <a:gd name="f21" fmla="val 74"/>
                <a:gd name="f22" fmla="val 73"/>
                <a:gd name="f23" fmla="val 67"/>
                <a:gd name="f24" fmla="val 31"/>
                <a:gd name="f25" fmla="val 60"/>
                <a:gd name="f26" fmla="val 89"/>
                <a:gd name="f27" fmla="val 92"/>
                <a:gd name="f28" fmla="val 97"/>
                <a:gd name="f29" fmla="val 68"/>
                <a:gd name="f30" fmla="val 98"/>
                <a:gd name="f31" fmla="val 70"/>
                <a:gd name="f32" fmla="val 129"/>
                <a:gd name="f33" fmla="val 85"/>
                <a:gd name="f34" fmla="val 146"/>
                <a:gd name="f35" fmla="val 298"/>
                <a:gd name="f36" fmla="val 450"/>
                <a:gd name="f37" fmla="val 602"/>
                <a:gd name="f38" fmla="val 613"/>
                <a:gd name="f39" fmla="val 623"/>
                <a:gd name="f40" fmla="val 84"/>
                <a:gd name="f41" fmla="val 630"/>
                <a:gd name="f42" fmla="val 636"/>
                <a:gd name="f43" fmla="val 643"/>
                <a:gd name="f44" fmla="val 652"/>
                <a:gd name="f45" fmla="val 679"/>
                <a:gd name="f46" fmla="val 706"/>
                <a:gd name="f47" fmla="val 733"/>
                <a:gd name="f48" fmla="val 743"/>
                <a:gd name="f49" fmla="val 747"/>
                <a:gd name="f50" fmla="val 66"/>
                <a:gd name="f51" fmla="val 752"/>
                <a:gd name="f52" fmla="val 56"/>
                <a:gd name="f53" fmla="val 759"/>
                <a:gd name="f54" fmla="val 42"/>
                <a:gd name="f55" fmla="val 767"/>
                <a:gd name="f56" fmla="val 30"/>
                <a:gd name="f57" fmla="val 766"/>
                <a:gd name="f58" fmla="val 13"/>
                <a:gd name="f59" fmla="val 765"/>
                <a:gd name="f60" fmla="val 7"/>
                <a:gd name="f61" fmla="val 772"/>
                <a:gd name="f62" fmla="val 1"/>
                <a:gd name="f63" fmla="val 780"/>
                <a:gd name="f64" fmla="val 786"/>
                <a:gd name="f65" fmla="val 794"/>
                <a:gd name="f66" fmla="val 795"/>
                <a:gd name="f67" fmla="val 798"/>
                <a:gd name="f68" fmla="val 20"/>
                <a:gd name="f69" fmla="val 805"/>
                <a:gd name="f70" fmla="val 15"/>
                <a:gd name="f71" fmla="val 813"/>
                <a:gd name="f72" fmla="val 823"/>
                <a:gd name="f73" fmla="val 11"/>
                <a:gd name="f74" fmla="val 833"/>
                <a:gd name="f75" fmla="val 4"/>
                <a:gd name="f76" fmla="val 848"/>
                <a:gd name="f77" fmla="val 835"/>
                <a:gd name="f78" fmla="val 17"/>
                <a:gd name="f79" fmla="val 822"/>
                <a:gd name="f80" fmla="val 18"/>
                <a:gd name="f81" fmla="val 810"/>
                <a:gd name="f82" fmla="val 22"/>
                <a:gd name="f83" fmla="val 796"/>
                <a:gd name="f84" fmla="val 27"/>
                <a:gd name="f85" fmla="val 797"/>
                <a:gd name="f86" fmla="val 802"/>
                <a:gd name="f87" fmla="val 45"/>
                <a:gd name="f88" fmla="val 834"/>
                <a:gd name="f89" fmla="val 854"/>
                <a:gd name="f90" fmla="val 873"/>
                <a:gd name="f91" fmla="val 893"/>
                <a:gd name="f92" fmla="val 866"/>
                <a:gd name="f93" fmla="val 115"/>
                <a:gd name="f94" fmla="val 818"/>
                <a:gd name="f95" fmla="val 160"/>
                <a:gd name="f96" fmla="val 769"/>
                <a:gd name="f97" fmla="val 205"/>
                <a:gd name="f98" fmla="val 567"/>
                <a:gd name="f99" fmla="val 364"/>
                <a:gd name="f100" fmla="val 161"/>
                <a:gd name="f101" fmla="val 148"/>
                <a:gd name="f102" fmla="val 135"/>
                <a:gd name="f103" fmla="+- 0 0 -90"/>
                <a:gd name="f104" fmla="*/ f3 1 918"/>
                <a:gd name="f105" fmla="*/ f4 1 206"/>
                <a:gd name="f106" fmla="val f5"/>
                <a:gd name="f107" fmla="val f6"/>
                <a:gd name="f108" fmla="val f7"/>
                <a:gd name="f109" fmla="*/ f103 f0 1"/>
                <a:gd name="f110" fmla="+- f108 0 f106"/>
                <a:gd name="f111" fmla="+- f107 0 f106"/>
                <a:gd name="f112" fmla="*/ f109 1 f2"/>
                <a:gd name="f113" fmla="*/ f111 1 918"/>
                <a:gd name="f114" fmla="*/ f110 1 206"/>
                <a:gd name="f115" fmla="*/ 121 f111 1"/>
                <a:gd name="f116" fmla="*/ 206 f110 1"/>
                <a:gd name="f117" fmla="*/ 110 f111 1"/>
                <a:gd name="f118" fmla="*/ 199 f110 1"/>
                <a:gd name="f119" fmla="*/ 5 f111 1"/>
                <a:gd name="f120" fmla="*/ 76 f110 1"/>
                <a:gd name="f121" fmla="*/ 3 f111 1"/>
                <a:gd name="f122" fmla="*/ 67 f110 1"/>
                <a:gd name="f123" fmla="*/ 89 f111 1"/>
                <a:gd name="f124" fmla="*/ 98 f111 1"/>
                <a:gd name="f125" fmla="*/ 70 f110 1"/>
                <a:gd name="f126" fmla="*/ 146 f111 1"/>
                <a:gd name="f127" fmla="*/ 85 f110 1"/>
                <a:gd name="f128" fmla="*/ 602 f111 1"/>
                <a:gd name="f129" fmla="*/ 630 f111 1"/>
                <a:gd name="f130" fmla="*/ 75 f110 1"/>
                <a:gd name="f131" fmla="*/ 652 f111 1"/>
                <a:gd name="f132" fmla="*/ 733 f111 1"/>
                <a:gd name="f133" fmla="*/ 752 f111 1"/>
                <a:gd name="f134" fmla="*/ 56 f110 1"/>
                <a:gd name="f135" fmla="*/ 766 f111 1"/>
                <a:gd name="f136" fmla="*/ 13 f110 1"/>
                <a:gd name="f137" fmla="*/ 780 f111 1"/>
                <a:gd name="f138" fmla="*/ 1 f110 1"/>
                <a:gd name="f139" fmla="*/ 795 f111 1"/>
                <a:gd name="f140" fmla="*/ 7 f110 1"/>
                <a:gd name="f141" fmla="*/ 813 f111 1"/>
                <a:gd name="f142" fmla="*/ 848 f111 1"/>
                <a:gd name="f143" fmla="*/ 810 f111 1"/>
                <a:gd name="f144" fmla="*/ 22 f110 1"/>
                <a:gd name="f145" fmla="*/ 802 f111 1"/>
                <a:gd name="f146" fmla="*/ 45 f110 1"/>
                <a:gd name="f147" fmla="*/ 854 f111 1"/>
                <a:gd name="f148" fmla="*/ 918 f111 1"/>
                <a:gd name="f149" fmla="*/ 769 f111 1"/>
                <a:gd name="f150" fmla="*/ 205 f110 1"/>
                <a:gd name="f151" fmla="*/ 161 f111 1"/>
                <a:gd name="f152" fmla="+- f112 0 f1"/>
                <a:gd name="f153" fmla="*/ f115 1 918"/>
                <a:gd name="f154" fmla="*/ f116 1 206"/>
                <a:gd name="f155" fmla="*/ f117 1 918"/>
                <a:gd name="f156" fmla="*/ f118 1 206"/>
                <a:gd name="f157" fmla="*/ f119 1 918"/>
                <a:gd name="f158" fmla="*/ f120 1 206"/>
                <a:gd name="f159" fmla="*/ f121 1 918"/>
                <a:gd name="f160" fmla="*/ f122 1 206"/>
                <a:gd name="f161" fmla="*/ f123 1 918"/>
                <a:gd name="f162" fmla="*/ f124 1 918"/>
                <a:gd name="f163" fmla="*/ f125 1 206"/>
                <a:gd name="f164" fmla="*/ f126 1 918"/>
                <a:gd name="f165" fmla="*/ f127 1 206"/>
                <a:gd name="f166" fmla="*/ f128 1 918"/>
                <a:gd name="f167" fmla="*/ f129 1 918"/>
                <a:gd name="f168" fmla="*/ f130 1 206"/>
                <a:gd name="f169" fmla="*/ f131 1 918"/>
                <a:gd name="f170" fmla="*/ f132 1 918"/>
                <a:gd name="f171" fmla="*/ f133 1 918"/>
                <a:gd name="f172" fmla="*/ f134 1 206"/>
                <a:gd name="f173" fmla="*/ f135 1 918"/>
                <a:gd name="f174" fmla="*/ f136 1 206"/>
                <a:gd name="f175" fmla="*/ f137 1 918"/>
                <a:gd name="f176" fmla="*/ f138 1 206"/>
                <a:gd name="f177" fmla="*/ f139 1 918"/>
                <a:gd name="f178" fmla="*/ f140 1 206"/>
                <a:gd name="f179" fmla="*/ f141 1 918"/>
                <a:gd name="f180" fmla="*/ f142 1 918"/>
                <a:gd name="f181" fmla="*/ f143 1 918"/>
                <a:gd name="f182" fmla="*/ f144 1 206"/>
                <a:gd name="f183" fmla="*/ f145 1 918"/>
                <a:gd name="f184" fmla="*/ f146 1 206"/>
                <a:gd name="f185" fmla="*/ f147 1 918"/>
                <a:gd name="f186" fmla="*/ f148 1 918"/>
                <a:gd name="f187" fmla="*/ f149 1 918"/>
                <a:gd name="f188" fmla="*/ f150 1 206"/>
                <a:gd name="f189" fmla="*/ f151 1 918"/>
                <a:gd name="f190" fmla="*/ 0 1 f113"/>
                <a:gd name="f191" fmla="*/ f107 1 f113"/>
                <a:gd name="f192" fmla="*/ 0 1 f114"/>
                <a:gd name="f193" fmla="*/ f108 1 f114"/>
                <a:gd name="f194" fmla="*/ f153 1 f113"/>
                <a:gd name="f195" fmla="*/ f154 1 f114"/>
                <a:gd name="f196" fmla="*/ f155 1 f113"/>
                <a:gd name="f197" fmla="*/ f156 1 f114"/>
                <a:gd name="f198" fmla="*/ f157 1 f113"/>
                <a:gd name="f199" fmla="*/ f158 1 f114"/>
                <a:gd name="f200" fmla="*/ f159 1 f113"/>
                <a:gd name="f201" fmla="*/ f160 1 f114"/>
                <a:gd name="f202" fmla="*/ f161 1 f113"/>
                <a:gd name="f203" fmla="*/ f162 1 f113"/>
                <a:gd name="f204" fmla="*/ f163 1 f114"/>
                <a:gd name="f205" fmla="*/ f164 1 f113"/>
                <a:gd name="f206" fmla="*/ f165 1 f114"/>
                <a:gd name="f207" fmla="*/ f166 1 f113"/>
                <a:gd name="f208" fmla="*/ f167 1 f113"/>
                <a:gd name="f209" fmla="*/ f168 1 f114"/>
                <a:gd name="f210" fmla="*/ f169 1 f113"/>
                <a:gd name="f211" fmla="*/ f170 1 f113"/>
                <a:gd name="f212" fmla="*/ f171 1 f113"/>
                <a:gd name="f213" fmla="*/ f172 1 f114"/>
                <a:gd name="f214" fmla="*/ f173 1 f113"/>
                <a:gd name="f215" fmla="*/ f174 1 f114"/>
                <a:gd name="f216" fmla="*/ f175 1 f113"/>
                <a:gd name="f217" fmla="*/ f176 1 f114"/>
                <a:gd name="f218" fmla="*/ f177 1 f113"/>
                <a:gd name="f219" fmla="*/ f178 1 f114"/>
                <a:gd name="f220" fmla="*/ f179 1 f113"/>
                <a:gd name="f221" fmla="*/ f180 1 f113"/>
                <a:gd name="f222" fmla="*/ f181 1 f113"/>
                <a:gd name="f223" fmla="*/ f182 1 f114"/>
                <a:gd name="f224" fmla="*/ f183 1 f113"/>
                <a:gd name="f225" fmla="*/ f184 1 f114"/>
                <a:gd name="f226" fmla="*/ f185 1 f113"/>
                <a:gd name="f227" fmla="*/ f186 1 f113"/>
                <a:gd name="f228" fmla="*/ f187 1 f113"/>
                <a:gd name="f229" fmla="*/ f188 1 f114"/>
                <a:gd name="f230" fmla="*/ f189 1 f113"/>
                <a:gd name="f231" fmla="*/ f190 f104 1"/>
                <a:gd name="f232" fmla="*/ f191 f104 1"/>
                <a:gd name="f233" fmla="*/ f193 f105 1"/>
                <a:gd name="f234" fmla="*/ f192 f105 1"/>
                <a:gd name="f235" fmla="*/ f194 f104 1"/>
                <a:gd name="f236" fmla="*/ f195 f105 1"/>
                <a:gd name="f237" fmla="*/ f196 f104 1"/>
                <a:gd name="f238" fmla="*/ f197 f105 1"/>
                <a:gd name="f239" fmla="*/ f198 f104 1"/>
                <a:gd name="f240" fmla="*/ f199 f105 1"/>
                <a:gd name="f241" fmla="*/ f200 f104 1"/>
                <a:gd name="f242" fmla="*/ f201 f105 1"/>
                <a:gd name="f243" fmla="*/ f202 f104 1"/>
                <a:gd name="f244" fmla="*/ f203 f104 1"/>
                <a:gd name="f245" fmla="*/ f204 f105 1"/>
                <a:gd name="f246" fmla="*/ f205 f104 1"/>
                <a:gd name="f247" fmla="*/ f206 f105 1"/>
                <a:gd name="f248" fmla="*/ f207 f104 1"/>
                <a:gd name="f249" fmla="*/ f208 f104 1"/>
                <a:gd name="f250" fmla="*/ f209 f105 1"/>
                <a:gd name="f251" fmla="*/ f210 f104 1"/>
                <a:gd name="f252" fmla="*/ f211 f104 1"/>
                <a:gd name="f253" fmla="*/ f212 f104 1"/>
                <a:gd name="f254" fmla="*/ f213 f105 1"/>
                <a:gd name="f255" fmla="*/ f214 f104 1"/>
                <a:gd name="f256" fmla="*/ f215 f105 1"/>
                <a:gd name="f257" fmla="*/ f216 f104 1"/>
                <a:gd name="f258" fmla="*/ f217 f105 1"/>
                <a:gd name="f259" fmla="*/ f218 f104 1"/>
                <a:gd name="f260" fmla="*/ f219 f105 1"/>
                <a:gd name="f261" fmla="*/ f220 f104 1"/>
                <a:gd name="f262" fmla="*/ f221 f104 1"/>
                <a:gd name="f263" fmla="*/ f222 f104 1"/>
                <a:gd name="f264" fmla="*/ f223 f105 1"/>
                <a:gd name="f265" fmla="*/ f224 f104 1"/>
                <a:gd name="f266" fmla="*/ f225 f105 1"/>
                <a:gd name="f267" fmla="*/ f226 f104 1"/>
                <a:gd name="f268" fmla="*/ f227 f104 1"/>
                <a:gd name="f269" fmla="*/ f228 f104 1"/>
                <a:gd name="f270" fmla="*/ f229 f105 1"/>
                <a:gd name="f271" fmla="*/ f230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35" y="f236"/>
                </a:cxn>
                <a:cxn ang="f152">
                  <a:pos x="f237" y="f238"/>
                </a:cxn>
                <a:cxn ang="f152">
                  <a:pos x="f239" y="f240"/>
                </a:cxn>
                <a:cxn ang="f152">
                  <a:pos x="f241" y="f242"/>
                </a:cxn>
                <a:cxn ang="f152">
                  <a:pos x="f243" y="f242"/>
                </a:cxn>
                <a:cxn ang="f152">
                  <a:pos x="f244" y="f245"/>
                </a:cxn>
                <a:cxn ang="f152">
                  <a:pos x="f246" y="f247"/>
                </a:cxn>
                <a:cxn ang="f152">
                  <a:pos x="f248" y="f247"/>
                </a:cxn>
                <a:cxn ang="f152">
                  <a:pos x="f249" y="f250"/>
                </a:cxn>
                <a:cxn ang="f152">
                  <a:pos x="f251" y="f242"/>
                </a:cxn>
                <a:cxn ang="f152">
                  <a:pos x="f252" y="f24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56"/>
                </a:cxn>
                <a:cxn ang="f152">
                  <a:pos x="f262" y="f260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42"/>
                </a:cxn>
                <a:cxn ang="f152">
                  <a:pos x="f268" y="f242"/>
                </a:cxn>
                <a:cxn ang="f152">
                  <a:pos x="f269" y="f270"/>
                </a:cxn>
                <a:cxn ang="f152">
                  <a:pos x="f271" y="f270"/>
                </a:cxn>
                <a:cxn ang="f152">
                  <a:pos x="f235" y="f236"/>
                </a:cxn>
              </a:cxnLst>
              <a:rect l="f231" t="f234" r="f232" b="f233"/>
              <a:pathLst>
                <a:path w="918" h="206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20" y="f23"/>
                  </a:cubicBezTo>
                  <a:cubicBezTo>
                    <a:pt x="f24" y="f23"/>
                    <a:pt x="f25" y="f23"/>
                    <a:pt x="f26" y="f23"/>
                  </a:cubicBezTo>
                  <a:cubicBezTo>
                    <a:pt x="f27" y="f23"/>
                    <a:pt x="f28" y="f29"/>
                    <a:pt x="f30" y="f31"/>
                  </a:cubicBezTo>
                  <a:cubicBezTo>
                    <a:pt x="f12" y="f26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3"/>
                  </a:cubicBezTo>
                  <a:cubicBezTo>
                    <a:pt x="f38" y="f33"/>
                    <a:pt x="f39" y="f40"/>
                    <a:pt x="f41" y="f14"/>
                  </a:cubicBezTo>
                  <a:cubicBezTo>
                    <a:pt x="f42" y="f29"/>
                    <a:pt x="f43" y="f23"/>
                    <a:pt x="f44" y="f23"/>
                  </a:cubicBezTo>
                  <a:cubicBezTo>
                    <a:pt x="f45" y="f29"/>
                    <a:pt x="f46" y="f23"/>
                    <a:pt x="f47" y="f23"/>
                  </a:cubicBezTo>
                  <a:cubicBezTo>
                    <a:pt x="f48" y="f29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5"/>
                    <a:pt x="f65" y="f5"/>
                    <a:pt x="f66" y="f60"/>
                  </a:cubicBezTo>
                  <a:cubicBezTo>
                    <a:pt x="f67" y="f68"/>
                    <a:pt x="f69" y="f70"/>
                    <a:pt x="f71" y="f58"/>
                  </a:cubicBezTo>
                  <a:cubicBezTo>
                    <a:pt x="f72" y="f73"/>
                    <a:pt x="f74" y="f75"/>
                    <a:pt x="f76" y="f60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24"/>
                    <a:pt x="f86" y="f87"/>
                  </a:cubicBezTo>
                  <a:cubicBezTo>
                    <a:pt x="f71" y="f22"/>
                    <a:pt x="f88" y="f23"/>
                    <a:pt x="f89" y="f23"/>
                  </a:cubicBezTo>
                  <a:cubicBezTo>
                    <a:pt x="f90" y="f23"/>
                    <a:pt x="f91" y="f23"/>
                    <a:pt x="f6" y="f23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7"/>
                    <a:pt x="f99" y="f97"/>
                    <a:pt x="f100" y="f97"/>
                  </a:cubicBezTo>
                  <a:cubicBezTo>
                    <a:pt x="f101" y="f97"/>
                    <a:pt x="f102" y="f7"/>
                    <a:pt x="f8" y="f7"/>
                  </a:cubicBezTo>
                  <a:close/>
                </a:path>
              </a:pathLst>
            </a:custGeom>
            <a:solidFill>
              <a:srgbClr val="4343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FC9A418-FB7B-BA14-A5C1-C85BAB20126F}"/>
                </a:ext>
              </a:extLst>
            </p:cNvPr>
            <p:cNvSpPr/>
            <p:nvPr/>
          </p:nvSpPr>
          <p:spPr>
            <a:xfrm>
              <a:off x="871560" y="2019260"/>
              <a:ext cx="2304571" cy="1558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4"/>
                <a:gd name="f7" fmla="val 46"/>
                <a:gd name="f8" fmla="val 637"/>
                <a:gd name="f9" fmla="val 3"/>
                <a:gd name="f10" fmla="val 654"/>
                <a:gd name="f11" fmla="val 13"/>
                <a:gd name="f12" fmla="val 666"/>
                <a:gd name="f13" fmla="val 29"/>
                <a:gd name="f14" fmla="val 45"/>
                <a:gd name="f15" fmla="val 670"/>
                <a:gd name="f16" fmla="val 660"/>
                <a:gd name="f17" fmla="val 650"/>
                <a:gd name="f18" fmla="val 455"/>
                <a:gd name="f19" fmla="val 259"/>
                <a:gd name="f20" fmla="val 64"/>
                <a:gd name="f21" fmla="val 41"/>
                <a:gd name="f22" fmla="val 23"/>
                <a:gd name="f23" fmla="val 42"/>
                <a:gd name="f24" fmla="val 10"/>
                <a:gd name="f25" fmla="val 21"/>
                <a:gd name="f26" fmla="val 8"/>
                <a:gd name="f27" fmla="val 17"/>
                <a:gd name="f28" fmla="val 9"/>
                <a:gd name="f29" fmla="val 5"/>
                <a:gd name="f30" fmla="val 20"/>
                <a:gd name="f31" fmla="val 217"/>
                <a:gd name="f32" fmla="val 414"/>
                <a:gd name="f33" fmla="val 611"/>
                <a:gd name="f34" fmla="val 620"/>
                <a:gd name="f35" fmla="val 628"/>
                <a:gd name="f36" fmla="val 4"/>
                <a:gd name="f37" fmla="+- 0 0 -90"/>
                <a:gd name="f38" fmla="*/ f3 1 684"/>
                <a:gd name="f39" fmla="*/ f4 1 4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684"/>
                <a:gd name="f48" fmla="*/ f44 1 46"/>
                <a:gd name="f49" fmla="*/ 637 f45 1"/>
                <a:gd name="f50" fmla="*/ 3 f44 1"/>
                <a:gd name="f51" fmla="*/ 684 f45 1"/>
                <a:gd name="f52" fmla="*/ 45 f44 1"/>
                <a:gd name="f53" fmla="*/ 650 f45 1"/>
                <a:gd name="f54" fmla="*/ 64 f45 1"/>
                <a:gd name="f55" fmla="*/ 46 f44 1"/>
                <a:gd name="f56" fmla="*/ 10 f45 1"/>
                <a:gd name="f57" fmla="*/ 21 f44 1"/>
                <a:gd name="f58" fmla="*/ 0 f45 1"/>
                <a:gd name="f59" fmla="*/ 9 f44 1"/>
                <a:gd name="f60" fmla="*/ 20 f45 1"/>
                <a:gd name="f61" fmla="*/ 5 f44 1"/>
                <a:gd name="f62" fmla="*/ 611 f45 1"/>
                <a:gd name="f63" fmla="+- f46 0 f1"/>
                <a:gd name="f64" fmla="*/ f49 1 684"/>
                <a:gd name="f65" fmla="*/ f50 1 46"/>
                <a:gd name="f66" fmla="*/ f51 1 684"/>
                <a:gd name="f67" fmla="*/ f52 1 46"/>
                <a:gd name="f68" fmla="*/ f53 1 684"/>
                <a:gd name="f69" fmla="*/ f54 1 684"/>
                <a:gd name="f70" fmla="*/ f55 1 46"/>
                <a:gd name="f71" fmla="*/ f56 1 684"/>
                <a:gd name="f72" fmla="*/ f57 1 46"/>
                <a:gd name="f73" fmla="*/ f58 1 684"/>
                <a:gd name="f74" fmla="*/ f59 1 46"/>
                <a:gd name="f75" fmla="*/ f60 1 684"/>
                <a:gd name="f76" fmla="*/ f61 1 46"/>
                <a:gd name="f77" fmla="*/ f62 1 684"/>
                <a:gd name="f78" fmla="*/ 0 1 f47"/>
                <a:gd name="f79" fmla="*/ f41 1 f47"/>
                <a:gd name="f80" fmla="*/ 0 1 f48"/>
                <a:gd name="f81" fmla="*/ f42 1 f48"/>
                <a:gd name="f82" fmla="*/ f64 1 f47"/>
                <a:gd name="f83" fmla="*/ f65 1 f48"/>
                <a:gd name="f84" fmla="*/ f66 1 f47"/>
                <a:gd name="f85" fmla="*/ f67 1 f48"/>
                <a:gd name="f86" fmla="*/ f68 1 f47"/>
                <a:gd name="f87" fmla="*/ f69 1 f47"/>
                <a:gd name="f88" fmla="*/ f70 1 f48"/>
                <a:gd name="f89" fmla="*/ f71 1 f47"/>
                <a:gd name="f90" fmla="*/ f72 1 f48"/>
                <a:gd name="f91" fmla="*/ f73 1 f47"/>
                <a:gd name="f92" fmla="*/ f74 1 f48"/>
                <a:gd name="f93" fmla="*/ f75 1 f47"/>
                <a:gd name="f94" fmla="*/ f76 1 f48"/>
                <a:gd name="f95" fmla="*/ f77 1 f47"/>
                <a:gd name="f96" fmla="*/ f78 f38 1"/>
                <a:gd name="f97" fmla="*/ f79 f38 1"/>
                <a:gd name="f98" fmla="*/ f81 f39 1"/>
                <a:gd name="f99" fmla="*/ f80 f39 1"/>
                <a:gd name="f100" fmla="*/ f82 f38 1"/>
                <a:gd name="f101" fmla="*/ f83 f39 1"/>
                <a:gd name="f102" fmla="*/ f84 f38 1"/>
                <a:gd name="f103" fmla="*/ f85 f39 1"/>
                <a:gd name="f104" fmla="*/ f86 f38 1"/>
                <a:gd name="f105" fmla="*/ f87 f38 1"/>
                <a:gd name="f106" fmla="*/ f88 f39 1"/>
                <a:gd name="f107" fmla="*/ f89 f38 1"/>
                <a:gd name="f108" fmla="*/ f90 f39 1"/>
                <a:gd name="f109" fmla="*/ f91 f38 1"/>
                <a:gd name="f110" fmla="*/ f92 f39 1"/>
                <a:gd name="f111" fmla="*/ f93 f38 1"/>
                <a:gd name="f112" fmla="*/ f94 f39 1"/>
                <a:gd name="f113" fmla="*/ f9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3"/>
                </a:cxn>
                <a:cxn ang="f63">
                  <a:pos x="f105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111" y="f112"/>
                </a:cxn>
                <a:cxn ang="f63">
                  <a:pos x="f113" y="f112"/>
                </a:cxn>
                <a:cxn ang="f63">
                  <a:pos x="f100" y="f101"/>
                </a:cxn>
              </a:cxnLst>
              <a:rect l="f96" t="f99" r="f97" b="f98"/>
              <a:pathLst>
                <a:path w="684" h="46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8" y="f14"/>
                    <a:pt x="f19" y="f14"/>
                    <a:pt x="f20" y="f7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27"/>
                    <a:pt x="f9" y="f11"/>
                    <a:pt x="f5" y="f28"/>
                  </a:cubicBezTo>
                  <a:cubicBezTo>
                    <a:pt x="f29" y="f5"/>
                    <a:pt x="f11" y="f29"/>
                    <a:pt x="f30" y="f29"/>
                  </a:cubicBezTo>
                  <a:cubicBezTo>
                    <a:pt x="f31" y="f29"/>
                    <a:pt x="f32" y="f29"/>
                    <a:pt x="f33" y="f29"/>
                  </a:cubicBezTo>
                  <a:cubicBezTo>
                    <a:pt x="f34" y="f29"/>
                    <a:pt x="f35" y="f36"/>
                    <a:pt x="f8" y="f9"/>
                  </a:cubicBezTo>
                  <a:close/>
                </a:path>
              </a:pathLst>
            </a:custGeom>
            <a:solidFill>
              <a:srgbClr val="4343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61BB8B2-0CF7-A9B3-00E6-E8F088357AF8}"/>
                </a:ext>
              </a:extLst>
            </p:cNvPr>
            <p:cNvSpPr/>
            <p:nvPr/>
          </p:nvSpPr>
          <p:spPr>
            <a:xfrm>
              <a:off x="955154" y="804845"/>
              <a:ext cx="1496845" cy="7546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4"/>
                <a:gd name="f7" fmla="val 223"/>
                <a:gd name="f8" fmla="val 149"/>
                <a:gd name="f9" fmla="val 295"/>
                <a:gd name="f10" fmla="val 434"/>
                <a:gd name="f11" fmla="val 206"/>
                <a:gd name="f12" fmla="val 424"/>
                <a:gd name="f13" fmla="val 190"/>
                <a:gd name="f14" fmla="val 416"/>
                <a:gd name="f15" fmla="val 175"/>
                <a:gd name="f16" fmla="val 412"/>
                <a:gd name="f17" fmla="val 167"/>
                <a:gd name="f18" fmla="val 407"/>
                <a:gd name="f19" fmla="val 164"/>
                <a:gd name="f20" fmla="val 397"/>
                <a:gd name="f21" fmla="val 371"/>
                <a:gd name="f22" fmla="val 165"/>
                <a:gd name="f23" fmla="val 344"/>
                <a:gd name="f24" fmla="val 163"/>
                <a:gd name="f25" fmla="val 317"/>
                <a:gd name="f26" fmla="val 306"/>
                <a:gd name="f27" fmla="val 300"/>
                <a:gd name="f28" fmla="val 162"/>
                <a:gd name="f29" fmla="val 296"/>
                <a:gd name="f30" fmla="val 152"/>
                <a:gd name="f31" fmla="val 292"/>
                <a:gd name="f32" fmla="val 142"/>
                <a:gd name="f33" fmla="val 284"/>
                <a:gd name="f34" fmla="val 136"/>
                <a:gd name="f35" fmla="val 282"/>
                <a:gd name="f36" fmla="val 124"/>
                <a:gd name="f37" fmla="val 287"/>
                <a:gd name="f38" fmla="val 302"/>
                <a:gd name="f39" fmla="val 123"/>
                <a:gd name="f40" fmla="val 118"/>
                <a:gd name="f41" fmla="val 301"/>
                <a:gd name="f42" fmla="val 114"/>
                <a:gd name="f43" fmla="val 111"/>
                <a:gd name="f44" fmla="val 299"/>
                <a:gd name="f45" fmla="val 107"/>
                <a:gd name="f46" fmla="val 108"/>
                <a:gd name="f47" fmla="val 273"/>
                <a:gd name="f48" fmla="val 113"/>
                <a:gd name="f49" fmla="val 257"/>
                <a:gd name="f50" fmla="val 100"/>
                <a:gd name="f51" fmla="val 238"/>
                <a:gd name="f52" fmla="val 93"/>
                <a:gd name="f53" fmla="val 229"/>
                <a:gd name="f54" fmla="val 89"/>
                <a:gd name="f55" fmla="val 228"/>
                <a:gd name="f56" fmla="val 87"/>
                <a:gd name="f57" fmla="val 226"/>
                <a:gd name="f58" fmla="val 79"/>
                <a:gd name="f59" fmla="val 224"/>
                <a:gd name="f60" fmla="val 59"/>
                <a:gd name="f61" fmla="val 240"/>
                <a:gd name="f62" fmla="val 63"/>
                <a:gd name="f63" fmla="val 251"/>
                <a:gd name="f64" fmla="val 57"/>
                <a:gd name="f65" fmla="val 237"/>
                <a:gd name="f66" fmla="val 58"/>
                <a:gd name="f67" fmla="val 227"/>
                <a:gd name="f68" fmla="val 51"/>
                <a:gd name="f69" fmla="val 216"/>
                <a:gd name="f70" fmla="val 46"/>
                <a:gd name="f71" fmla="val 205"/>
                <a:gd name="f72" fmla="val 41"/>
                <a:gd name="f73" fmla="val 196"/>
                <a:gd name="f74" fmla="val 45"/>
                <a:gd name="f75" fmla="val 60"/>
                <a:gd name="f76" fmla="val 73"/>
                <a:gd name="f77" fmla="val 201"/>
                <a:gd name="f78" fmla="val 179"/>
                <a:gd name="f79" fmla="val 94"/>
                <a:gd name="f80" fmla="val 166"/>
                <a:gd name="f81" fmla="val 97"/>
                <a:gd name="f82" fmla="val 157"/>
                <a:gd name="f83" fmla="val 112"/>
                <a:gd name="f84" fmla="val 140"/>
                <a:gd name="f85" fmla="val 135"/>
                <a:gd name="f86" fmla="val 128"/>
                <a:gd name="f87" fmla="val 104"/>
                <a:gd name="f88" fmla="val 133"/>
                <a:gd name="f89" fmla="val 101"/>
                <a:gd name="f90" fmla="val 147"/>
                <a:gd name="f91" fmla="val 92"/>
                <a:gd name="f92" fmla="val 86"/>
                <a:gd name="f93" fmla="val 131"/>
                <a:gd name="f94" fmla="val 83"/>
                <a:gd name="f95" fmla="val 76"/>
                <a:gd name="f96" fmla="val 68"/>
                <a:gd name="f97" fmla="val 122"/>
                <a:gd name="f98" fmla="val 125"/>
                <a:gd name="f99" fmla="val 23"/>
                <a:gd name="f100" fmla="val 121"/>
                <a:gd name="f101" fmla="val 5"/>
                <a:gd name="f102" fmla="val 105"/>
                <a:gd name="f103" fmla="val 2"/>
                <a:gd name="f104" fmla="val 14"/>
                <a:gd name="f105" fmla="val 22"/>
                <a:gd name="f106" fmla="val 25"/>
                <a:gd name="f107" fmla="val 109"/>
                <a:gd name="f108" fmla="val 120"/>
                <a:gd name="f109" fmla="val 28"/>
                <a:gd name="f110" fmla="val 119"/>
                <a:gd name="f111" fmla="val 48"/>
                <a:gd name="f112" fmla="val 69"/>
                <a:gd name="f113" fmla="val 88"/>
                <a:gd name="f114" fmla="val 102"/>
                <a:gd name="f115" fmla="val 90"/>
                <a:gd name="f116" fmla="val 84"/>
                <a:gd name="f117" fmla="val 80"/>
                <a:gd name="f118" fmla="val 66"/>
                <a:gd name="f119" fmla="val 30"/>
                <a:gd name="f120" fmla="val 16"/>
                <a:gd name="f121" fmla="val 8"/>
                <a:gd name="f122" fmla="val 78"/>
                <a:gd name="f123" fmla="val 67"/>
                <a:gd name="f124" fmla="val 7"/>
                <a:gd name="f125" fmla="val 47"/>
                <a:gd name="f126" fmla="val 19"/>
                <a:gd name="f127" fmla="val 35"/>
                <a:gd name="f128" fmla="val 24"/>
                <a:gd name="f129" fmla="val 74"/>
                <a:gd name="f130" fmla="val 40"/>
                <a:gd name="f131" fmla="val 72"/>
                <a:gd name="f132" fmla="val 91"/>
                <a:gd name="f133" fmla="val 34"/>
                <a:gd name="f134" fmla="val 32"/>
                <a:gd name="f135" fmla="val 116"/>
                <a:gd name="f136" fmla="val 36"/>
                <a:gd name="f137" fmla="val 44"/>
                <a:gd name="f138" fmla="val 129"/>
                <a:gd name="f139" fmla="val 38"/>
                <a:gd name="f140" fmla="val 141"/>
                <a:gd name="f141" fmla="val 168"/>
                <a:gd name="f142" fmla="val 12"/>
                <a:gd name="f143" fmla="val 264"/>
                <a:gd name="f144" fmla="val 277"/>
                <a:gd name="f145" fmla="val 174"/>
                <a:gd name="f146" fmla="val 285"/>
                <a:gd name="f147" fmla="val 188"/>
                <a:gd name="f148" fmla="val 281"/>
                <a:gd name="f149" fmla="val 198"/>
                <a:gd name="f150" fmla="val 278"/>
                <a:gd name="f151" fmla="val 212"/>
                <a:gd name="f152" fmla="val 211"/>
                <a:gd name="f153" fmla="val 210"/>
                <a:gd name="f154" fmla="val 241"/>
                <a:gd name="f155" fmla="val 200"/>
                <a:gd name="f156" fmla="val 186"/>
                <a:gd name="f157" fmla="val 173"/>
                <a:gd name="f158" fmla="val 250"/>
                <a:gd name="f159" fmla="val 215"/>
                <a:gd name="f160" fmla="val 222"/>
                <a:gd name="f161" fmla="val 178"/>
                <a:gd name="f162" fmla="val 194"/>
                <a:gd name="f163" fmla="val 199"/>
                <a:gd name="f164" fmla="val 207"/>
                <a:gd name="f165" fmla="val 203"/>
                <a:gd name="f166" fmla="val 193"/>
                <a:gd name="f167" fmla="val 185"/>
                <a:gd name="f168" fmla="val 204"/>
                <a:gd name="f169" fmla="val 208"/>
                <a:gd name="f170" fmla="val 187"/>
                <a:gd name="f171" fmla="val 171"/>
                <a:gd name="f172" fmla="val 170"/>
                <a:gd name="f173" fmla="val 139"/>
                <a:gd name="f174" fmla="val 132"/>
                <a:gd name="f175" fmla="val 115"/>
                <a:gd name="f176" fmla="val 110"/>
                <a:gd name="f177" fmla="val 96"/>
                <a:gd name="f178" fmla="val 95"/>
                <a:gd name="f179" fmla="val 65"/>
                <a:gd name="f180" fmla="val 77"/>
                <a:gd name="f181" fmla="val 71"/>
                <a:gd name="f182" fmla="val 52"/>
                <a:gd name="f183" fmla="val 53"/>
                <a:gd name="f184" fmla="val 177"/>
                <a:gd name="f185" fmla="+- 0 0 -90"/>
                <a:gd name="f186" fmla="*/ f3 1 444"/>
                <a:gd name="f187" fmla="*/ f4 1 223"/>
                <a:gd name="f188" fmla="val f5"/>
                <a:gd name="f189" fmla="val f6"/>
                <a:gd name="f190" fmla="val f7"/>
                <a:gd name="f191" fmla="*/ f185 f0 1"/>
                <a:gd name="f192" fmla="+- f190 0 f188"/>
                <a:gd name="f193" fmla="+- f189 0 f188"/>
                <a:gd name="f194" fmla="*/ f191 1 f2"/>
                <a:gd name="f195" fmla="*/ f193 1 444"/>
                <a:gd name="f196" fmla="*/ f192 1 223"/>
                <a:gd name="f197" fmla="*/ 444 f193 1"/>
                <a:gd name="f198" fmla="*/ 223 f192 1"/>
                <a:gd name="f199" fmla="*/ 397 f193 1"/>
                <a:gd name="f200" fmla="*/ 164 f192 1"/>
                <a:gd name="f201" fmla="*/ 296 f193 1"/>
                <a:gd name="f202" fmla="*/ 152 f192 1"/>
                <a:gd name="f203" fmla="*/ 124 f192 1"/>
                <a:gd name="f204" fmla="*/ 295 f193 1"/>
                <a:gd name="f205" fmla="*/ 108 f192 1"/>
                <a:gd name="f206" fmla="*/ 226 f193 1"/>
                <a:gd name="f207" fmla="*/ 79 f192 1"/>
                <a:gd name="f208" fmla="*/ 216 f193 1"/>
                <a:gd name="f209" fmla="*/ 46 f192 1"/>
                <a:gd name="f210" fmla="*/ 179 f193 1"/>
                <a:gd name="f211" fmla="*/ 94 f192 1"/>
                <a:gd name="f212" fmla="*/ 133 f193 1"/>
                <a:gd name="f213" fmla="*/ 101 f192 1"/>
                <a:gd name="f214" fmla="*/ 123 f193 1"/>
                <a:gd name="f215" fmla="*/ 59 f192 1"/>
                <a:gd name="f216" fmla="*/ 86 f193 1"/>
                <a:gd name="f217" fmla="*/ 22 f192 1"/>
                <a:gd name="f218" fmla="*/ 111 f193 1"/>
                <a:gd name="f219" fmla="*/ 88 f192 1"/>
                <a:gd name="f220" fmla="*/ 83 f193 1"/>
                <a:gd name="f221" fmla="*/ 80 f192 1"/>
                <a:gd name="f222" fmla="*/ 79 f193 1"/>
                <a:gd name="f223" fmla="*/ 67 f193 1"/>
                <a:gd name="f224" fmla="*/ 7 f192 1"/>
                <a:gd name="f225" fmla="*/ 68 f193 1"/>
                <a:gd name="f226" fmla="*/ 66 f193 1"/>
                <a:gd name="f227" fmla="*/ 36 f193 1"/>
                <a:gd name="f228" fmla="*/ 120 f192 1"/>
                <a:gd name="f229" fmla="*/ 0 f193 1"/>
                <a:gd name="f230" fmla="*/ 285 f193 1"/>
                <a:gd name="f231" fmla="*/ 188 f192 1"/>
                <a:gd name="f232" fmla="*/ 241 f193 1"/>
                <a:gd name="f233" fmla="*/ 186 f192 1"/>
                <a:gd name="f234" fmla="*/ 215 f193 1"/>
                <a:gd name="f235" fmla="*/ 174 f192 1"/>
                <a:gd name="f236" fmla="*/ 198 f192 1"/>
                <a:gd name="f237" fmla="*/ 190 f193 1"/>
                <a:gd name="f238" fmla="*/ 187 f192 1"/>
                <a:gd name="f239" fmla="*/ 165 f193 1"/>
                <a:gd name="f240" fmla="*/ 139 f193 1"/>
                <a:gd name="f241" fmla="*/ 140 f193 1"/>
                <a:gd name="f242" fmla="*/ 102 f193 1"/>
                <a:gd name="f243" fmla="*/ 65 f193 1"/>
                <a:gd name="f244" fmla="*/ 173 f192 1"/>
                <a:gd name="f245" fmla="+- f194 0 f1"/>
                <a:gd name="f246" fmla="*/ f197 1 444"/>
                <a:gd name="f247" fmla="*/ f198 1 223"/>
                <a:gd name="f248" fmla="*/ f199 1 444"/>
                <a:gd name="f249" fmla="*/ f200 1 223"/>
                <a:gd name="f250" fmla="*/ f201 1 444"/>
                <a:gd name="f251" fmla="*/ f202 1 223"/>
                <a:gd name="f252" fmla="*/ f203 1 223"/>
                <a:gd name="f253" fmla="*/ f204 1 444"/>
                <a:gd name="f254" fmla="*/ f205 1 223"/>
                <a:gd name="f255" fmla="*/ f206 1 444"/>
                <a:gd name="f256" fmla="*/ f207 1 223"/>
                <a:gd name="f257" fmla="*/ f208 1 444"/>
                <a:gd name="f258" fmla="*/ f209 1 223"/>
                <a:gd name="f259" fmla="*/ f210 1 444"/>
                <a:gd name="f260" fmla="*/ f211 1 223"/>
                <a:gd name="f261" fmla="*/ f212 1 444"/>
                <a:gd name="f262" fmla="*/ f213 1 223"/>
                <a:gd name="f263" fmla="*/ f214 1 444"/>
                <a:gd name="f264" fmla="*/ f215 1 223"/>
                <a:gd name="f265" fmla="*/ f216 1 444"/>
                <a:gd name="f266" fmla="*/ f217 1 223"/>
                <a:gd name="f267" fmla="*/ f218 1 444"/>
                <a:gd name="f268" fmla="*/ f219 1 223"/>
                <a:gd name="f269" fmla="*/ f220 1 444"/>
                <a:gd name="f270" fmla="*/ f221 1 223"/>
                <a:gd name="f271" fmla="*/ f222 1 444"/>
                <a:gd name="f272" fmla="*/ f223 1 444"/>
                <a:gd name="f273" fmla="*/ f224 1 223"/>
                <a:gd name="f274" fmla="*/ f225 1 444"/>
                <a:gd name="f275" fmla="*/ f226 1 444"/>
                <a:gd name="f276" fmla="*/ f227 1 444"/>
                <a:gd name="f277" fmla="*/ f228 1 223"/>
                <a:gd name="f278" fmla="*/ f229 1 444"/>
                <a:gd name="f279" fmla="*/ f230 1 444"/>
                <a:gd name="f280" fmla="*/ f231 1 223"/>
                <a:gd name="f281" fmla="*/ f232 1 444"/>
                <a:gd name="f282" fmla="*/ f233 1 223"/>
                <a:gd name="f283" fmla="*/ f234 1 444"/>
                <a:gd name="f284" fmla="*/ f235 1 223"/>
                <a:gd name="f285" fmla="*/ f236 1 223"/>
                <a:gd name="f286" fmla="*/ f237 1 444"/>
                <a:gd name="f287" fmla="*/ f238 1 223"/>
                <a:gd name="f288" fmla="*/ f239 1 444"/>
                <a:gd name="f289" fmla="*/ f240 1 444"/>
                <a:gd name="f290" fmla="*/ f241 1 444"/>
                <a:gd name="f291" fmla="*/ f242 1 444"/>
                <a:gd name="f292" fmla="*/ f243 1 444"/>
                <a:gd name="f293" fmla="*/ f244 1 223"/>
                <a:gd name="f294" fmla="*/ 0 1 f195"/>
                <a:gd name="f295" fmla="*/ f189 1 f195"/>
                <a:gd name="f296" fmla="*/ 0 1 f196"/>
                <a:gd name="f297" fmla="*/ f190 1 f196"/>
                <a:gd name="f298" fmla="*/ f246 1 f195"/>
                <a:gd name="f299" fmla="*/ f247 1 f196"/>
                <a:gd name="f300" fmla="*/ f248 1 f195"/>
                <a:gd name="f301" fmla="*/ f249 1 f196"/>
                <a:gd name="f302" fmla="*/ f250 1 f195"/>
                <a:gd name="f303" fmla="*/ f251 1 f196"/>
                <a:gd name="f304" fmla="*/ f252 1 f196"/>
                <a:gd name="f305" fmla="*/ f253 1 f195"/>
                <a:gd name="f306" fmla="*/ f254 1 f196"/>
                <a:gd name="f307" fmla="*/ f255 1 f195"/>
                <a:gd name="f308" fmla="*/ f256 1 f196"/>
                <a:gd name="f309" fmla="*/ f257 1 f195"/>
                <a:gd name="f310" fmla="*/ f258 1 f196"/>
                <a:gd name="f311" fmla="*/ f259 1 f195"/>
                <a:gd name="f312" fmla="*/ f260 1 f196"/>
                <a:gd name="f313" fmla="*/ f261 1 f195"/>
                <a:gd name="f314" fmla="*/ f262 1 f196"/>
                <a:gd name="f315" fmla="*/ f263 1 f195"/>
                <a:gd name="f316" fmla="*/ f264 1 f196"/>
                <a:gd name="f317" fmla="*/ f265 1 f195"/>
                <a:gd name="f318" fmla="*/ f266 1 f196"/>
                <a:gd name="f319" fmla="*/ f267 1 f195"/>
                <a:gd name="f320" fmla="*/ f268 1 f196"/>
                <a:gd name="f321" fmla="*/ f269 1 f195"/>
                <a:gd name="f322" fmla="*/ f270 1 f196"/>
                <a:gd name="f323" fmla="*/ f271 1 f195"/>
                <a:gd name="f324" fmla="*/ f272 1 f195"/>
                <a:gd name="f325" fmla="*/ f273 1 f196"/>
                <a:gd name="f326" fmla="*/ f274 1 f195"/>
                <a:gd name="f327" fmla="*/ f275 1 f195"/>
                <a:gd name="f328" fmla="*/ f276 1 f195"/>
                <a:gd name="f329" fmla="*/ f277 1 f196"/>
                <a:gd name="f330" fmla="*/ f278 1 f195"/>
                <a:gd name="f331" fmla="*/ f279 1 f195"/>
                <a:gd name="f332" fmla="*/ f280 1 f196"/>
                <a:gd name="f333" fmla="*/ f281 1 f195"/>
                <a:gd name="f334" fmla="*/ f282 1 f196"/>
                <a:gd name="f335" fmla="*/ f283 1 f195"/>
                <a:gd name="f336" fmla="*/ f284 1 f196"/>
                <a:gd name="f337" fmla="*/ f285 1 f196"/>
                <a:gd name="f338" fmla="*/ f286 1 f195"/>
                <a:gd name="f339" fmla="*/ f287 1 f196"/>
                <a:gd name="f340" fmla="*/ f288 1 f195"/>
                <a:gd name="f341" fmla="*/ f289 1 f195"/>
                <a:gd name="f342" fmla="*/ f290 1 f195"/>
                <a:gd name="f343" fmla="*/ f291 1 f195"/>
                <a:gd name="f344" fmla="*/ f292 1 f195"/>
                <a:gd name="f345" fmla="*/ f293 1 f196"/>
                <a:gd name="f346" fmla="*/ f294 f186 1"/>
                <a:gd name="f347" fmla="*/ f295 f186 1"/>
                <a:gd name="f348" fmla="*/ f297 f187 1"/>
                <a:gd name="f349" fmla="*/ f296 f187 1"/>
                <a:gd name="f350" fmla="*/ f298 f186 1"/>
                <a:gd name="f351" fmla="*/ f299 f187 1"/>
                <a:gd name="f352" fmla="*/ f300 f186 1"/>
                <a:gd name="f353" fmla="*/ f301 f187 1"/>
                <a:gd name="f354" fmla="*/ f302 f186 1"/>
                <a:gd name="f355" fmla="*/ f303 f187 1"/>
                <a:gd name="f356" fmla="*/ f304 f187 1"/>
                <a:gd name="f357" fmla="*/ f305 f186 1"/>
                <a:gd name="f358" fmla="*/ f306 f187 1"/>
                <a:gd name="f359" fmla="*/ f307 f186 1"/>
                <a:gd name="f360" fmla="*/ f308 f187 1"/>
                <a:gd name="f361" fmla="*/ f309 f186 1"/>
                <a:gd name="f362" fmla="*/ f310 f187 1"/>
                <a:gd name="f363" fmla="*/ f311 f186 1"/>
                <a:gd name="f364" fmla="*/ f312 f187 1"/>
                <a:gd name="f365" fmla="*/ f313 f186 1"/>
                <a:gd name="f366" fmla="*/ f314 f187 1"/>
                <a:gd name="f367" fmla="*/ f315 f186 1"/>
                <a:gd name="f368" fmla="*/ f316 f187 1"/>
                <a:gd name="f369" fmla="*/ f317 f186 1"/>
                <a:gd name="f370" fmla="*/ f318 f187 1"/>
                <a:gd name="f371" fmla="*/ f319 f186 1"/>
                <a:gd name="f372" fmla="*/ f320 f187 1"/>
                <a:gd name="f373" fmla="*/ f321 f186 1"/>
                <a:gd name="f374" fmla="*/ f322 f187 1"/>
                <a:gd name="f375" fmla="*/ f323 f186 1"/>
                <a:gd name="f376" fmla="*/ f324 f186 1"/>
                <a:gd name="f377" fmla="*/ f325 f187 1"/>
                <a:gd name="f378" fmla="*/ f326 f186 1"/>
                <a:gd name="f379" fmla="*/ f327 f186 1"/>
                <a:gd name="f380" fmla="*/ f328 f186 1"/>
                <a:gd name="f381" fmla="*/ f329 f187 1"/>
                <a:gd name="f382" fmla="*/ f330 f186 1"/>
                <a:gd name="f383" fmla="*/ f331 f186 1"/>
                <a:gd name="f384" fmla="*/ f332 f187 1"/>
                <a:gd name="f385" fmla="*/ f333 f186 1"/>
                <a:gd name="f386" fmla="*/ f334 f187 1"/>
                <a:gd name="f387" fmla="*/ f335 f186 1"/>
                <a:gd name="f388" fmla="*/ f336 f187 1"/>
                <a:gd name="f389" fmla="*/ f337 f187 1"/>
                <a:gd name="f390" fmla="*/ f338 f186 1"/>
                <a:gd name="f391" fmla="*/ f339 f187 1"/>
                <a:gd name="f392" fmla="*/ f340 f186 1"/>
                <a:gd name="f393" fmla="*/ f341 f186 1"/>
                <a:gd name="f394" fmla="*/ f342 f186 1"/>
                <a:gd name="f395" fmla="*/ f343 f186 1"/>
                <a:gd name="f396" fmla="*/ f344 f186 1"/>
                <a:gd name="f397" fmla="*/ f345 f1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5">
                  <a:pos x="f350" y="f351"/>
                </a:cxn>
                <a:cxn ang="f245">
                  <a:pos x="f352" y="f353"/>
                </a:cxn>
                <a:cxn ang="f245">
                  <a:pos x="f354" y="f355"/>
                </a:cxn>
                <a:cxn ang="f245">
                  <a:pos x="f354" y="f356"/>
                </a:cxn>
                <a:cxn ang="f245">
                  <a:pos x="f357" y="f358"/>
                </a:cxn>
                <a:cxn ang="f245">
                  <a:pos x="f359" y="f360"/>
                </a:cxn>
                <a:cxn ang="f245">
                  <a:pos x="f361" y="f362"/>
                </a:cxn>
                <a:cxn ang="f245">
                  <a:pos x="f363" y="f364"/>
                </a:cxn>
                <a:cxn ang="f245">
                  <a:pos x="f365" y="f366"/>
                </a:cxn>
                <a:cxn ang="f245">
                  <a:pos x="f367" y="f368"/>
                </a:cxn>
                <a:cxn ang="f245">
                  <a:pos x="f369" y="f370"/>
                </a:cxn>
                <a:cxn ang="f245">
                  <a:pos x="f371" y="f372"/>
                </a:cxn>
                <a:cxn ang="f245">
                  <a:pos x="f373" y="f374"/>
                </a:cxn>
                <a:cxn ang="f245">
                  <a:pos x="f375" y="f368"/>
                </a:cxn>
                <a:cxn ang="f245">
                  <a:pos x="f376" y="f377"/>
                </a:cxn>
                <a:cxn ang="f245">
                  <a:pos x="f378" y="f370"/>
                </a:cxn>
                <a:cxn ang="f245">
                  <a:pos x="f379" y="f358"/>
                </a:cxn>
                <a:cxn ang="f245">
                  <a:pos x="f380" y="f381"/>
                </a:cxn>
                <a:cxn ang="f245">
                  <a:pos x="f382" y="f351"/>
                </a:cxn>
                <a:cxn ang="f245">
                  <a:pos x="f383" y="f384"/>
                </a:cxn>
                <a:cxn ang="f245">
                  <a:pos x="f385" y="f386"/>
                </a:cxn>
                <a:cxn ang="f245">
                  <a:pos x="f387" y="f388"/>
                </a:cxn>
                <a:cxn ang="f245">
                  <a:pos x="f387" y="f389"/>
                </a:cxn>
                <a:cxn ang="f245">
                  <a:pos x="f387" y="f388"/>
                </a:cxn>
                <a:cxn ang="f245">
                  <a:pos x="f390" y="f391"/>
                </a:cxn>
                <a:cxn ang="f245">
                  <a:pos x="f392" y="f386"/>
                </a:cxn>
                <a:cxn ang="f245">
                  <a:pos x="f393" y="f388"/>
                </a:cxn>
                <a:cxn ang="f245">
                  <a:pos x="f394" y="f389"/>
                </a:cxn>
                <a:cxn ang="f245">
                  <a:pos x="f393" y="f388"/>
                </a:cxn>
                <a:cxn ang="f245">
                  <a:pos x="f395" y="f389"/>
                </a:cxn>
                <a:cxn ang="f245">
                  <a:pos x="f395" y="f388"/>
                </a:cxn>
                <a:cxn ang="f245">
                  <a:pos x="f396" y="f397"/>
                </a:cxn>
                <a:cxn ang="f245">
                  <a:pos x="f396" y="f389"/>
                </a:cxn>
                <a:cxn ang="f245">
                  <a:pos x="f396" y="f397"/>
                </a:cxn>
              </a:cxnLst>
              <a:rect l="f346" t="f349" r="f347" b="f348"/>
              <a:pathLst>
                <a:path w="444" h="223">
                  <a:moveTo>
                    <a:pt x="f5" y="f7"/>
                  </a:moveTo>
                  <a:cubicBezTo>
                    <a:pt x="f8" y="f7"/>
                    <a:pt x="f9" y="f7"/>
                    <a:pt x="f6" y="f7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19"/>
                  </a:cubicBezTo>
                  <a:cubicBezTo>
                    <a:pt x="f26" y="f22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6"/>
                    <a:pt x="f31" y="f36"/>
                    <a:pt x="f29" y="f36"/>
                  </a:cubicBezTo>
                  <a:cubicBezTo>
                    <a:pt x="f38" y="f39"/>
                    <a:pt x="f38" y="f40"/>
                    <a:pt x="f41" y="f42"/>
                  </a:cubicBezTo>
                  <a:cubicBezTo>
                    <a:pt x="f41" y="f43"/>
                    <a:pt x="f44" y="f45"/>
                    <a:pt x="f9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3" y="f75"/>
                  </a:cubicBezTo>
                  <a:cubicBezTo>
                    <a:pt x="f73" y="f76"/>
                    <a:pt x="f77" y="f54"/>
                    <a:pt x="f78" y="f79"/>
                  </a:cubicBezTo>
                  <a:cubicBezTo>
                    <a:pt x="f80" y="f81"/>
                    <a:pt x="f82" y="f83"/>
                    <a:pt x="f84" y="f46"/>
                  </a:cubicBezTo>
                  <a:cubicBezTo>
                    <a:pt x="f85" y="f4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cubicBezTo>
                    <a:pt x="f39" y="f95"/>
                    <a:pt x="f39" y="f96"/>
                    <a:pt x="f39" y="f60"/>
                  </a:cubicBezTo>
                  <a:cubicBezTo>
                    <a:pt x="f97" y="f72"/>
                    <a:pt x="f98" y="f99"/>
                    <a:pt x="f100" y="f101"/>
                  </a:cubicBezTo>
                  <a:cubicBezTo>
                    <a:pt x="f102" y="f103"/>
                    <a:pt x="f81" y="f104"/>
                    <a:pt x="f92" y="f105"/>
                  </a:cubicBezTo>
                  <a:cubicBezTo>
                    <a:pt x="f81" y="f106"/>
                    <a:pt x="f107" y="f105"/>
                    <a:pt x="f108" y="f109"/>
                  </a:cubicBezTo>
                  <a:cubicBezTo>
                    <a:pt x="f110" y="f111"/>
                    <a:pt x="f98" y="f112"/>
                    <a:pt x="f43" y="f113"/>
                  </a:cubicBezTo>
                  <a:cubicBezTo>
                    <a:pt x="f114" y="f92"/>
                    <a:pt x="f115" y="f91"/>
                    <a:pt x="f116" y="f117"/>
                  </a:cubicBezTo>
                  <a:cubicBezTo>
                    <a:pt x="f116" y="f117"/>
                    <a:pt x="f94" y="f117"/>
                    <a:pt x="f94" y="f117"/>
                  </a:cubicBezTo>
                  <a:cubicBezTo>
                    <a:pt x="f94" y="f117"/>
                    <a:pt x="f94" y="f117"/>
                    <a:pt x="f94" y="f117"/>
                  </a:cubicBezTo>
                  <a:cubicBezTo>
                    <a:pt x="f58" y="f76"/>
                    <a:pt x="f58" y="f118"/>
                    <a:pt x="f58" y="f60"/>
                  </a:cubicBezTo>
                  <a:cubicBezTo>
                    <a:pt x="f58" y="f74"/>
                    <a:pt x="f58" y="f119"/>
                    <a:pt x="f58" y="f120"/>
                  </a:cubicBezTo>
                  <a:cubicBezTo>
                    <a:pt x="f58" y="f121"/>
                    <a:pt x="f122" y="f5"/>
                    <a:pt x="f123" y="f124"/>
                  </a:cubicBezTo>
                  <a:cubicBezTo>
                    <a:pt x="f68" y="f103"/>
                    <a:pt x="f125" y="f126"/>
                    <a:pt x="f127" y="f128"/>
                  </a:cubicBezTo>
                  <a:cubicBezTo>
                    <a:pt x="f70" y="f99"/>
                    <a:pt x="f64" y="f99"/>
                    <a:pt x="f96" y="f105"/>
                  </a:cubicBezTo>
                  <a:cubicBezTo>
                    <a:pt x="f129" y="f130"/>
                    <a:pt x="f112" y="f66"/>
                    <a:pt x="f131" y="f95"/>
                  </a:cubicBezTo>
                  <a:cubicBezTo>
                    <a:pt x="f123" y="f92"/>
                    <a:pt x="f70" y="f132"/>
                    <a:pt x="f118" y="f46"/>
                  </a:cubicBezTo>
                  <a:cubicBezTo>
                    <a:pt x="f64" y="f46"/>
                    <a:pt x="f68" y="f46"/>
                    <a:pt x="f74" y="f46"/>
                  </a:cubicBezTo>
                  <a:cubicBezTo>
                    <a:pt x="f133" y="f45"/>
                    <a:pt x="f134" y="f135"/>
                    <a:pt x="f136" y="f108"/>
                  </a:cubicBezTo>
                  <a:cubicBezTo>
                    <a:pt x="f137" y="f138"/>
                    <a:pt x="f139" y="f85"/>
                    <a:pt x="f127" y="f140"/>
                  </a:cubicBezTo>
                  <a:cubicBezTo>
                    <a:pt x="f128" y="f141"/>
                    <a:pt x="f142" y="f73"/>
                    <a:pt x="f5" y="f7"/>
                  </a:cubicBezTo>
                  <a:close/>
                  <a:moveTo>
                    <a:pt x="f143" y="f19"/>
                  </a:moveTo>
                  <a:cubicBezTo>
                    <a:pt x="f144" y="f22"/>
                    <a:pt x="f33" y="f145"/>
                    <a:pt x="f146" y="f147"/>
                  </a:cubicBezTo>
                  <a:cubicBezTo>
                    <a:pt x="f148" y="f149"/>
                    <a:pt x="f150" y="f151"/>
                    <a:pt x="f143" y="f152"/>
                  </a:cubicBezTo>
                  <a:cubicBezTo>
                    <a:pt x="f63" y="f153"/>
                    <a:pt x="f154" y="f155"/>
                    <a:pt x="f154" y="f156"/>
                  </a:cubicBezTo>
                  <a:cubicBezTo>
                    <a:pt x="f154" y="f157"/>
                    <a:pt x="f158" y="f19"/>
                    <a:pt x="f143" y="f19"/>
                  </a:cubicBezTo>
                  <a:close/>
                  <a:moveTo>
                    <a:pt x="f159" y="f145"/>
                  </a:moveTo>
                  <a:cubicBezTo>
                    <a:pt x="f160" y="f157"/>
                    <a:pt x="f67" y="f161"/>
                    <a:pt x="f55" y="f156"/>
                  </a:cubicBezTo>
                  <a:cubicBezTo>
                    <a:pt x="f67" y="f162"/>
                    <a:pt x="f160" y="f163"/>
                    <a:pt x="f159" y="f149"/>
                  </a:cubicBezTo>
                  <a:cubicBezTo>
                    <a:pt x="f164" y="f149"/>
                    <a:pt x="f165" y="f166"/>
                    <a:pt x="f165" y="f167"/>
                  </a:cubicBezTo>
                  <a:cubicBezTo>
                    <a:pt x="f168" y="f161"/>
                    <a:pt x="f169" y="f145"/>
                    <a:pt x="f159" y="f145"/>
                  </a:cubicBezTo>
                  <a:close/>
                  <a:moveTo>
                    <a:pt x="f161" y="f157"/>
                  </a:moveTo>
                  <a:cubicBezTo>
                    <a:pt x="f167" y="f15"/>
                    <a:pt x="f13" y="f78"/>
                    <a:pt x="f13" y="f170"/>
                  </a:cubicBezTo>
                  <a:cubicBezTo>
                    <a:pt x="f13" y="f162"/>
                    <a:pt x="f167" y="f149"/>
                    <a:pt x="f161" y="f149"/>
                  </a:cubicBezTo>
                  <a:cubicBezTo>
                    <a:pt x="f171" y="f163"/>
                    <a:pt x="f80" y="f162"/>
                    <a:pt x="f22" y="f156"/>
                  </a:cubicBezTo>
                  <a:cubicBezTo>
                    <a:pt x="f22" y="f78"/>
                    <a:pt x="f172" y="f15"/>
                    <a:pt x="f161" y="f157"/>
                  </a:cubicBezTo>
                  <a:close/>
                  <a:moveTo>
                    <a:pt x="f173" y="f145"/>
                  </a:moveTo>
                  <a:cubicBezTo>
                    <a:pt x="f90" y="f157"/>
                    <a:pt x="f30" y="f161"/>
                    <a:pt x="f30" y="f167"/>
                  </a:cubicBezTo>
                  <a:cubicBezTo>
                    <a:pt x="f30" y="f162"/>
                    <a:pt x="f90" y="f149"/>
                    <a:pt x="f84" y="f149"/>
                  </a:cubicBezTo>
                  <a:cubicBezTo>
                    <a:pt x="f174" y="f149"/>
                    <a:pt x="f86" y="f166"/>
                    <a:pt x="f86" y="f167"/>
                  </a:cubicBezTo>
                  <a:cubicBezTo>
                    <a:pt x="f86" y="f161"/>
                    <a:pt x="f88" y="f145"/>
                    <a:pt x="f173" y="f145"/>
                  </a:cubicBezTo>
                  <a:close/>
                  <a:moveTo>
                    <a:pt x="f175" y="f156"/>
                  </a:moveTo>
                  <a:cubicBezTo>
                    <a:pt x="f42" y="f166"/>
                    <a:pt x="f176" y="f163"/>
                    <a:pt x="f114" y="f149"/>
                  </a:cubicBezTo>
                  <a:cubicBezTo>
                    <a:pt x="f177" y="f149"/>
                    <a:pt x="f132" y="f162"/>
                    <a:pt x="f132" y="f170"/>
                  </a:cubicBezTo>
                  <a:cubicBezTo>
                    <a:pt x="f115" y="f78"/>
                    <a:pt x="f178" y="f145"/>
                    <a:pt x="f114" y="f145"/>
                  </a:cubicBezTo>
                  <a:cubicBezTo>
                    <a:pt x="f176" y="f157"/>
                    <a:pt x="f48" y="f78"/>
                    <a:pt x="f175" y="f156"/>
                  </a:cubicBezTo>
                  <a:close/>
                  <a:moveTo>
                    <a:pt x="f179" y="f157"/>
                  </a:moveTo>
                  <a:cubicBezTo>
                    <a:pt x="f76" y="f15"/>
                    <a:pt x="f122" y="f2"/>
                    <a:pt x="f180" y="f170"/>
                  </a:cubicBezTo>
                  <a:cubicBezTo>
                    <a:pt x="f95" y="f162"/>
                    <a:pt x="f181" y="f163"/>
                    <a:pt x="f179" y="f149"/>
                  </a:cubicBezTo>
                  <a:cubicBezTo>
                    <a:pt x="f66" y="f149"/>
                    <a:pt x="f182" y="f166"/>
                    <a:pt x="f183" y="f167"/>
                  </a:cubicBezTo>
                  <a:cubicBezTo>
                    <a:pt x="f183" y="f184"/>
                    <a:pt x="f60" y="f15"/>
                    <a:pt x="f179" y="f157"/>
                  </a:cubicBezTo>
                  <a:close/>
                </a:path>
              </a:pathLst>
            </a:custGeom>
            <a:solidFill>
              <a:srgbClr val="ADABA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upo 19">
            <a:extLst>
              <a:ext uri="{FF2B5EF4-FFF2-40B4-BE49-F238E27FC236}">
                <a16:creationId xmlns:a16="http://schemas.microsoft.com/office/drawing/2014/main" id="{50A4D4A1-8D2C-B0DE-4FE1-9CC01B329269}"/>
              </a:ext>
            </a:extLst>
          </p:cNvPr>
          <p:cNvGrpSpPr/>
          <p:nvPr/>
        </p:nvGrpSpPr>
        <p:grpSpPr>
          <a:xfrm>
            <a:off x="3437513" y="1582936"/>
            <a:ext cx="2645624" cy="3195544"/>
            <a:chOff x="3437513" y="1582936"/>
            <a:chExt cx="2645624" cy="3195544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17FCF5E-474F-B2E6-A376-51F33E854E16}"/>
                </a:ext>
              </a:extLst>
            </p:cNvPr>
            <p:cNvSpPr/>
            <p:nvPr/>
          </p:nvSpPr>
          <p:spPr>
            <a:xfrm>
              <a:off x="3716578" y="2970035"/>
              <a:ext cx="1006818" cy="1611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47"/>
                <a:gd name="f8" fmla="val 58"/>
                <a:gd name="f9" fmla="val 51"/>
                <a:gd name="f10" fmla="val 39"/>
                <a:gd name="f11" fmla="val 102"/>
                <a:gd name="f12" fmla="val 20"/>
                <a:gd name="f13" fmla="val 82"/>
                <a:gd name="f14" fmla="val 163"/>
                <a:gd name="f15" fmla="val 245"/>
                <a:gd name="f16" fmla="val 147"/>
                <a:gd name="f17" fmla="val 142"/>
                <a:gd name="f18" fmla="val 241"/>
                <a:gd name="f19" fmla="val 136"/>
                <a:gd name="f20" fmla="val 239"/>
                <a:gd name="f21" fmla="val 127"/>
                <a:gd name="f22" fmla="val 234"/>
                <a:gd name="f23" fmla="val 118"/>
                <a:gd name="f24" fmla="val 229"/>
                <a:gd name="f25" fmla="val 108"/>
                <a:gd name="f26" fmla="val 227"/>
                <a:gd name="f27" fmla="val 87"/>
                <a:gd name="f28" fmla="val 222"/>
                <a:gd name="f29" fmla="val 66"/>
                <a:gd name="f30" fmla="val 226"/>
                <a:gd name="f31" fmla="val 47"/>
                <a:gd name="f32" fmla="val 43"/>
                <a:gd name="f33" fmla="val 40"/>
                <a:gd name="f34" fmla="val 244"/>
                <a:gd name="f35" fmla="val 35"/>
                <a:gd name="f36" fmla="val 23"/>
                <a:gd name="f37" fmla="val 183"/>
                <a:gd name="f38" fmla="val 12"/>
                <a:gd name="f39" fmla="val 121"/>
                <a:gd name="f40" fmla="+- 0 0 -90"/>
                <a:gd name="f41" fmla="*/ f3 1 154"/>
                <a:gd name="f42" fmla="*/ f4 1 247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54"/>
                <a:gd name="f51" fmla="*/ f47 1 247"/>
                <a:gd name="f52" fmla="*/ 0 f48 1"/>
                <a:gd name="f53" fmla="*/ 58 f47 1"/>
                <a:gd name="f54" fmla="*/ 154 f48 1"/>
                <a:gd name="f55" fmla="*/ 0 f47 1"/>
                <a:gd name="f56" fmla="*/ 245 f47 1"/>
                <a:gd name="f57" fmla="*/ 136 f48 1"/>
                <a:gd name="f58" fmla="*/ 239 f47 1"/>
                <a:gd name="f59" fmla="*/ 108 f48 1"/>
                <a:gd name="f60" fmla="*/ 227 f47 1"/>
                <a:gd name="f61" fmla="*/ 47 f48 1"/>
                <a:gd name="f62" fmla="*/ 35 f48 1"/>
                <a:gd name="f63" fmla="*/ 247 f47 1"/>
                <a:gd name="f64" fmla="+- f49 0 f1"/>
                <a:gd name="f65" fmla="*/ f52 1 154"/>
                <a:gd name="f66" fmla="*/ f53 1 247"/>
                <a:gd name="f67" fmla="*/ f54 1 154"/>
                <a:gd name="f68" fmla="*/ f55 1 247"/>
                <a:gd name="f69" fmla="*/ f56 1 247"/>
                <a:gd name="f70" fmla="*/ f57 1 154"/>
                <a:gd name="f71" fmla="*/ f58 1 247"/>
                <a:gd name="f72" fmla="*/ f59 1 154"/>
                <a:gd name="f73" fmla="*/ f60 1 247"/>
                <a:gd name="f74" fmla="*/ f61 1 154"/>
                <a:gd name="f75" fmla="*/ f62 1 154"/>
                <a:gd name="f76" fmla="*/ f63 1 247"/>
                <a:gd name="f77" fmla="*/ 0 1 f50"/>
                <a:gd name="f78" fmla="*/ f44 1 f50"/>
                <a:gd name="f79" fmla="*/ 0 1 f51"/>
                <a:gd name="f80" fmla="*/ f45 1 f51"/>
                <a:gd name="f81" fmla="*/ f65 1 f50"/>
                <a:gd name="f82" fmla="*/ f66 1 f51"/>
                <a:gd name="f83" fmla="*/ f67 1 f50"/>
                <a:gd name="f84" fmla="*/ f68 1 f51"/>
                <a:gd name="f85" fmla="*/ f69 1 f51"/>
                <a:gd name="f86" fmla="*/ f70 1 f50"/>
                <a:gd name="f87" fmla="*/ f71 1 f51"/>
                <a:gd name="f88" fmla="*/ f72 1 f50"/>
                <a:gd name="f89" fmla="*/ f73 1 f51"/>
                <a:gd name="f90" fmla="*/ f74 1 f50"/>
                <a:gd name="f91" fmla="*/ f75 1 f50"/>
                <a:gd name="f92" fmla="*/ f76 1 f51"/>
                <a:gd name="f93" fmla="*/ f77 f41 1"/>
                <a:gd name="f94" fmla="*/ f78 f41 1"/>
                <a:gd name="f95" fmla="*/ f80 f42 1"/>
                <a:gd name="f96" fmla="*/ f79 f42 1"/>
                <a:gd name="f97" fmla="*/ f81 f41 1"/>
                <a:gd name="f98" fmla="*/ f82 f42 1"/>
                <a:gd name="f99" fmla="*/ f83 f41 1"/>
                <a:gd name="f100" fmla="*/ f84 f42 1"/>
                <a:gd name="f101" fmla="*/ f85 f42 1"/>
                <a:gd name="f102" fmla="*/ f86 f41 1"/>
                <a:gd name="f103" fmla="*/ f87 f42 1"/>
                <a:gd name="f104" fmla="*/ f88 f41 1"/>
                <a:gd name="f105" fmla="*/ f89 f42 1"/>
                <a:gd name="f106" fmla="*/ f90 f41 1"/>
                <a:gd name="f107" fmla="*/ f91 f41 1"/>
                <a:gd name="f108" fmla="*/ f9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7" y="f98"/>
                </a:cxn>
                <a:cxn ang="f64">
                  <a:pos x="f99" y="f100"/>
                </a:cxn>
                <a:cxn ang="f64">
                  <a:pos x="f99" y="f101"/>
                </a:cxn>
                <a:cxn ang="f64">
                  <a:pos x="f102" y="f103"/>
                </a:cxn>
                <a:cxn ang="f64">
                  <a:pos x="f104" y="f105"/>
                </a:cxn>
                <a:cxn ang="f64">
                  <a:pos x="f106" y="f103"/>
                </a:cxn>
                <a:cxn ang="f64">
                  <a:pos x="f107" y="f108"/>
                </a:cxn>
                <a:cxn ang="f64">
                  <a:pos x="f97" y="f98"/>
                </a:cxn>
              </a:cxnLst>
              <a:rect l="f93" t="f96" r="f94" b="f95"/>
              <a:pathLst>
                <a:path w="154" h="247">
                  <a:moveTo>
                    <a:pt x="f5" y="f8"/>
                  </a:moveTo>
                  <a:cubicBezTo>
                    <a:pt x="f9" y="f10"/>
                    <a:pt x="f11" y="f12"/>
                    <a:pt x="f6" y="f5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20"/>
                  </a:cubicBezTo>
                  <a:cubicBezTo>
                    <a:pt x="f32" y="f18"/>
                    <a:pt x="f33" y="f34"/>
                    <a:pt x="f35" y="f7"/>
                  </a:cubicBezTo>
                  <a:cubicBezTo>
                    <a:pt x="f36" y="f37"/>
                    <a:pt x="f38" y="f39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D3E9146-A30A-806A-EFE6-A3FA079C5666}"/>
                </a:ext>
              </a:extLst>
            </p:cNvPr>
            <p:cNvSpPr/>
            <p:nvPr/>
          </p:nvSpPr>
          <p:spPr>
            <a:xfrm>
              <a:off x="4794528" y="2970035"/>
              <a:ext cx="1006818" cy="1605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46"/>
                <a:gd name="f8" fmla="val 58"/>
                <a:gd name="f9" fmla="val 142"/>
                <a:gd name="f10" fmla="val 121"/>
                <a:gd name="f11" fmla="val 130"/>
                <a:gd name="f12" fmla="val 183"/>
                <a:gd name="f13" fmla="val 119"/>
                <a:gd name="f14" fmla="val 115"/>
                <a:gd name="f15" fmla="val 244"/>
                <a:gd name="f16" fmla="val 111"/>
                <a:gd name="f17" fmla="val 242"/>
                <a:gd name="f18" fmla="val 108"/>
                <a:gd name="f19" fmla="val 240"/>
                <a:gd name="f20" fmla="val 97"/>
                <a:gd name="f21" fmla="val 232"/>
                <a:gd name="f22" fmla="val 84"/>
                <a:gd name="f23" fmla="val 227"/>
                <a:gd name="f24" fmla="val 70"/>
                <a:gd name="f25" fmla="val 225"/>
                <a:gd name="f26" fmla="val 51"/>
                <a:gd name="f27" fmla="val 224"/>
                <a:gd name="f28" fmla="val 35"/>
                <a:gd name="f29" fmla="val 228"/>
                <a:gd name="f30" fmla="val 19"/>
                <a:gd name="f31" fmla="val 237"/>
                <a:gd name="f32" fmla="val 13"/>
                <a:gd name="f33" fmla="val 241"/>
                <a:gd name="f34" fmla="val 7"/>
                <a:gd name="f35" fmla="val 245"/>
                <a:gd name="f36" fmla="val 163"/>
                <a:gd name="f37" fmla="val 82"/>
                <a:gd name="f38" fmla="val 20"/>
                <a:gd name="f39" fmla="val 102"/>
                <a:gd name="f40" fmla="val 39"/>
                <a:gd name="f41" fmla="+- 0 0 -90"/>
                <a:gd name="f42" fmla="*/ f3 1 154"/>
                <a:gd name="f43" fmla="*/ f4 1 246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54"/>
                <a:gd name="f52" fmla="*/ f48 1 246"/>
                <a:gd name="f53" fmla="*/ 154 f49 1"/>
                <a:gd name="f54" fmla="*/ 58 f48 1"/>
                <a:gd name="f55" fmla="*/ 119 f49 1"/>
                <a:gd name="f56" fmla="*/ 246 f48 1"/>
                <a:gd name="f57" fmla="*/ 108 f49 1"/>
                <a:gd name="f58" fmla="*/ 240 f48 1"/>
                <a:gd name="f59" fmla="*/ 70 f49 1"/>
                <a:gd name="f60" fmla="*/ 225 f48 1"/>
                <a:gd name="f61" fmla="*/ 19 f49 1"/>
                <a:gd name="f62" fmla="*/ 237 f48 1"/>
                <a:gd name="f63" fmla="*/ 0 f49 1"/>
                <a:gd name="f64" fmla="*/ 245 f48 1"/>
                <a:gd name="f65" fmla="*/ 0 f48 1"/>
                <a:gd name="f66" fmla="+- f50 0 f1"/>
                <a:gd name="f67" fmla="*/ f53 1 154"/>
                <a:gd name="f68" fmla="*/ f54 1 246"/>
                <a:gd name="f69" fmla="*/ f55 1 154"/>
                <a:gd name="f70" fmla="*/ f56 1 246"/>
                <a:gd name="f71" fmla="*/ f57 1 154"/>
                <a:gd name="f72" fmla="*/ f58 1 246"/>
                <a:gd name="f73" fmla="*/ f59 1 154"/>
                <a:gd name="f74" fmla="*/ f60 1 246"/>
                <a:gd name="f75" fmla="*/ f61 1 154"/>
                <a:gd name="f76" fmla="*/ f62 1 246"/>
                <a:gd name="f77" fmla="*/ f63 1 154"/>
                <a:gd name="f78" fmla="*/ f64 1 246"/>
                <a:gd name="f79" fmla="*/ f65 1 246"/>
                <a:gd name="f80" fmla="*/ 0 1 f51"/>
                <a:gd name="f81" fmla="*/ f45 1 f51"/>
                <a:gd name="f82" fmla="*/ 0 1 f52"/>
                <a:gd name="f83" fmla="*/ f46 1 f52"/>
                <a:gd name="f84" fmla="*/ f67 1 f51"/>
                <a:gd name="f85" fmla="*/ f68 1 f52"/>
                <a:gd name="f86" fmla="*/ f69 1 f51"/>
                <a:gd name="f87" fmla="*/ f70 1 f52"/>
                <a:gd name="f88" fmla="*/ f71 1 f51"/>
                <a:gd name="f89" fmla="*/ f72 1 f52"/>
                <a:gd name="f90" fmla="*/ f73 1 f51"/>
                <a:gd name="f91" fmla="*/ f74 1 f52"/>
                <a:gd name="f92" fmla="*/ f75 1 f51"/>
                <a:gd name="f93" fmla="*/ f76 1 f52"/>
                <a:gd name="f94" fmla="*/ f77 1 f51"/>
                <a:gd name="f95" fmla="*/ f78 1 f52"/>
                <a:gd name="f96" fmla="*/ f79 1 f52"/>
                <a:gd name="f97" fmla="*/ f80 f42 1"/>
                <a:gd name="f98" fmla="*/ f81 f42 1"/>
                <a:gd name="f99" fmla="*/ f83 f43 1"/>
                <a:gd name="f100" fmla="*/ f82 f43 1"/>
                <a:gd name="f101" fmla="*/ f84 f42 1"/>
                <a:gd name="f102" fmla="*/ f85 f43 1"/>
                <a:gd name="f103" fmla="*/ f86 f42 1"/>
                <a:gd name="f104" fmla="*/ f87 f43 1"/>
                <a:gd name="f105" fmla="*/ f88 f42 1"/>
                <a:gd name="f106" fmla="*/ f89 f43 1"/>
                <a:gd name="f107" fmla="*/ f90 f42 1"/>
                <a:gd name="f108" fmla="*/ f91 f43 1"/>
                <a:gd name="f109" fmla="*/ f92 f42 1"/>
                <a:gd name="f110" fmla="*/ f93 f43 1"/>
                <a:gd name="f111" fmla="*/ f94 f42 1"/>
                <a:gd name="f112" fmla="*/ f95 f43 1"/>
                <a:gd name="f113" fmla="*/ f96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1" y="f102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1" y="f113"/>
                </a:cxn>
                <a:cxn ang="f66">
                  <a:pos x="f101" y="f102"/>
                </a:cxn>
              </a:cxnLst>
              <a:rect l="f97" t="f100" r="f98" b="f99"/>
              <a:pathLst>
                <a:path w="154" h="246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15"/>
                    <a:pt x="f5" y="f35"/>
                  </a:cubicBezTo>
                  <a:cubicBezTo>
                    <a:pt x="f5" y="f36"/>
                    <a:pt x="f5" y="f37"/>
                    <a:pt x="f5" y="f5"/>
                  </a:cubicBezTo>
                  <a:cubicBezTo>
                    <a:pt x="f26" y="f38"/>
                    <a:pt x="f39" y="f40"/>
                    <a:pt x="f6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ADCE742-04D9-DBAD-8494-7BDDF4791A29}"/>
                </a:ext>
              </a:extLst>
            </p:cNvPr>
            <p:cNvSpPr/>
            <p:nvPr/>
          </p:nvSpPr>
          <p:spPr>
            <a:xfrm>
              <a:off x="3875263" y="2187564"/>
              <a:ext cx="1761929" cy="749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"/>
                <a:gd name="f7" fmla="val 115"/>
                <a:gd name="f8" fmla="val 265"/>
                <a:gd name="f9" fmla="val 113"/>
                <a:gd name="f10" fmla="val 261"/>
                <a:gd name="f11" fmla="val 112"/>
                <a:gd name="f12" fmla="val 256"/>
                <a:gd name="f13" fmla="val 110"/>
                <a:gd name="f14" fmla="val 223"/>
                <a:gd name="f15" fmla="val 98"/>
                <a:gd name="f16" fmla="val 189"/>
                <a:gd name="f17" fmla="val 85"/>
                <a:gd name="f18" fmla="val 155"/>
                <a:gd name="f19" fmla="val 72"/>
                <a:gd name="f20" fmla="val 142"/>
                <a:gd name="f21" fmla="val 67"/>
                <a:gd name="f22" fmla="val 128"/>
                <a:gd name="f23" fmla="val 79"/>
                <a:gd name="f24" fmla="val 86"/>
                <a:gd name="f25" fmla="val 42"/>
                <a:gd name="f26" fmla="val 100"/>
                <a:gd name="f27" fmla="val 6"/>
                <a:gd name="f28" fmla="val 4"/>
                <a:gd name="f29" fmla="val 114"/>
                <a:gd name="f30" fmla="val 3"/>
                <a:gd name="f31" fmla="val 1"/>
                <a:gd name="f32" fmla="val 81"/>
                <a:gd name="f33" fmla="val 51"/>
                <a:gd name="f34" fmla="val 22"/>
                <a:gd name="f35" fmla="val 7"/>
                <a:gd name="f36" fmla="val 8"/>
                <a:gd name="f37" fmla="val 23"/>
                <a:gd name="f38" fmla="val 173"/>
                <a:gd name="f39" fmla="val 248"/>
                <a:gd name="f40" fmla="val 262"/>
                <a:gd name="f41" fmla="val 52"/>
                <a:gd name="f42" fmla="val 111"/>
                <a:gd name="f43" fmla="+- 0 0 -90"/>
                <a:gd name="f44" fmla="*/ f3 1 270"/>
                <a:gd name="f45" fmla="*/ f4 1 11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70"/>
                <a:gd name="f54" fmla="*/ f50 1 115"/>
                <a:gd name="f55" fmla="*/ 270 f51 1"/>
                <a:gd name="f56" fmla="*/ 115 f50 1"/>
                <a:gd name="f57" fmla="*/ 256 f51 1"/>
                <a:gd name="f58" fmla="*/ 110 f50 1"/>
                <a:gd name="f59" fmla="*/ 155 f51 1"/>
                <a:gd name="f60" fmla="*/ 72 f50 1"/>
                <a:gd name="f61" fmla="*/ 115 f51 1"/>
                <a:gd name="f62" fmla="*/ 6 f51 1"/>
                <a:gd name="f63" fmla="*/ 113 f50 1"/>
                <a:gd name="f64" fmla="*/ 1 f51 1"/>
                <a:gd name="f65" fmla="*/ 0 f51 1"/>
                <a:gd name="f66" fmla="*/ 22 f50 1"/>
                <a:gd name="f67" fmla="*/ 23 f51 1"/>
                <a:gd name="f68" fmla="*/ 0 f50 1"/>
                <a:gd name="f69" fmla="*/ 248 f51 1"/>
                <a:gd name="f70" fmla="*/ 111 f50 1"/>
                <a:gd name="f71" fmla="+- f52 0 f1"/>
                <a:gd name="f72" fmla="*/ f55 1 270"/>
                <a:gd name="f73" fmla="*/ f56 1 115"/>
                <a:gd name="f74" fmla="*/ f57 1 270"/>
                <a:gd name="f75" fmla="*/ f58 1 115"/>
                <a:gd name="f76" fmla="*/ f59 1 270"/>
                <a:gd name="f77" fmla="*/ f60 1 115"/>
                <a:gd name="f78" fmla="*/ f61 1 270"/>
                <a:gd name="f79" fmla="*/ f62 1 270"/>
                <a:gd name="f80" fmla="*/ f63 1 115"/>
                <a:gd name="f81" fmla="*/ f64 1 270"/>
                <a:gd name="f82" fmla="*/ f65 1 270"/>
                <a:gd name="f83" fmla="*/ f66 1 115"/>
                <a:gd name="f84" fmla="*/ f67 1 270"/>
                <a:gd name="f85" fmla="*/ f68 1 115"/>
                <a:gd name="f86" fmla="*/ f69 1 270"/>
                <a:gd name="f87" fmla="*/ f70 1 115"/>
                <a:gd name="f88" fmla="*/ 0 1 f53"/>
                <a:gd name="f89" fmla="*/ f47 1 f53"/>
                <a:gd name="f90" fmla="*/ 0 1 f54"/>
                <a:gd name="f91" fmla="*/ f48 1 f54"/>
                <a:gd name="f92" fmla="*/ f72 1 f53"/>
                <a:gd name="f93" fmla="*/ f73 1 f54"/>
                <a:gd name="f94" fmla="*/ f74 1 f53"/>
                <a:gd name="f95" fmla="*/ f75 1 f54"/>
                <a:gd name="f96" fmla="*/ f76 1 f53"/>
                <a:gd name="f97" fmla="*/ f77 1 f54"/>
                <a:gd name="f98" fmla="*/ f78 1 f53"/>
                <a:gd name="f99" fmla="*/ f79 1 f53"/>
                <a:gd name="f100" fmla="*/ f80 1 f54"/>
                <a:gd name="f101" fmla="*/ f81 1 f53"/>
                <a:gd name="f102" fmla="*/ f82 1 f53"/>
                <a:gd name="f103" fmla="*/ f83 1 f54"/>
                <a:gd name="f104" fmla="*/ f84 1 f53"/>
                <a:gd name="f105" fmla="*/ f85 1 f54"/>
                <a:gd name="f106" fmla="*/ f86 1 f53"/>
                <a:gd name="f107" fmla="*/ f87 1 f54"/>
                <a:gd name="f108" fmla="*/ f88 f44 1"/>
                <a:gd name="f109" fmla="*/ f89 f44 1"/>
                <a:gd name="f110" fmla="*/ f91 f45 1"/>
                <a:gd name="f111" fmla="*/ f90 f45 1"/>
                <a:gd name="f112" fmla="*/ f92 f44 1"/>
                <a:gd name="f113" fmla="*/ f93 f45 1"/>
                <a:gd name="f114" fmla="*/ f94 f44 1"/>
                <a:gd name="f115" fmla="*/ f95 f45 1"/>
                <a:gd name="f116" fmla="*/ f96 f44 1"/>
                <a:gd name="f117" fmla="*/ f97 f45 1"/>
                <a:gd name="f118" fmla="*/ f98 f44 1"/>
                <a:gd name="f119" fmla="*/ f99 f44 1"/>
                <a:gd name="f120" fmla="*/ f100 f45 1"/>
                <a:gd name="f121" fmla="*/ f101 f44 1"/>
                <a:gd name="f122" fmla="*/ f102 f44 1"/>
                <a:gd name="f123" fmla="*/ f103 f45 1"/>
                <a:gd name="f124" fmla="*/ f104 f44 1"/>
                <a:gd name="f125" fmla="*/ f105 f45 1"/>
                <a:gd name="f126" fmla="*/ f106 f44 1"/>
                <a:gd name="f127" fmla="*/ f107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2" y="f113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13"/>
                </a:cxn>
                <a:cxn ang="f71">
                  <a:pos x="f122" y="f115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5"/>
                </a:cxn>
                <a:cxn ang="f71">
                  <a:pos x="f112" y="f123"/>
                </a:cxn>
                <a:cxn ang="f71">
                  <a:pos x="f112" y="f127"/>
                </a:cxn>
                <a:cxn ang="f71">
                  <a:pos x="f112" y="f113"/>
                </a:cxn>
              </a:cxnLst>
              <a:rect l="f108" t="f111" r="f109" b="f110"/>
              <a:pathLst>
                <a:path w="270" h="11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1"/>
                    <a:pt x="f7" y="f19"/>
                  </a:cubicBezTo>
                  <a:cubicBezTo>
                    <a:pt x="f23" y="f24"/>
                    <a:pt x="f25" y="f26"/>
                    <a:pt x="f27" y="f9"/>
                  </a:cubicBezTo>
                  <a:cubicBezTo>
                    <a:pt x="f28" y="f29"/>
                    <a:pt x="f30" y="f29"/>
                    <a:pt x="f31" y="f7"/>
                  </a:cubicBezTo>
                  <a:cubicBezTo>
                    <a:pt x="f31" y="f9"/>
                    <a:pt x="f5" y="f11"/>
                    <a:pt x="f5" y="f13"/>
                  </a:cubicBezTo>
                  <a:cubicBezTo>
                    <a:pt x="f5" y="f32"/>
                    <a:pt x="f5" y="f33"/>
                    <a:pt x="f5" y="f34"/>
                  </a:cubicBezTo>
                  <a:cubicBezTo>
                    <a:pt x="f5" y="f35"/>
                    <a:pt x="f36" y="f5"/>
                    <a:pt x="f37" y="f5"/>
                  </a:cubicBezTo>
                  <a:cubicBezTo>
                    <a:pt x="f15" y="f5"/>
                    <a:pt x="f38" y="f5"/>
                    <a:pt x="f39" y="f5"/>
                  </a:cubicBezTo>
                  <a:cubicBezTo>
                    <a:pt x="f40" y="f5"/>
                    <a:pt x="f6" y="f35"/>
                    <a:pt x="f6" y="f34"/>
                  </a:cubicBezTo>
                  <a:cubicBezTo>
                    <a:pt x="f6" y="f41"/>
                    <a:pt x="f6" y="f32"/>
                    <a:pt x="f6" y="f42"/>
                  </a:cubicBezTo>
                  <a:cubicBezTo>
                    <a:pt x="f6" y="f11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2D4E5E6-7FAD-38FB-C9E0-F7C6A76F122D}"/>
                </a:ext>
              </a:extLst>
            </p:cNvPr>
            <p:cNvSpPr/>
            <p:nvPr/>
          </p:nvSpPr>
          <p:spPr>
            <a:xfrm>
              <a:off x="3645447" y="2690978"/>
              <a:ext cx="2227030" cy="599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1"/>
                <a:gd name="f7" fmla="val 92"/>
                <a:gd name="f8" fmla="val 335"/>
                <a:gd name="f9" fmla="val 321"/>
                <a:gd name="f10" fmla="val 86"/>
                <a:gd name="f11" fmla="val 308"/>
                <a:gd name="f12" fmla="val 81"/>
                <a:gd name="f13" fmla="val 295"/>
                <a:gd name="f14" fmla="val 76"/>
                <a:gd name="f15" fmla="val 258"/>
                <a:gd name="f16" fmla="val 62"/>
                <a:gd name="f17" fmla="val 222"/>
                <a:gd name="f18" fmla="val 49"/>
                <a:gd name="f19" fmla="val 186"/>
                <a:gd name="f20" fmla="val 35"/>
                <a:gd name="f21" fmla="val 174"/>
                <a:gd name="f22" fmla="val 31"/>
                <a:gd name="f23" fmla="val 163"/>
                <a:gd name="f24" fmla="val 32"/>
                <a:gd name="f25" fmla="val 152"/>
                <a:gd name="f26" fmla="val 36"/>
                <a:gd name="f27" fmla="val 105"/>
                <a:gd name="f28" fmla="val 54"/>
                <a:gd name="f29" fmla="val 57"/>
                <a:gd name="f30" fmla="val 72"/>
                <a:gd name="f31" fmla="val 10"/>
                <a:gd name="f32" fmla="val 90"/>
                <a:gd name="f33" fmla="val 9"/>
                <a:gd name="f34" fmla="val 7"/>
                <a:gd name="f35" fmla="val 91"/>
                <a:gd name="f36" fmla="val 5"/>
                <a:gd name="f37" fmla="val 3"/>
                <a:gd name="f38" fmla="val 82"/>
                <a:gd name="f39" fmla="val 2"/>
                <a:gd name="f40" fmla="val 74"/>
                <a:gd name="f41" fmla="val 65"/>
                <a:gd name="f42" fmla="val 64"/>
                <a:gd name="f43" fmla="val 61"/>
                <a:gd name="f44" fmla="val 33"/>
                <a:gd name="f45" fmla="val 50"/>
                <a:gd name="f46" fmla="val 39"/>
                <a:gd name="f47" fmla="val 28"/>
                <a:gd name="f48" fmla="val 111"/>
                <a:gd name="f49" fmla="val 21"/>
                <a:gd name="f50" fmla="val 131"/>
                <a:gd name="f51" fmla="val 13"/>
                <a:gd name="f52" fmla="val 151"/>
                <a:gd name="f53" fmla="val 164"/>
                <a:gd name="f54" fmla="val 176"/>
                <a:gd name="f55" fmla="val 189"/>
                <a:gd name="f56" fmla="val 237"/>
                <a:gd name="f57" fmla="val 24"/>
                <a:gd name="f58" fmla="val 286"/>
                <a:gd name="f59" fmla="val 42"/>
                <a:gd name="f60" fmla="val 60"/>
                <a:gd name="f61" fmla="val 340"/>
                <a:gd name="f62" fmla="val 69"/>
                <a:gd name="f63" fmla="val 338"/>
                <a:gd name="f64" fmla="val 337"/>
                <a:gd name="f65" fmla="val 84"/>
                <a:gd name="f66" fmla="+- 0 0 -90"/>
                <a:gd name="f67" fmla="*/ f3 1 341"/>
                <a:gd name="f68" fmla="*/ f4 1 92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341"/>
                <a:gd name="f77" fmla="*/ f73 1 92"/>
                <a:gd name="f78" fmla="*/ 335 f74 1"/>
                <a:gd name="f79" fmla="*/ 92 f73 1"/>
                <a:gd name="f80" fmla="*/ 295 f74 1"/>
                <a:gd name="f81" fmla="*/ 76 f73 1"/>
                <a:gd name="f82" fmla="*/ 186 f74 1"/>
                <a:gd name="f83" fmla="*/ 35 f73 1"/>
                <a:gd name="f84" fmla="*/ 152 f74 1"/>
                <a:gd name="f85" fmla="*/ 36 f73 1"/>
                <a:gd name="f86" fmla="*/ 10 f74 1"/>
                <a:gd name="f87" fmla="*/ 90 f73 1"/>
                <a:gd name="f88" fmla="*/ 5 f74 1"/>
                <a:gd name="f89" fmla="*/ 91 f73 1"/>
                <a:gd name="f90" fmla="*/ 0 f74 1"/>
                <a:gd name="f91" fmla="*/ 65 f73 1"/>
                <a:gd name="f92" fmla="*/ 3 f74 1"/>
                <a:gd name="f93" fmla="*/ 61 f73 1"/>
                <a:gd name="f94" fmla="*/ 91 f74 1"/>
                <a:gd name="f95" fmla="*/ 28 f73 1"/>
                <a:gd name="f96" fmla="*/ 151 f74 1"/>
                <a:gd name="f97" fmla="*/ 5 f73 1"/>
                <a:gd name="f98" fmla="*/ 189 f74 1"/>
                <a:gd name="f99" fmla="*/ 60 f73 1"/>
                <a:gd name="f100" fmla="*/ 340 f74 1"/>
                <a:gd name="f101" fmla="*/ 69 f73 1"/>
                <a:gd name="f102" fmla="+- f75 0 f1"/>
                <a:gd name="f103" fmla="*/ f78 1 341"/>
                <a:gd name="f104" fmla="*/ f79 1 92"/>
                <a:gd name="f105" fmla="*/ f80 1 341"/>
                <a:gd name="f106" fmla="*/ f81 1 92"/>
                <a:gd name="f107" fmla="*/ f82 1 341"/>
                <a:gd name="f108" fmla="*/ f83 1 92"/>
                <a:gd name="f109" fmla="*/ f84 1 341"/>
                <a:gd name="f110" fmla="*/ f85 1 92"/>
                <a:gd name="f111" fmla="*/ f86 1 341"/>
                <a:gd name="f112" fmla="*/ f87 1 92"/>
                <a:gd name="f113" fmla="*/ f88 1 341"/>
                <a:gd name="f114" fmla="*/ f89 1 92"/>
                <a:gd name="f115" fmla="*/ f90 1 341"/>
                <a:gd name="f116" fmla="*/ f91 1 92"/>
                <a:gd name="f117" fmla="*/ f92 1 341"/>
                <a:gd name="f118" fmla="*/ f93 1 92"/>
                <a:gd name="f119" fmla="*/ f94 1 341"/>
                <a:gd name="f120" fmla="*/ f95 1 92"/>
                <a:gd name="f121" fmla="*/ f96 1 341"/>
                <a:gd name="f122" fmla="*/ f97 1 92"/>
                <a:gd name="f123" fmla="*/ f98 1 341"/>
                <a:gd name="f124" fmla="*/ f99 1 92"/>
                <a:gd name="f125" fmla="*/ f100 1 341"/>
                <a:gd name="f126" fmla="*/ f101 1 92"/>
                <a:gd name="f127" fmla="*/ 0 1 f76"/>
                <a:gd name="f128" fmla="*/ f70 1 f76"/>
                <a:gd name="f129" fmla="*/ 0 1 f77"/>
                <a:gd name="f130" fmla="*/ f71 1 f77"/>
                <a:gd name="f131" fmla="*/ f103 1 f76"/>
                <a:gd name="f132" fmla="*/ f104 1 f77"/>
                <a:gd name="f133" fmla="*/ f105 1 f76"/>
                <a:gd name="f134" fmla="*/ f106 1 f77"/>
                <a:gd name="f135" fmla="*/ f107 1 f76"/>
                <a:gd name="f136" fmla="*/ f108 1 f77"/>
                <a:gd name="f137" fmla="*/ f109 1 f76"/>
                <a:gd name="f138" fmla="*/ f110 1 f77"/>
                <a:gd name="f139" fmla="*/ f111 1 f76"/>
                <a:gd name="f140" fmla="*/ f112 1 f77"/>
                <a:gd name="f141" fmla="*/ f113 1 f76"/>
                <a:gd name="f142" fmla="*/ f114 1 f77"/>
                <a:gd name="f143" fmla="*/ f115 1 f76"/>
                <a:gd name="f144" fmla="*/ f116 1 f77"/>
                <a:gd name="f145" fmla="*/ f117 1 f76"/>
                <a:gd name="f146" fmla="*/ f118 1 f77"/>
                <a:gd name="f147" fmla="*/ f119 1 f76"/>
                <a:gd name="f148" fmla="*/ f120 1 f77"/>
                <a:gd name="f149" fmla="*/ f121 1 f76"/>
                <a:gd name="f150" fmla="*/ f122 1 f77"/>
                <a:gd name="f151" fmla="*/ f123 1 f76"/>
                <a:gd name="f152" fmla="*/ f124 1 f77"/>
                <a:gd name="f153" fmla="*/ f125 1 f76"/>
                <a:gd name="f154" fmla="*/ f126 1 f77"/>
                <a:gd name="f155" fmla="*/ f127 f67 1"/>
                <a:gd name="f156" fmla="*/ f128 f67 1"/>
                <a:gd name="f157" fmla="*/ f130 f68 1"/>
                <a:gd name="f158" fmla="*/ f129 f68 1"/>
                <a:gd name="f159" fmla="*/ f131 f67 1"/>
                <a:gd name="f160" fmla="*/ f132 f68 1"/>
                <a:gd name="f161" fmla="*/ f133 f67 1"/>
                <a:gd name="f162" fmla="*/ f134 f68 1"/>
                <a:gd name="f163" fmla="*/ f135 f67 1"/>
                <a:gd name="f164" fmla="*/ f136 f68 1"/>
                <a:gd name="f165" fmla="*/ f137 f67 1"/>
                <a:gd name="f166" fmla="*/ f138 f68 1"/>
                <a:gd name="f167" fmla="*/ f139 f67 1"/>
                <a:gd name="f168" fmla="*/ f140 f68 1"/>
                <a:gd name="f169" fmla="*/ f141 f67 1"/>
                <a:gd name="f170" fmla="*/ f142 f68 1"/>
                <a:gd name="f171" fmla="*/ f143 f67 1"/>
                <a:gd name="f172" fmla="*/ f144 f68 1"/>
                <a:gd name="f173" fmla="*/ f145 f67 1"/>
                <a:gd name="f174" fmla="*/ f146 f68 1"/>
                <a:gd name="f175" fmla="*/ f147 f67 1"/>
                <a:gd name="f176" fmla="*/ f148 f68 1"/>
                <a:gd name="f177" fmla="*/ f149 f67 1"/>
                <a:gd name="f178" fmla="*/ f150 f68 1"/>
                <a:gd name="f179" fmla="*/ f151 f67 1"/>
                <a:gd name="f180" fmla="*/ f152 f68 1"/>
                <a:gd name="f181" fmla="*/ f153 f67 1"/>
                <a:gd name="f182" fmla="*/ f154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59" y="f160"/>
                </a:cxn>
                <a:cxn ang="f102">
                  <a:pos x="f161" y="f162"/>
                </a:cxn>
                <a:cxn ang="f102">
                  <a:pos x="f163" y="f164"/>
                </a:cxn>
                <a:cxn ang="f102">
                  <a:pos x="f165" y="f166"/>
                </a:cxn>
                <a:cxn ang="f102">
                  <a:pos x="f167" y="f168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74"/>
                </a:cxn>
                <a:cxn ang="f102">
                  <a:pos x="f175" y="f176"/>
                </a:cxn>
                <a:cxn ang="f102">
                  <a:pos x="f177" y="f178"/>
                </a:cxn>
                <a:cxn ang="f102">
                  <a:pos x="f179" y="f178"/>
                </a:cxn>
                <a:cxn ang="f102">
                  <a:pos x="f159" y="f180"/>
                </a:cxn>
                <a:cxn ang="f102">
                  <a:pos x="f181" y="f182"/>
                </a:cxn>
                <a:cxn ang="f102">
                  <a:pos x="f159" y="f160"/>
                </a:cxn>
              </a:cxnLst>
              <a:rect l="f155" t="f158" r="f156" b="f157"/>
              <a:pathLst>
                <a:path w="341" h="9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8"/>
                    <a:pt x="f39" y="f40"/>
                    <a:pt x="f5" y="f41"/>
                  </a:cubicBezTo>
                  <a:cubicBezTo>
                    <a:pt x="f5" y="f42"/>
                    <a:pt x="f39" y="f16"/>
                    <a:pt x="f37" y="f43"/>
                  </a:cubicBezTo>
                  <a:cubicBezTo>
                    <a:pt x="f44" y="f45"/>
                    <a:pt x="f16" y="f46"/>
                    <a:pt x="f35" y="f47"/>
                  </a:cubicBezTo>
                  <a:cubicBezTo>
                    <a:pt x="f48" y="f49"/>
                    <a:pt x="f50" y="f51"/>
                    <a:pt x="f52" y="f36"/>
                  </a:cubicBezTo>
                  <a:cubicBezTo>
                    <a:pt x="f53" y="f5"/>
                    <a:pt x="f54" y="f5"/>
                    <a:pt x="f55" y="f36"/>
                  </a:cubicBezTo>
                  <a:cubicBezTo>
                    <a:pt x="f56" y="f57"/>
                    <a:pt x="f58" y="f59"/>
                    <a:pt x="f8" y="f60"/>
                  </a:cubicBezTo>
                  <a:cubicBezTo>
                    <a:pt x="f61" y="f16"/>
                    <a:pt x="f6" y="f42"/>
                    <a:pt x="f61" y="f62"/>
                  </a:cubicBezTo>
                  <a:cubicBezTo>
                    <a:pt x="f63" y="f14"/>
                    <a:pt x="f64" y="f65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33BC5BB6-D98A-4C0C-9381-E3D5093F920F}"/>
                </a:ext>
              </a:extLst>
            </p:cNvPr>
            <p:cNvSpPr/>
            <p:nvPr/>
          </p:nvSpPr>
          <p:spPr>
            <a:xfrm>
              <a:off x="3437513" y="4485735"/>
              <a:ext cx="2645624" cy="2927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5"/>
                <a:gd name="f7" fmla="val 45"/>
                <a:gd name="f8" fmla="val 13"/>
                <a:gd name="f9" fmla="val 12"/>
                <a:gd name="f10" fmla="val 11"/>
                <a:gd name="f11" fmla="val 22"/>
                <a:gd name="f12" fmla="val 15"/>
                <a:gd name="f13" fmla="val 31"/>
                <a:gd name="f14" fmla="val 20"/>
                <a:gd name="f15" fmla="val 44"/>
                <a:gd name="f16" fmla="val 27"/>
                <a:gd name="f17" fmla="val 58"/>
                <a:gd name="f18" fmla="val 29"/>
                <a:gd name="f19" fmla="val 72"/>
                <a:gd name="f20" fmla="val 26"/>
                <a:gd name="f21" fmla="val 81"/>
                <a:gd name="f22" fmla="val 25"/>
                <a:gd name="f23" fmla="val 89"/>
                <a:gd name="f24" fmla="val 96"/>
                <a:gd name="f25" fmla="val 116"/>
                <a:gd name="f26" fmla="val 2"/>
                <a:gd name="f27" fmla="val 137"/>
                <a:gd name="f28" fmla="val 159"/>
                <a:gd name="f29" fmla="val 8"/>
                <a:gd name="f30" fmla="val 164"/>
                <a:gd name="f31" fmla="val 9"/>
                <a:gd name="f32" fmla="val 169"/>
                <a:gd name="f33" fmla="val 173"/>
                <a:gd name="f34" fmla="val 193"/>
                <a:gd name="f35" fmla="val 212"/>
                <a:gd name="f36" fmla="val 231"/>
                <a:gd name="f37" fmla="val 249"/>
                <a:gd name="f38" fmla="val 3"/>
                <a:gd name="f39" fmla="val 268"/>
                <a:gd name="f40" fmla="val 288"/>
                <a:gd name="f41" fmla="val 6"/>
                <a:gd name="f42" fmla="val 295"/>
                <a:gd name="f43" fmla="val 303"/>
                <a:gd name="f44" fmla="val 309"/>
                <a:gd name="f45" fmla="val 16"/>
                <a:gd name="f46" fmla="val 330"/>
                <a:gd name="f47" fmla="val 30"/>
                <a:gd name="f48" fmla="val 351"/>
                <a:gd name="f49" fmla="val 373"/>
                <a:gd name="f50" fmla="val 382"/>
                <a:gd name="f51" fmla="val 393"/>
                <a:gd name="f52" fmla="val 404"/>
                <a:gd name="f53" fmla="val 403"/>
                <a:gd name="f54" fmla="val 384"/>
                <a:gd name="f55" fmla="val 376"/>
                <a:gd name="f56" fmla="val 354"/>
                <a:gd name="f57" fmla="val 43"/>
                <a:gd name="f58" fmla="val 329"/>
                <a:gd name="f59" fmla="val 305"/>
                <a:gd name="f60" fmla="val 292"/>
                <a:gd name="f61" fmla="val 280"/>
                <a:gd name="f62" fmla="val 266"/>
                <a:gd name="f63" fmla="val 257"/>
                <a:gd name="f64" fmla="val 23"/>
                <a:gd name="f65" fmla="val 242"/>
                <a:gd name="f66" fmla="val 227"/>
                <a:gd name="f67" fmla="val 42"/>
                <a:gd name="f68" fmla="val 210"/>
                <a:gd name="f69" fmla="val 192"/>
                <a:gd name="f70" fmla="val 41"/>
                <a:gd name="f71" fmla="val 170"/>
                <a:gd name="f72" fmla="val 36"/>
                <a:gd name="f73" fmla="val 160"/>
                <a:gd name="f74" fmla="val 147"/>
                <a:gd name="f75" fmla="val 21"/>
                <a:gd name="f76" fmla="val 132"/>
                <a:gd name="f77" fmla="val 117"/>
                <a:gd name="f78" fmla="val 111"/>
                <a:gd name="f79" fmla="val 105"/>
                <a:gd name="f80" fmla="val 99"/>
                <a:gd name="f81" fmla="val 32"/>
                <a:gd name="f82" fmla="val 82"/>
                <a:gd name="f83" fmla="val 64"/>
                <a:gd name="f84" fmla="val 46"/>
                <a:gd name="f85" fmla="val 40"/>
                <a:gd name="f86" fmla="val 34"/>
                <a:gd name="f87" fmla="val 35"/>
                <a:gd name="f88" fmla="val 28"/>
                <a:gd name="f89" fmla="+- 0 0 -90"/>
                <a:gd name="f90" fmla="*/ f3 1 405"/>
                <a:gd name="f91" fmla="*/ f4 1 45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405"/>
                <a:gd name="f100" fmla="*/ f96 1 45"/>
                <a:gd name="f101" fmla="*/ 0 f97 1"/>
                <a:gd name="f102" fmla="*/ 13 f96 1"/>
                <a:gd name="f103" fmla="*/ 31 f97 1"/>
                <a:gd name="f104" fmla="*/ 20 f96 1"/>
                <a:gd name="f105" fmla="*/ 72 f97 1"/>
                <a:gd name="f106" fmla="*/ 26 f96 1"/>
                <a:gd name="f107" fmla="*/ 96 f97 1"/>
                <a:gd name="f108" fmla="*/ 15 f96 1"/>
                <a:gd name="f109" fmla="*/ 159 f97 1"/>
                <a:gd name="f110" fmla="*/ 8 f96 1"/>
                <a:gd name="f111" fmla="*/ 173 f97 1"/>
                <a:gd name="f112" fmla="*/ 231 f97 1"/>
                <a:gd name="f113" fmla="*/ 288 f97 1"/>
                <a:gd name="f114" fmla="*/ 6 f96 1"/>
                <a:gd name="f115" fmla="*/ 309 f97 1"/>
                <a:gd name="f116" fmla="*/ 16 f96 1"/>
                <a:gd name="f117" fmla="*/ 373 f97 1"/>
                <a:gd name="f118" fmla="*/ 405 f97 1"/>
                <a:gd name="f119" fmla="*/ 12 f96 1"/>
                <a:gd name="f120" fmla="*/ 403 f97 1"/>
                <a:gd name="f121" fmla="*/ 376 f97 1"/>
                <a:gd name="f122" fmla="*/ 305 f97 1"/>
                <a:gd name="f123" fmla="*/ 31 f96 1"/>
                <a:gd name="f124" fmla="*/ 266 f97 1"/>
                <a:gd name="f125" fmla="*/ 22 f96 1"/>
                <a:gd name="f126" fmla="*/ 242 f97 1"/>
                <a:gd name="f127" fmla="*/ 192 f97 1"/>
                <a:gd name="f128" fmla="*/ 43 f96 1"/>
                <a:gd name="f129" fmla="*/ 160 f97 1"/>
                <a:gd name="f130" fmla="*/ 30 f96 1"/>
                <a:gd name="f131" fmla="*/ 117 f97 1"/>
                <a:gd name="f132" fmla="*/ 23 f96 1"/>
                <a:gd name="f133" fmla="*/ 99 f97 1"/>
                <a:gd name="f134" fmla="*/ 32 f96 1"/>
                <a:gd name="f135" fmla="*/ 46 f97 1"/>
                <a:gd name="f136" fmla="*/ 36 f96 1"/>
                <a:gd name="f137" fmla="*/ 30 f97 1"/>
                <a:gd name="f138" fmla="*/ 28 f96 1"/>
                <a:gd name="f139" fmla="+- f98 0 f1"/>
                <a:gd name="f140" fmla="*/ f101 1 405"/>
                <a:gd name="f141" fmla="*/ f102 1 45"/>
                <a:gd name="f142" fmla="*/ f103 1 405"/>
                <a:gd name="f143" fmla="*/ f104 1 45"/>
                <a:gd name="f144" fmla="*/ f105 1 405"/>
                <a:gd name="f145" fmla="*/ f106 1 45"/>
                <a:gd name="f146" fmla="*/ f107 1 405"/>
                <a:gd name="f147" fmla="*/ f108 1 45"/>
                <a:gd name="f148" fmla="*/ f109 1 405"/>
                <a:gd name="f149" fmla="*/ f110 1 45"/>
                <a:gd name="f150" fmla="*/ f111 1 405"/>
                <a:gd name="f151" fmla="*/ f112 1 405"/>
                <a:gd name="f152" fmla="*/ f113 1 405"/>
                <a:gd name="f153" fmla="*/ f114 1 45"/>
                <a:gd name="f154" fmla="*/ f115 1 405"/>
                <a:gd name="f155" fmla="*/ f116 1 45"/>
                <a:gd name="f156" fmla="*/ f117 1 405"/>
                <a:gd name="f157" fmla="*/ f118 1 405"/>
                <a:gd name="f158" fmla="*/ f119 1 45"/>
                <a:gd name="f159" fmla="*/ f120 1 405"/>
                <a:gd name="f160" fmla="*/ f121 1 405"/>
                <a:gd name="f161" fmla="*/ f122 1 405"/>
                <a:gd name="f162" fmla="*/ f123 1 45"/>
                <a:gd name="f163" fmla="*/ f124 1 405"/>
                <a:gd name="f164" fmla="*/ f125 1 45"/>
                <a:gd name="f165" fmla="*/ f126 1 405"/>
                <a:gd name="f166" fmla="*/ f127 1 405"/>
                <a:gd name="f167" fmla="*/ f128 1 45"/>
                <a:gd name="f168" fmla="*/ f129 1 405"/>
                <a:gd name="f169" fmla="*/ f130 1 45"/>
                <a:gd name="f170" fmla="*/ f131 1 405"/>
                <a:gd name="f171" fmla="*/ f132 1 45"/>
                <a:gd name="f172" fmla="*/ f133 1 405"/>
                <a:gd name="f173" fmla="*/ f134 1 45"/>
                <a:gd name="f174" fmla="*/ f135 1 405"/>
                <a:gd name="f175" fmla="*/ f136 1 45"/>
                <a:gd name="f176" fmla="*/ f137 1 405"/>
                <a:gd name="f177" fmla="*/ f138 1 45"/>
                <a:gd name="f178" fmla="*/ 0 1 f99"/>
                <a:gd name="f179" fmla="*/ f93 1 f99"/>
                <a:gd name="f180" fmla="*/ 0 1 f100"/>
                <a:gd name="f181" fmla="*/ f94 1 f100"/>
                <a:gd name="f182" fmla="*/ f140 1 f99"/>
                <a:gd name="f183" fmla="*/ f141 1 f100"/>
                <a:gd name="f184" fmla="*/ f142 1 f99"/>
                <a:gd name="f185" fmla="*/ f143 1 f100"/>
                <a:gd name="f186" fmla="*/ f144 1 f99"/>
                <a:gd name="f187" fmla="*/ f145 1 f100"/>
                <a:gd name="f188" fmla="*/ f146 1 f99"/>
                <a:gd name="f189" fmla="*/ f147 1 f100"/>
                <a:gd name="f190" fmla="*/ f148 1 f99"/>
                <a:gd name="f191" fmla="*/ f149 1 f100"/>
                <a:gd name="f192" fmla="*/ f150 1 f99"/>
                <a:gd name="f193" fmla="*/ f151 1 f99"/>
                <a:gd name="f194" fmla="*/ f152 1 f99"/>
                <a:gd name="f195" fmla="*/ f153 1 f100"/>
                <a:gd name="f196" fmla="*/ f154 1 f99"/>
                <a:gd name="f197" fmla="*/ f155 1 f100"/>
                <a:gd name="f198" fmla="*/ f156 1 f99"/>
                <a:gd name="f199" fmla="*/ f157 1 f99"/>
                <a:gd name="f200" fmla="*/ f158 1 f100"/>
                <a:gd name="f201" fmla="*/ f159 1 f99"/>
                <a:gd name="f202" fmla="*/ f160 1 f99"/>
                <a:gd name="f203" fmla="*/ f161 1 f99"/>
                <a:gd name="f204" fmla="*/ f162 1 f100"/>
                <a:gd name="f205" fmla="*/ f163 1 f99"/>
                <a:gd name="f206" fmla="*/ f164 1 f100"/>
                <a:gd name="f207" fmla="*/ f165 1 f99"/>
                <a:gd name="f208" fmla="*/ f166 1 f99"/>
                <a:gd name="f209" fmla="*/ f167 1 f100"/>
                <a:gd name="f210" fmla="*/ f168 1 f99"/>
                <a:gd name="f211" fmla="*/ f169 1 f100"/>
                <a:gd name="f212" fmla="*/ f170 1 f99"/>
                <a:gd name="f213" fmla="*/ f171 1 f100"/>
                <a:gd name="f214" fmla="*/ f172 1 f99"/>
                <a:gd name="f215" fmla="*/ f173 1 f100"/>
                <a:gd name="f216" fmla="*/ f174 1 f99"/>
                <a:gd name="f217" fmla="*/ f175 1 f100"/>
                <a:gd name="f218" fmla="*/ f176 1 f99"/>
                <a:gd name="f219" fmla="*/ f177 1 f100"/>
                <a:gd name="f220" fmla="*/ f178 f90 1"/>
                <a:gd name="f221" fmla="*/ f179 f90 1"/>
                <a:gd name="f222" fmla="*/ f181 f91 1"/>
                <a:gd name="f223" fmla="*/ f180 f91 1"/>
                <a:gd name="f224" fmla="*/ f182 f90 1"/>
                <a:gd name="f225" fmla="*/ f183 f91 1"/>
                <a:gd name="f226" fmla="*/ f184 f90 1"/>
                <a:gd name="f227" fmla="*/ f185 f91 1"/>
                <a:gd name="f228" fmla="*/ f186 f90 1"/>
                <a:gd name="f229" fmla="*/ f187 f91 1"/>
                <a:gd name="f230" fmla="*/ f188 f90 1"/>
                <a:gd name="f231" fmla="*/ f189 f91 1"/>
                <a:gd name="f232" fmla="*/ f190 f90 1"/>
                <a:gd name="f233" fmla="*/ f191 f91 1"/>
                <a:gd name="f234" fmla="*/ f192 f90 1"/>
                <a:gd name="f235" fmla="*/ f193 f90 1"/>
                <a:gd name="f236" fmla="*/ f194 f90 1"/>
                <a:gd name="f237" fmla="*/ f195 f91 1"/>
                <a:gd name="f238" fmla="*/ f196 f90 1"/>
                <a:gd name="f239" fmla="*/ f197 f91 1"/>
                <a:gd name="f240" fmla="*/ f198 f90 1"/>
                <a:gd name="f241" fmla="*/ f199 f90 1"/>
                <a:gd name="f242" fmla="*/ f200 f91 1"/>
                <a:gd name="f243" fmla="*/ f201 f90 1"/>
                <a:gd name="f244" fmla="*/ f202 f90 1"/>
                <a:gd name="f245" fmla="*/ f203 f90 1"/>
                <a:gd name="f246" fmla="*/ f204 f91 1"/>
                <a:gd name="f247" fmla="*/ f205 f90 1"/>
                <a:gd name="f248" fmla="*/ f206 f91 1"/>
                <a:gd name="f249" fmla="*/ f207 f90 1"/>
                <a:gd name="f250" fmla="*/ f208 f90 1"/>
                <a:gd name="f251" fmla="*/ f209 f91 1"/>
                <a:gd name="f252" fmla="*/ f210 f90 1"/>
                <a:gd name="f253" fmla="*/ f211 f91 1"/>
                <a:gd name="f254" fmla="*/ f212 f90 1"/>
                <a:gd name="f255" fmla="*/ f213 f91 1"/>
                <a:gd name="f256" fmla="*/ f214 f90 1"/>
                <a:gd name="f257" fmla="*/ f215 f91 1"/>
                <a:gd name="f258" fmla="*/ f216 f90 1"/>
                <a:gd name="f259" fmla="*/ f217 f91 1"/>
                <a:gd name="f260" fmla="*/ f218 f90 1"/>
                <a:gd name="f261" fmla="*/ f219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4" y="f225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31"/>
                </a:cxn>
                <a:cxn ang="f139">
                  <a:pos x="f235" y="f231"/>
                </a:cxn>
                <a:cxn ang="f139">
                  <a:pos x="f236" y="f237"/>
                </a:cxn>
                <a:cxn ang="f139">
                  <a:pos x="f238" y="f239"/>
                </a:cxn>
                <a:cxn ang="f139">
                  <a:pos x="f240" y="f227"/>
                </a:cxn>
                <a:cxn ang="f139">
                  <a:pos x="f241" y="f242"/>
                </a:cxn>
                <a:cxn ang="f139">
                  <a:pos x="f243" y="f225"/>
                </a:cxn>
                <a:cxn ang="f139">
                  <a:pos x="f244" y="f229"/>
                </a:cxn>
                <a:cxn ang="f139">
                  <a:pos x="f245" y="f246"/>
                </a:cxn>
                <a:cxn ang="f139">
                  <a:pos x="f247" y="f248"/>
                </a:cxn>
                <a:cxn ang="f139">
                  <a:pos x="f249" y="f246"/>
                </a:cxn>
                <a:cxn ang="f139">
                  <a:pos x="f250" y="f251"/>
                </a:cxn>
                <a:cxn ang="f139">
                  <a:pos x="f252" y="f253"/>
                </a:cxn>
                <a:cxn ang="f139">
                  <a:pos x="f254" y="f255"/>
                </a:cxn>
                <a:cxn ang="f139">
                  <a:pos x="f256" y="f257"/>
                </a:cxn>
                <a:cxn ang="f139">
                  <a:pos x="f258" y="f259"/>
                </a:cxn>
                <a:cxn ang="f139">
                  <a:pos x="f260" y="f261"/>
                </a:cxn>
                <a:cxn ang="f139">
                  <a:pos x="f224" y="f225"/>
                </a:cxn>
              </a:cxnLst>
              <a:rect l="f220" t="f223" r="f221" b="f222"/>
              <a:pathLst>
                <a:path w="405" h="4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14"/>
                    <a:pt x="f24" y="f12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30" y="f31"/>
                    <a:pt x="f32" y="f9"/>
                    <a:pt x="f33" y="f12"/>
                  </a:cubicBezTo>
                  <a:cubicBezTo>
                    <a:pt x="f34" y="f20"/>
                    <a:pt x="f35" y="f16"/>
                    <a:pt x="f36" y="f12"/>
                  </a:cubicBezTo>
                  <a:cubicBezTo>
                    <a:pt x="f37" y="f38"/>
                    <a:pt x="f39" y="f5"/>
                    <a:pt x="f40" y="f41"/>
                  </a:cubicBezTo>
                  <a:cubicBezTo>
                    <a:pt x="f42" y="f29"/>
                    <a:pt x="f43" y="f10"/>
                    <a:pt x="f44" y="f45"/>
                  </a:cubicBezTo>
                  <a:cubicBezTo>
                    <a:pt x="f46" y="f47"/>
                    <a:pt x="f48" y="f13"/>
                    <a:pt x="f49" y="f14"/>
                  </a:cubicBezTo>
                  <a:cubicBezTo>
                    <a:pt x="f50" y="f12"/>
                    <a:pt x="f51" y="f10"/>
                    <a:pt x="f6" y="f9"/>
                  </a:cubicBezTo>
                  <a:cubicBezTo>
                    <a:pt x="f52" y="f8"/>
                    <a:pt x="f53" y="f8"/>
                    <a:pt x="f53" y="f8"/>
                  </a:cubicBezTo>
                  <a:cubicBezTo>
                    <a:pt x="f51" y="f12"/>
                    <a:pt x="f54" y="f14"/>
                    <a:pt x="f55" y="f20"/>
                  </a:cubicBezTo>
                  <a:cubicBezTo>
                    <a:pt x="f56" y="f57"/>
                    <a:pt x="f58" y="f15"/>
                    <a:pt x="f59" y="f13"/>
                  </a:cubicBezTo>
                  <a:cubicBezTo>
                    <a:pt x="f60" y="f22"/>
                    <a:pt x="f61" y="f14"/>
                    <a:pt x="f62" y="f11"/>
                  </a:cubicBezTo>
                  <a:cubicBezTo>
                    <a:pt x="f63" y="f64"/>
                    <a:pt x="f37" y="f20"/>
                    <a:pt x="f65" y="f13"/>
                  </a:cubicBezTo>
                  <a:cubicBezTo>
                    <a:pt x="f66" y="f67"/>
                    <a:pt x="f68" y="f7"/>
                    <a:pt x="f69" y="f57"/>
                  </a:cubicBezTo>
                  <a:cubicBezTo>
                    <a:pt x="f2" y="f70"/>
                    <a:pt x="f71" y="f72"/>
                    <a:pt x="f73" y="f47"/>
                  </a:cubicBezTo>
                  <a:cubicBezTo>
                    <a:pt x="f74" y="f75"/>
                    <a:pt x="f76" y="f14"/>
                    <a:pt x="f77" y="f64"/>
                  </a:cubicBezTo>
                  <a:cubicBezTo>
                    <a:pt x="f78" y="f22"/>
                    <a:pt x="f79" y="f18"/>
                    <a:pt x="f80" y="f81"/>
                  </a:cubicBezTo>
                  <a:cubicBezTo>
                    <a:pt x="f82" y="f70"/>
                    <a:pt x="f83" y="f67"/>
                    <a:pt x="f84" y="f72"/>
                  </a:cubicBezTo>
                  <a:cubicBezTo>
                    <a:pt x="f85" y="f86"/>
                    <a:pt x="f87" y="f13"/>
                    <a:pt x="f47" y="f88"/>
                  </a:cubicBezTo>
                  <a:cubicBezTo>
                    <a:pt x="f75" y="f75"/>
                    <a:pt x="f9" y="f12"/>
                    <a:pt x="f5" y="f8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F5A4F848-5064-145A-58D7-AC05B234E27B}"/>
                </a:ext>
              </a:extLst>
            </p:cNvPr>
            <p:cNvSpPr/>
            <p:nvPr/>
          </p:nvSpPr>
          <p:spPr>
            <a:xfrm>
              <a:off x="4096868" y="1974171"/>
              <a:ext cx="1324179" cy="142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22"/>
                <a:gd name="f8" fmla="val 6"/>
                <a:gd name="f9" fmla="val 15"/>
                <a:gd name="f10" fmla="val 32"/>
                <a:gd name="f11" fmla="val 79"/>
                <a:gd name="f12" fmla="val 125"/>
                <a:gd name="f13" fmla="val 171"/>
                <a:gd name="f14" fmla="val 187"/>
                <a:gd name="f15" fmla="val 197"/>
                <a:gd name="f16" fmla="val 7"/>
                <a:gd name="f17" fmla="val 135"/>
                <a:gd name="f18" fmla="val 67"/>
                <a:gd name="f19" fmla="+- 0 0 -90"/>
                <a:gd name="f20" fmla="*/ f3 1 203"/>
                <a:gd name="f21" fmla="*/ f4 1 2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03"/>
                <a:gd name="f30" fmla="*/ f26 1 22"/>
                <a:gd name="f31" fmla="*/ 0 f27 1"/>
                <a:gd name="f32" fmla="*/ 22 f26 1"/>
                <a:gd name="f33" fmla="*/ 32 f27 1"/>
                <a:gd name="f34" fmla="*/ 0 f26 1"/>
                <a:gd name="f35" fmla="*/ 171 f27 1"/>
                <a:gd name="f36" fmla="*/ 203 f27 1"/>
                <a:gd name="f37" fmla="+- f28 0 f1"/>
                <a:gd name="f38" fmla="*/ f31 1 203"/>
                <a:gd name="f39" fmla="*/ f32 1 22"/>
                <a:gd name="f40" fmla="*/ f33 1 203"/>
                <a:gd name="f41" fmla="*/ f34 1 22"/>
                <a:gd name="f42" fmla="*/ f35 1 203"/>
                <a:gd name="f43" fmla="*/ f36 1 20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59"/>
                </a:cxn>
                <a:cxn ang="f37">
                  <a:pos x="f58" y="f59"/>
                </a:cxn>
              </a:cxnLst>
              <a:rect l="f54" t="f57" r="f55" b="f56"/>
              <a:pathLst>
                <a:path w="203" h="22">
                  <a:moveTo>
                    <a:pt x="f5" y="f7"/>
                  </a:moveTo>
                  <a:cubicBezTo>
                    <a:pt x="f8" y="f8"/>
                    <a:pt x="f9" y="f5"/>
                    <a:pt x="f10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14" y="f5"/>
                    <a:pt x="f15" y="f16"/>
                    <a:pt x="f6" y="f7"/>
                  </a:cubicBezTo>
                  <a:cubicBezTo>
                    <a:pt x="f17" y="f7"/>
                    <a:pt x="f18" y="f7"/>
                    <a:pt x="f5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041DEAB6-A2EC-F456-71EB-9FED8ECA551A}"/>
                </a:ext>
              </a:extLst>
            </p:cNvPr>
            <p:cNvSpPr/>
            <p:nvPr/>
          </p:nvSpPr>
          <p:spPr>
            <a:xfrm>
              <a:off x="4605750" y="1582936"/>
              <a:ext cx="306424" cy="3173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9"/>
                <a:gd name="f8" fmla="val 3"/>
                <a:gd name="f9" fmla="val 17"/>
                <a:gd name="f10" fmla="val 30"/>
                <a:gd name="f11" fmla="val 44"/>
                <a:gd name="f12" fmla="val 45"/>
                <a:gd name="f13" fmla="val 16"/>
                <a:gd name="f14" fmla="val 46"/>
                <a:gd name="f15" fmla="val 32"/>
                <a:gd name="f16" fmla="val 31"/>
                <a:gd name="f17" fmla="val 1"/>
                <a:gd name="f18" fmla="val 33"/>
                <a:gd name="f19" fmla="val 2"/>
                <a:gd name="f20" fmla="+- 0 0 -90"/>
                <a:gd name="f21" fmla="*/ f3 1 47"/>
                <a:gd name="f22" fmla="*/ f4 1 4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47"/>
                <a:gd name="f31" fmla="*/ f27 1 49"/>
                <a:gd name="f32" fmla="*/ 3 f28 1"/>
                <a:gd name="f33" fmla="*/ 0 f27 1"/>
                <a:gd name="f34" fmla="*/ 44 f28 1"/>
                <a:gd name="f35" fmla="*/ 47 f28 1"/>
                <a:gd name="f36" fmla="*/ 49 f27 1"/>
                <a:gd name="f37" fmla="*/ 0 f28 1"/>
                <a:gd name="f38" fmla="+- f29 0 f1"/>
                <a:gd name="f39" fmla="*/ f32 1 47"/>
                <a:gd name="f40" fmla="*/ f33 1 49"/>
                <a:gd name="f41" fmla="*/ f34 1 47"/>
                <a:gd name="f42" fmla="*/ f35 1 47"/>
                <a:gd name="f43" fmla="*/ f36 1 49"/>
                <a:gd name="f44" fmla="*/ f37 1 4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0"/>
                <a:gd name="f53" fmla="*/ f43 1 f31"/>
                <a:gd name="f54" fmla="*/ f44 1 f30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1 1"/>
                <a:gd name="f63" fmla="*/ f53 f22 1"/>
                <a:gd name="f64" fmla="*/ f5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0"/>
                </a:cxn>
                <a:cxn ang="f38">
                  <a:pos x="f62" y="f63"/>
                </a:cxn>
                <a:cxn ang="f38">
                  <a:pos x="f64" y="f63"/>
                </a:cxn>
                <a:cxn ang="f38">
                  <a:pos x="f59" y="f60"/>
                </a:cxn>
              </a:cxnLst>
              <a:rect l="f55" t="f58" r="f56" b="f57"/>
              <a:pathLst>
                <a:path w="47" h="4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7"/>
                  </a:cubicBezTo>
                  <a:cubicBezTo>
                    <a:pt x="f16" y="f7"/>
                    <a:pt x="f13" y="f7"/>
                    <a:pt x="f5" y="f7"/>
                  </a:cubicBezTo>
                  <a:cubicBezTo>
                    <a:pt x="f17" y="f18"/>
                    <a:pt x="f19" y="f13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5" name="Freeform 21">
            <a:extLst>
              <a:ext uri="{FF2B5EF4-FFF2-40B4-BE49-F238E27FC236}">
                <a16:creationId xmlns:a16="http://schemas.microsoft.com/office/drawing/2014/main" id="{E6255713-F7CB-887E-2D75-D221D9D80368}"/>
              </a:ext>
            </a:extLst>
          </p:cNvPr>
          <p:cNvSpPr/>
          <p:nvPr/>
        </p:nvSpPr>
        <p:spPr>
          <a:xfrm>
            <a:off x="2036761" y="3713158"/>
            <a:ext cx="1422404" cy="342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20"/>
              <a:gd name="f7" fmla="val 246"/>
              <a:gd name="f8" fmla="val 161"/>
              <a:gd name="f9" fmla="val 1010"/>
              <a:gd name="f10" fmla="val 186"/>
              <a:gd name="f11" fmla="val 1001"/>
              <a:gd name="f12" fmla="val 210"/>
              <a:gd name="f13" fmla="val 992"/>
              <a:gd name="f14" fmla="val 233"/>
              <a:gd name="f15" fmla="val 987"/>
              <a:gd name="f16" fmla="val 973"/>
              <a:gd name="f17" fmla="val 691"/>
              <a:gd name="f18" fmla="val 409"/>
              <a:gd name="f19" fmla="val 127"/>
              <a:gd name="f20" fmla="val 120"/>
              <a:gd name="f21" fmla="val 116"/>
              <a:gd name="f22" fmla="val 244"/>
              <a:gd name="f23" fmla="val 112"/>
              <a:gd name="f24" fmla="val 238"/>
              <a:gd name="f25" fmla="val 76"/>
              <a:gd name="f26" fmla="val 40"/>
              <a:gd name="f27" fmla="val 134"/>
              <a:gd name="f28" fmla="val 4"/>
              <a:gd name="f29" fmla="val 83"/>
              <a:gd name="f30" fmla="val 3"/>
              <a:gd name="f31" fmla="val 81"/>
              <a:gd name="f32" fmla="val 2"/>
              <a:gd name="f33" fmla="val 79"/>
              <a:gd name="f34" fmla="val 10"/>
              <a:gd name="f35" fmla="val 77"/>
              <a:gd name="f36" fmla="val 19"/>
              <a:gd name="f37" fmla="val 28"/>
              <a:gd name="f38" fmla="val 78"/>
              <a:gd name="f39" fmla="val 84"/>
              <a:gd name="f40" fmla="val 140"/>
              <a:gd name="f41" fmla="val 88"/>
              <a:gd name="f42" fmla="val 196"/>
              <a:gd name="f43" fmla="val 92"/>
              <a:gd name="f44" fmla="val 208"/>
              <a:gd name="f45" fmla="val 93"/>
              <a:gd name="f46" fmla="val 219"/>
              <a:gd name="f47" fmla="val 94"/>
              <a:gd name="f48" fmla="val 230"/>
              <a:gd name="f49" fmla="val 95"/>
              <a:gd name="f50" fmla="val 234"/>
              <a:gd name="f51" fmla="val 96"/>
              <a:gd name="f52" fmla="val 237"/>
              <a:gd name="f53" fmla="val 239"/>
              <a:gd name="f54" fmla="val 91"/>
              <a:gd name="f55" fmla="val 245"/>
              <a:gd name="f56" fmla="val 255"/>
              <a:gd name="f57" fmla="val 267"/>
              <a:gd name="f58" fmla="val 313"/>
              <a:gd name="f59" fmla="val 359"/>
              <a:gd name="f60" fmla="val 405"/>
              <a:gd name="f61" fmla="val 89"/>
              <a:gd name="f62" fmla="val 437"/>
              <a:gd name="f63" fmla="val 469"/>
              <a:gd name="f64" fmla="val 501"/>
              <a:gd name="f65" fmla="val 100"/>
              <a:gd name="f66" fmla="val 502"/>
              <a:gd name="f67" fmla="val 504"/>
              <a:gd name="f68" fmla="val 505"/>
              <a:gd name="f69" fmla="val 99"/>
              <a:gd name="f70" fmla="val 489"/>
              <a:gd name="f71" fmla="val 97"/>
              <a:gd name="f72" fmla="val 472"/>
              <a:gd name="f73" fmla="val 456"/>
              <a:gd name="f74" fmla="val 412"/>
              <a:gd name="f75" fmla="val 86"/>
              <a:gd name="f76" fmla="val 368"/>
              <a:gd name="f77" fmla="val 80"/>
              <a:gd name="f78" fmla="val 325"/>
              <a:gd name="f79" fmla="val 75"/>
              <a:gd name="f80" fmla="val 307"/>
              <a:gd name="f81" fmla="val 73"/>
              <a:gd name="f82" fmla="val 290"/>
              <a:gd name="f83" fmla="val 273"/>
              <a:gd name="f84" fmla="val 268"/>
              <a:gd name="f85" fmla="val 263"/>
              <a:gd name="f86" fmla="val 256"/>
              <a:gd name="f87" fmla="val 261"/>
              <a:gd name="f88" fmla="val 67"/>
              <a:gd name="f89" fmla="val 265"/>
              <a:gd name="f90" fmla="val 62"/>
              <a:gd name="f91" fmla="val 270"/>
              <a:gd name="f92" fmla="val 58"/>
              <a:gd name="f93" fmla="val 271"/>
              <a:gd name="f94" fmla="val 56"/>
              <a:gd name="f95" fmla="val 274"/>
              <a:gd name="f96" fmla="val 276"/>
              <a:gd name="f97" fmla="val 338"/>
              <a:gd name="f98" fmla="val 55"/>
              <a:gd name="f99" fmla="val 369"/>
              <a:gd name="f100" fmla="val 387"/>
              <a:gd name="f101" fmla="val 60"/>
              <a:gd name="f102" fmla="val 422"/>
              <a:gd name="f103" fmla="val 63"/>
              <a:gd name="f104" fmla="val 474"/>
              <a:gd name="f105" fmla="val 70"/>
              <a:gd name="f106" fmla="val 525"/>
              <a:gd name="f107" fmla="val 577"/>
              <a:gd name="f108" fmla="val 606"/>
              <a:gd name="f109" fmla="val 635"/>
              <a:gd name="f110" fmla="val 665"/>
              <a:gd name="f111" fmla="val 667"/>
              <a:gd name="f112" fmla="val 669"/>
              <a:gd name="f113" fmla="val 671"/>
              <a:gd name="f114" fmla="val 632"/>
              <a:gd name="f115" fmla="val 90"/>
              <a:gd name="f116" fmla="val 593"/>
              <a:gd name="f117" fmla="val 554"/>
              <a:gd name="f118" fmla="val 494"/>
              <a:gd name="f119" fmla="val 69"/>
              <a:gd name="f120" fmla="val 434"/>
              <a:gd name="f121" fmla="val 59"/>
              <a:gd name="f122" fmla="val 374"/>
              <a:gd name="f123" fmla="val 50"/>
              <a:gd name="f124" fmla="val 356"/>
              <a:gd name="f125" fmla="val 48"/>
              <a:gd name="f126" fmla="val 337"/>
              <a:gd name="f127" fmla="val 49"/>
              <a:gd name="f128" fmla="val 318"/>
              <a:gd name="f129" fmla="val 305"/>
              <a:gd name="f130" fmla="val 292"/>
              <a:gd name="f131" fmla="val 277"/>
              <a:gd name="f132" fmla="val 284"/>
              <a:gd name="f133" fmla="val 41"/>
              <a:gd name="f134" fmla="val 34"/>
              <a:gd name="f135" fmla="val 296"/>
              <a:gd name="f136" fmla="val 297"/>
              <a:gd name="f137" fmla="val 27"/>
              <a:gd name="f138" fmla="val 300"/>
              <a:gd name="f139" fmla="val 302"/>
              <a:gd name="f140" fmla="val 322"/>
              <a:gd name="f141" fmla="val 343"/>
              <a:gd name="f142" fmla="val 363"/>
              <a:gd name="f143" fmla="val 370"/>
              <a:gd name="f144" fmla="val 26"/>
              <a:gd name="f145" fmla="val 373"/>
              <a:gd name="f146" fmla="val 23"/>
              <a:gd name="f147" fmla="val 378"/>
              <a:gd name="f148" fmla="val 17"/>
              <a:gd name="f149" fmla="val 383"/>
              <a:gd name="f150" fmla="val 13"/>
              <a:gd name="f151" fmla="val 7"/>
              <a:gd name="f152" fmla="val 391"/>
              <a:gd name="f153" fmla="val 1"/>
              <a:gd name="f154" fmla="val 396"/>
              <a:gd name="f155" fmla="val 403"/>
              <a:gd name="f156" fmla="val 466"/>
              <a:gd name="f157" fmla="val 9"/>
              <a:gd name="f158" fmla="val 531"/>
              <a:gd name="f159" fmla="val 595"/>
              <a:gd name="f160" fmla="val 25"/>
              <a:gd name="f161" fmla="val 653"/>
              <a:gd name="f162" fmla="val 32"/>
              <a:gd name="f163" fmla="val 710"/>
              <a:gd name="f164" fmla="val 768"/>
              <a:gd name="f165" fmla="val 47"/>
              <a:gd name="f166" fmla="val 777"/>
              <a:gd name="f167" fmla="val 783"/>
              <a:gd name="f168" fmla="val 787"/>
              <a:gd name="f169" fmla="val 793"/>
              <a:gd name="f170" fmla="val 68"/>
              <a:gd name="f171" fmla="val 800"/>
              <a:gd name="f172" fmla="val 806"/>
              <a:gd name="f173" fmla="val 808"/>
              <a:gd name="f174" fmla="val 811"/>
              <a:gd name="f175" fmla="val 814"/>
              <a:gd name="f176" fmla="val 858"/>
              <a:gd name="f177" fmla="val 902"/>
              <a:gd name="f178" fmla="val 102"/>
              <a:gd name="f179" fmla="val 946"/>
              <a:gd name="f180" fmla="val 108"/>
              <a:gd name="f181" fmla="val 949"/>
              <a:gd name="f182" fmla="val 952"/>
              <a:gd name="f183" fmla="val 111"/>
              <a:gd name="f184" fmla="val 954"/>
              <a:gd name="f185" fmla="val 113"/>
              <a:gd name="f186" fmla="val 964"/>
              <a:gd name="f187" fmla="val 126"/>
              <a:gd name="f188" fmla="val 972"/>
              <a:gd name="f189" fmla="val 982"/>
              <a:gd name="f190" fmla="val 154"/>
              <a:gd name="f191" fmla="val 984"/>
              <a:gd name="f192" fmla="val 156"/>
              <a:gd name="f193" fmla="val 158"/>
              <a:gd name="f194" fmla="val 990"/>
              <a:gd name="f195" fmla="val 1000"/>
              <a:gd name="f196" fmla="val 160"/>
              <a:gd name="f197" fmla="val 571"/>
              <a:gd name="f198" fmla="val 169"/>
              <a:gd name="f199" fmla="val 564"/>
              <a:gd name="f200" fmla="val 558"/>
              <a:gd name="f201" fmla="val 175"/>
              <a:gd name="f202" fmla="val 181"/>
              <a:gd name="f203" fmla="val 559"/>
              <a:gd name="f204" fmla="val 188"/>
              <a:gd name="f205" fmla="val 565"/>
              <a:gd name="f206" fmla="val 194"/>
              <a:gd name="f207" fmla="val 578"/>
              <a:gd name="f208" fmla="val 583"/>
              <a:gd name="f209" fmla="val 174"/>
              <a:gd name="f210" fmla="val 664"/>
              <a:gd name="f211" fmla="val 658"/>
              <a:gd name="f212" fmla="val 651"/>
              <a:gd name="f213" fmla="val 644"/>
              <a:gd name="f214" fmla="val 639"/>
              <a:gd name="f215" fmla="val 645"/>
              <a:gd name="f216" fmla="val 490"/>
              <a:gd name="f217" fmla="val 483"/>
              <a:gd name="f218" fmla="val 478"/>
              <a:gd name="f219" fmla="val 479"/>
              <a:gd name="f220" fmla="val 484"/>
              <a:gd name="f221" fmla="val 491"/>
              <a:gd name="f222" fmla="val 498"/>
              <a:gd name="f223" fmla="val 193"/>
              <a:gd name="f224" fmla="val 503"/>
              <a:gd name="f225" fmla="val 187"/>
              <a:gd name="f226" fmla="val 497"/>
              <a:gd name="f227" fmla="+- 0 0 -90"/>
              <a:gd name="f228" fmla="*/ f3 1 1020"/>
              <a:gd name="f229" fmla="*/ f4 1 246"/>
              <a:gd name="f230" fmla="val f5"/>
              <a:gd name="f231" fmla="val f6"/>
              <a:gd name="f232" fmla="val f7"/>
              <a:gd name="f233" fmla="*/ f227 f0 1"/>
              <a:gd name="f234" fmla="+- f232 0 f230"/>
              <a:gd name="f235" fmla="+- f231 0 f230"/>
              <a:gd name="f236" fmla="*/ f233 1 f2"/>
              <a:gd name="f237" fmla="*/ f235 1 1020"/>
              <a:gd name="f238" fmla="*/ f234 1 246"/>
              <a:gd name="f239" fmla="*/ 1020 f235 1"/>
              <a:gd name="f240" fmla="*/ 161 f234 1"/>
              <a:gd name="f241" fmla="*/ 992 f235 1"/>
              <a:gd name="f242" fmla="*/ 233 f234 1"/>
              <a:gd name="f243" fmla="*/ 973 f235 1"/>
              <a:gd name="f244" fmla="*/ 246 f234 1"/>
              <a:gd name="f245" fmla="*/ 127 f235 1"/>
              <a:gd name="f246" fmla="*/ 112 f235 1"/>
              <a:gd name="f247" fmla="*/ 238 f234 1"/>
              <a:gd name="f248" fmla="*/ 4 f235 1"/>
              <a:gd name="f249" fmla="*/ 83 f234 1"/>
              <a:gd name="f250" fmla="*/ 0 f235 1"/>
              <a:gd name="f251" fmla="*/ 76 f234 1"/>
              <a:gd name="f252" fmla="*/ 28 f235 1"/>
              <a:gd name="f253" fmla="*/ 78 f234 1"/>
              <a:gd name="f254" fmla="*/ 196 f235 1"/>
              <a:gd name="f255" fmla="*/ 92 f234 1"/>
              <a:gd name="f256" fmla="*/ 230 f235 1"/>
              <a:gd name="f257" fmla="*/ 95 f234 1"/>
              <a:gd name="f258" fmla="*/ 239 f235 1"/>
              <a:gd name="f259" fmla="*/ 91 f234 1"/>
              <a:gd name="f260" fmla="*/ 267 f235 1"/>
              <a:gd name="f261" fmla="*/ 79 f234 1"/>
              <a:gd name="f262" fmla="*/ 405 f235 1"/>
              <a:gd name="f263" fmla="*/ 89 f234 1"/>
              <a:gd name="f264" fmla="*/ 501 f235 1"/>
              <a:gd name="f265" fmla="*/ 100 f234 1"/>
              <a:gd name="f266" fmla="*/ 505 f235 1"/>
              <a:gd name="f267" fmla="*/ 99 f234 1"/>
              <a:gd name="f268" fmla="*/ 456 f235 1"/>
              <a:gd name="f269" fmla="*/ 325 f235 1"/>
              <a:gd name="f270" fmla="*/ 75 f234 1"/>
              <a:gd name="f271" fmla="*/ 273 f235 1"/>
              <a:gd name="f272" fmla="*/ 73 f234 1"/>
              <a:gd name="f273" fmla="*/ 256 f235 1"/>
              <a:gd name="f274" fmla="*/ 270 f235 1"/>
              <a:gd name="f275" fmla="*/ 58 f234 1"/>
              <a:gd name="f276" fmla="*/ 276 f235 1"/>
              <a:gd name="f277" fmla="*/ 56 f234 1"/>
              <a:gd name="f278" fmla="*/ 369 f235 1"/>
              <a:gd name="f279" fmla="*/ 422 f235 1"/>
              <a:gd name="f280" fmla="*/ 63 f234 1"/>
              <a:gd name="f281" fmla="*/ 577 f235 1"/>
              <a:gd name="f282" fmla="*/ 84 f234 1"/>
              <a:gd name="f283" fmla="*/ 665 f235 1"/>
              <a:gd name="f284" fmla="*/ 97 f234 1"/>
              <a:gd name="f285" fmla="*/ 671 f235 1"/>
              <a:gd name="f286" fmla="*/ 96 f234 1"/>
              <a:gd name="f287" fmla="*/ 554 f235 1"/>
              <a:gd name="f288" fmla="*/ 374 f235 1"/>
              <a:gd name="f289" fmla="*/ 50 f234 1"/>
              <a:gd name="f290" fmla="*/ 318 f235 1"/>
              <a:gd name="f291" fmla="*/ 49 f234 1"/>
              <a:gd name="f292" fmla="*/ 277 f235 1"/>
              <a:gd name="f293" fmla="*/ 296 f235 1"/>
              <a:gd name="f294" fmla="*/ 28 f234 1"/>
              <a:gd name="f295" fmla="*/ 302 f235 1"/>
              <a:gd name="f296" fmla="*/ 27 f234 1"/>
              <a:gd name="f297" fmla="*/ 363 f235 1"/>
              <a:gd name="f298" fmla="*/ 373 f235 1"/>
              <a:gd name="f299" fmla="*/ 23 f234 1"/>
              <a:gd name="f300" fmla="*/ 387 f235 1"/>
              <a:gd name="f301" fmla="*/ 7 f234 1"/>
              <a:gd name="f302" fmla="*/ 403 f235 1"/>
              <a:gd name="f303" fmla="*/ 1 f234 1"/>
              <a:gd name="f304" fmla="*/ 595 f235 1"/>
              <a:gd name="f305" fmla="*/ 25 f234 1"/>
              <a:gd name="f306" fmla="*/ 768 f235 1"/>
              <a:gd name="f307" fmla="*/ 47 f234 1"/>
              <a:gd name="f308" fmla="*/ 787 f235 1"/>
              <a:gd name="f309" fmla="*/ 806 f235 1"/>
              <a:gd name="f310" fmla="*/ 86 f234 1"/>
              <a:gd name="f311" fmla="*/ 814 f235 1"/>
              <a:gd name="f312" fmla="*/ 946 f235 1"/>
              <a:gd name="f313" fmla="*/ 108 f234 1"/>
              <a:gd name="f314" fmla="*/ 954 f235 1"/>
              <a:gd name="f315" fmla="*/ 113 f234 1"/>
              <a:gd name="f316" fmla="*/ 982 f235 1"/>
              <a:gd name="f317" fmla="*/ 154 f234 1"/>
              <a:gd name="f318" fmla="*/ 990 f235 1"/>
              <a:gd name="f319" fmla="*/ 158 f234 1"/>
              <a:gd name="f320" fmla="*/ 571 f235 1"/>
              <a:gd name="f321" fmla="*/ 169 f234 1"/>
              <a:gd name="f322" fmla="*/ 558 f235 1"/>
              <a:gd name="f323" fmla="*/ 181 f234 1"/>
              <a:gd name="f324" fmla="*/ 194 f234 1"/>
              <a:gd name="f325" fmla="*/ 583 f235 1"/>
              <a:gd name="f326" fmla="*/ 664 f235 1"/>
              <a:gd name="f327" fmla="*/ 651 f235 1"/>
              <a:gd name="f328" fmla="*/ 639 f235 1"/>
              <a:gd name="f329" fmla="*/ 490 f235 1"/>
              <a:gd name="f330" fmla="*/ 478 f235 1"/>
              <a:gd name="f331" fmla="*/ 491 f235 1"/>
              <a:gd name="f332" fmla="*/ 503 f235 1"/>
              <a:gd name="f333" fmla="+- f236 0 f1"/>
              <a:gd name="f334" fmla="*/ f239 1 1020"/>
              <a:gd name="f335" fmla="*/ f240 1 246"/>
              <a:gd name="f336" fmla="*/ f241 1 1020"/>
              <a:gd name="f337" fmla="*/ f242 1 246"/>
              <a:gd name="f338" fmla="*/ f243 1 1020"/>
              <a:gd name="f339" fmla="*/ f244 1 246"/>
              <a:gd name="f340" fmla="*/ f245 1 1020"/>
              <a:gd name="f341" fmla="*/ f246 1 1020"/>
              <a:gd name="f342" fmla="*/ f247 1 246"/>
              <a:gd name="f343" fmla="*/ f248 1 1020"/>
              <a:gd name="f344" fmla="*/ f249 1 246"/>
              <a:gd name="f345" fmla="*/ f250 1 1020"/>
              <a:gd name="f346" fmla="*/ f251 1 246"/>
              <a:gd name="f347" fmla="*/ f252 1 1020"/>
              <a:gd name="f348" fmla="*/ f253 1 246"/>
              <a:gd name="f349" fmla="*/ f254 1 1020"/>
              <a:gd name="f350" fmla="*/ f255 1 246"/>
              <a:gd name="f351" fmla="*/ f256 1 1020"/>
              <a:gd name="f352" fmla="*/ f257 1 246"/>
              <a:gd name="f353" fmla="*/ f258 1 1020"/>
              <a:gd name="f354" fmla="*/ f259 1 246"/>
              <a:gd name="f355" fmla="*/ f260 1 1020"/>
              <a:gd name="f356" fmla="*/ f261 1 246"/>
              <a:gd name="f357" fmla="*/ f262 1 1020"/>
              <a:gd name="f358" fmla="*/ f263 1 246"/>
              <a:gd name="f359" fmla="*/ f264 1 1020"/>
              <a:gd name="f360" fmla="*/ f265 1 246"/>
              <a:gd name="f361" fmla="*/ f266 1 1020"/>
              <a:gd name="f362" fmla="*/ f267 1 246"/>
              <a:gd name="f363" fmla="*/ f268 1 1020"/>
              <a:gd name="f364" fmla="*/ f269 1 1020"/>
              <a:gd name="f365" fmla="*/ f270 1 246"/>
              <a:gd name="f366" fmla="*/ f271 1 1020"/>
              <a:gd name="f367" fmla="*/ f272 1 246"/>
              <a:gd name="f368" fmla="*/ f273 1 1020"/>
              <a:gd name="f369" fmla="*/ f274 1 1020"/>
              <a:gd name="f370" fmla="*/ f275 1 246"/>
              <a:gd name="f371" fmla="*/ f276 1 1020"/>
              <a:gd name="f372" fmla="*/ f277 1 246"/>
              <a:gd name="f373" fmla="*/ f278 1 1020"/>
              <a:gd name="f374" fmla="*/ f279 1 1020"/>
              <a:gd name="f375" fmla="*/ f280 1 246"/>
              <a:gd name="f376" fmla="*/ f281 1 1020"/>
              <a:gd name="f377" fmla="*/ f282 1 246"/>
              <a:gd name="f378" fmla="*/ f283 1 1020"/>
              <a:gd name="f379" fmla="*/ f284 1 246"/>
              <a:gd name="f380" fmla="*/ f285 1 1020"/>
              <a:gd name="f381" fmla="*/ f286 1 246"/>
              <a:gd name="f382" fmla="*/ f287 1 1020"/>
              <a:gd name="f383" fmla="*/ f288 1 1020"/>
              <a:gd name="f384" fmla="*/ f289 1 246"/>
              <a:gd name="f385" fmla="*/ f290 1 1020"/>
              <a:gd name="f386" fmla="*/ f291 1 246"/>
              <a:gd name="f387" fmla="*/ f292 1 1020"/>
              <a:gd name="f388" fmla="*/ f293 1 1020"/>
              <a:gd name="f389" fmla="*/ f294 1 246"/>
              <a:gd name="f390" fmla="*/ f295 1 1020"/>
              <a:gd name="f391" fmla="*/ f296 1 246"/>
              <a:gd name="f392" fmla="*/ f297 1 1020"/>
              <a:gd name="f393" fmla="*/ f298 1 1020"/>
              <a:gd name="f394" fmla="*/ f299 1 246"/>
              <a:gd name="f395" fmla="*/ f300 1 1020"/>
              <a:gd name="f396" fmla="*/ f301 1 246"/>
              <a:gd name="f397" fmla="*/ f302 1 1020"/>
              <a:gd name="f398" fmla="*/ f303 1 246"/>
              <a:gd name="f399" fmla="*/ f304 1 1020"/>
              <a:gd name="f400" fmla="*/ f305 1 246"/>
              <a:gd name="f401" fmla="*/ f306 1 1020"/>
              <a:gd name="f402" fmla="*/ f307 1 246"/>
              <a:gd name="f403" fmla="*/ f308 1 1020"/>
              <a:gd name="f404" fmla="*/ f309 1 1020"/>
              <a:gd name="f405" fmla="*/ f310 1 246"/>
              <a:gd name="f406" fmla="*/ f311 1 1020"/>
              <a:gd name="f407" fmla="*/ f312 1 1020"/>
              <a:gd name="f408" fmla="*/ f313 1 246"/>
              <a:gd name="f409" fmla="*/ f314 1 1020"/>
              <a:gd name="f410" fmla="*/ f315 1 246"/>
              <a:gd name="f411" fmla="*/ f316 1 1020"/>
              <a:gd name="f412" fmla="*/ f317 1 246"/>
              <a:gd name="f413" fmla="*/ f318 1 1020"/>
              <a:gd name="f414" fmla="*/ f319 1 246"/>
              <a:gd name="f415" fmla="*/ f320 1 1020"/>
              <a:gd name="f416" fmla="*/ f321 1 246"/>
              <a:gd name="f417" fmla="*/ f322 1 1020"/>
              <a:gd name="f418" fmla="*/ f323 1 246"/>
              <a:gd name="f419" fmla="*/ f324 1 246"/>
              <a:gd name="f420" fmla="*/ f325 1 1020"/>
              <a:gd name="f421" fmla="*/ f326 1 1020"/>
              <a:gd name="f422" fmla="*/ f327 1 1020"/>
              <a:gd name="f423" fmla="*/ f328 1 1020"/>
              <a:gd name="f424" fmla="*/ f329 1 1020"/>
              <a:gd name="f425" fmla="*/ f330 1 1020"/>
              <a:gd name="f426" fmla="*/ f331 1 1020"/>
              <a:gd name="f427" fmla="*/ f332 1 1020"/>
              <a:gd name="f428" fmla="*/ 0 1 f237"/>
              <a:gd name="f429" fmla="*/ f231 1 f237"/>
              <a:gd name="f430" fmla="*/ 0 1 f238"/>
              <a:gd name="f431" fmla="*/ f232 1 f238"/>
              <a:gd name="f432" fmla="*/ f334 1 f237"/>
              <a:gd name="f433" fmla="*/ f335 1 f238"/>
              <a:gd name="f434" fmla="*/ f336 1 f237"/>
              <a:gd name="f435" fmla="*/ f337 1 f238"/>
              <a:gd name="f436" fmla="*/ f338 1 f237"/>
              <a:gd name="f437" fmla="*/ f339 1 f238"/>
              <a:gd name="f438" fmla="*/ f340 1 f237"/>
              <a:gd name="f439" fmla="*/ f341 1 f237"/>
              <a:gd name="f440" fmla="*/ f342 1 f238"/>
              <a:gd name="f441" fmla="*/ f343 1 f237"/>
              <a:gd name="f442" fmla="*/ f344 1 f238"/>
              <a:gd name="f443" fmla="*/ f345 1 f237"/>
              <a:gd name="f444" fmla="*/ f346 1 f238"/>
              <a:gd name="f445" fmla="*/ f347 1 f237"/>
              <a:gd name="f446" fmla="*/ f348 1 f238"/>
              <a:gd name="f447" fmla="*/ f349 1 f237"/>
              <a:gd name="f448" fmla="*/ f350 1 f238"/>
              <a:gd name="f449" fmla="*/ f351 1 f237"/>
              <a:gd name="f450" fmla="*/ f352 1 f238"/>
              <a:gd name="f451" fmla="*/ f353 1 f237"/>
              <a:gd name="f452" fmla="*/ f354 1 f238"/>
              <a:gd name="f453" fmla="*/ f355 1 f237"/>
              <a:gd name="f454" fmla="*/ f356 1 f238"/>
              <a:gd name="f455" fmla="*/ f357 1 f237"/>
              <a:gd name="f456" fmla="*/ f358 1 f238"/>
              <a:gd name="f457" fmla="*/ f359 1 f237"/>
              <a:gd name="f458" fmla="*/ f360 1 f238"/>
              <a:gd name="f459" fmla="*/ f361 1 f237"/>
              <a:gd name="f460" fmla="*/ f362 1 f238"/>
              <a:gd name="f461" fmla="*/ f363 1 f237"/>
              <a:gd name="f462" fmla="*/ f364 1 f237"/>
              <a:gd name="f463" fmla="*/ f365 1 f238"/>
              <a:gd name="f464" fmla="*/ f366 1 f237"/>
              <a:gd name="f465" fmla="*/ f367 1 f238"/>
              <a:gd name="f466" fmla="*/ f368 1 f237"/>
              <a:gd name="f467" fmla="*/ f369 1 f237"/>
              <a:gd name="f468" fmla="*/ f370 1 f238"/>
              <a:gd name="f469" fmla="*/ f371 1 f237"/>
              <a:gd name="f470" fmla="*/ f372 1 f238"/>
              <a:gd name="f471" fmla="*/ f373 1 f237"/>
              <a:gd name="f472" fmla="*/ f374 1 f237"/>
              <a:gd name="f473" fmla="*/ f375 1 f238"/>
              <a:gd name="f474" fmla="*/ f376 1 f237"/>
              <a:gd name="f475" fmla="*/ f377 1 f238"/>
              <a:gd name="f476" fmla="*/ f378 1 f237"/>
              <a:gd name="f477" fmla="*/ f379 1 f238"/>
              <a:gd name="f478" fmla="*/ f380 1 f237"/>
              <a:gd name="f479" fmla="*/ f381 1 f238"/>
              <a:gd name="f480" fmla="*/ f382 1 f237"/>
              <a:gd name="f481" fmla="*/ f383 1 f237"/>
              <a:gd name="f482" fmla="*/ f384 1 f238"/>
              <a:gd name="f483" fmla="*/ f385 1 f237"/>
              <a:gd name="f484" fmla="*/ f386 1 f238"/>
              <a:gd name="f485" fmla="*/ f387 1 f237"/>
              <a:gd name="f486" fmla="*/ f388 1 f237"/>
              <a:gd name="f487" fmla="*/ f389 1 f238"/>
              <a:gd name="f488" fmla="*/ f390 1 f237"/>
              <a:gd name="f489" fmla="*/ f391 1 f238"/>
              <a:gd name="f490" fmla="*/ f392 1 f237"/>
              <a:gd name="f491" fmla="*/ f393 1 f237"/>
              <a:gd name="f492" fmla="*/ f394 1 f238"/>
              <a:gd name="f493" fmla="*/ f395 1 f237"/>
              <a:gd name="f494" fmla="*/ f396 1 f238"/>
              <a:gd name="f495" fmla="*/ f397 1 f237"/>
              <a:gd name="f496" fmla="*/ f398 1 f238"/>
              <a:gd name="f497" fmla="*/ f399 1 f237"/>
              <a:gd name="f498" fmla="*/ f400 1 f238"/>
              <a:gd name="f499" fmla="*/ f401 1 f237"/>
              <a:gd name="f500" fmla="*/ f402 1 f238"/>
              <a:gd name="f501" fmla="*/ f403 1 f237"/>
              <a:gd name="f502" fmla="*/ f404 1 f237"/>
              <a:gd name="f503" fmla="*/ f405 1 f238"/>
              <a:gd name="f504" fmla="*/ f406 1 f237"/>
              <a:gd name="f505" fmla="*/ f407 1 f237"/>
              <a:gd name="f506" fmla="*/ f408 1 f238"/>
              <a:gd name="f507" fmla="*/ f409 1 f237"/>
              <a:gd name="f508" fmla="*/ f410 1 f238"/>
              <a:gd name="f509" fmla="*/ f411 1 f237"/>
              <a:gd name="f510" fmla="*/ f412 1 f238"/>
              <a:gd name="f511" fmla="*/ f413 1 f237"/>
              <a:gd name="f512" fmla="*/ f414 1 f238"/>
              <a:gd name="f513" fmla="*/ f415 1 f237"/>
              <a:gd name="f514" fmla="*/ f416 1 f238"/>
              <a:gd name="f515" fmla="*/ f417 1 f237"/>
              <a:gd name="f516" fmla="*/ f418 1 f238"/>
              <a:gd name="f517" fmla="*/ f419 1 f238"/>
              <a:gd name="f518" fmla="*/ f420 1 f237"/>
              <a:gd name="f519" fmla="*/ f421 1 f237"/>
              <a:gd name="f520" fmla="*/ f422 1 f237"/>
              <a:gd name="f521" fmla="*/ f423 1 f237"/>
              <a:gd name="f522" fmla="*/ f424 1 f237"/>
              <a:gd name="f523" fmla="*/ f425 1 f237"/>
              <a:gd name="f524" fmla="*/ f426 1 f237"/>
              <a:gd name="f525" fmla="*/ f427 1 f237"/>
              <a:gd name="f526" fmla="*/ f428 f228 1"/>
              <a:gd name="f527" fmla="*/ f429 f228 1"/>
              <a:gd name="f528" fmla="*/ f431 f229 1"/>
              <a:gd name="f529" fmla="*/ f430 f229 1"/>
              <a:gd name="f530" fmla="*/ f432 f228 1"/>
              <a:gd name="f531" fmla="*/ f433 f229 1"/>
              <a:gd name="f532" fmla="*/ f434 f228 1"/>
              <a:gd name="f533" fmla="*/ f435 f229 1"/>
              <a:gd name="f534" fmla="*/ f436 f228 1"/>
              <a:gd name="f535" fmla="*/ f437 f229 1"/>
              <a:gd name="f536" fmla="*/ f438 f228 1"/>
              <a:gd name="f537" fmla="*/ f439 f228 1"/>
              <a:gd name="f538" fmla="*/ f440 f229 1"/>
              <a:gd name="f539" fmla="*/ f441 f228 1"/>
              <a:gd name="f540" fmla="*/ f442 f229 1"/>
              <a:gd name="f541" fmla="*/ f443 f228 1"/>
              <a:gd name="f542" fmla="*/ f444 f229 1"/>
              <a:gd name="f543" fmla="*/ f445 f228 1"/>
              <a:gd name="f544" fmla="*/ f446 f229 1"/>
              <a:gd name="f545" fmla="*/ f447 f228 1"/>
              <a:gd name="f546" fmla="*/ f448 f229 1"/>
              <a:gd name="f547" fmla="*/ f449 f228 1"/>
              <a:gd name="f548" fmla="*/ f450 f229 1"/>
              <a:gd name="f549" fmla="*/ f451 f228 1"/>
              <a:gd name="f550" fmla="*/ f452 f229 1"/>
              <a:gd name="f551" fmla="*/ f453 f228 1"/>
              <a:gd name="f552" fmla="*/ f454 f229 1"/>
              <a:gd name="f553" fmla="*/ f455 f228 1"/>
              <a:gd name="f554" fmla="*/ f456 f229 1"/>
              <a:gd name="f555" fmla="*/ f457 f228 1"/>
              <a:gd name="f556" fmla="*/ f458 f229 1"/>
              <a:gd name="f557" fmla="*/ f459 f228 1"/>
              <a:gd name="f558" fmla="*/ f460 f229 1"/>
              <a:gd name="f559" fmla="*/ f461 f228 1"/>
              <a:gd name="f560" fmla="*/ f462 f228 1"/>
              <a:gd name="f561" fmla="*/ f463 f229 1"/>
              <a:gd name="f562" fmla="*/ f464 f228 1"/>
              <a:gd name="f563" fmla="*/ f465 f229 1"/>
              <a:gd name="f564" fmla="*/ f466 f228 1"/>
              <a:gd name="f565" fmla="*/ f467 f228 1"/>
              <a:gd name="f566" fmla="*/ f468 f229 1"/>
              <a:gd name="f567" fmla="*/ f469 f228 1"/>
              <a:gd name="f568" fmla="*/ f470 f229 1"/>
              <a:gd name="f569" fmla="*/ f471 f228 1"/>
              <a:gd name="f570" fmla="*/ f472 f228 1"/>
              <a:gd name="f571" fmla="*/ f473 f229 1"/>
              <a:gd name="f572" fmla="*/ f474 f228 1"/>
              <a:gd name="f573" fmla="*/ f475 f229 1"/>
              <a:gd name="f574" fmla="*/ f476 f228 1"/>
              <a:gd name="f575" fmla="*/ f477 f229 1"/>
              <a:gd name="f576" fmla="*/ f478 f228 1"/>
              <a:gd name="f577" fmla="*/ f479 f229 1"/>
              <a:gd name="f578" fmla="*/ f480 f228 1"/>
              <a:gd name="f579" fmla="*/ f481 f228 1"/>
              <a:gd name="f580" fmla="*/ f482 f229 1"/>
              <a:gd name="f581" fmla="*/ f483 f228 1"/>
              <a:gd name="f582" fmla="*/ f484 f229 1"/>
              <a:gd name="f583" fmla="*/ f485 f228 1"/>
              <a:gd name="f584" fmla="*/ f486 f228 1"/>
              <a:gd name="f585" fmla="*/ f487 f229 1"/>
              <a:gd name="f586" fmla="*/ f488 f228 1"/>
              <a:gd name="f587" fmla="*/ f489 f229 1"/>
              <a:gd name="f588" fmla="*/ f490 f228 1"/>
              <a:gd name="f589" fmla="*/ f491 f228 1"/>
              <a:gd name="f590" fmla="*/ f492 f229 1"/>
              <a:gd name="f591" fmla="*/ f493 f228 1"/>
              <a:gd name="f592" fmla="*/ f494 f229 1"/>
              <a:gd name="f593" fmla="*/ f495 f228 1"/>
              <a:gd name="f594" fmla="*/ f496 f229 1"/>
              <a:gd name="f595" fmla="*/ f497 f228 1"/>
              <a:gd name="f596" fmla="*/ f498 f229 1"/>
              <a:gd name="f597" fmla="*/ f499 f228 1"/>
              <a:gd name="f598" fmla="*/ f500 f229 1"/>
              <a:gd name="f599" fmla="*/ f501 f228 1"/>
              <a:gd name="f600" fmla="*/ f502 f228 1"/>
              <a:gd name="f601" fmla="*/ f503 f229 1"/>
              <a:gd name="f602" fmla="*/ f504 f228 1"/>
              <a:gd name="f603" fmla="*/ f505 f228 1"/>
              <a:gd name="f604" fmla="*/ f506 f229 1"/>
              <a:gd name="f605" fmla="*/ f507 f228 1"/>
              <a:gd name="f606" fmla="*/ f508 f229 1"/>
              <a:gd name="f607" fmla="*/ f509 f228 1"/>
              <a:gd name="f608" fmla="*/ f510 f229 1"/>
              <a:gd name="f609" fmla="*/ f511 f228 1"/>
              <a:gd name="f610" fmla="*/ f512 f229 1"/>
              <a:gd name="f611" fmla="*/ f513 f228 1"/>
              <a:gd name="f612" fmla="*/ f514 f229 1"/>
              <a:gd name="f613" fmla="*/ f515 f228 1"/>
              <a:gd name="f614" fmla="*/ f516 f229 1"/>
              <a:gd name="f615" fmla="*/ f517 f229 1"/>
              <a:gd name="f616" fmla="*/ f518 f228 1"/>
              <a:gd name="f617" fmla="*/ f519 f228 1"/>
              <a:gd name="f618" fmla="*/ f520 f228 1"/>
              <a:gd name="f619" fmla="*/ f521 f228 1"/>
              <a:gd name="f620" fmla="*/ f522 f228 1"/>
              <a:gd name="f621" fmla="*/ f523 f228 1"/>
              <a:gd name="f622" fmla="*/ f524 f228 1"/>
              <a:gd name="f623" fmla="*/ f525 f2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3">
                <a:pos x="f530" y="f531"/>
              </a:cxn>
              <a:cxn ang="f333">
                <a:pos x="f532" y="f533"/>
              </a:cxn>
              <a:cxn ang="f333">
                <a:pos x="f534" y="f535"/>
              </a:cxn>
              <a:cxn ang="f333">
                <a:pos x="f536" y="f535"/>
              </a:cxn>
              <a:cxn ang="f333">
                <a:pos x="f537" y="f538"/>
              </a:cxn>
              <a:cxn ang="f333">
                <a:pos x="f539" y="f540"/>
              </a:cxn>
              <a:cxn ang="f333">
                <a:pos x="f541" y="f542"/>
              </a:cxn>
              <a:cxn ang="f333">
                <a:pos x="f543" y="f544"/>
              </a:cxn>
              <a:cxn ang="f333">
                <a:pos x="f545" y="f546"/>
              </a:cxn>
              <a:cxn ang="f333">
                <a:pos x="f547" y="f548"/>
              </a:cxn>
              <a:cxn ang="f333">
                <a:pos x="f549" y="f550"/>
              </a:cxn>
              <a:cxn ang="f333">
                <a:pos x="f551" y="f552"/>
              </a:cxn>
              <a:cxn ang="f333">
                <a:pos x="f553" y="f554"/>
              </a:cxn>
              <a:cxn ang="f333">
                <a:pos x="f555" y="f556"/>
              </a:cxn>
              <a:cxn ang="f333">
                <a:pos x="f557" y="f558"/>
              </a:cxn>
              <a:cxn ang="f333">
                <a:pos x="f559" y="f546"/>
              </a:cxn>
              <a:cxn ang="f333">
                <a:pos x="f560" y="f561"/>
              </a:cxn>
              <a:cxn ang="f333">
                <a:pos x="f562" y="f563"/>
              </a:cxn>
              <a:cxn ang="f333">
                <a:pos x="f564" y="f563"/>
              </a:cxn>
              <a:cxn ang="f333">
                <a:pos x="f565" y="f566"/>
              </a:cxn>
              <a:cxn ang="f333">
                <a:pos x="f567" y="f568"/>
              </a:cxn>
              <a:cxn ang="f333">
                <a:pos x="f569" y="f568"/>
              </a:cxn>
              <a:cxn ang="f333">
                <a:pos x="f570" y="f571"/>
              </a:cxn>
              <a:cxn ang="f333">
                <a:pos x="f572" y="f573"/>
              </a:cxn>
              <a:cxn ang="f333">
                <a:pos x="f574" y="f575"/>
              </a:cxn>
              <a:cxn ang="f333">
                <a:pos x="f576" y="f577"/>
              </a:cxn>
              <a:cxn ang="f333">
                <a:pos x="f578" y="f544"/>
              </a:cxn>
              <a:cxn ang="f333">
                <a:pos x="f579" y="f580"/>
              </a:cxn>
              <a:cxn ang="f333">
                <a:pos x="f581" y="f582"/>
              </a:cxn>
              <a:cxn ang="f333">
                <a:pos x="f583" y="f582"/>
              </a:cxn>
              <a:cxn ang="f333">
                <a:pos x="f584" y="f585"/>
              </a:cxn>
              <a:cxn ang="f333">
                <a:pos x="f586" y="f587"/>
              </a:cxn>
              <a:cxn ang="f333">
                <a:pos x="f588" y="f587"/>
              </a:cxn>
              <a:cxn ang="f333">
                <a:pos x="f589" y="f590"/>
              </a:cxn>
              <a:cxn ang="f333">
                <a:pos x="f591" y="f592"/>
              </a:cxn>
              <a:cxn ang="f333">
                <a:pos x="f593" y="f594"/>
              </a:cxn>
              <a:cxn ang="f333">
                <a:pos x="f595" y="f596"/>
              </a:cxn>
              <a:cxn ang="f333">
                <a:pos x="f597" y="f598"/>
              </a:cxn>
              <a:cxn ang="f333">
                <a:pos x="f599" y="f566"/>
              </a:cxn>
              <a:cxn ang="f333">
                <a:pos x="f600" y="f601"/>
              </a:cxn>
              <a:cxn ang="f333">
                <a:pos x="f602" y="f550"/>
              </a:cxn>
              <a:cxn ang="f333">
                <a:pos x="f603" y="f604"/>
              </a:cxn>
              <a:cxn ang="f333">
                <a:pos x="f605" y="f606"/>
              </a:cxn>
              <a:cxn ang="f333">
                <a:pos x="f607" y="f608"/>
              </a:cxn>
              <a:cxn ang="f333">
                <a:pos x="f609" y="f610"/>
              </a:cxn>
              <a:cxn ang="f333">
                <a:pos x="f530" y="f531"/>
              </a:cxn>
              <a:cxn ang="f333">
                <a:pos x="f611" y="f612"/>
              </a:cxn>
              <a:cxn ang="f333">
                <a:pos x="f613" y="f614"/>
              </a:cxn>
              <a:cxn ang="f333">
                <a:pos x="f611" y="f615"/>
              </a:cxn>
              <a:cxn ang="f333">
                <a:pos x="f616" y="f614"/>
              </a:cxn>
              <a:cxn ang="f333">
                <a:pos x="f611" y="f612"/>
              </a:cxn>
              <a:cxn ang="f333">
                <a:pos x="f617" y="f614"/>
              </a:cxn>
              <a:cxn ang="f333">
                <a:pos x="f618" y="f612"/>
              </a:cxn>
              <a:cxn ang="f333">
                <a:pos x="f619" y="f614"/>
              </a:cxn>
              <a:cxn ang="f333">
                <a:pos x="f618" y="f615"/>
              </a:cxn>
              <a:cxn ang="f333">
                <a:pos x="f617" y="f614"/>
              </a:cxn>
              <a:cxn ang="f333">
                <a:pos x="f620" y="f612"/>
              </a:cxn>
              <a:cxn ang="f333">
                <a:pos x="f621" y="f614"/>
              </a:cxn>
              <a:cxn ang="f333">
                <a:pos x="f622" y="f615"/>
              </a:cxn>
              <a:cxn ang="f333">
                <a:pos x="f623" y="f614"/>
              </a:cxn>
              <a:cxn ang="f333">
                <a:pos x="f620" y="f612"/>
              </a:cxn>
            </a:cxnLst>
            <a:rect l="f526" t="f529" r="f527" b="f528"/>
            <a:pathLst>
              <a:path w="1020" h="24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15" y="f7"/>
                  <a:pt x="f16" y="f7"/>
                </a:cubicBezTo>
                <a:cubicBezTo>
                  <a:pt x="f17" y="f7"/>
                  <a:pt x="f18" y="f7"/>
                  <a:pt x="f19" y="f7"/>
                </a:cubicBezTo>
                <a:cubicBezTo>
                  <a:pt x="f20" y="f7"/>
                  <a:pt x="f21" y="f22"/>
                  <a:pt x="f23" y="f24"/>
                </a:cubicBezTo>
                <a:cubicBezTo>
                  <a:pt x="f25" y="f10"/>
                  <a:pt x="f26" y="f27"/>
                  <a:pt x="f28" y="f29"/>
                </a:cubicBezTo>
                <a:cubicBezTo>
                  <a:pt x="f30" y="f31"/>
                  <a:pt x="f32" y="f33"/>
                  <a:pt x="f5" y="f25"/>
                </a:cubicBezTo>
                <a:cubicBezTo>
                  <a:pt x="f34" y="f35"/>
                  <a:pt x="f36" y="f35"/>
                  <a:pt x="f37" y="f38"/>
                </a:cubicBezTo>
                <a:cubicBezTo>
                  <a:pt x="f39" y="f2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49"/>
                  <a:pt x="f53" y="f54"/>
                </a:cubicBezTo>
                <a:cubicBezTo>
                  <a:pt x="f55" y="f31"/>
                  <a:pt x="f56" y="f33"/>
                  <a:pt x="f57" y="f33"/>
                </a:cubicBezTo>
                <a:cubicBezTo>
                  <a:pt x="f58" y="f35"/>
                  <a:pt x="f59" y="f39"/>
                  <a:pt x="f60" y="f61"/>
                </a:cubicBezTo>
                <a:cubicBezTo>
                  <a:pt x="f62" y="f45"/>
                  <a:pt x="f63" y="f51"/>
                  <a:pt x="f64" y="f65"/>
                </a:cubicBezTo>
                <a:cubicBezTo>
                  <a:pt x="f66" y="f65"/>
                  <a:pt x="f67" y="f65"/>
                  <a:pt x="f68" y="f69"/>
                </a:cubicBezTo>
                <a:cubicBezTo>
                  <a:pt x="f70" y="f71"/>
                  <a:pt x="f72" y="f47"/>
                  <a:pt x="f73" y="f4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1"/>
                  <a:pt x="f83" y="f81"/>
                </a:cubicBezTo>
                <a:cubicBezTo>
                  <a:pt x="f84" y="f81"/>
                  <a:pt x="f85" y="f81"/>
                  <a:pt x="f86" y="f81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4"/>
                  <a:pt x="f96" y="f94"/>
                </a:cubicBezTo>
                <a:cubicBezTo>
                  <a:pt x="f80" y="f94"/>
                  <a:pt x="f97" y="f98"/>
                  <a:pt x="f99" y="f94"/>
                </a:cubicBezTo>
                <a:cubicBezTo>
                  <a:pt x="f100" y="f94"/>
                  <a:pt x="f60" y="f101"/>
                  <a:pt x="f102" y="f103"/>
                </a:cubicBezTo>
                <a:cubicBezTo>
                  <a:pt x="f104" y="f105"/>
                  <a:pt x="f106" y="f35"/>
                  <a:pt x="f107" y="f39"/>
                </a:cubicBezTo>
                <a:cubicBezTo>
                  <a:pt x="f108" y="f61"/>
                  <a:pt x="f109" y="f45"/>
                  <a:pt x="f110" y="f71"/>
                </a:cubicBezTo>
                <a:cubicBezTo>
                  <a:pt x="f111" y="f71"/>
                  <a:pt x="f112" y="f71"/>
                  <a:pt x="f113" y="f51"/>
                </a:cubicBezTo>
                <a:cubicBezTo>
                  <a:pt x="f114" y="f115"/>
                  <a:pt x="f116" y="f39"/>
                  <a:pt x="f117" y="f38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7"/>
                </a:cubicBezTo>
                <a:cubicBezTo>
                  <a:pt x="f129" y="f127"/>
                  <a:pt x="f130" y="f127"/>
                  <a:pt x="f131" y="f127"/>
                </a:cubicBezTo>
                <a:cubicBezTo>
                  <a:pt x="f132" y="f133"/>
                  <a:pt x="f82" y="f134"/>
                  <a:pt x="f135" y="f37"/>
                </a:cubicBezTo>
                <a:cubicBezTo>
                  <a:pt x="f136" y="f137"/>
                  <a:pt x="f138" y="f137"/>
                  <a:pt x="f139" y="f137"/>
                </a:cubicBezTo>
                <a:cubicBezTo>
                  <a:pt x="f140" y="f137"/>
                  <a:pt x="f141" y="f137"/>
                  <a:pt x="f142" y="f137"/>
                </a:cubicBezTo>
                <a:cubicBezTo>
                  <a:pt x="f76" y="f137"/>
                  <a:pt x="f143" y="f144"/>
                  <a:pt x="f145" y="f146"/>
                </a:cubicBezTo>
                <a:cubicBezTo>
                  <a:pt x="f147" y="f148"/>
                  <a:pt x="f149" y="f150"/>
                  <a:pt x="f100" y="f151"/>
                </a:cubicBezTo>
                <a:cubicBezTo>
                  <a:pt x="f152" y="f153"/>
                  <a:pt x="f154" y="f5"/>
                  <a:pt x="f155" y="f153"/>
                </a:cubicBezTo>
                <a:cubicBezTo>
                  <a:pt x="f156" y="f157"/>
                  <a:pt x="f158" y="f148"/>
                  <a:pt x="f159" y="f160"/>
                </a:cubicBezTo>
                <a:cubicBezTo>
                  <a:pt x="f161" y="f162"/>
                  <a:pt x="f163" y="f26"/>
                  <a:pt x="f164" y="f165"/>
                </a:cubicBezTo>
                <a:cubicBezTo>
                  <a:pt x="f166" y="f125"/>
                  <a:pt x="f167" y="f123"/>
                  <a:pt x="f168" y="f92"/>
                </a:cubicBezTo>
                <a:cubicBezTo>
                  <a:pt x="f169" y="f170"/>
                  <a:pt x="f171" y="f35"/>
                  <a:pt x="f172" y="f75"/>
                </a:cubicBezTo>
                <a:cubicBezTo>
                  <a:pt x="f173" y="f61"/>
                  <a:pt x="f174" y="f54"/>
                  <a:pt x="f175" y="f54"/>
                </a:cubicBezTo>
                <a:cubicBezTo>
                  <a:pt x="f176" y="f71"/>
                  <a:pt x="f177" y="f178"/>
                  <a:pt x="f179" y="f180"/>
                </a:cubicBezTo>
                <a:cubicBezTo>
                  <a:pt x="f181" y="f180"/>
                  <a:pt x="f182" y="f183"/>
                  <a:pt x="f184" y="f185"/>
                </a:cubicBezTo>
                <a:cubicBezTo>
                  <a:pt x="f186" y="f187"/>
                  <a:pt x="f188" y="f40"/>
                  <a:pt x="f189" y="f190"/>
                </a:cubicBezTo>
                <a:cubicBezTo>
                  <a:pt x="f191" y="f192"/>
                  <a:pt x="f15" y="f193"/>
                  <a:pt x="f194" y="f193"/>
                </a:cubicBezTo>
                <a:cubicBezTo>
                  <a:pt x="f195" y="f196"/>
                  <a:pt x="f9" y="f196"/>
                  <a:pt x="f6" y="f8"/>
                </a:cubicBezTo>
                <a:close/>
                <a:moveTo>
                  <a:pt x="f197" y="f198"/>
                </a:moveTo>
                <a:cubicBezTo>
                  <a:pt x="f199" y="f198"/>
                  <a:pt x="f200" y="f201"/>
                  <a:pt x="f200" y="f202"/>
                </a:cubicBezTo>
                <a:cubicBezTo>
                  <a:pt x="f203" y="f204"/>
                  <a:pt x="f205" y="f206"/>
                  <a:pt x="f197" y="f206"/>
                </a:cubicBezTo>
                <a:cubicBezTo>
                  <a:pt x="f207" y="f206"/>
                  <a:pt x="f208" y="f204"/>
                  <a:pt x="f208" y="f202"/>
                </a:cubicBezTo>
                <a:cubicBezTo>
                  <a:pt x="f208" y="f209"/>
                  <a:pt x="f207" y="f198"/>
                  <a:pt x="f197" y="f198"/>
                </a:cubicBezTo>
                <a:close/>
                <a:moveTo>
                  <a:pt x="f210" y="f202"/>
                </a:moveTo>
                <a:cubicBezTo>
                  <a:pt x="f210" y="f201"/>
                  <a:pt x="f211" y="f198"/>
                  <a:pt x="f212" y="f198"/>
                </a:cubicBezTo>
                <a:cubicBezTo>
                  <a:pt x="f213" y="f198"/>
                  <a:pt x="f214" y="f209"/>
                  <a:pt x="f214" y="f202"/>
                </a:cubicBezTo>
                <a:cubicBezTo>
                  <a:pt x="f214" y="f204"/>
                  <a:pt x="f215" y="f206"/>
                  <a:pt x="f212" y="f206"/>
                </a:cubicBezTo>
                <a:cubicBezTo>
                  <a:pt x="f211" y="f206"/>
                  <a:pt x="f210" y="f204"/>
                  <a:pt x="f210" y="f202"/>
                </a:cubicBezTo>
                <a:close/>
                <a:moveTo>
                  <a:pt x="f216" y="f198"/>
                </a:moveTo>
                <a:cubicBezTo>
                  <a:pt x="f217" y="f198"/>
                  <a:pt x="f218" y="f209"/>
                  <a:pt x="f218" y="f202"/>
                </a:cubicBezTo>
                <a:cubicBezTo>
                  <a:pt x="f219" y="f204"/>
                  <a:pt x="f220" y="f206"/>
                  <a:pt x="f221" y="f206"/>
                </a:cubicBezTo>
                <a:cubicBezTo>
                  <a:pt x="f222" y="f223"/>
                  <a:pt x="f224" y="f225"/>
                  <a:pt x="f224" y="f202"/>
                </a:cubicBezTo>
                <a:cubicBezTo>
                  <a:pt x="f224" y="f209"/>
                  <a:pt x="f226" y="f198"/>
                  <a:pt x="f216" y="f19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1D00081C-E7C4-FEF2-F425-2167D7B1860C}"/>
              </a:ext>
            </a:extLst>
          </p:cNvPr>
          <p:cNvSpPr/>
          <p:nvPr/>
        </p:nvSpPr>
        <p:spPr>
          <a:xfrm>
            <a:off x="434980" y="2287591"/>
            <a:ext cx="1258891" cy="76517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902"/>
              <a:gd name="f8" fmla="val 549"/>
              <a:gd name="f9" fmla="val 678"/>
              <a:gd name="f10" fmla="val 319"/>
              <a:gd name="f11" fmla="val 693"/>
              <a:gd name="f12" fmla="val 280"/>
              <a:gd name="f13" fmla="val 707"/>
              <a:gd name="f14" fmla="val 243"/>
              <a:gd name="f15" fmla="val 722"/>
              <a:gd name="f16" fmla="val 205"/>
              <a:gd name="f17" fmla="val 822"/>
              <a:gd name="f18" fmla="val 269"/>
              <a:gd name="f19" fmla="val 875"/>
              <a:gd name="f20" fmla="val 362"/>
              <a:gd name="f21" fmla="val 474"/>
              <a:gd name="f22" fmla="val 892"/>
              <a:gd name="f23" fmla="val 478"/>
              <a:gd name="f24" fmla="val 884"/>
              <a:gd name="f25" fmla="val 482"/>
              <a:gd name="f26" fmla="val 876"/>
              <a:gd name="f27" fmla="val 486"/>
              <a:gd name="f28" fmla="val 868"/>
              <a:gd name="f29" fmla="val 490"/>
              <a:gd name="f30" fmla="val 859"/>
              <a:gd name="f31" fmla="val 495"/>
              <a:gd name="f32" fmla="val 851"/>
              <a:gd name="f33" fmla="val 500"/>
              <a:gd name="f34" fmla="val 856"/>
              <a:gd name="f35" fmla="val 860"/>
              <a:gd name="f36" fmla="val 865"/>
              <a:gd name="f37" fmla="val 857"/>
              <a:gd name="f38" fmla="val 507"/>
              <a:gd name="f39" fmla="val 850"/>
              <a:gd name="f40" fmla="val 512"/>
              <a:gd name="f41" fmla="val 842"/>
              <a:gd name="f42" fmla="val 518"/>
              <a:gd name="f43" fmla="val 833"/>
              <a:gd name="f44" fmla="val 524"/>
              <a:gd name="f45" fmla="val 824"/>
              <a:gd name="f46" fmla="val 531"/>
              <a:gd name="f47" fmla="val 815"/>
              <a:gd name="f48" fmla="val 538"/>
              <a:gd name="f49" fmla="val 805"/>
              <a:gd name="f50" fmla="val 545"/>
              <a:gd name="f51" fmla="val 793"/>
              <a:gd name="f52" fmla="val 780"/>
              <a:gd name="f53" fmla="val 610"/>
              <a:gd name="f54" fmla="val 440"/>
              <a:gd name="f55" fmla="val 270"/>
              <a:gd name="f56" fmla="val 234"/>
              <a:gd name="f57" fmla="val 534"/>
              <a:gd name="f58" fmla="val 184"/>
              <a:gd name="f59" fmla="val 504"/>
              <a:gd name="f60" fmla="val 172"/>
              <a:gd name="f61" fmla="val 487"/>
              <a:gd name="f62" fmla="val 161"/>
              <a:gd name="f63" fmla="val 470"/>
              <a:gd name="f64" fmla="val 148"/>
              <a:gd name="f65" fmla="val 452"/>
              <a:gd name="f66" fmla="val 162"/>
              <a:gd name="f67" fmla="val 453"/>
              <a:gd name="f68" fmla="val 174"/>
              <a:gd name="f69" fmla="val 454"/>
              <a:gd name="f70" fmla="val 187"/>
              <a:gd name="f71" fmla="val 171"/>
              <a:gd name="f72" fmla="val 451"/>
              <a:gd name="f73" fmla="val 155"/>
              <a:gd name="f74" fmla="val 449"/>
              <a:gd name="f75" fmla="val 138"/>
              <a:gd name="f76" fmla="val 446"/>
              <a:gd name="f77" fmla="val 97"/>
              <a:gd name="f78" fmla="val 55"/>
              <a:gd name="f79" fmla="val 434"/>
              <a:gd name="f80" fmla="val 13"/>
              <a:gd name="f81" fmla="val 428"/>
              <a:gd name="f82" fmla="val 5"/>
              <a:gd name="f83" fmla="val 427"/>
              <a:gd name="f84" fmla="val 2"/>
              <a:gd name="f85" fmla="val 422"/>
              <a:gd name="f86" fmla="val 414"/>
              <a:gd name="f87" fmla="val 68"/>
              <a:gd name="f88" fmla="val 424"/>
              <a:gd name="f89" fmla="val 136"/>
              <a:gd name="f90" fmla="val 204"/>
              <a:gd name="f91" fmla="val 444"/>
              <a:gd name="f92" fmla="val 207"/>
              <a:gd name="f93" fmla="val 429"/>
              <a:gd name="f94" fmla="val 208"/>
              <a:gd name="f95" fmla="val 415"/>
              <a:gd name="f96" fmla="val 211"/>
              <a:gd name="f97" fmla="val 401"/>
              <a:gd name="f98" fmla="val 225"/>
              <a:gd name="f99" fmla="val 343"/>
              <a:gd name="f100" fmla="val 251"/>
              <a:gd name="f101" fmla="val 291"/>
              <a:gd name="f102" fmla="val 286"/>
              <a:gd name="f103" fmla="val 242"/>
              <a:gd name="f104" fmla="val 195"/>
              <a:gd name="f105" fmla="val 358"/>
              <a:gd name="f106" fmla="val 154"/>
              <a:gd name="f107" fmla="val 408"/>
              <a:gd name="f108" fmla="val 124"/>
              <a:gd name="f109" fmla="val 108"/>
              <a:gd name="f110" fmla="val 462"/>
              <a:gd name="f111" fmla="val 94"/>
              <a:gd name="f112" fmla="val 489"/>
              <a:gd name="f113" fmla="val 79"/>
              <a:gd name="f114" fmla="val 492"/>
              <a:gd name="f115" fmla="val 77"/>
              <a:gd name="f116" fmla="val 493"/>
              <a:gd name="f117" fmla="val 75"/>
              <a:gd name="f118" fmla="val 71"/>
              <a:gd name="f119" fmla="val 50"/>
              <a:gd name="f120" fmla="val 29"/>
              <a:gd name="f121" fmla="val 7"/>
              <a:gd name="f122" fmla="val 494"/>
              <a:gd name="f123" fmla="val 496"/>
              <a:gd name="f124" fmla="val 499"/>
              <a:gd name="f125" fmla="val 1"/>
              <a:gd name="f126" fmla="val 501"/>
              <a:gd name="f127" fmla="val 3"/>
              <a:gd name="f128" fmla="val 6"/>
              <a:gd name="f129" fmla="val 21"/>
              <a:gd name="f130" fmla="val 509"/>
              <a:gd name="f131" fmla="val 30"/>
              <a:gd name="f132" fmla="val 520"/>
              <a:gd name="f133" fmla="val 39"/>
              <a:gd name="f134" fmla="val 571"/>
              <a:gd name="f135" fmla="val 82"/>
              <a:gd name="f136" fmla="val 607"/>
              <a:gd name="f137" fmla="val 636"/>
              <a:gd name="f138" fmla="val 196"/>
              <a:gd name="f139" fmla="val 654"/>
              <a:gd name="f140" fmla="val 233"/>
              <a:gd name="f141" fmla="val 667"/>
              <a:gd name="f142" fmla="val 272"/>
              <a:gd name="f143" fmla="val 676"/>
              <a:gd name="f144" fmla="val 312"/>
              <a:gd name="f145" fmla="val 677"/>
              <a:gd name="f146" fmla="val 314"/>
              <a:gd name="f147" fmla="val 316"/>
              <a:gd name="f148" fmla="val 546"/>
              <a:gd name="f149" fmla="val 481"/>
              <a:gd name="f150" fmla="val 565"/>
              <a:gd name="f151" fmla="val 483"/>
              <a:gd name="f152" fmla="val 585"/>
              <a:gd name="f153" fmla="val 485"/>
              <a:gd name="f154" fmla="val 605"/>
              <a:gd name="f155" fmla="val 647"/>
              <a:gd name="f156" fmla="val 690"/>
              <a:gd name="f157" fmla="val 733"/>
              <a:gd name="f158" fmla="val 735"/>
              <a:gd name="f159" fmla="val 738"/>
              <a:gd name="f160" fmla="val 740"/>
              <a:gd name="f161" fmla="val 750"/>
              <a:gd name="f162" fmla="val 484"/>
              <a:gd name="f163" fmla="val 759"/>
              <a:gd name="f164" fmla="val 476"/>
              <a:gd name="f165" fmla="val 767"/>
              <a:gd name="f166" fmla="val 468"/>
              <a:gd name="f167" fmla="val 770"/>
              <a:gd name="f168" fmla="val 466"/>
              <a:gd name="f169" fmla="val 771"/>
              <a:gd name="f170" fmla="val 463"/>
              <a:gd name="f171" fmla="val 460"/>
              <a:gd name="f172" fmla="val 773"/>
              <a:gd name="f173" fmla="val 387"/>
              <a:gd name="f174" fmla="val 764"/>
              <a:gd name="f175" fmla="val 317"/>
              <a:gd name="f176" fmla="val 248"/>
              <a:gd name="f177" fmla="val 235"/>
              <a:gd name="f178" fmla="val 730"/>
              <a:gd name="f179" fmla="val 222"/>
              <a:gd name="f180" fmla="val 724"/>
              <a:gd name="f181" fmla="val 723"/>
              <a:gd name="f182" fmla="val 212"/>
              <a:gd name="f183" fmla="val 721"/>
              <a:gd name="f184" fmla="val 214"/>
              <a:gd name="f185" fmla="val 709"/>
              <a:gd name="f186" fmla="val 246"/>
              <a:gd name="f187" fmla="val 697"/>
              <a:gd name="f188" fmla="val 279"/>
              <a:gd name="f189" fmla="val 684"/>
              <a:gd name="f190" fmla="val 680"/>
              <a:gd name="f191" fmla="val 320"/>
              <a:gd name="f192" fmla="val 679"/>
              <a:gd name="f193" fmla="val 329"/>
              <a:gd name="f194" fmla="val 682"/>
              <a:gd name="f195" fmla="val 338"/>
              <a:gd name="f196" fmla="val 341"/>
              <a:gd name="f197" fmla="val 683"/>
              <a:gd name="f198" fmla="val 344"/>
              <a:gd name="f199" fmla="val 348"/>
              <a:gd name="f200" fmla="val 685"/>
              <a:gd name="f201" fmla="val 361"/>
              <a:gd name="f202" fmla="val 687"/>
              <a:gd name="f203" fmla="val 375"/>
              <a:gd name="f204" fmla="val 689"/>
              <a:gd name="f205" fmla="val 390"/>
              <a:gd name="f206" fmla="val 386"/>
              <a:gd name="f207" fmla="val 668"/>
              <a:gd name="f208" fmla="val 383"/>
              <a:gd name="f209" fmla="val 658"/>
              <a:gd name="f210" fmla="val 380"/>
              <a:gd name="f211" fmla="val 392"/>
              <a:gd name="f212" fmla="val 649"/>
              <a:gd name="f213" fmla="val 402"/>
              <a:gd name="f214" fmla="val 645"/>
              <a:gd name="f215" fmla="val 421"/>
              <a:gd name="f216" fmla="val 426"/>
              <a:gd name="f217" fmla="val 432"/>
              <a:gd name="f218" fmla="val 753"/>
              <a:gd name="f219" fmla="val 748"/>
              <a:gd name="f220" fmla="val 742"/>
              <a:gd name="f221" fmla="val 464"/>
              <a:gd name="f222" fmla="val 611"/>
              <a:gd name="f223" fmla="val 655"/>
              <a:gd name="f224" fmla="val 379"/>
              <a:gd name="f225" fmla="val 612"/>
              <a:gd name="f226" fmla="val 368"/>
              <a:gd name="f227" fmla="val 568"/>
              <a:gd name="f228" fmla="val 363"/>
              <a:gd name="f229" fmla="val 308"/>
              <a:gd name="f230" fmla="val 535"/>
              <a:gd name="f231" fmla="val 255"/>
              <a:gd name="f232" fmla="val 532"/>
              <a:gd name="f233" fmla="val 201"/>
              <a:gd name="f234" fmla="val 529"/>
              <a:gd name="f235" fmla="val 147"/>
              <a:gd name="f236" fmla="val 521"/>
              <a:gd name="f237" fmla="val 43"/>
              <a:gd name="f238" fmla="val 166"/>
              <a:gd name="f239" fmla="val 290"/>
              <a:gd name="f240" fmla="val 413"/>
              <a:gd name="f241" fmla="val 505"/>
              <a:gd name="f242" fmla="val 506"/>
              <a:gd name="f243" fmla="val 550"/>
              <a:gd name="f244" fmla="val 594"/>
              <a:gd name="f245" fmla="val 638"/>
              <a:gd name="f246" fmla="val 640"/>
              <a:gd name="f247" fmla="val 642"/>
              <a:gd name="f248" fmla="val 643"/>
              <a:gd name="f249" fmla="val 412"/>
              <a:gd name="f250" fmla="val 651"/>
              <a:gd name="f251" fmla="val 391"/>
              <a:gd name="f252" fmla="val 322"/>
              <a:gd name="f253" fmla="val 410"/>
              <a:gd name="f254" fmla="val 323"/>
              <a:gd name="f255" fmla="val 324"/>
              <a:gd name="f256" fmla="val 409"/>
              <a:gd name="f257" fmla="val 407"/>
              <a:gd name="f258" fmla="val 334"/>
              <a:gd name="f259" fmla="val 357"/>
              <a:gd name="f260" fmla="val 353"/>
              <a:gd name="f261" fmla="val 311"/>
              <a:gd name="f262" fmla="val 268"/>
              <a:gd name="f263" fmla="val 224"/>
              <a:gd name="f264" fmla="val 188"/>
              <a:gd name="f265" fmla="val 160"/>
              <a:gd name="f266" fmla="val 156"/>
              <a:gd name="f267" fmla="val 153"/>
              <a:gd name="f268" fmla="val 128"/>
              <a:gd name="f269" fmla="val 88"/>
              <a:gd name="f270" fmla="val 86"/>
              <a:gd name="f271" fmla="val 84"/>
              <a:gd name="f272" fmla="val 81"/>
              <a:gd name="f273" fmla="val 488"/>
              <a:gd name="f274" fmla="val 83"/>
              <a:gd name="f275" fmla="val 473"/>
              <a:gd name="f276" fmla="val 90"/>
              <a:gd name="f277" fmla="val 447"/>
              <a:gd name="f278" fmla="val 104"/>
              <a:gd name="f279" fmla="val 107"/>
              <a:gd name="f280" fmla="val 111"/>
              <a:gd name="f281" fmla="val 438"/>
              <a:gd name="f282" fmla="val 114"/>
              <a:gd name="f283" fmla="val 420"/>
              <a:gd name="f284" fmla="val 146"/>
              <a:gd name="f285" fmla="val 406"/>
              <a:gd name="f286" fmla="val 179"/>
              <a:gd name="f287" fmla="val 395"/>
              <a:gd name="f288" fmla="val 213"/>
              <a:gd name="f289" fmla="val 394"/>
              <a:gd name="f290" fmla="val 217"/>
              <a:gd name="f291" fmla="val 220"/>
              <a:gd name="f292" fmla="val 327"/>
              <a:gd name="f293" fmla="val 381"/>
              <a:gd name="f294" fmla="val 310"/>
              <a:gd name="f295" fmla="val 384"/>
              <a:gd name="f296" fmla="val 385"/>
              <a:gd name="f297" fmla="val 315"/>
              <a:gd name="f298" fmla="val 318"/>
              <a:gd name="f299" fmla="val 165"/>
              <a:gd name="f300" fmla="val 477"/>
              <a:gd name="f301" fmla="val 178"/>
              <a:gd name="f302" fmla="val 457"/>
              <a:gd name="f303" fmla="val 227"/>
              <a:gd name="f304" fmla="val 278"/>
              <a:gd name="f305" fmla="val 443"/>
              <a:gd name="f306" fmla="val 330"/>
              <a:gd name="f307" fmla="val 441"/>
              <a:gd name="f308" fmla="val 442"/>
              <a:gd name="f309" fmla="val 398"/>
              <a:gd name="f310" fmla="val 404"/>
              <a:gd name="f311" fmla="val 448"/>
              <a:gd name="f312" fmla="val 479"/>
              <a:gd name="f313" fmla="val 245"/>
              <a:gd name="f314" fmla="val 458"/>
              <a:gd name="f315" fmla="val 436"/>
              <a:gd name="f316" fmla="val 326"/>
              <a:gd name="f317" fmla="val 393"/>
              <a:gd name="f318" fmla="val 307"/>
              <a:gd name="f319" fmla="val 303"/>
              <a:gd name="f320" fmla="val 256"/>
              <a:gd name="f321" fmla="val 232"/>
              <a:gd name="f322" fmla="val 218"/>
              <a:gd name="f323" fmla="val 403"/>
              <a:gd name="f324" fmla="val 416"/>
              <a:gd name="f325" fmla="val 209"/>
              <a:gd name="f326" fmla="val 430"/>
              <a:gd name="f327" fmla="val 281"/>
              <a:gd name="f328" fmla="val 741"/>
              <a:gd name="f329" fmla="val 785"/>
              <a:gd name="f330" fmla="val 497"/>
              <a:gd name="f331" fmla="val 811"/>
              <a:gd name="f332" fmla="val 498"/>
              <a:gd name="f333" fmla="val 837"/>
              <a:gd name="f334" fmla="val 840"/>
              <a:gd name="f335" fmla="val 844"/>
              <a:gd name="f336" fmla="val 848"/>
              <a:gd name="f337" fmla="val 862"/>
              <a:gd name="f338" fmla="val 891"/>
              <a:gd name="f339" fmla="val 475"/>
              <a:gd name="f340" fmla="val 893"/>
              <a:gd name="f341" fmla="val 894"/>
              <a:gd name="f342" fmla="val 855"/>
              <a:gd name="f343" fmla="val 776"/>
              <a:gd name="f344" fmla="val 467"/>
              <a:gd name="f345" fmla="val 774"/>
              <a:gd name="f346" fmla="val 469"/>
              <a:gd name="f347" fmla="val 762"/>
              <a:gd name="f348" fmla="val 752"/>
              <a:gd name="f349" fmla="val 377"/>
              <a:gd name="f350" fmla="val 400"/>
              <a:gd name="f351" fmla="val 423"/>
              <a:gd name="f352" fmla="val 405"/>
              <a:gd name="f353" fmla="val 331"/>
              <a:gd name="f354" fmla="val 325"/>
              <a:gd name="f355" fmla="val 332"/>
              <a:gd name="f356" fmla="val 433"/>
              <a:gd name="f357" fmla="val 337"/>
              <a:gd name="f358" fmla="val 445"/>
              <a:gd name="f359" fmla="val 459"/>
              <a:gd name="f360" fmla="val 346"/>
              <a:gd name="f361" fmla="val 461"/>
              <a:gd name="f362" fmla="val 347"/>
              <a:gd name="f363" fmla="val 376"/>
              <a:gd name="f364" fmla="val 465"/>
              <a:gd name="f365" fmla="val 578"/>
              <a:gd name="f366" fmla="val 450"/>
              <a:gd name="f367" fmla="val 437"/>
              <a:gd name="f368" fmla="val 564"/>
              <a:gd name="f369" fmla="val 558"/>
              <a:gd name="f370" fmla="val 455"/>
              <a:gd name="f371" fmla="val 513"/>
              <a:gd name="f372" fmla="val 435"/>
              <a:gd name="f373" fmla="val 431"/>
              <a:gd name="f374" fmla="val 623"/>
              <a:gd name="f375" fmla="val 629"/>
              <a:gd name="f376" fmla="val 634"/>
              <a:gd name="f377" fmla="val 641"/>
              <a:gd name="f378" fmla="val 456"/>
              <a:gd name="f379" fmla="val 695"/>
              <a:gd name="f380" fmla="val 700"/>
              <a:gd name="f381" fmla="val 705"/>
              <a:gd name="f382" fmla="val 710"/>
              <a:gd name="f383" fmla="val 708"/>
              <a:gd name="f384" fmla="val 712"/>
              <a:gd name="f385" fmla="val 439"/>
              <a:gd name="f386" fmla="val 699"/>
              <a:gd name="f387" fmla="val 336"/>
              <a:gd name="f388" fmla="val 321"/>
              <a:gd name="f389" fmla="val 328"/>
              <a:gd name="f390" fmla="val 530"/>
              <a:gd name="f391" fmla="val 694"/>
              <a:gd name="f392" fmla="val 527"/>
              <a:gd name="f393" fmla="val 522"/>
              <a:gd name="f394" fmla="val 517"/>
              <a:gd name="f395" fmla="val 514"/>
              <a:gd name="f396" fmla="val 681"/>
              <a:gd name="f397" fmla="val 747"/>
              <a:gd name="f398" fmla="val 751"/>
              <a:gd name="f399" fmla="val 743"/>
              <a:gd name="f400" fmla="val 734"/>
              <a:gd name="f401" fmla="val 526"/>
              <a:gd name="f402" fmla="val 796"/>
              <a:gd name="f403" fmla="val 801"/>
              <a:gd name="f404" fmla="val 800"/>
              <a:gd name="f405" fmla="val 792"/>
              <a:gd name="f406" fmla="val 788"/>
              <a:gd name="f407" fmla="val 791"/>
              <a:gd name="f408" fmla="+- 0 0 -90"/>
              <a:gd name="f409" fmla="*/ f4 1 902"/>
              <a:gd name="f410" fmla="*/ f5 1 549"/>
              <a:gd name="f411" fmla="val f6"/>
              <a:gd name="f412" fmla="val f7"/>
              <a:gd name="f413" fmla="val f8"/>
              <a:gd name="f414" fmla="*/ f408 f0 1"/>
              <a:gd name="f415" fmla="+- f413 0 f411"/>
              <a:gd name="f416" fmla="+- f412 0 f411"/>
              <a:gd name="f417" fmla="*/ f414 1 f3"/>
              <a:gd name="f418" fmla="*/ f416 1 902"/>
              <a:gd name="f419" fmla="*/ f415 1 549"/>
              <a:gd name="f420" fmla="*/ 902 f416 1"/>
              <a:gd name="f421" fmla="*/ 474 f415 1"/>
              <a:gd name="f422" fmla="*/ 865 f416 1"/>
              <a:gd name="f423" fmla="*/ 500 f415 1"/>
              <a:gd name="f424" fmla="*/ 780 f416 1"/>
              <a:gd name="f425" fmla="*/ 549 f415 1"/>
              <a:gd name="f426" fmla="*/ 148 f416 1"/>
              <a:gd name="f427" fmla="*/ 452 f415 1"/>
              <a:gd name="f428" fmla="*/ 138 f416 1"/>
              <a:gd name="f429" fmla="*/ 446 f415 1"/>
              <a:gd name="f430" fmla="*/ 204 f416 1"/>
              <a:gd name="f431" fmla="*/ 444 f415 1"/>
              <a:gd name="f432" fmla="*/ 408 f416 1"/>
              <a:gd name="f433" fmla="*/ 124 f415 1"/>
              <a:gd name="f434" fmla="*/ 493 f416 1"/>
              <a:gd name="f435" fmla="*/ 7 f415 1"/>
              <a:gd name="f436" fmla="*/ 504 f416 1"/>
              <a:gd name="f437" fmla="*/ 6 f415 1"/>
              <a:gd name="f438" fmla="*/ 676 f416 1"/>
              <a:gd name="f439" fmla="*/ 312 f415 1"/>
              <a:gd name="f440" fmla="*/ 546 f416 1"/>
              <a:gd name="f441" fmla="*/ 482 f415 1"/>
              <a:gd name="f442" fmla="*/ 740 f416 1"/>
              <a:gd name="f443" fmla="*/ 492 f415 1"/>
              <a:gd name="f444" fmla="*/ 248 f415 1"/>
              <a:gd name="f445" fmla="*/ 684 f416 1"/>
              <a:gd name="f446" fmla="*/ 689 f416 1"/>
              <a:gd name="f447" fmla="*/ 390 f415 1"/>
              <a:gd name="f448" fmla="*/ 759 f416 1"/>
              <a:gd name="f449" fmla="*/ 415 f415 1"/>
              <a:gd name="f450" fmla="*/ 742 f416 1"/>
              <a:gd name="f451" fmla="*/ 481 f415 1"/>
              <a:gd name="f452" fmla="*/ 524 f416 1"/>
              <a:gd name="f453" fmla="*/ 362 f415 1"/>
              <a:gd name="f454" fmla="*/ 413 f415 1"/>
              <a:gd name="f455" fmla="*/ 643 f416 1"/>
              <a:gd name="f456" fmla="*/ 412 f415 1"/>
              <a:gd name="f457" fmla="*/ 323 f416 1"/>
              <a:gd name="f458" fmla="*/ 410 f415 1"/>
              <a:gd name="f459" fmla="*/ 487 f416 1"/>
              <a:gd name="f460" fmla="*/ 160 f415 1"/>
              <a:gd name="f461" fmla="*/ 81 f415 1"/>
              <a:gd name="f462" fmla="*/ 438 f416 1"/>
              <a:gd name="f463" fmla="*/ 114 f415 1"/>
              <a:gd name="f464" fmla="*/ 312 f416 1"/>
              <a:gd name="f465" fmla="*/ 379 f415 1"/>
              <a:gd name="f466" fmla="*/ 442 f416 1"/>
              <a:gd name="f467" fmla="*/ 398 f415 1"/>
              <a:gd name="f468" fmla="*/ 311 f416 1"/>
              <a:gd name="f469" fmla="*/ 391 f415 1"/>
              <a:gd name="f470" fmla="*/ 214 f416 1"/>
              <a:gd name="f471" fmla="*/ 403 f415 1"/>
              <a:gd name="f472" fmla="*/ 741 f416 1"/>
              <a:gd name="f473" fmla="*/ 495 f415 1"/>
              <a:gd name="f474" fmla="*/ 848 f416 1"/>
              <a:gd name="f475" fmla="*/ 497 f415 1"/>
              <a:gd name="f476" fmla="*/ 776 f416 1"/>
              <a:gd name="f477" fmla="*/ 467 f415 1"/>
              <a:gd name="f478" fmla="*/ 377 f416 1"/>
              <a:gd name="f479" fmla="*/ 414 f415 1"/>
              <a:gd name="f480" fmla="*/ 420 f416 1"/>
              <a:gd name="f481" fmla="*/ 404 f415 1"/>
              <a:gd name="f482" fmla="*/ 343 f416 1"/>
              <a:gd name="f483" fmla="*/ 458 f415 1"/>
              <a:gd name="f484" fmla="*/ 390 f416 1"/>
              <a:gd name="f485" fmla="*/ 432 f415 1"/>
              <a:gd name="f486" fmla="*/ 578 f416 1"/>
              <a:gd name="f487" fmla="*/ 457 f415 1"/>
              <a:gd name="f488" fmla="*/ 558 f416 1"/>
              <a:gd name="f489" fmla="*/ 454 f415 1"/>
              <a:gd name="f490" fmla="*/ 513 f416 1"/>
              <a:gd name="f491" fmla="*/ 437 f415 1"/>
              <a:gd name="f492" fmla="*/ 449 f416 1"/>
              <a:gd name="f493" fmla="*/ 431 f416 1"/>
              <a:gd name="f494" fmla="*/ 640 f416 1"/>
              <a:gd name="f495" fmla="*/ 623 f416 1"/>
              <a:gd name="f496" fmla="*/ 687 f416 1"/>
              <a:gd name="f497" fmla="*/ 453 f415 1"/>
              <a:gd name="f498" fmla="*/ 708 f416 1"/>
              <a:gd name="f499" fmla="*/ 451 f415 1"/>
              <a:gd name="f500" fmla="*/ 341 f416 1"/>
              <a:gd name="f501" fmla="*/ 461 f415 1"/>
              <a:gd name="f502" fmla="*/ 321 f416 1"/>
              <a:gd name="f503" fmla="*/ 697 f416 1"/>
              <a:gd name="f504" fmla="*/ 522 f415 1"/>
              <a:gd name="f505" fmla="*/ 530 f415 1"/>
              <a:gd name="f506" fmla="*/ 743 f416 1"/>
              <a:gd name="f507" fmla="*/ 513 f415 1"/>
              <a:gd name="f508" fmla="*/ 796 f416 1"/>
              <a:gd name="f509" fmla="*/ 788 f416 1"/>
              <a:gd name="f510" fmla="+- f417 0 f1"/>
              <a:gd name="f511" fmla="*/ f420 1 902"/>
              <a:gd name="f512" fmla="*/ f421 1 549"/>
              <a:gd name="f513" fmla="*/ f422 1 902"/>
              <a:gd name="f514" fmla="*/ f423 1 549"/>
              <a:gd name="f515" fmla="*/ f424 1 902"/>
              <a:gd name="f516" fmla="*/ f425 1 549"/>
              <a:gd name="f517" fmla="*/ f426 1 902"/>
              <a:gd name="f518" fmla="*/ f427 1 549"/>
              <a:gd name="f519" fmla="*/ f428 1 902"/>
              <a:gd name="f520" fmla="*/ f429 1 549"/>
              <a:gd name="f521" fmla="*/ f430 1 902"/>
              <a:gd name="f522" fmla="*/ f431 1 549"/>
              <a:gd name="f523" fmla="*/ f432 1 902"/>
              <a:gd name="f524" fmla="*/ f433 1 549"/>
              <a:gd name="f525" fmla="*/ f434 1 902"/>
              <a:gd name="f526" fmla="*/ f435 1 549"/>
              <a:gd name="f527" fmla="*/ f436 1 902"/>
              <a:gd name="f528" fmla="*/ f437 1 549"/>
              <a:gd name="f529" fmla="*/ f438 1 902"/>
              <a:gd name="f530" fmla="*/ f439 1 549"/>
              <a:gd name="f531" fmla="*/ f440 1 902"/>
              <a:gd name="f532" fmla="*/ f441 1 549"/>
              <a:gd name="f533" fmla="*/ f442 1 902"/>
              <a:gd name="f534" fmla="*/ f443 1 549"/>
              <a:gd name="f535" fmla="*/ f444 1 549"/>
              <a:gd name="f536" fmla="*/ f445 1 902"/>
              <a:gd name="f537" fmla="*/ f446 1 902"/>
              <a:gd name="f538" fmla="*/ f447 1 549"/>
              <a:gd name="f539" fmla="*/ f448 1 902"/>
              <a:gd name="f540" fmla="*/ f449 1 549"/>
              <a:gd name="f541" fmla="*/ f450 1 902"/>
              <a:gd name="f542" fmla="*/ f451 1 549"/>
              <a:gd name="f543" fmla="*/ f452 1 902"/>
              <a:gd name="f544" fmla="*/ f453 1 549"/>
              <a:gd name="f545" fmla="*/ f454 1 549"/>
              <a:gd name="f546" fmla="*/ f455 1 902"/>
              <a:gd name="f547" fmla="*/ f456 1 549"/>
              <a:gd name="f548" fmla="*/ f457 1 902"/>
              <a:gd name="f549" fmla="*/ f458 1 549"/>
              <a:gd name="f550" fmla="*/ f459 1 902"/>
              <a:gd name="f551" fmla="*/ f460 1 549"/>
              <a:gd name="f552" fmla="*/ f461 1 549"/>
              <a:gd name="f553" fmla="*/ f462 1 902"/>
              <a:gd name="f554" fmla="*/ f463 1 549"/>
              <a:gd name="f555" fmla="*/ f464 1 902"/>
              <a:gd name="f556" fmla="*/ f465 1 549"/>
              <a:gd name="f557" fmla="*/ f466 1 902"/>
              <a:gd name="f558" fmla="*/ f467 1 549"/>
              <a:gd name="f559" fmla="*/ f468 1 902"/>
              <a:gd name="f560" fmla="*/ f469 1 549"/>
              <a:gd name="f561" fmla="*/ f470 1 902"/>
              <a:gd name="f562" fmla="*/ f471 1 549"/>
              <a:gd name="f563" fmla="*/ f472 1 902"/>
              <a:gd name="f564" fmla="*/ f473 1 549"/>
              <a:gd name="f565" fmla="*/ f474 1 902"/>
              <a:gd name="f566" fmla="*/ f475 1 549"/>
              <a:gd name="f567" fmla="*/ f476 1 902"/>
              <a:gd name="f568" fmla="*/ f477 1 549"/>
              <a:gd name="f569" fmla="*/ f478 1 902"/>
              <a:gd name="f570" fmla="*/ f479 1 549"/>
              <a:gd name="f571" fmla="*/ f480 1 902"/>
              <a:gd name="f572" fmla="*/ f481 1 549"/>
              <a:gd name="f573" fmla="*/ f482 1 902"/>
              <a:gd name="f574" fmla="*/ f483 1 549"/>
              <a:gd name="f575" fmla="*/ f484 1 902"/>
              <a:gd name="f576" fmla="*/ f485 1 549"/>
              <a:gd name="f577" fmla="*/ f486 1 902"/>
              <a:gd name="f578" fmla="*/ f487 1 549"/>
              <a:gd name="f579" fmla="*/ f488 1 902"/>
              <a:gd name="f580" fmla="*/ f489 1 549"/>
              <a:gd name="f581" fmla="*/ f490 1 902"/>
              <a:gd name="f582" fmla="*/ f491 1 549"/>
              <a:gd name="f583" fmla="*/ f492 1 902"/>
              <a:gd name="f584" fmla="*/ f493 1 902"/>
              <a:gd name="f585" fmla="*/ f494 1 902"/>
              <a:gd name="f586" fmla="*/ f495 1 902"/>
              <a:gd name="f587" fmla="*/ f496 1 902"/>
              <a:gd name="f588" fmla="*/ f497 1 549"/>
              <a:gd name="f589" fmla="*/ f498 1 902"/>
              <a:gd name="f590" fmla="*/ f499 1 549"/>
              <a:gd name="f591" fmla="*/ f500 1 902"/>
              <a:gd name="f592" fmla="*/ f501 1 549"/>
              <a:gd name="f593" fmla="*/ f502 1 902"/>
              <a:gd name="f594" fmla="*/ f503 1 902"/>
              <a:gd name="f595" fmla="*/ f504 1 549"/>
              <a:gd name="f596" fmla="*/ f505 1 549"/>
              <a:gd name="f597" fmla="*/ f506 1 902"/>
              <a:gd name="f598" fmla="*/ f507 1 549"/>
              <a:gd name="f599" fmla="*/ f508 1 902"/>
              <a:gd name="f600" fmla="*/ f509 1 902"/>
              <a:gd name="f601" fmla="*/ 0 1 f418"/>
              <a:gd name="f602" fmla="*/ f412 1 f418"/>
              <a:gd name="f603" fmla="*/ 0 1 f419"/>
              <a:gd name="f604" fmla="*/ f413 1 f419"/>
              <a:gd name="f605" fmla="*/ f511 1 f418"/>
              <a:gd name="f606" fmla="*/ f512 1 f419"/>
              <a:gd name="f607" fmla="*/ f513 1 f418"/>
              <a:gd name="f608" fmla="*/ f514 1 f419"/>
              <a:gd name="f609" fmla="*/ f515 1 f418"/>
              <a:gd name="f610" fmla="*/ f516 1 f419"/>
              <a:gd name="f611" fmla="*/ f517 1 f418"/>
              <a:gd name="f612" fmla="*/ f518 1 f419"/>
              <a:gd name="f613" fmla="*/ f519 1 f418"/>
              <a:gd name="f614" fmla="*/ f520 1 f419"/>
              <a:gd name="f615" fmla="*/ f521 1 f418"/>
              <a:gd name="f616" fmla="*/ f522 1 f419"/>
              <a:gd name="f617" fmla="*/ f523 1 f418"/>
              <a:gd name="f618" fmla="*/ f524 1 f419"/>
              <a:gd name="f619" fmla="*/ f525 1 f418"/>
              <a:gd name="f620" fmla="*/ f526 1 f419"/>
              <a:gd name="f621" fmla="*/ f527 1 f418"/>
              <a:gd name="f622" fmla="*/ f528 1 f419"/>
              <a:gd name="f623" fmla="*/ f529 1 f418"/>
              <a:gd name="f624" fmla="*/ f530 1 f419"/>
              <a:gd name="f625" fmla="*/ f531 1 f418"/>
              <a:gd name="f626" fmla="*/ f532 1 f419"/>
              <a:gd name="f627" fmla="*/ f533 1 f418"/>
              <a:gd name="f628" fmla="*/ f534 1 f419"/>
              <a:gd name="f629" fmla="*/ f535 1 f419"/>
              <a:gd name="f630" fmla="*/ f536 1 f418"/>
              <a:gd name="f631" fmla="*/ f537 1 f418"/>
              <a:gd name="f632" fmla="*/ f538 1 f419"/>
              <a:gd name="f633" fmla="*/ f539 1 f418"/>
              <a:gd name="f634" fmla="*/ f540 1 f419"/>
              <a:gd name="f635" fmla="*/ f541 1 f418"/>
              <a:gd name="f636" fmla="*/ f542 1 f419"/>
              <a:gd name="f637" fmla="*/ f543 1 f418"/>
              <a:gd name="f638" fmla="*/ f544 1 f419"/>
              <a:gd name="f639" fmla="*/ f545 1 f419"/>
              <a:gd name="f640" fmla="*/ f546 1 f418"/>
              <a:gd name="f641" fmla="*/ f547 1 f419"/>
              <a:gd name="f642" fmla="*/ f548 1 f418"/>
              <a:gd name="f643" fmla="*/ f549 1 f419"/>
              <a:gd name="f644" fmla="*/ f550 1 f418"/>
              <a:gd name="f645" fmla="*/ f551 1 f419"/>
              <a:gd name="f646" fmla="*/ f552 1 f419"/>
              <a:gd name="f647" fmla="*/ f553 1 f418"/>
              <a:gd name="f648" fmla="*/ f554 1 f419"/>
              <a:gd name="f649" fmla="*/ f555 1 f418"/>
              <a:gd name="f650" fmla="*/ f556 1 f419"/>
              <a:gd name="f651" fmla="*/ f557 1 f418"/>
              <a:gd name="f652" fmla="*/ f558 1 f419"/>
              <a:gd name="f653" fmla="*/ f559 1 f418"/>
              <a:gd name="f654" fmla="*/ f560 1 f419"/>
              <a:gd name="f655" fmla="*/ f561 1 f418"/>
              <a:gd name="f656" fmla="*/ f562 1 f419"/>
              <a:gd name="f657" fmla="*/ f563 1 f418"/>
              <a:gd name="f658" fmla="*/ f564 1 f419"/>
              <a:gd name="f659" fmla="*/ f565 1 f418"/>
              <a:gd name="f660" fmla="*/ f566 1 f419"/>
              <a:gd name="f661" fmla="*/ f567 1 f418"/>
              <a:gd name="f662" fmla="*/ f568 1 f419"/>
              <a:gd name="f663" fmla="*/ f569 1 f418"/>
              <a:gd name="f664" fmla="*/ f570 1 f419"/>
              <a:gd name="f665" fmla="*/ f571 1 f418"/>
              <a:gd name="f666" fmla="*/ f572 1 f419"/>
              <a:gd name="f667" fmla="*/ f573 1 f418"/>
              <a:gd name="f668" fmla="*/ f574 1 f419"/>
              <a:gd name="f669" fmla="*/ f575 1 f418"/>
              <a:gd name="f670" fmla="*/ f576 1 f419"/>
              <a:gd name="f671" fmla="*/ f577 1 f418"/>
              <a:gd name="f672" fmla="*/ f578 1 f419"/>
              <a:gd name="f673" fmla="*/ f579 1 f418"/>
              <a:gd name="f674" fmla="*/ f580 1 f419"/>
              <a:gd name="f675" fmla="*/ f581 1 f418"/>
              <a:gd name="f676" fmla="*/ f582 1 f419"/>
              <a:gd name="f677" fmla="*/ f583 1 f418"/>
              <a:gd name="f678" fmla="*/ f584 1 f418"/>
              <a:gd name="f679" fmla="*/ f585 1 f418"/>
              <a:gd name="f680" fmla="*/ f586 1 f418"/>
              <a:gd name="f681" fmla="*/ f587 1 f418"/>
              <a:gd name="f682" fmla="*/ f588 1 f419"/>
              <a:gd name="f683" fmla="*/ f589 1 f418"/>
              <a:gd name="f684" fmla="*/ f590 1 f419"/>
              <a:gd name="f685" fmla="*/ f591 1 f418"/>
              <a:gd name="f686" fmla="*/ f592 1 f419"/>
              <a:gd name="f687" fmla="*/ f593 1 f418"/>
              <a:gd name="f688" fmla="*/ f594 1 f418"/>
              <a:gd name="f689" fmla="*/ f595 1 f419"/>
              <a:gd name="f690" fmla="*/ f596 1 f419"/>
              <a:gd name="f691" fmla="*/ f597 1 f418"/>
              <a:gd name="f692" fmla="*/ f598 1 f419"/>
              <a:gd name="f693" fmla="*/ f599 1 f418"/>
              <a:gd name="f694" fmla="*/ f600 1 f418"/>
              <a:gd name="f695" fmla="*/ f601 f409 1"/>
              <a:gd name="f696" fmla="*/ f602 f409 1"/>
              <a:gd name="f697" fmla="*/ f604 f410 1"/>
              <a:gd name="f698" fmla="*/ f603 f410 1"/>
              <a:gd name="f699" fmla="*/ f605 f409 1"/>
              <a:gd name="f700" fmla="*/ f606 f410 1"/>
              <a:gd name="f701" fmla="*/ f607 f409 1"/>
              <a:gd name="f702" fmla="*/ f608 f410 1"/>
              <a:gd name="f703" fmla="*/ f609 f409 1"/>
              <a:gd name="f704" fmla="*/ f610 f410 1"/>
              <a:gd name="f705" fmla="*/ f611 f409 1"/>
              <a:gd name="f706" fmla="*/ f612 f410 1"/>
              <a:gd name="f707" fmla="*/ f613 f409 1"/>
              <a:gd name="f708" fmla="*/ f614 f410 1"/>
              <a:gd name="f709" fmla="*/ f615 f409 1"/>
              <a:gd name="f710" fmla="*/ f616 f410 1"/>
              <a:gd name="f711" fmla="*/ f617 f409 1"/>
              <a:gd name="f712" fmla="*/ f618 f410 1"/>
              <a:gd name="f713" fmla="*/ f619 f409 1"/>
              <a:gd name="f714" fmla="*/ f620 f410 1"/>
              <a:gd name="f715" fmla="*/ f621 f409 1"/>
              <a:gd name="f716" fmla="*/ f622 f410 1"/>
              <a:gd name="f717" fmla="*/ f623 f409 1"/>
              <a:gd name="f718" fmla="*/ f624 f410 1"/>
              <a:gd name="f719" fmla="*/ f625 f409 1"/>
              <a:gd name="f720" fmla="*/ f626 f410 1"/>
              <a:gd name="f721" fmla="*/ f627 f409 1"/>
              <a:gd name="f722" fmla="*/ f628 f410 1"/>
              <a:gd name="f723" fmla="*/ f629 f410 1"/>
              <a:gd name="f724" fmla="*/ f630 f409 1"/>
              <a:gd name="f725" fmla="*/ f631 f409 1"/>
              <a:gd name="f726" fmla="*/ f632 f410 1"/>
              <a:gd name="f727" fmla="*/ f633 f409 1"/>
              <a:gd name="f728" fmla="*/ f634 f410 1"/>
              <a:gd name="f729" fmla="*/ f635 f409 1"/>
              <a:gd name="f730" fmla="*/ f636 f410 1"/>
              <a:gd name="f731" fmla="*/ f637 f409 1"/>
              <a:gd name="f732" fmla="*/ f638 f410 1"/>
              <a:gd name="f733" fmla="*/ f639 f410 1"/>
              <a:gd name="f734" fmla="*/ f640 f409 1"/>
              <a:gd name="f735" fmla="*/ f641 f410 1"/>
              <a:gd name="f736" fmla="*/ f642 f409 1"/>
              <a:gd name="f737" fmla="*/ f643 f410 1"/>
              <a:gd name="f738" fmla="*/ f644 f409 1"/>
              <a:gd name="f739" fmla="*/ f645 f410 1"/>
              <a:gd name="f740" fmla="*/ f646 f410 1"/>
              <a:gd name="f741" fmla="*/ f647 f409 1"/>
              <a:gd name="f742" fmla="*/ f648 f410 1"/>
              <a:gd name="f743" fmla="*/ f649 f409 1"/>
              <a:gd name="f744" fmla="*/ f650 f410 1"/>
              <a:gd name="f745" fmla="*/ f651 f409 1"/>
              <a:gd name="f746" fmla="*/ f652 f410 1"/>
              <a:gd name="f747" fmla="*/ f653 f409 1"/>
              <a:gd name="f748" fmla="*/ f654 f410 1"/>
              <a:gd name="f749" fmla="*/ f655 f409 1"/>
              <a:gd name="f750" fmla="*/ f656 f410 1"/>
              <a:gd name="f751" fmla="*/ f657 f409 1"/>
              <a:gd name="f752" fmla="*/ f658 f410 1"/>
              <a:gd name="f753" fmla="*/ f659 f409 1"/>
              <a:gd name="f754" fmla="*/ f660 f410 1"/>
              <a:gd name="f755" fmla="*/ f661 f409 1"/>
              <a:gd name="f756" fmla="*/ f662 f410 1"/>
              <a:gd name="f757" fmla="*/ f663 f409 1"/>
              <a:gd name="f758" fmla="*/ f664 f410 1"/>
              <a:gd name="f759" fmla="*/ f665 f409 1"/>
              <a:gd name="f760" fmla="*/ f666 f410 1"/>
              <a:gd name="f761" fmla="*/ f667 f409 1"/>
              <a:gd name="f762" fmla="*/ f668 f410 1"/>
              <a:gd name="f763" fmla="*/ f669 f409 1"/>
              <a:gd name="f764" fmla="*/ f670 f410 1"/>
              <a:gd name="f765" fmla="*/ f671 f409 1"/>
              <a:gd name="f766" fmla="*/ f672 f410 1"/>
              <a:gd name="f767" fmla="*/ f673 f409 1"/>
              <a:gd name="f768" fmla="*/ f674 f410 1"/>
              <a:gd name="f769" fmla="*/ f675 f409 1"/>
              <a:gd name="f770" fmla="*/ f676 f410 1"/>
              <a:gd name="f771" fmla="*/ f677 f409 1"/>
              <a:gd name="f772" fmla="*/ f678 f409 1"/>
              <a:gd name="f773" fmla="*/ f679 f409 1"/>
              <a:gd name="f774" fmla="*/ f680 f409 1"/>
              <a:gd name="f775" fmla="*/ f681 f409 1"/>
              <a:gd name="f776" fmla="*/ f682 f410 1"/>
              <a:gd name="f777" fmla="*/ f683 f409 1"/>
              <a:gd name="f778" fmla="*/ f684 f410 1"/>
              <a:gd name="f779" fmla="*/ f685 f409 1"/>
              <a:gd name="f780" fmla="*/ f686 f410 1"/>
              <a:gd name="f781" fmla="*/ f687 f409 1"/>
              <a:gd name="f782" fmla="*/ f688 f409 1"/>
              <a:gd name="f783" fmla="*/ f689 f410 1"/>
              <a:gd name="f784" fmla="*/ f690 f410 1"/>
              <a:gd name="f785" fmla="*/ f691 f409 1"/>
              <a:gd name="f786" fmla="*/ f692 f410 1"/>
              <a:gd name="f787" fmla="*/ f693 f409 1"/>
              <a:gd name="f788" fmla="*/ f694 f4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0">
                <a:pos x="f699" y="f700"/>
              </a:cxn>
              <a:cxn ang="f510">
                <a:pos x="f701" y="f702"/>
              </a:cxn>
              <a:cxn ang="f510">
                <a:pos x="f703" y="f704"/>
              </a:cxn>
              <a:cxn ang="f510">
                <a:pos x="f705" y="f706"/>
              </a:cxn>
              <a:cxn ang="f510">
                <a:pos x="f707" y="f708"/>
              </a:cxn>
              <a:cxn ang="f510">
                <a:pos x="f709" y="f710"/>
              </a:cxn>
              <a:cxn ang="f510">
                <a:pos x="f711" y="f712"/>
              </a:cxn>
              <a:cxn ang="f510">
                <a:pos x="f713" y="f714"/>
              </a:cxn>
              <a:cxn ang="f510">
                <a:pos x="f715" y="f716"/>
              </a:cxn>
              <a:cxn ang="f510">
                <a:pos x="f717" y="f718"/>
              </a:cxn>
              <a:cxn ang="f510">
                <a:pos x="f719" y="f720"/>
              </a:cxn>
              <a:cxn ang="f510">
                <a:pos x="f721" y="f722"/>
              </a:cxn>
              <a:cxn ang="f510">
                <a:pos x="f721" y="f723"/>
              </a:cxn>
              <a:cxn ang="f510">
                <a:pos x="f724" y="f718"/>
              </a:cxn>
              <a:cxn ang="f510">
                <a:pos x="f725" y="f726"/>
              </a:cxn>
              <a:cxn ang="f510">
                <a:pos x="f727" y="f728"/>
              </a:cxn>
              <a:cxn ang="f510">
                <a:pos x="f729" y="f730"/>
              </a:cxn>
              <a:cxn ang="f510">
                <a:pos x="f731" y="f732"/>
              </a:cxn>
              <a:cxn ang="f510">
                <a:pos x="f715" y="f733"/>
              </a:cxn>
              <a:cxn ang="f510">
                <a:pos x="f734" y="f735"/>
              </a:cxn>
              <a:cxn ang="f510">
                <a:pos x="f736" y="f737"/>
              </a:cxn>
              <a:cxn ang="f510">
                <a:pos x="f738" y="f739"/>
              </a:cxn>
              <a:cxn ang="f510">
                <a:pos x="f713" y="f740"/>
              </a:cxn>
              <a:cxn ang="f510">
                <a:pos x="f741" y="f742"/>
              </a:cxn>
              <a:cxn ang="f510">
                <a:pos x="f743" y="f744"/>
              </a:cxn>
              <a:cxn ang="f510">
                <a:pos x="f713" y="f739"/>
              </a:cxn>
              <a:cxn ang="f510">
                <a:pos x="f745" y="f746"/>
              </a:cxn>
              <a:cxn ang="f510">
                <a:pos x="f713" y="f739"/>
              </a:cxn>
              <a:cxn ang="f510">
                <a:pos x="f747" y="f748"/>
              </a:cxn>
              <a:cxn ang="f510">
                <a:pos x="f749" y="f750"/>
              </a:cxn>
              <a:cxn ang="f510">
                <a:pos x="f751" y="f752"/>
              </a:cxn>
              <a:cxn ang="f510">
                <a:pos x="f753" y="f754"/>
              </a:cxn>
              <a:cxn ang="f510">
                <a:pos x="f755" y="f756"/>
              </a:cxn>
              <a:cxn ang="f510">
                <a:pos x="f757" y="f758"/>
              </a:cxn>
              <a:cxn ang="f510">
                <a:pos x="f759" y="f760"/>
              </a:cxn>
              <a:cxn ang="f510">
                <a:pos x="f761" y="f762"/>
              </a:cxn>
              <a:cxn ang="f510">
                <a:pos x="f763" y="f764"/>
              </a:cxn>
              <a:cxn ang="f510">
                <a:pos x="f765" y="f766"/>
              </a:cxn>
              <a:cxn ang="f510">
                <a:pos x="f767" y="f766"/>
              </a:cxn>
              <a:cxn ang="f510">
                <a:pos x="f713" y="f768"/>
              </a:cxn>
              <a:cxn ang="f510">
                <a:pos x="f769" y="f770"/>
              </a:cxn>
              <a:cxn ang="f510">
                <a:pos x="f771" y="f770"/>
              </a:cxn>
              <a:cxn ang="f510">
                <a:pos x="f772" y="f762"/>
              </a:cxn>
              <a:cxn ang="f510">
                <a:pos x="f773" y="f762"/>
              </a:cxn>
              <a:cxn ang="f510">
                <a:pos x="f774" y="f770"/>
              </a:cxn>
              <a:cxn ang="f510">
                <a:pos x="f775" y="f776"/>
              </a:cxn>
              <a:cxn ang="f510">
                <a:pos x="f777" y="f778"/>
              </a:cxn>
              <a:cxn ang="f510">
                <a:pos x="f779" y="f780"/>
              </a:cxn>
              <a:cxn ang="f510">
                <a:pos x="f781" y="f762"/>
              </a:cxn>
              <a:cxn ang="f510">
                <a:pos x="f782" y="f783"/>
              </a:cxn>
              <a:cxn ang="f510">
                <a:pos x="f725" y="f784"/>
              </a:cxn>
              <a:cxn ang="f510">
                <a:pos x="f785" y="f786"/>
              </a:cxn>
              <a:cxn ang="f510">
                <a:pos x="f787" y="f784"/>
              </a:cxn>
              <a:cxn ang="f510">
                <a:pos x="f788" y="f783"/>
              </a:cxn>
            </a:cxnLst>
            <a:rect l="f695" t="f698" r="f696" b="f697"/>
            <a:pathLst>
              <a:path w="902" h="549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7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3"/>
                  <a:pt x="f35" y="f33"/>
                  <a:pt x="f36" y="f33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8"/>
                  <a:pt x="f52" y="f8"/>
                </a:cubicBezTo>
                <a:cubicBezTo>
                  <a:pt x="f53" y="f8"/>
                  <a:pt x="f54" y="f8"/>
                  <a:pt x="f55" y="f8"/>
                </a:cubicBezTo>
                <a:cubicBezTo>
                  <a:pt x="f56" y="f8"/>
                  <a:pt x="f1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0" y="f69"/>
                  <a:pt x="f70" y="f69"/>
                  <a:pt x="f70" y="f67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54"/>
                  <a:pt x="f78" y="f79"/>
                  <a:pt x="f80" y="f81"/>
                </a:cubicBezTo>
                <a:cubicBezTo>
                  <a:pt x="f82" y="f83"/>
                  <a:pt x="f84" y="f85"/>
                  <a:pt x="f6" y="f86"/>
                </a:cubicBezTo>
                <a:cubicBezTo>
                  <a:pt x="f87" y="f88"/>
                  <a:pt x="f89" y="f7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" y="f104"/>
                  <a:pt x="f105" y="f106"/>
                  <a:pt x="f107" y="f108"/>
                </a:cubicBezTo>
                <a:cubicBezTo>
                  <a:pt x="f79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6" y="f118"/>
                </a:cubicBezTo>
                <a:cubicBezTo>
                  <a:pt x="f116" y="f119"/>
                  <a:pt x="f116" y="f120"/>
                  <a:pt x="f116" y="f121"/>
                </a:cubicBezTo>
                <a:cubicBezTo>
                  <a:pt x="f122" y="f82"/>
                  <a:pt x="f31" y="f84"/>
                  <a:pt x="f123" y="f6"/>
                </a:cubicBezTo>
                <a:cubicBezTo>
                  <a:pt x="f124" y="f125"/>
                  <a:pt x="f126" y="f84"/>
                  <a:pt x="f59" y="f127"/>
                </a:cubicBezTo>
                <a:cubicBezTo>
                  <a:pt x="f59" y="f127"/>
                  <a:pt x="f59" y="f82"/>
                  <a:pt x="f59" y="f128"/>
                </a:cubicBezTo>
                <a:cubicBezTo>
                  <a:pt x="f126" y="f129"/>
                  <a:pt x="f130" y="f131"/>
                  <a:pt x="f132" y="f133"/>
                </a:cubicBezTo>
                <a:cubicBezTo>
                  <a:pt x="f134" y="f135"/>
                  <a:pt x="f136" y="f89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5" y="f147"/>
                  <a:pt x="f9" y="f10"/>
                </a:cubicBezTo>
                <a:close/>
                <a:moveTo>
                  <a:pt x="f148" y="f149"/>
                </a:moveTo>
                <a:cubicBezTo>
                  <a:pt x="f148" y="f149"/>
                  <a:pt x="f148" y="f149"/>
                  <a:pt x="f148" y="f25"/>
                </a:cubicBezTo>
                <a:cubicBezTo>
                  <a:pt x="f150" y="f151"/>
                  <a:pt x="f152" y="f153"/>
                  <a:pt x="f154" y="f27"/>
                </a:cubicBezTo>
                <a:cubicBezTo>
                  <a:pt x="f155" y="f112"/>
                  <a:pt x="f156" y="f114"/>
                  <a:pt x="f157" y="f122"/>
                </a:cubicBezTo>
                <a:cubicBezTo>
                  <a:pt x="f158" y="f31"/>
                  <a:pt x="f159" y="f116"/>
                  <a:pt x="f160" y="f114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69" y="f171"/>
                </a:cubicBezTo>
                <a:cubicBezTo>
                  <a:pt x="f172" y="f173"/>
                  <a:pt x="f174" y="f175"/>
                  <a:pt x="f160" y="f176"/>
                </a:cubicBezTo>
                <a:cubicBezTo>
                  <a:pt x="f158" y="f177"/>
                  <a:pt x="f178" y="f179"/>
                  <a:pt x="f180" y="f94"/>
                </a:cubicBezTo>
                <a:cubicBezTo>
                  <a:pt x="f181" y="f96"/>
                  <a:pt x="f15" y="f182"/>
                  <a:pt x="f183" y="f184"/>
                </a:cubicBezTo>
                <a:cubicBezTo>
                  <a:pt x="f185" y="f186"/>
                  <a:pt x="f187" y="f188"/>
                  <a:pt x="f189" y="f144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4" y="f196"/>
                  <a:pt x="f197" y="f198"/>
                  <a:pt x="f197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9" y="f206"/>
                  <a:pt x="f207" y="f208"/>
                  <a:pt x="f209" y="f210"/>
                </a:cubicBezTo>
                <a:cubicBezTo>
                  <a:pt x="f139" y="f211"/>
                  <a:pt x="f212" y="f213"/>
                  <a:pt x="f214" y="f95"/>
                </a:cubicBezTo>
                <a:cubicBezTo>
                  <a:pt x="f189" y="f95"/>
                  <a:pt x="f183" y="f95"/>
                  <a:pt x="f163" y="f95"/>
                </a:cubicBezTo>
                <a:cubicBezTo>
                  <a:pt x="f163" y="f215"/>
                  <a:pt x="f163" y="f216"/>
                  <a:pt x="f163" y="f217"/>
                </a:cubicBezTo>
                <a:cubicBezTo>
                  <a:pt x="f218" y="f217"/>
                  <a:pt x="f219" y="f217"/>
                  <a:pt x="f220" y="f217"/>
                </a:cubicBezTo>
                <a:cubicBezTo>
                  <a:pt x="f220" y="f74"/>
                  <a:pt x="f220" y="f221"/>
                  <a:pt x="f220" y="f149"/>
                </a:cubicBezTo>
                <a:cubicBezTo>
                  <a:pt x="f143" y="f149"/>
                  <a:pt x="f222" y="f149"/>
                  <a:pt x="f148" y="f149"/>
                </a:cubicBezTo>
                <a:close/>
                <a:moveTo>
                  <a:pt x="f223" y="f224"/>
                </a:moveTo>
                <a:cubicBezTo>
                  <a:pt x="f225" y="f226"/>
                  <a:pt x="f227" y="f228"/>
                  <a:pt x="f44" y="f20"/>
                </a:cubicBezTo>
                <a:cubicBezTo>
                  <a:pt x="f46" y="f229"/>
                  <a:pt x="f230" y="f231"/>
                  <a:pt x="f232" y="f233"/>
                </a:cubicBezTo>
                <a:cubicBezTo>
                  <a:pt x="f234" y="f235"/>
                  <a:pt x="f236" y="f111"/>
                  <a:pt x="f59" y="f237"/>
                </a:cubicBezTo>
                <a:cubicBezTo>
                  <a:pt x="f59" y="f238"/>
                  <a:pt x="f59" y="f239"/>
                  <a:pt x="f59" y="f240"/>
                </a:cubicBezTo>
                <a:cubicBezTo>
                  <a:pt x="f241" y="f86"/>
                  <a:pt x="f242" y="f86"/>
                  <a:pt x="f242" y="f86"/>
                </a:cubicBezTo>
                <a:cubicBezTo>
                  <a:pt x="f243" y="f86"/>
                  <a:pt x="f244" y="f86"/>
                  <a:pt x="f245" y="f86"/>
                </a:cubicBezTo>
                <a:cubicBezTo>
                  <a:pt x="f246" y="f86"/>
                  <a:pt x="f247" y="f240"/>
                  <a:pt x="f248" y="f249"/>
                </a:cubicBezTo>
                <a:cubicBezTo>
                  <a:pt x="f155" y="f97"/>
                  <a:pt x="f250" y="f251"/>
                  <a:pt x="f223" y="f224"/>
                </a:cubicBezTo>
                <a:close/>
                <a:moveTo>
                  <a:pt x="f252" y="f253"/>
                </a:moveTo>
                <a:cubicBezTo>
                  <a:pt x="f252" y="f253"/>
                  <a:pt x="f254" y="f253"/>
                  <a:pt x="f254" y="f253"/>
                </a:cubicBezTo>
                <a:cubicBezTo>
                  <a:pt x="f255" y="f256"/>
                  <a:pt x="f255" y="f107"/>
                  <a:pt x="f255" y="f257"/>
                </a:cubicBezTo>
                <a:cubicBezTo>
                  <a:pt x="f258" y="f259"/>
                  <a:pt x="f260" y="f261"/>
                  <a:pt x="f210" y="f262"/>
                </a:cubicBezTo>
                <a:cubicBezTo>
                  <a:pt x="f107" y="f263"/>
                  <a:pt x="f91" y="f264"/>
                  <a:pt x="f61" y="f265"/>
                </a:cubicBezTo>
                <a:cubicBezTo>
                  <a:pt x="f114" y="f266"/>
                  <a:pt x="f122" y="f267"/>
                  <a:pt x="f116" y="f235"/>
                </a:cubicBezTo>
                <a:cubicBezTo>
                  <a:pt x="f116" y="f268"/>
                  <a:pt x="f116" y="f109"/>
                  <a:pt x="f116" y="f269"/>
                </a:cubicBezTo>
                <a:cubicBezTo>
                  <a:pt x="f116" y="f270"/>
                  <a:pt x="f116" y="f271"/>
                  <a:pt x="f116" y="f272"/>
                </a:cubicBezTo>
                <a:cubicBezTo>
                  <a:pt x="f29" y="f135"/>
                  <a:pt x="f273" y="f135"/>
                  <a:pt x="f27" y="f274"/>
                </a:cubicBezTo>
                <a:cubicBezTo>
                  <a:pt x="f275" y="f276"/>
                  <a:pt x="f171" y="f77"/>
                  <a:pt x="f277" y="f278"/>
                </a:cubicBezTo>
                <a:cubicBezTo>
                  <a:pt x="f91" y="f279"/>
                  <a:pt x="f54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cubicBezTo>
                  <a:pt x="f289" y="f290"/>
                  <a:pt x="f211" y="f291"/>
                  <a:pt x="f205" y="f179"/>
                </a:cubicBezTo>
                <a:cubicBezTo>
                  <a:pt x="f260" y="f18"/>
                  <a:pt x="f292" y="f252"/>
                  <a:pt x="f144" y="f224"/>
                </a:cubicBezTo>
                <a:cubicBezTo>
                  <a:pt x="f261" y="f293"/>
                  <a:pt x="f294" y="f295"/>
                  <a:pt x="f261" y="f296"/>
                </a:cubicBezTo>
                <a:cubicBezTo>
                  <a:pt x="f297" y="f289"/>
                  <a:pt x="f298" y="f213"/>
                  <a:pt x="f252" y="f253"/>
                </a:cubicBezTo>
                <a:close/>
                <a:moveTo>
                  <a:pt x="f116" y="f265"/>
                </a:moveTo>
                <a:cubicBezTo>
                  <a:pt x="f151" y="f299"/>
                  <a:pt x="f149" y="f238"/>
                  <a:pt x="f300" y="f301"/>
                </a:cubicBezTo>
                <a:cubicBezTo>
                  <a:pt x="f302" y="f303"/>
                  <a:pt x="f76" y="f304"/>
                  <a:pt x="f305" y="f306"/>
                </a:cubicBezTo>
                <a:cubicBezTo>
                  <a:pt x="f307" y="f260"/>
                  <a:pt x="f308" y="f203"/>
                  <a:pt x="f308" y="f309"/>
                </a:cubicBezTo>
                <a:cubicBezTo>
                  <a:pt x="f308" y="f310"/>
                  <a:pt x="f311" y="f86"/>
                  <a:pt x="f65" y="f86"/>
                </a:cubicBezTo>
                <a:cubicBezTo>
                  <a:pt x="f168" y="f86"/>
                  <a:pt x="f312" y="f86"/>
                  <a:pt x="f116" y="f86"/>
                </a:cubicBezTo>
                <a:cubicBezTo>
                  <a:pt x="f116" y="f193"/>
                  <a:pt x="f116" y="f313"/>
                  <a:pt x="f116" y="f265"/>
                </a:cubicBezTo>
                <a:close/>
                <a:moveTo>
                  <a:pt x="f298" y="f314"/>
                </a:moveTo>
                <a:cubicBezTo>
                  <a:pt x="f191" y="f315"/>
                  <a:pt x="f316" y="f86"/>
                  <a:pt x="f144" y="f289"/>
                </a:cubicBezTo>
                <a:cubicBezTo>
                  <a:pt x="f261" y="f289"/>
                  <a:pt x="f261" y="f317"/>
                  <a:pt x="f261" y="f251"/>
                </a:cubicBezTo>
                <a:cubicBezTo>
                  <a:pt x="f294" y="f173"/>
                  <a:pt x="f318" y="f296"/>
                  <a:pt x="f319" y="f296"/>
                </a:cubicBezTo>
                <a:cubicBezTo>
                  <a:pt x="f188" y="f206"/>
                  <a:pt x="f320" y="f296"/>
                  <a:pt x="f321" y="f206"/>
                </a:cubicBezTo>
                <a:cubicBezTo>
                  <a:pt x="f288" y="f173"/>
                  <a:pt x="f322" y="f296"/>
                  <a:pt x="f184" y="f323"/>
                </a:cubicBezTo>
                <a:cubicBezTo>
                  <a:pt x="f96" y="f324"/>
                  <a:pt x="f325" y="f326"/>
                  <a:pt x="f92" y="f91"/>
                </a:cubicBezTo>
                <a:cubicBezTo>
                  <a:pt x="f313" y="f74"/>
                  <a:pt x="f327" y="f67"/>
                  <a:pt x="f298" y="f314"/>
                </a:cubicBezTo>
                <a:close/>
                <a:moveTo>
                  <a:pt x="f328" y="f31"/>
                </a:moveTo>
                <a:cubicBezTo>
                  <a:pt x="f219" y="f31"/>
                  <a:pt x="f218" y="f123"/>
                  <a:pt x="f163" y="f123"/>
                </a:cubicBezTo>
                <a:cubicBezTo>
                  <a:pt x="f329" y="f330"/>
                  <a:pt x="f331" y="f332"/>
                  <a:pt x="f333" y="f124"/>
                </a:cubicBezTo>
                <a:cubicBezTo>
                  <a:pt x="f334" y="f124"/>
                  <a:pt x="f335" y="f332"/>
                  <a:pt x="f336" y="f330"/>
                </a:cubicBezTo>
                <a:cubicBezTo>
                  <a:pt x="f337" y="f29"/>
                  <a:pt x="f26" y="f151"/>
                  <a:pt x="f338" y="f164"/>
                </a:cubicBezTo>
                <a:cubicBezTo>
                  <a:pt x="f22" y="f339"/>
                  <a:pt x="f340" y="f21"/>
                  <a:pt x="f341" y="f275"/>
                </a:cubicBezTo>
                <a:cubicBezTo>
                  <a:pt x="f342" y="f221"/>
                  <a:pt x="f47" y="f170"/>
                  <a:pt x="f343" y="f344"/>
                </a:cubicBezTo>
                <a:cubicBezTo>
                  <a:pt x="f345" y="f344"/>
                  <a:pt x="f172" y="f166"/>
                  <a:pt x="f169" y="f346"/>
                </a:cubicBezTo>
                <a:cubicBezTo>
                  <a:pt x="f347" y="f300"/>
                  <a:pt x="f348" y="f153"/>
                  <a:pt x="f328" y="f31"/>
                </a:cubicBezTo>
                <a:close/>
                <a:moveTo>
                  <a:pt x="f349" y="f86"/>
                </a:moveTo>
                <a:cubicBezTo>
                  <a:pt x="f350" y="f86"/>
                  <a:pt x="f351" y="f86"/>
                  <a:pt x="f76" y="f86"/>
                </a:cubicBezTo>
                <a:cubicBezTo>
                  <a:pt x="f307" y="f352"/>
                  <a:pt x="f307" y="f352"/>
                  <a:pt x="f217" y="f352"/>
                </a:cubicBezTo>
                <a:cubicBezTo>
                  <a:pt x="f81" y="f310"/>
                  <a:pt x="f88" y="f310"/>
                  <a:pt x="f283" y="f310"/>
                </a:cubicBezTo>
                <a:cubicBezTo>
                  <a:pt x="f205" y="f323"/>
                  <a:pt x="f2" y="f352"/>
                  <a:pt x="f353" y="f249"/>
                </a:cubicBezTo>
                <a:cubicBezTo>
                  <a:pt x="f354" y="f240"/>
                  <a:pt x="f255" y="f95"/>
                  <a:pt x="f316" y="f283"/>
                </a:cubicBezTo>
                <a:cubicBezTo>
                  <a:pt x="f355" y="f356"/>
                  <a:pt x="f357" y="f358"/>
                  <a:pt x="f99" y="f314"/>
                </a:cubicBezTo>
                <a:cubicBezTo>
                  <a:pt x="f198" y="f359"/>
                  <a:pt x="f360" y="f361"/>
                  <a:pt x="f362" y="f361"/>
                </a:cubicBezTo>
                <a:cubicBezTo>
                  <a:pt x="f201" y="f170"/>
                  <a:pt x="f363" y="f364"/>
                  <a:pt x="f205" y="f168"/>
                </a:cubicBezTo>
                <a:cubicBezTo>
                  <a:pt x="f205" y="f69"/>
                  <a:pt x="f205" y="f91"/>
                  <a:pt x="f205" y="f217"/>
                </a:cubicBezTo>
                <a:cubicBezTo>
                  <a:pt x="f296" y="f217"/>
                  <a:pt x="f293" y="f217"/>
                  <a:pt x="f349" y="f217"/>
                </a:cubicBezTo>
                <a:cubicBezTo>
                  <a:pt x="f349" y="f216"/>
                  <a:pt x="f349" y="f215"/>
                  <a:pt x="f349" y="f86"/>
                </a:cubicBezTo>
                <a:close/>
                <a:moveTo>
                  <a:pt x="f365" y="f302"/>
                </a:moveTo>
                <a:cubicBezTo>
                  <a:pt x="f365" y="f366"/>
                  <a:pt x="f365" y="f91"/>
                  <a:pt x="f365" y="f367"/>
                </a:cubicBezTo>
                <a:cubicBezTo>
                  <a:pt x="f134" y="f367"/>
                  <a:pt x="f368" y="f367"/>
                  <a:pt x="f369" y="f367"/>
                </a:cubicBezTo>
                <a:cubicBezTo>
                  <a:pt x="f369" y="f91"/>
                  <a:pt x="f369" y="f72"/>
                  <a:pt x="f369" y="f302"/>
                </a:cubicBezTo>
                <a:cubicBezTo>
                  <a:pt x="f150" y="f302"/>
                  <a:pt x="f134" y="f302"/>
                  <a:pt x="f365" y="f302"/>
                </a:cubicBezTo>
                <a:close/>
                <a:moveTo>
                  <a:pt x="f116" y="f367"/>
                </a:moveTo>
                <a:cubicBezTo>
                  <a:pt x="f116" y="f305"/>
                  <a:pt x="f114" y="f311"/>
                  <a:pt x="f116" y="f69"/>
                </a:cubicBezTo>
                <a:cubicBezTo>
                  <a:pt x="f116" y="f370"/>
                  <a:pt x="f31" y="f314"/>
                  <a:pt x="f123" y="f314"/>
                </a:cubicBezTo>
                <a:cubicBezTo>
                  <a:pt x="f126" y="f314"/>
                  <a:pt x="f38" y="f314"/>
                  <a:pt x="f371" y="f314"/>
                </a:cubicBezTo>
                <a:cubicBezTo>
                  <a:pt x="f371" y="f366"/>
                  <a:pt x="f371" y="f91"/>
                  <a:pt x="f371" y="f367"/>
                </a:cubicBezTo>
                <a:cubicBezTo>
                  <a:pt x="f242" y="f367"/>
                  <a:pt x="f33" y="f367"/>
                  <a:pt x="f116" y="f367"/>
                </a:cubicBezTo>
                <a:close/>
                <a:moveTo>
                  <a:pt x="f74" y="f314"/>
                </a:moveTo>
                <a:cubicBezTo>
                  <a:pt x="f74" y="f366"/>
                  <a:pt x="f74" y="f91"/>
                  <a:pt x="f74" y="f367"/>
                </a:cubicBezTo>
                <a:cubicBezTo>
                  <a:pt x="f308" y="f367"/>
                  <a:pt x="f372" y="f367"/>
                  <a:pt x="f81" y="f367"/>
                </a:cubicBezTo>
                <a:cubicBezTo>
                  <a:pt x="f81" y="f305"/>
                  <a:pt x="f81" y="f74"/>
                  <a:pt x="f81" y="f69"/>
                </a:cubicBezTo>
                <a:cubicBezTo>
                  <a:pt x="f81" y="f370"/>
                  <a:pt x="f326" y="f314"/>
                  <a:pt x="f373" y="f314"/>
                </a:cubicBezTo>
                <a:cubicBezTo>
                  <a:pt x="f367" y="f314"/>
                  <a:pt x="f305" y="f314"/>
                  <a:pt x="f74" y="f314"/>
                </a:cubicBezTo>
                <a:close/>
                <a:moveTo>
                  <a:pt x="f374" y="f314"/>
                </a:moveTo>
                <a:cubicBezTo>
                  <a:pt x="f375" y="f314"/>
                  <a:pt x="f376" y="f314"/>
                  <a:pt x="f246" y="f314"/>
                </a:cubicBezTo>
                <a:cubicBezTo>
                  <a:pt x="f377" y="f314"/>
                  <a:pt x="f248" y="f378"/>
                  <a:pt x="f248" y="f370"/>
                </a:cubicBezTo>
                <a:cubicBezTo>
                  <a:pt x="f248" y="f74"/>
                  <a:pt x="f248" y="f305"/>
                  <a:pt x="f248" y="f367"/>
                </a:cubicBezTo>
                <a:cubicBezTo>
                  <a:pt x="f137" y="f367"/>
                  <a:pt x="f375" y="f367"/>
                  <a:pt x="f374" y="f367"/>
                </a:cubicBezTo>
                <a:cubicBezTo>
                  <a:pt x="f374" y="f91"/>
                  <a:pt x="f374" y="f366"/>
                  <a:pt x="f374" y="f314"/>
                </a:cubicBezTo>
                <a:close/>
                <a:moveTo>
                  <a:pt x="f202" y="f367"/>
                </a:moveTo>
                <a:cubicBezTo>
                  <a:pt x="f202" y="f305"/>
                  <a:pt x="f202" y="f311"/>
                  <a:pt x="f202" y="f67"/>
                </a:cubicBezTo>
                <a:cubicBezTo>
                  <a:pt x="f202" y="f370"/>
                  <a:pt x="f204" y="f302"/>
                  <a:pt x="f156" y="f314"/>
                </a:cubicBezTo>
                <a:cubicBezTo>
                  <a:pt x="f379" y="f314"/>
                  <a:pt x="f380" y="f314"/>
                  <a:pt x="f381" y="f314"/>
                </a:cubicBezTo>
                <a:cubicBezTo>
                  <a:pt x="f382" y="f314"/>
                  <a:pt x="f383" y="f67"/>
                  <a:pt x="f383" y="f72"/>
                </a:cubicBezTo>
                <a:cubicBezTo>
                  <a:pt x="f13" y="f76"/>
                  <a:pt x="f384" y="f385"/>
                  <a:pt x="f381" y="f367"/>
                </a:cubicBezTo>
                <a:cubicBezTo>
                  <a:pt x="f386" y="f315"/>
                  <a:pt x="f11" y="f367"/>
                  <a:pt x="f202" y="f367"/>
                </a:cubicBezTo>
                <a:close/>
                <a:moveTo>
                  <a:pt x="f196" y="f361"/>
                </a:moveTo>
                <a:cubicBezTo>
                  <a:pt x="f387" y="f311"/>
                  <a:pt x="f306" y="f315"/>
                  <a:pt x="f354" y="f88"/>
                </a:cubicBezTo>
                <a:cubicBezTo>
                  <a:pt x="f354" y="f88"/>
                  <a:pt x="f255" y="f88"/>
                  <a:pt x="f255" y="f88"/>
                </a:cubicBezTo>
                <a:cubicBezTo>
                  <a:pt x="f254" y="f315"/>
                  <a:pt x="f252" y="f277"/>
                  <a:pt x="f388" y="f314"/>
                </a:cubicBezTo>
                <a:cubicBezTo>
                  <a:pt x="f389" y="f359"/>
                  <a:pt x="f258" y="f171"/>
                  <a:pt x="f196" y="f361"/>
                </a:cubicBezTo>
                <a:close/>
                <a:moveTo>
                  <a:pt x="f204" y="f390"/>
                </a:moveTo>
                <a:cubicBezTo>
                  <a:pt x="f391" y="f390"/>
                  <a:pt x="f187" y="f392"/>
                  <a:pt x="f187" y="f393"/>
                </a:cubicBezTo>
                <a:cubicBezTo>
                  <a:pt x="f187" y="f394"/>
                  <a:pt x="f11" y="f395"/>
                  <a:pt x="f204" y="f371"/>
                </a:cubicBezTo>
                <a:cubicBezTo>
                  <a:pt x="f189" y="f371"/>
                  <a:pt x="f190" y="f42"/>
                  <a:pt x="f190" y="f393"/>
                </a:cubicBezTo>
                <a:cubicBezTo>
                  <a:pt x="f396" y="f392"/>
                  <a:pt x="f189" y="f390"/>
                  <a:pt x="f204" y="f390"/>
                </a:cubicBezTo>
                <a:close/>
                <a:moveTo>
                  <a:pt x="f220" y="f390"/>
                </a:moveTo>
                <a:cubicBezTo>
                  <a:pt x="f397" y="f390"/>
                  <a:pt x="f161" y="f392"/>
                  <a:pt x="f398" y="f393"/>
                </a:cubicBezTo>
                <a:cubicBezTo>
                  <a:pt x="f398" y="f394"/>
                  <a:pt x="f219" y="f395"/>
                  <a:pt x="f399" y="f371"/>
                </a:cubicBezTo>
                <a:cubicBezTo>
                  <a:pt x="f159" y="f371"/>
                  <a:pt x="f400" y="f394"/>
                  <a:pt x="f400" y="f236"/>
                </a:cubicBezTo>
                <a:cubicBezTo>
                  <a:pt x="f400" y="f401"/>
                  <a:pt x="f159" y="f390"/>
                  <a:pt x="f220" y="f390"/>
                </a:cubicBezTo>
                <a:close/>
                <a:moveTo>
                  <a:pt x="f402" y="f390"/>
                </a:moveTo>
                <a:cubicBezTo>
                  <a:pt x="f403" y="f390"/>
                  <a:pt x="f49" y="f401"/>
                  <a:pt x="f49" y="f236"/>
                </a:cubicBezTo>
                <a:cubicBezTo>
                  <a:pt x="f49" y="f394"/>
                  <a:pt x="f404" y="f371"/>
                  <a:pt x="f402" y="f371"/>
                </a:cubicBezTo>
                <a:cubicBezTo>
                  <a:pt x="f405" y="f371"/>
                  <a:pt x="f406" y="f394"/>
                  <a:pt x="f406" y="f393"/>
                </a:cubicBezTo>
                <a:cubicBezTo>
                  <a:pt x="f406" y="f392"/>
                  <a:pt x="f407" y="f390"/>
                  <a:pt x="f402" y="f390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8DB4BE9-F55C-437C-4D24-F7299E90FEDE}"/>
              </a:ext>
            </a:extLst>
          </p:cNvPr>
          <p:cNvSpPr/>
          <p:nvPr/>
        </p:nvSpPr>
        <p:spPr>
          <a:xfrm>
            <a:off x="504821" y="4551361"/>
            <a:ext cx="1117597" cy="409578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801"/>
              <a:gd name="f8" fmla="val 294"/>
              <a:gd name="f9" fmla="val 203"/>
              <a:gd name="f10" fmla="val 797"/>
              <a:gd name="f11" fmla="val 212"/>
              <a:gd name="f12" fmla="val 793"/>
              <a:gd name="f13" fmla="val 220"/>
              <a:gd name="f14" fmla="val 789"/>
              <a:gd name="f15" fmla="val 228"/>
              <a:gd name="f16" fmla="val 780"/>
              <a:gd name="f17" fmla="val 248"/>
              <a:gd name="f18" fmla="val 771"/>
              <a:gd name="f19" fmla="val 268"/>
              <a:gd name="f20" fmla="val 762"/>
              <a:gd name="f21" fmla="val 288"/>
              <a:gd name="f22" fmla="val 760"/>
              <a:gd name="f23" fmla="val 292"/>
              <a:gd name="f24" fmla="val 758"/>
              <a:gd name="f25" fmla="val 753"/>
              <a:gd name="f26" fmla="val 535"/>
              <a:gd name="f27" fmla="val 317"/>
              <a:gd name="f28" fmla="val 100"/>
              <a:gd name="f29" fmla="val 72"/>
              <a:gd name="f30" fmla="val 50"/>
              <a:gd name="f31" fmla="val 280"/>
              <a:gd name="f32" fmla="val 38"/>
              <a:gd name="f33" fmla="val 255"/>
              <a:gd name="f34" fmla="val 24"/>
              <a:gd name="f35" fmla="val 229"/>
              <a:gd name="f36" fmla="val 13"/>
              <a:gd name="f37" fmla="val 202"/>
              <a:gd name="f38" fmla="val 175"/>
              <a:gd name="f39" fmla="val 174"/>
              <a:gd name="f40" fmla="val 173"/>
              <a:gd name="f41" fmla="val 2"/>
              <a:gd name="f42" fmla="val 172"/>
              <a:gd name="f43" fmla="val 5"/>
              <a:gd name="f44" fmla="val 7"/>
              <a:gd name="f45" fmla="val 49"/>
              <a:gd name="f46" fmla="val 90"/>
              <a:gd name="f47" fmla="val 131"/>
              <a:gd name="f48" fmla="val 136"/>
              <a:gd name="f49" fmla="val 139"/>
              <a:gd name="f50" fmla="val 171"/>
              <a:gd name="f51" fmla="val 142"/>
              <a:gd name="f52" fmla="val 166"/>
              <a:gd name="f53" fmla="val 151"/>
              <a:gd name="f54" fmla="val 144"/>
              <a:gd name="f55" fmla="val 162"/>
              <a:gd name="f56" fmla="val 123"/>
              <a:gd name="f57" fmla="val 101"/>
              <a:gd name="f58" fmla="val 95"/>
              <a:gd name="f59" fmla="val 177"/>
              <a:gd name="f60" fmla="val 93"/>
              <a:gd name="f61" fmla="val 184"/>
              <a:gd name="f62" fmla="val 201"/>
              <a:gd name="f63" fmla="val 94"/>
              <a:gd name="f64" fmla="val 218"/>
              <a:gd name="f65" fmla="val 235"/>
              <a:gd name="f66" fmla="val 239"/>
              <a:gd name="f67" fmla="val 241"/>
              <a:gd name="f68" fmla="val 92"/>
              <a:gd name="f69" fmla="val 243"/>
              <a:gd name="f70" fmla="val 88"/>
              <a:gd name="f71" fmla="val 247"/>
              <a:gd name="f72" fmla="val 80"/>
              <a:gd name="f73" fmla="val 251"/>
              <a:gd name="f74" fmla="val 71"/>
              <a:gd name="f75" fmla="val 62"/>
              <a:gd name="f76" fmla="val 256"/>
              <a:gd name="f77" fmla="val 59"/>
              <a:gd name="f78" fmla="val 258"/>
              <a:gd name="f79" fmla="val 58"/>
              <a:gd name="f80" fmla="val 262"/>
              <a:gd name="f81" fmla="val 274"/>
              <a:gd name="f82" fmla="val 19"/>
              <a:gd name="f83" fmla="val 296"/>
              <a:gd name="f84" fmla="val 303"/>
              <a:gd name="f85" fmla="val 3"/>
              <a:gd name="f86" fmla="val 6"/>
              <a:gd name="f87" fmla="val 9"/>
              <a:gd name="f88" fmla="val 300"/>
              <a:gd name="f89" fmla="val 10"/>
              <a:gd name="f90" fmla="val 11"/>
              <a:gd name="f91" fmla="val 12"/>
              <a:gd name="f92" fmla="val 14"/>
              <a:gd name="f93" fmla="val 304"/>
              <a:gd name="f94" fmla="val 15"/>
              <a:gd name="f95" fmla="val 16"/>
              <a:gd name="f96" fmla="val 17"/>
              <a:gd name="f97" fmla="val 18"/>
              <a:gd name="f98" fmla="val 20"/>
              <a:gd name="f99" fmla="val 21"/>
              <a:gd name="f100" fmla="val 22"/>
              <a:gd name="f101" fmla="val 23"/>
              <a:gd name="f102" fmla="val 25"/>
              <a:gd name="f103" fmla="val 26"/>
              <a:gd name="f104" fmla="val 27"/>
              <a:gd name="f105" fmla="val 28"/>
              <a:gd name="f106" fmla="val 29"/>
              <a:gd name="f107" fmla="val 299"/>
              <a:gd name="f108" fmla="val 30"/>
              <a:gd name="f109" fmla="val 39"/>
              <a:gd name="f110" fmla="val 48"/>
              <a:gd name="f111" fmla="val 307"/>
              <a:gd name="f112" fmla="val 310"/>
              <a:gd name="f113" fmla="val 314"/>
              <a:gd name="f114" fmla="val 322"/>
              <a:gd name="f115" fmla="val 329"/>
              <a:gd name="f116" fmla="val 337"/>
              <a:gd name="f117" fmla="val 334"/>
              <a:gd name="f118" fmla="val 330"/>
              <a:gd name="f119" fmla="val 326"/>
              <a:gd name="f120" fmla="val 338"/>
              <a:gd name="f121" fmla="val 333"/>
              <a:gd name="f122" fmla="val 341"/>
              <a:gd name="f123" fmla="val 344"/>
              <a:gd name="f124" fmla="val 348"/>
              <a:gd name="f125" fmla="val 356"/>
              <a:gd name="f126" fmla="val 363"/>
              <a:gd name="f127" fmla="val 371"/>
              <a:gd name="f128" fmla="val 367"/>
              <a:gd name="f129" fmla="val 364"/>
              <a:gd name="f130" fmla="val 368"/>
              <a:gd name="f131" fmla="val 359"/>
              <a:gd name="f132" fmla="val 362"/>
              <a:gd name="f133" fmla="val 32"/>
              <a:gd name="f134" fmla="val 375"/>
              <a:gd name="f135" fmla="val 377"/>
              <a:gd name="f136" fmla="val 380"/>
              <a:gd name="f137" fmla="val 448"/>
              <a:gd name="f138" fmla="val 516"/>
              <a:gd name="f139" fmla="val 584"/>
              <a:gd name="f140" fmla="val 590"/>
              <a:gd name="f141" fmla="val 593"/>
              <a:gd name="f142" fmla="val 595"/>
              <a:gd name="f143" fmla="val 65"/>
              <a:gd name="f144" fmla="val 598"/>
              <a:gd name="f145" fmla="val 73"/>
              <a:gd name="f146" fmla="val 602"/>
              <a:gd name="f147" fmla="val 605"/>
              <a:gd name="f148" fmla="val 607"/>
              <a:gd name="f149" fmla="val 610"/>
              <a:gd name="f150" fmla="val 614"/>
              <a:gd name="f151" fmla="val 632"/>
              <a:gd name="f152" fmla="val 650"/>
              <a:gd name="f153" fmla="val 668"/>
              <a:gd name="f154" fmla="val 672"/>
              <a:gd name="f155" fmla="val 674"/>
              <a:gd name="f156" fmla="val 676"/>
              <a:gd name="f157" fmla="val 99"/>
              <a:gd name="f158" fmla="val 692"/>
              <a:gd name="f159" fmla="val 132"/>
              <a:gd name="f160" fmla="val 707"/>
              <a:gd name="f161" fmla="val 165"/>
              <a:gd name="f162" fmla="val 723"/>
              <a:gd name="f163" fmla="val 198"/>
              <a:gd name="f164" fmla="val 725"/>
              <a:gd name="f165" fmla="val 727"/>
              <a:gd name="f166" fmla="val 731"/>
              <a:gd name="f167" fmla="val 751"/>
              <a:gd name="f168" fmla="val 792"/>
              <a:gd name="f169" fmla="val 794"/>
              <a:gd name="f170" fmla="+- 0 0 -90"/>
              <a:gd name="f171" fmla="*/ f4 1 801"/>
              <a:gd name="f172" fmla="*/ f5 1 294"/>
              <a:gd name="f173" fmla="val f6"/>
              <a:gd name="f174" fmla="val f7"/>
              <a:gd name="f175" fmla="val f8"/>
              <a:gd name="f176" fmla="*/ f170 f0 1"/>
              <a:gd name="f177" fmla="+- f175 0 f173"/>
              <a:gd name="f178" fmla="+- f174 0 f173"/>
              <a:gd name="f179" fmla="*/ f176 1 f3"/>
              <a:gd name="f180" fmla="*/ f178 1 801"/>
              <a:gd name="f181" fmla="*/ f177 1 294"/>
              <a:gd name="f182" fmla="*/ 789 f178 1"/>
              <a:gd name="f183" fmla="*/ 228 f177 1"/>
              <a:gd name="f184" fmla="*/ 753 f178 1"/>
              <a:gd name="f185" fmla="*/ 294 f177 1"/>
              <a:gd name="f186" fmla="*/ 38 f178 1"/>
              <a:gd name="f187" fmla="*/ 255 f177 1"/>
              <a:gd name="f188" fmla="*/ 0 f178 1"/>
              <a:gd name="f189" fmla="*/ 173 f177 1"/>
              <a:gd name="f190" fmla="*/ 131 f178 1"/>
              <a:gd name="f191" fmla="*/ 172 f177 1"/>
              <a:gd name="f192" fmla="*/ 171 f178 1"/>
              <a:gd name="f193" fmla="*/ 101 f177 1"/>
              <a:gd name="f194" fmla="*/ 235 f178 1"/>
              <a:gd name="f195" fmla="*/ 93 f177 1"/>
              <a:gd name="f196" fmla="*/ 255 f178 1"/>
              <a:gd name="f197" fmla="*/ 62 f177 1"/>
              <a:gd name="f198" fmla="*/ 280 f178 1"/>
              <a:gd name="f199" fmla="*/ 58 f177 1"/>
              <a:gd name="f200" fmla="*/ 303 f178 1"/>
              <a:gd name="f201" fmla="*/ 0 f177 1"/>
              <a:gd name="f202" fmla="*/ 292 f178 1"/>
              <a:gd name="f203" fmla="*/ 10 f177 1"/>
              <a:gd name="f204" fmla="*/ 304 f178 1"/>
              <a:gd name="f205" fmla="*/ 14 f177 1"/>
              <a:gd name="f206" fmla="*/ 18 f177 1"/>
              <a:gd name="f207" fmla="*/ 22 f177 1"/>
              <a:gd name="f208" fmla="*/ 26 f177 1"/>
              <a:gd name="f209" fmla="*/ 30 f177 1"/>
              <a:gd name="f210" fmla="*/ 314 f178 1"/>
              <a:gd name="f211" fmla="*/ 337 f178 1"/>
              <a:gd name="f212" fmla="*/ 326 f178 1"/>
              <a:gd name="f213" fmla="*/ 338 f178 1"/>
              <a:gd name="f214" fmla="*/ 348 f178 1"/>
              <a:gd name="f215" fmla="*/ 371 f178 1"/>
              <a:gd name="f216" fmla="*/ 360 f178 1"/>
              <a:gd name="f217" fmla="*/ 359 f178 1"/>
              <a:gd name="f218" fmla="*/ 584 f178 1"/>
              <a:gd name="f219" fmla="*/ 605 f178 1"/>
              <a:gd name="f220" fmla="*/ 88 f177 1"/>
              <a:gd name="f221" fmla="*/ 668 f178 1"/>
              <a:gd name="f222" fmla="*/ 723 f178 1"/>
              <a:gd name="f223" fmla="*/ 198 f177 1"/>
              <a:gd name="f224" fmla="*/ 792 f178 1"/>
              <a:gd name="f225" fmla="*/ 203 f177 1"/>
              <a:gd name="f226" fmla="+- f179 0 f1"/>
              <a:gd name="f227" fmla="*/ f182 1 801"/>
              <a:gd name="f228" fmla="*/ f183 1 294"/>
              <a:gd name="f229" fmla="*/ f184 1 801"/>
              <a:gd name="f230" fmla="*/ f185 1 294"/>
              <a:gd name="f231" fmla="*/ f186 1 801"/>
              <a:gd name="f232" fmla="*/ f187 1 294"/>
              <a:gd name="f233" fmla="*/ f188 1 801"/>
              <a:gd name="f234" fmla="*/ f189 1 294"/>
              <a:gd name="f235" fmla="*/ f190 1 801"/>
              <a:gd name="f236" fmla="*/ f191 1 294"/>
              <a:gd name="f237" fmla="*/ f192 1 801"/>
              <a:gd name="f238" fmla="*/ f193 1 294"/>
              <a:gd name="f239" fmla="*/ f194 1 801"/>
              <a:gd name="f240" fmla="*/ f195 1 294"/>
              <a:gd name="f241" fmla="*/ f196 1 801"/>
              <a:gd name="f242" fmla="*/ f197 1 294"/>
              <a:gd name="f243" fmla="*/ f198 1 801"/>
              <a:gd name="f244" fmla="*/ f199 1 294"/>
              <a:gd name="f245" fmla="*/ f200 1 801"/>
              <a:gd name="f246" fmla="*/ f201 1 294"/>
              <a:gd name="f247" fmla="*/ f202 1 801"/>
              <a:gd name="f248" fmla="*/ f203 1 294"/>
              <a:gd name="f249" fmla="*/ f204 1 801"/>
              <a:gd name="f250" fmla="*/ f205 1 294"/>
              <a:gd name="f251" fmla="*/ f206 1 294"/>
              <a:gd name="f252" fmla="*/ f207 1 294"/>
              <a:gd name="f253" fmla="*/ f208 1 294"/>
              <a:gd name="f254" fmla="*/ f209 1 294"/>
              <a:gd name="f255" fmla="*/ f210 1 801"/>
              <a:gd name="f256" fmla="*/ f211 1 801"/>
              <a:gd name="f257" fmla="*/ f212 1 801"/>
              <a:gd name="f258" fmla="*/ f213 1 801"/>
              <a:gd name="f259" fmla="*/ f214 1 801"/>
              <a:gd name="f260" fmla="*/ f215 1 801"/>
              <a:gd name="f261" fmla="*/ f216 1 801"/>
              <a:gd name="f262" fmla="*/ f217 1 801"/>
              <a:gd name="f263" fmla="*/ f218 1 801"/>
              <a:gd name="f264" fmla="*/ f219 1 801"/>
              <a:gd name="f265" fmla="*/ f220 1 294"/>
              <a:gd name="f266" fmla="*/ f221 1 801"/>
              <a:gd name="f267" fmla="*/ f222 1 801"/>
              <a:gd name="f268" fmla="*/ f223 1 294"/>
              <a:gd name="f269" fmla="*/ f224 1 801"/>
              <a:gd name="f270" fmla="*/ f225 1 294"/>
              <a:gd name="f271" fmla="*/ 0 1 f180"/>
              <a:gd name="f272" fmla="*/ f174 1 f180"/>
              <a:gd name="f273" fmla="*/ 0 1 f181"/>
              <a:gd name="f274" fmla="*/ f175 1 f181"/>
              <a:gd name="f275" fmla="*/ f227 1 f180"/>
              <a:gd name="f276" fmla="*/ f228 1 f181"/>
              <a:gd name="f277" fmla="*/ f229 1 f180"/>
              <a:gd name="f278" fmla="*/ f230 1 f181"/>
              <a:gd name="f279" fmla="*/ f231 1 f180"/>
              <a:gd name="f280" fmla="*/ f232 1 f181"/>
              <a:gd name="f281" fmla="*/ f233 1 f180"/>
              <a:gd name="f282" fmla="*/ f234 1 f181"/>
              <a:gd name="f283" fmla="*/ f235 1 f180"/>
              <a:gd name="f284" fmla="*/ f236 1 f181"/>
              <a:gd name="f285" fmla="*/ f237 1 f180"/>
              <a:gd name="f286" fmla="*/ f238 1 f181"/>
              <a:gd name="f287" fmla="*/ f239 1 f180"/>
              <a:gd name="f288" fmla="*/ f240 1 f181"/>
              <a:gd name="f289" fmla="*/ f241 1 f180"/>
              <a:gd name="f290" fmla="*/ f242 1 f181"/>
              <a:gd name="f291" fmla="*/ f243 1 f180"/>
              <a:gd name="f292" fmla="*/ f244 1 f181"/>
              <a:gd name="f293" fmla="*/ f245 1 f180"/>
              <a:gd name="f294" fmla="*/ f246 1 f181"/>
              <a:gd name="f295" fmla="*/ f247 1 f180"/>
              <a:gd name="f296" fmla="*/ f248 1 f181"/>
              <a:gd name="f297" fmla="*/ f249 1 f180"/>
              <a:gd name="f298" fmla="*/ f250 1 f181"/>
              <a:gd name="f299" fmla="*/ f251 1 f181"/>
              <a:gd name="f300" fmla="*/ f252 1 f181"/>
              <a:gd name="f301" fmla="*/ f253 1 f181"/>
              <a:gd name="f302" fmla="*/ f254 1 f181"/>
              <a:gd name="f303" fmla="*/ f255 1 f180"/>
              <a:gd name="f304" fmla="*/ f256 1 f180"/>
              <a:gd name="f305" fmla="*/ f257 1 f180"/>
              <a:gd name="f306" fmla="*/ f258 1 f180"/>
              <a:gd name="f307" fmla="*/ f259 1 f180"/>
              <a:gd name="f308" fmla="*/ f260 1 f180"/>
              <a:gd name="f309" fmla="*/ f261 1 f180"/>
              <a:gd name="f310" fmla="*/ f262 1 f180"/>
              <a:gd name="f311" fmla="*/ f263 1 f180"/>
              <a:gd name="f312" fmla="*/ f264 1 f180"/>
              <a:gd name="f313" fmla="*/ f265 1 f181"/>
              <a:gd name="f314" fmla="*/ f266 1 f180"/>
              <a:gd name="f315" fmla="*/ f267 1 f180"/>
              <a:gd name="f316" fmla="*/ f268 1 f181"/>
              <a:gd name="f317" fmla="*/ f269 1 f180"/>
              <a:gd name="f318" fmla="*/ f270 1 f181"/>
              <a:gd name="f319" fmla="*/ f271 f171 1"/>
              <a:gd name="f320" fmla="*/ f272 f171 1"/>
              <a:gd name="f321" fmla="*/ f274 f172 1"/>
              <a:gd name="f322" fmla="*/ f273 f172 1"/>
              <a:gd name="f323" fmla="*/ f275 f171 1"/>
              <a:gd name="f324" fmla="*/ f276 f172 1"/>
              <a:gd name="f325" fmla="*/ f277 f171 1"/>
              <a:gd name="f326" fmla="*/ f278 f172 1"/>
              <a:gd name="f327" fmla="*/ f279 f171 1"/>
              <a:gd name="f328" fmla="*/ f280 f172 1"/>
              <a:gd name="f329" fmla="*/ f281 f171 1"/>
              <a:gd name="f330" fmla="*/ f282 f172 1"/>
              <a:gd name="f331" fmla="*/ f283 f171 1"/>
              <a:gd name="f332" fmla="*/ f284 f172 1"/>
              <a:gd name="f333" fmla="*/ f285 f171 1"/>
              <a:gd name="f334" fmla="*/ f286 f172 1"/>
              <a:gd name="f335" fmla="*/ f287 f171 1"/>
              <a:gd name="f336" fmla="*/ f288 f172 1"/>
              <a:gd name="f337" fmla="*/ f289 f171 1"/>
              <a:gd name="f338" fmla="*/ f290 f172 1"/>
              <a:gd name="f339" fmla="*/ f291 f171 1"/>
              <a:gd name="f340" fmla="*/ f292 f172 1"/>
              <a:gd name="f341" fmla="*/ f293 f171 1"/>
              <a:gd name="f342" fmla="*/ f294 f172 1"/>
              <a:gd name="f343" fmla="*/ f295 f171 1"/>
              <a:gd name="f344" fmla="*/ f296 f172 1"/>
              <a:gd name="f345" fmla="*/ f297 f171 1"/>
              <a:gd name="f346" fmla="*/ f298 f172 1"/>
              <a:gd name="f347" fmla="*/ f299 f172 1"/>
              <a:gd name="f348" fmla="*/ f300 f172 1"/>
              <a:gd name="f349" fmla="*/ f301 f172 1"/>
              <a:gd name="f350" fmla="*/ f302 f172 1"/>
              <a:gd name="f351" fmla="*/ f303 f171 1"/>
              <a:gd name="f352" fmla="*/ f304 f171 1"/>
              <a:gd name="f353" fmla="*/ f305 f171 1"/>
              <a:gd name="f354" fmla="*/ f306 f171 1"/>
              <a:gd name="f355" fmla="*/ f307 f171 1"/>
              <a:gd name="f356" fmla="*/ f308 f171 1"/>
              <a:gd name="f357" fmla="*/ f309 f171 1"/>
              <a:gd name="f358" fmla="*/ f310 f171 1"/>
              <a:gd name="f359" fmla="*/ f311 f171 1"/>
              <a:gd name="f360" fmla="*/ f312 f171 1"/>
              <a:gd name="f361" fmla="*/ f313 f172 1"/>
              <a:gd name="f362" fmla="*/ f314 f171 1"/>
              <a:gd name="f363" fmla="*/ f315 f171 1"/>
              <a:gd name="f364" fmla="*/ f316 f172 1"/>
              <a:gd name="f365" fmla="*/ f317 f171 1"/>
              <a:gd name="f366" fmla="*/ f318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6">
                <a:pos x="f323" y="f324"/>
              </a:cxn>
              <a:cxn ang="f226">
                <a:pos x="f325" y="f326"/>
              </a:cxn>
              <a:cxn ang="f226">
                <a:pos x="f327" y="f328"/>
              </a:cxn>
              <a:cxn ang="f226">
                <a:pos x="f329" y="f330"/>
              </a:cxn>
              <a:cxn ang="f226">
                <a:pos x="f331" y="f332"/>
              </a:cxn>
              <a:cxn ang="f226">
                <a:pos x="f333" y="f334"/>
              </a:cxn>
              <a:cxn ang="f226">
                <a:pos x="f335" y="f336"/>
              </a:cxn>
              <a:cxn ang="f226">
                <a:pos x="f337" y="f338"/>
              </a:cxn>
              <a:cxn ang="f226">
                <a:pos x="f339" y="f340"/>
              </a:cxn>
              <a:cxn ang="f226">
                <a:pos x="f341" y="f342"/>
              </a:cxn>
              <a:cxn ang="f226">
                <a:pos x="f343" y="f344"/>
              </a:cxn>
              <a:cxn ang="f226">
                <a:pos x="f345" y="f346"/>
              </a:cxn>
              <a:cxn ang="f226">
                <a:pos x="f343" y="f347"/>
              </a:cxn>
              <a:cxn ang="f226">
                <a:pos x="f345" y="f348"/>
              </a:cxn>
              <a:cxn ang="f226">
                <a:pos x="f343" y="f349"/>
              </a:cxn>
              <a:cxn ang="f226">
                <a:pos x="f345" y="f350"/>
              </a:cxn>
              <a:cxn ang="f226">
                <a:pos x="f351" y="f340"/>
              </a:cxn>
              <a:cxn ang="f226">
                <a:pos x="f352" y="f342"/>
              </a:cxn>
              <a:cxn ang="f226">
                <a:pos x="f353" y="f344"/>
              </a:cxn>
              <a:cxn ang="f226">
                <a:pos x="f352" y="f346"/>
              </a:cxn>
              <a:cxn ang="f226">
                <a:pos x="f353" y="f347"/>
              </a:cxn>
              <a:cxn ang="f226">
                <a:pos x="f352" y="f348"/>
              </a:cxn>
              <a:cxn ang="f226">
                <a:pos x="f353" y="f349"/>
              </a:cxn>
              <a:cxn ang="f226">
                <a:pos x="f354" y="f350"/>
              </a:cxn>
              <a:cxn ang="f226">
                <a:pos x="f355" y="f340"/>
              </a:cxn>
              <a:cxn ang="f226">
                <a:pos x="f356" y="f342"/>
              </a:cxn>
              <a:cxn ang="f226">
                <a:pos x="f357" y="f344"/>
              </a:cxn>
              <a:cxn ang="f226">
                <a:pos x="f356" y="f346"/>
              </a:cxn>
              <a:cxn ang="f226">
                <a:pos x="f357" y="f347"/>
              </a:cxn>
              <a:cxn ang="f226">
                <a:pos x="f356" y="f348"/>
              </a:cxn>
              <a:cxn ang="f226">
                <a:pos x="f358" y="f349"/>
              </a:cxn>
              <a:cxn ang="f226">
                <a:pos x="f356" y="f340"/>
              </a:cxn>
              <a:cxn ang="f226">
                <a:pos x="f359" y="f340"/>
              </a:cxn>
              <a:cxn ang="f226">
                <a:pos x="f360" y="f361"/>
              </a:cxn>
              <a:cxn ang="f226">
                <a:pos x="f362" y="f336"/>
              </a:cxn>
              <a:cxn ang="f226">
                <a:pos x="f363" y="f364"/>
              </a:cxn>
              <a:cxn ang="f226">
                <a:pos x="f365" y="f366"/>
              </a:cxn>
            </a:cxnLst>
            <a:rect l="f319" t="f322" r="f320" b="f321"/>
            <a:pathLst>
              <a:path w="801" h="294">
                <a:moveTo>
                  <a:pt x="f7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8"/>
                  <a:pt x="f25" y="f8"/>
                </a:cubicBezTo>
                <a:cubicBezTo>
                  <a:pt x="f26" y="f8"/>
                  <a:pt x="f27" y="f8"/>
                  <a:pt x="f28" y="f8"/>
                </a:cubicBezTo>
                <a:cubicBezTo>
                  <a:pt x="f29" y="f8"/>
                  <a:pt x="f30" y="f31"/>
                  <a:pt x="f32" y="f33"/>
                </a:cubicBezTo>
                <a:cubicBezTo>
                  <a:pt x="f34" y="f35"/>
                  <a:pt x="f36" y="f37"/>
                  <a:pt x="f6" y="f38"/>
                </a:cubicBezTo>
                <a:cubicBezTo>
                  <a:pt x="f6" y="f38"/>
                  <a:pt x="f6" y="f39"/>
                  <a:pt x="f6" y="f40"/>
                </a:cubicBezTo>
                <a:cubicBezTo>
                  <a:pt x="f41" y="f42"/>
                  <a:pt x="f43" y="f42"/>
                  <a:pt x="f44" y="f42"/>
                </a:cubicBezTo>
                <a:cubicBezTo>
                  <a:pt x="f45" y="f42"/>
                  <a:pt x="f46" y="f42"/>
                  <a:pt x="f47" y="f42"/>
                </a:cubicBezTo>
                <a:cubicBezTo>
                  <a:pt x="f48" y="f42"/>
                  <a:pt x="f49" y="f50"/>
                  <a:pt x="f51" y="f52"/>
                </a:cubicBezTo>
                <a:cubicBezTo>
                  <a:pt x="f53" y="f54"/>
                  <a:pt x="f55" y="f56"/>
                  <a:pt x="f50" y="f57"/>
                </a:cubicBezTo>
                <a:cubicBezTo>
                  <a:pt x="f39" y="f58"/>
                  <a:pt x="f59" y="f60"/>
                  <a:pt x="f61" y="f60"/>
                </a:cubicBezTo>
                <a:cubicBezTo>
                  <a:pt x="f62" y="f63"/>
                  <a:pt x="f64" y="f60"/>
                  <a:pt x="f65" y="f60"/>
                </a:cubicBezTo>
                <a:cubicBezTo>
                  <a:pt x="f66" y="f63"/>
                  <a:pt x="f67" y="f68"/>
                  <a:pt x="f69" y="f70"/>
                </a:cubicBezTo>
                <a:cubicBezTo>
                  <a:pt x="f71" y="f72"/>
                  <a:pt x="f73" y="f74"/>
                  <a:pt x="f33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19" y="f79"/>
                  <a:pt x="f81" y="f79"/>
                  <a:pt x="f31" y="f79"/>
                </a:cubicBezTo>
                <a:cubicBezTo>
                  <a:pt x="f31" y="f32"/>
                  <a:pt x="f31" y="f82"/>
                  <a:pt x="f31" y="f6"/>
                </a:cubicBezTo>
                <a:cubicBezTo>
                  <a:pt x="f21" y="f6"/>
                  <a:pt x="f83" y="f6"/>
                  <a:pt x="f84" y="f6"/>
                </a:cubicBezTo>
                <a:cubicBezTo>
                  <a:pt x="f84" y="f85"/>
                  <a:pt x="f84" y="f86"/>
                  <a:pt x="f84" y="f87"/>
                </a:cubicBezTo>
                <a:cubicBezTo>
                  <a:pt x="f88" y="f87"/>
                  <a:pt x="f83" y="f87"/>
                  <a:pt x="f23" y="f89"/>
                </a:cubicBezTo>
                <a:cubicBezTo>
                  <a:pt x="f23" y="f90"/>
                  <a:pt x="f23" y="f91"/>
                  <a:pt x="f23" y="f91"/>
                </a:cubicBezTo>
                <a:cubicBezTo>
                  <a:pt x="f83" y="f36"/>
                  <a:pt x="f88" y="f92"/>
                  <a:pt x="f93" y="f92"/>
                </a:cubicBezTo>
                <a:cubicBezTo>
                  <a:pt x="f93" y="f94"/>
                  <a:pt x="f93" y="f95"/>
                  <a:pt x="f93" y="f95"/>
                </a:cubicBezTo>
                <a:cubicBezTo>
                  <a:pt x="f88" y="f96"/>
                  <a:pt x="f83" y="f97"/>
                  <a:pt x="f23" y="f97"/>
                </a:cubicBezTo>
                <a:cubicBezTo>
                  <a:pt x="f23" y="f82"/>
                  <a:pt x="f23" y="f98"/>
                  <a:pt x="f23" y="f98"/>
                </a:cubicBezTo>
                <a:cubicBezTo>
                  <a:pt x="f83" y="f99"/>
                  <a:pt x="f88" y="f100"/>
                  <a:pt x="f93" y="f100"/>
                </a:cubicBezTo>
                <a:cubicBezTo>
                  <a:pt x="f93" y="f101"/>
                  <a:pt x="f93" y="f34"/>
                  <a:pt x="f93" y="f34"/>
                </a:cubicBezTo>
                <a:cubicBezTo>
                  <a:pt x="f88" y="f102"/>
                  <a:pt x="f83" y="f102"/>
                  <a:pt x="f23" y="f103"/>
                </a:cubicBezTo>
                <a:cubicBezTo>
                  <a:pt x="f23" y="f104"/>
                  <a:pt x="f23" y="f104"/>
                  <a:pt x="f23" y="f105"/>
                </a:cubicBezTo>
                <a:cubicBezTo>
                  <a:pt x="f83" y="f106"/>
                  <a:pt x="f107" y="f106"/>
                  <a:pt x="f93" y="f108"/>
                </a:cubicBezTo>
                <a:cubicBezTo>
                  <a:pt x="f93" y="f109"/>
                  <a:pt x="f93" y="f110"/>
                  <a:pt x="f93" y="f79"/>
                </a:cubicBezTo>
                <a:cubicBezTo>
                  <a:pt x="f111" y="f79"/>
                  <a:pt x="f112" y="f79"/>
                  <a:pt x="f113" y="f79"/>
                </a:cubicBezTo>
                <a:cubicBezTo>
                  <a:pt x="f113" y="f32"/>
                  <a:pt x="f113" y="f82"/>
                  <a:pt x="f113" y="f6"/>
                </a:cubicBezTo>
                <a:cubicBezTo>
                  <a:pt x="f114" y="f6"/>
                  <a:pt x="f115" y="f6"/>
                  <a:pt x="f116" y="f6"/>
                </a:cubicBezTo>
                <a:cubicBezTo>
                  <a:pt x="f116" y="f85"/>
                  <a:pt x="f116" y="f43"/>
                  <a:pt x="f116" y="f87"/>
                </a:cubicBezTo>
                <a:cubicBezTo>
                  <a:pt x="f117" y="f87"/>
                  <a:pt x="f118" y="f89"/>
                  <a:pt x="f119" y="f89"/>
                </a:cubicBezTo>
                <a:cubicBezTo>
                  <a:pt x="f119" y="f90"/>
                  <a:pt x="f119" y="f91"/>
                  <a:pt x="f119" y="f91"/>
                </a:cubicBezTo>
                <a:cubicBezTo>
                  <a:pt x="f118" y="f36"/>
                  <a:pt x="f117" y="f92"/>
                  <a:pt x="f116" y="f92"/>
                </a:cubicBezTo>
                <a:cubicBezTo>
                  <a:pt x="f120" y="f94"/>
                  <a:pt x="f120" y="f95"/>
                  <a:pt x="f120" y="f95"/>
                </a:cubicBezTo>
                <a:cubicBezTo>
                  <a:pt x="f117" y="f96"/>
                  <a:pt x="f118" y="f97"/>
                  <a:pt x="f119" y="f97"/>
                </a:cubicBezTo>
                <a:cubicBezTo>
                  <a:pt x="f119" y="f82"/>
                  <a:pt x="f119" y="f98"/>
                  <a:pt x="f119" y="f98"/>
                </a:cubicBezTo>
                <a:cubicBezTo>
                  <a:pt x="f118" y="f99"/>
                  <a:pt x="f117" y="f99"/>
                  <a:pt x="f116" y="f100"/>
                </a:cubicBezTo>
                <a:cubicBezTo>
                  <a:pt x="f116" y="f101"/>
                  <a:pt x="f120" y="f101"/>
                  <a:pt x="f120" y="f34"/>
                </a:cubicBezTo>
                <a:cubicBezTo>
                  <a:pt x="f117" y="f102"/>
                  <a:pt x="f118" y="f102"/>
                  <a:pt x="f119" y="f103"/>
                </a:cubicBezTo>
                <a:cubicBezTo>
                  <a:pt x="f119" y="f104"/>
                  <a:pt x="f119" y="f104"/>
                  <a:pt x="f119" y="f105"/>
                </a:cubicBezTo>
                <a:cubicBezTo>
                  <a:pt x="f118" y="f106"/>
                  <a:pt x="f121" y="f106"/>
                  <a:pt x="f120" y="f108"/>
                </a:cubicBezTo>
                <a:cubicBezTo>
                  <a:pt x="f120" y="f109"/>
                  <a:pt x="f120" y="f110"/>
                  <a:pt x="f120" y="f79"/>
                </a:cubicBezTo>
                <a:cubicBezTo>
                  <a:pt x="f122" y="f79"/>
                  <a:pt x="f123" y="f79"/>
                  <a:pt x="f124" y="f79"/>
                </a:cubicBezTo>
                <a:cubicBezTo>
                  <a:pt x="f124" y="f32"/>
                  <a:pt x="f124" y="f82"/>
                  <a:pt x="f124" y="f6"/>
                </a:cubicBezTo>
                <a:cubicBezTo>
                  <a:pt x="f125" y="f6"/>
                  <a:pt x="f126" y="f6"/>
                  <a:pt x="f127" y="f6"/>
                </a:cubicBezTo>
                <a:cubicBezTo>
                  <a:pt x="f127" y="f85"/>
                  <a:pt x="f127" y="f86"/>
                  <a:pt x="f127" y="f87"/>
                </a:cubicBezTo>
                <a:cubicBezTo>
                  <a:pt x="f128" y="f87"/>
                  <a:pt x="f129" y="f89"/>
                  <a:pt x="f2" y="f89"/>
                </a:cubicBezTo>
                <a:cubicBezTo>
                  <a:pt x="f2" y="f90"/>
                  <a:pt x="f2" y="f90"/>
                  <a:pt x="f2" y="f91"/>
                </a:cubicBezTo>
                <a:cubicBezTo>
                  <a:pt x="f129" y="f36"/>
                  <a:pt x="f128" y="f92"/>
                  <a:pt x="f127" y="f92"/>
                </a:cubicBezTo>
                <a:cubicBezTo>
                  <a:pt x="f127" y="f94"/>
                  <a:pt x="f127" y="f95"/>
                  <a:pt x="f127" y="f95"/>
                </a:cubicBezTo>
                <a:cubicBezTo>
                  <a:pt x="f130" y="f96"/>
                  <a:pt x="f129" y="f96"/>
                  <a:pt x="f2" y="f97"/>
                </a:cubicBezTo>
                <a:cubicBezTo>
                  <a:pt x="f2" y="f82"/>
                  <a:pt x="f2" y="f98"/>
                  <a:pt x="f2" y="f98"/>
                </a:cubicBezTo>
                <a:cubicBezTo>
                  <a:pt x="f126" y="f99"/>
                  <a:pt x="f128" y="f99"/>
                  <a:pt x="f127" y="f100"/>
                </a:cubicBezTo>
                <a:cubicBezTo>
                  <a:pt x="f127" y="f101"/>
                  <a:pt x="f127" y="f101"/>
                  <a:pt x="f127" y="f34"/>
                </a:cubicBezTo>
                <a:cubicBezTo>
                  <a:pt x="f130" y="f102"/>
                  <a:pt x="f129" y="f102"/>
                  <a:pt x="f131" y="f103"/>
                </a:cubicBezTo>
                <a:cubicBezTo>
                  <a:pt x="f132" y="f133"/>
                  <a:pt x="f128" y="f105"/>
                  <a:pt x="f127" y="f108"/>
                </a:cubicBezTo>
                <a:cubicBezTo>
                  <a:pt x="f127" y="f109"/>
                  <a:pt x="f127" y="f110"/>
                  <a:pt x="f127" y="f79"/>
                </a:cubicBezTo>
                <a:cubicBezTo>
                  <a:pt x="f134" y="f79"/>
                  <a:pt x="f135" y="f79"/>
                  <a:pt x="f136" y="f79"/>
                </a:cubicBezTo>
                <a:cubicBezTo>
                  <a:pt x="f137" y="f79"/>
                  <a:pt x="f138" y="f79"/>
                  <a:pt x="f139" y="f79"/>
                </a:cubicBezTo>
                <a:cubicBezTo>
                  <a:pt x="f140" y="f79"/>
                  <a:pt x="f141" y="f77"/>
                  <a:pt x="f142" y="f143"/>
                </a:cubicBezTo>
                <a:cubicBezTo>
                  <a:pt x="f144" y="f145"/>
                  <a:pt x="f146" y="f72"/>
                  <a:pt x="f147" y="f70"/>
                </a:cubicBezTo>
                <a:cubicBezTo>
                  <a:pt x="f148" y="f68"/>
                  <a:pt x="f149" y="f63"/>
                  <a:pt x="f150" y="f63"/>
                </a:cubicBezTo>
                <a:cubicBezTo>
                  <a:pt x="f151" y="f60"/>
                  <a:pt x="f152" y="f63"/>
                  <a:pt x="f153" y="f60"/>
                </a:cubicBezTo>
                <a:cubicBezTo>
                  <a:pt x="f154" y="f60"/>
                  <a:pt x="f155" y="f58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37"/>
                  <a:pt x="f165" y="f9"/>
                  <a:pt x="f166" y="f9"/>
                </a:cubicBezTo>
                <a:cubicBezTo>
                  <a:pt x="f167" y="f9"/>
                  <a:pt x="f18" y="f9"/>
                  <a:pt x="f168" y="f9"/>
                </a:cubicBezTo>
                <a:cubicBezTo>
                  <a:pt x="f169" y="f9"/>
                  <a:pt x="f10" y="f9"/>
                  <a:pt x="f7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EFC6EF19-328D-8DDB-BAAE-4E657E00F224}"/>
              </a:ext>
            </a:extLst>
          </p:cNvPr>
          <p:cNvSpPr/>
          <p:nvPr/>
        </p:nvSpPr>
        <p:spPr>
          <a:xfrm>
            <a:off x="469901" y="3730623"/>
            <a:ext cx="1192213" cy="325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4"/>
              <a:gd name="f7" fmla="val 234"/>
              <a:gd name="f8" fmla="val 119"/>
              <a:gd name="f9" fmla="val 40"/>
              <a:gd name="f10" fmla="val 79"/>
              <a:gd name="f11" fmla="val 106"/>
              <a:gd name="f12" fmla="val 92"/>
              <a:gd name="f13" fmla="val 78"/>
              <a:gd name="f14" fmla="val 160"/>
              <a:gd name="f15" fmla="val 200"/>
              <a:gd name="f16" fmla="val 241"/>
              <a:gd name="f17" fmla="val 87"/>
              <a:gd name="f18" fmla="val 97"/>
              <a:gd name="f19" fmla="val 240"/>
              <a:gd name="f20" fmla="val 111"/>
              <a:gd name="f21" fmla="val 113"/>
              <a:gd name="f22" fmla="val 246"/>
              <a:gd name="f23" fmla="val 296"/>
              <a:gd name="f24" fmla="val 112"/>
              <a:gd name="f25" fmla="val 345"/>
              <a:gd name="f26" fmla="val 394"/>
              <a:gd name="f27" fmla="val 395"/>
              <a:gd name="f28" fmla="val 396"/>
              <a:gd name="f29" fmla="val 398"/>
              <a:gd name="f30" fmla="val 75"/>
              <a:gd name="f31" fmla="val 38"/>
              <a:gd name="f32" fmla="val 403"/>
              <a:gd name="f33" fmla="val 406"/>
              <a:gd name="f34" fmla="val 411"/>
              <a:gd name="f35" fmla="val 26"/>
              <a:gd name="f36" fmla="val 51"/>
              <a:gd name="f37" fmla="val 77"/>
              <a:gd name="f38" fmla="val 447"/>
              <a:gd name="f39" fmla="val 483"/>
              <a:gd name="f40" fmla="val 519"/>
              <a:gd name="f41" fmla="val 67"/>
              <a:gd name="f42" fmla="val 57"/>
              <a:gd name="f43" fmla="val 46"/>
              <a:gd name="f44" fmla="val 579"/>
              <a:gd name="f45" fmla="val 637"/>
              <a:gd name="f46" fmla="val 697"/>
              <a:gd name="f47" fmla="val 41"/>
              <a:gd name="f48" fmla="val 36"/>
              <a:gd name="f49" fmla="val 31"/>
              <a:gd name="f50" fmla="val 701"/>
              <a:gd name="f51" fmla="val 704"/>
              <a:gd name="f52" fmla="val 709"/>
              <a:gd name="f53" fmla="val 61"/>
              <a:gd name="f54" fmla="val 90"/>
              <a:gd name="f55" fmla="val 727"/>
              <a:gd name="f56" fmla="val 745"/>
              <a:gd name="f57" fmla="val 763"/>
              <a:gd name="f58" fmla="val 129"/>
              <a:gd name="f59" fmla="val 138"/>
              <a:gd name="f60" fmla="val 148"/>
              <a:gd name="f61" fmla="val 793"/>
              <a:gd name="f62" fmla="val 823"/>
              <a:gd name="f63" fmla="val 853"/>
              <a:gd name="f64" fmla="val 151"/>
              <a:gd name="f65" fmla="val 852"/>
              <a:gd name="f66" fmla="val 153"/>
              <a:gd name="f67" fmla="val 851"/>
              <a:gd name="f68" fmla="val 155"/>
              <a:gd name="f69" fmla="val 840"/>
              <a:gd name="f70" fmla="val 828"/>
              <a:gd name="f71" fmla="val 204"/>
              <a:gd name="f72" fmla="val 817"/>
              <a:gd name="f73" fmla="val 229"/>
              <a:gd name="f74" fmla="val 815"/>
              <a:gd name="f75" fmla="val 233"/>
              <a:gd name="f76" fmla="val 813"/>
              <a:gd name="f77" fmla="val 809"/>
              <a:gd name="f78" fmla="val 593"/>
              <a:gd name="f79" fmla="val 378"/>
              <a:gd name="f80" fmla="val 162"/>
              <a:gd name="f81" fmla="val 91"/>
              <a:gd name="f82" fmla="val 25"/>
              <a:gd name="f83" fmla="val 188"/>
              <a:gd name="f84" fmla="val 1"/>
              <a:gd name="f85" fmla="val 122"/>
              <a:gd name="f86" fmla="val 121"/>
              <a:gd name="f87" fmla="+- 0 0 -90"/>
              <a:gd name="f88" fmla="*/ f3 1 854"/>
              <a:gd name="f89" fmla="*/ f4 1 234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854"/>
              <a:gd name="f98" fmla="*/ f94 1 234"/>
              <a:gd name="f99" fmla="*/ 0 f95 1"/>
              <a:gd name="f100" fmla="*/ 119 f94 1"/>
              <a:gd name="f101" fmla="*/ 119 f95 1"/>
              <a:gd name="f102" fmla="*/ 78 f94 1"/>
              <a:gd name="f103" fmla="*/ 241 f95 1"/>
              <a:gd name="f104" fmla="*/ 106 f94 1"/>
              <a:gd name="f105" fmla="*/ 246 f95 1"/>
              <a:gd name="f106" fmla="*/ 113 f94 1"/>
              <a:gd name="f107" fmla="*/ 394 f95 1"/>
              <a:gd name="f108" fmla="*/ 112 f94 1"/>
              <a:gd name="f109" fmla="*/ 398 f95 1"/>
              <a:gd name="f110" fmla="*/ 0 f94 1"/>
              <a:gd name="f111" fmla="*/ 411 f95 1"/>
              <a:gd name="f112" fmla="*/ 77 f94 1"/>
              <a:gd name="f113" fmla="*/ 519 f95 1"/>
              <a:gd name="f114" fmla="*/ 46 f94 1"/>
              <a:gd name="f115" fmla="*/ 697 f95 1"/>
              <a:gd name="f116" fmla="*/ 31 f94 1"/>
              <a:gd name="f117" fmla="*/ 709 f95 1"/>
              <a:gd name="f118" fmla="*/ 763 f95 1"/>
              <a:gd name="f119" fmla="*/ 148 f94 1"/>
              <a:gd name="f120" fmla="*/ 854 f95 1"/>
              <a:gd name="f121" fmla="*/ 851 f95 1"/>
              <a:gd name="f122" fmla="*/ 155 f94 1"/>
              <a:gd name="f123" fmla="*/ 817 f95 1"/>
              <a:gd name="f124" fmla="*/ 229 f94 1"/>
              <a:gd name="f125" fmla="*/ 809 f95 1"/>
              <a:gd name="f126" fmla="*/ 234 f94 1"/>
              <a:gd name="f127" fmla="*/ 162 f95 1"/>
              <a:gd name="f128" fmla="*/ 1 f95 1"/>
              <a:gd name="f129" fmla="*/ 122 f94 1"/>
              <a:gd name="f130" fmla="+- f96 0 f1"/>
              <a:gd name="f131" fmla="*/ f99 1 854"/>
              <a:gd name="f132" fmla="*/ f100 1 234"/>
              <a:gd name="f133" fmla="*/ f101 1 854"/>
              <a:gd name="f134" fmla="*/ f102 1 234"/>
              <a:gd name="f135" fmla="*/ f103 1 854"/>
              <a:gd name="f136" fmla="*/ f104 1 234"/>
              <a:gd name="f137" fmla="*/ f105 1 854"/>
              <a:gd name="f138" fmla="*/ f106 1 234"/>
              <a:gd name="f139" fmla="*/ f107 1 854"/>
              <a:gd name="f140" fmla="*/ f108 1 234"/>
              <a:gd name="f141" fmla="*/ f109 1 854"/>
              <a:gd name="f142" fmla="*/ f110 1 234"/>
              <a:gd name="f143" fmla="*/ f111 1 854"/>
              <a:gd name="f144" fmla="*/ f112 1 234"/>
              <a:gd name="f145" fmla="*/ f113 1 854"/>
              <a:gd name="f146" fmla="*/ f114 1 234"/>
              <a:gd name="f147" fmla="*/ f115 1 854"/>
              <a:gd name="f148" fmla="*/ f116 1 234"/>
              <a:gd name="f149" fmla="*/ f117 1 854"/>
              <a:gd name="f150" fmla="*/ f118 1 854"/>
              <a:gd name="f151" fmla="*/ f119 1 234"/>
              <a:gd name="f152" fmla="*/ f120 1 854"/>
              <a:gd name="f153" fmla="*/ f121 1 854"/>
              <a:gd name="f154" fmla="*/ f122 1 234"/>
              <a:gd name="f155" fmla="*/ f123 1 854"/>
              <a:gd name="f156" fmla="*/ f124 1 234"/>
              <a:gd name="f157" fmla="*/ f125 1 854"/>
              <a:gd name="f158" fmla="*/ f126 1 234"/>
              <a:gd name="f159" fmla="*/ f127 1 854"/>
              <a:gd name="f160" fmla="*/ f128 1 854"/>
              <a:gd name="f161" fmla="*/ f129 1 234"/>
              <a:gd name="f162" fmla="*/ 0 1 f97"/>
              <a:gd name="f163" fmla="*/ f91 1 f97"/>
              <a:gd name="f164" fmla="*/ 0 1 f98"/>
              <a:gd name="f165" fmla="*/ f92 1 f98"/>
              <a:gd name="f166" fmla="*/ f131 1 f97"/>
              <a:gd name="f167" fmla="*/ f132 1 f98"/>
              <a:gd name="f168" fmla="*/ f133 1 f97"/>
              <a:gd name="f169" fmla="*/ f134 1 f98"/>
              <a:gd name="f170" fmla="*/ f135 1 f97"/>
              <a:gd name="f171" fmla="*/ f136 1 f98"/>
              <a:gd name="f172" fmla="*/ f137 1 f97"/>
              <a:gd name="f173" fmla="*/ f138 1 f98"/>
              <a:gd name="f174" fmla="*/ f139 1 f97"/>
              <a:gd name="f175" fmla="*/ f140 1 f98"/>
              <a:gd name="f176" fmla="*/ f141 1 f97"/>
              <a:gd name="f177" fmla="*/ f142 1 f98"/>
              <a:gd name="f178" fmla="*/ f143 1 f97"/>
              <a:gd name="f179" fmla="*/ f144 1 f98"/>
              <a:gd name="f180" fmla="*/ f145 1 f97"/>
              <a:gd name="f181" fmla="*/ f146 1 f98"/>
              <a:gd name="f182" fmla="*/ f147 1 f97"/>
              <a:gd name="f183" fmla="*/ f148 1 f98"/>
              <a:gd name="f184" fmla="*/ f149 1 f97"/>
              <a:gd name="f185" fmla="*/ f150 1 f97"/>
              <a:gd name="f186" fmla="*/ f151 1 f98"/>
              <a:gd name="f187" fmla="*/ f152 1 f97"/>
              <a:gd name="f188" fmla="*/ f153 1 f97"/>
              <a:gd name="f189" fmla="*/ f154 1 f98"/>
              <a:gd name="f190" fmla="*/ f155 1 f97"/>
              <a:gd name="f191" fmla="*/ f156 1 f98"/>
              <a:gd name="f192" fmla="*/ f157 1 f97"/>
              <a:gd name="f193" fmla="*/ f158 1 f98"/>
              <a:gd name="f194" fmla="*/ f159 1 f97"/>
              <a:gd name="f195" fmla="*/ f160 1 f97"/>
              <a:gd name="f196" fmla="*/ f161 1 f98"/>
              <a:gd name="f197" fmla="*/ f162 f88 1"/>
              <a:gd name="f198" fmla="*/ f163 f88 1"/>
              <a:gd name="f199" fmla="*/ f165 f89 1"/>
              <a:gd name="f200" fmla="*/ f164 f89 1"/>
              <a:gd name="f201" fmla="*/ f166 f88 1"/>
              <a:gd name="f202" fmla="*/ f167 f89 1"/>
              <a:gd name="f203" fmla="*/ f168 f88 1"/>
              <a:gd name="f204" fmla="*/ f169 f89 1"/>
              <a:gd name="f205" fmla="*/ f170 f88 1"/>
              <a:gd name="f206" fmla="*/ f171 f89 1"/>
              <a:gd name="f207" fmla="*/ f172 f88 1"/>
              <a:gd name="f208" fmla="*/ f173 f89 1"/>
              <a:gd name="f209" fmla="*/ f174 f88 1"/>
              <a:gd name="f210" fmla="*/ f175 f89 1"/>
              <a:gd name="f211" fmla="*/ f176 f88 1"/>
              <a:gd name="f212" fmla="*/ f177 f89 1"/>
              <a:gd name="f213" fmla="*/ f178 f88 1"/>
              <a:gd name="f214" fmla="*/ f179 f89 1"/>
              <a:gd name="f215" fmla="*/ f180 f88 1"/>
              <a:gd name="f216" fmla="*/ f181 f89 1"/>
              <a:gd name="f217" fmla="*/ f182 f88 1"/>
              <a:gd name="f218" fmla="*/ f183 f89 1"/>
              <a:gd name="f219" fmla="*/ f184 f88 1"/>
              <a:gd name="f220" fmla="*/ f185 f88 1"/>
              <a:gd name="f221" fmla="*/ f186 f89 1"/>
              <a:gd name="f222" fmla="*/ f187 f88 1"/>
              <a:gd name="f223" fmla="*/ f188 f88 1"/>
              <a:gd name="f224" fmla="*/ f189 f89 1"/>
              <a:gd name="f225" fmla="*/ f190 f88 1"/>
              <a:gd name="f226" fmla="*/ f191 f89 1"/>
              <a:gd name="f227" fmla="*/ f192 f88 1"/>
              <a:gd name="f228" fmla="*/ f193 f89 1"/>
              <a:gd name="f229" fmla="*/ f194 f88 1"/>
              <a:gd name="f230" fmla="*/ f195 f88 1"/>
              <a:gd name="f231" fmla="*/ f196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0">
                <a:pos x="f201" y="f202"/>
              </a:cxn>
              <a:cxn ang="f130">
                <a:pos x="f203" y="f202"/>
              </a:cxn>
              <a:cxn ang="f130">
                <a:pos x="f203" y="f204"/>
              </a:cxn>
              <a:cxn ang="f130">
                <a:pos x="f205" y="f204"/>
              </a:cxn>
              <a:cxn ang="f130">
                <a:pos x="f205" y="f206"/>
              </a:cxn>
              <a:cxn ang="f130">
                <a:pos x="f207" y="f208"/>
              </a:cxn>
              <a:cxn ang="f130">
                <a:pos x="f209" y="f210"/>
              </a:cxn>
              <a:cxn ang="f130">
                <a:pos x="f211" y="f210"/>
              </a:cxn>
              <a:cxn ang="f130">
                <a:pos x="f211" y="f212"/>
              </a:cxn>
              <a:cxn ang="f130">
                <a:pos x="f213" y="f212"/>
              </a:cxn>
              <a:cxn ang="f130">
                <a:pos x="f213" y="f214"/>
              </a:cxn>
              <a:cxn ang="f130">
                <a:pos x="f215" y="f214"/>
              </a:cxn>
              <a:cxn ang="f130">
                <a:pos x="f215" y="f216"/>
              </a:cxn>
              <a:cxn ang="f130">
                <a:pos x="f217" y="f216"/>
              </a:cxn>
              <a:cxn ang="f130">
                <a:pos x="f217" y="f218"/>
              </a:cxn>
              <a:cxn ang="f130">
                <a:pos x="f219" y="f218"/>
              </a:cxn>
              <a:cxn ang="f130">
                <a:pos x="f219" y="f202"/>
              </a:cxn>
              <a:cxn ang="f130">
                <a:pos x="f220" y="f202"/>
              </a:cxn>
              <a:cxn ang="f130">
                <a:pos x="f220" y="f221"/>
              </a:cxn>
              <a:cxn ang="f130">
                <a:pos x="f222" y="f221"/>
              </a:cxn>
              <a:cxn ang="f130">
                <a:pos x="f223" y="f224"/>
              </a:cxn>
              <a:cxn ang="f130">
                <a:pos x="f225" y="f226"/>
              </a:cxn>
              <a:cxn ang="f130">
                <a:pos x="f227" y="f228"/>
              </a:cxn>
              <a:cxn ang="f130">
                <a:pos x="f229" y="f228"/>
              </a:cxn>
              <a:cxn ang="f130">
                <a:pos x="f230" y="f231"/>
              </a:cxn>
              <a:cxn ang="f130">
                <a:pos x="f201" y="f202"/>
              </a:cxn>
            </a:cxnLst>
            <a:rect l="f197" t="f200" r="f198" b="f199"/>
            <a:pathLst>
              <a:path w="854" h="234">
                <a:moveTo>
                  <a:pt x="f5" y="f8"/>
                </a:moveTo>
                <a:cubicBezTo>
                  <a:pt x="f9" y="f8"/>
                  <a:pt x="f10" y="f8"/>
                  <a:pt x="f8" y="f8"/>
                </a:cubicBezTo>
                <a:cubicBezTo>
                  <a:pt x="f8" y="f11"/>
                  <a:pt x="f8" y="f12"/>
                  <a:pt x="f8" y="f13"/>
                </a:cubicBezTo>
                <a:cubicBezTo>
                  <a:pt x="f14" y="f13"/>
                  <a:pt x="f15" y="f13"/>
                  <a:pt x="f16" y="f13"/>
                </a:cubicBezTo>
                <a:cubicBezTo>
                  <a:pt x="f16" y="f17"/>
                  <a:pt x="f16" y="f18"/>
                  <a:pt x="f16" y="f11"/>
                </a:cubicBezTo>
                <a:cubicBezTo>
                  <a:pt x="f19" y="f20"/>
                  <a:pt x="f16" y="f21"/>
                  <a:pt x="f22" y="f21"/>
                </a:cubicBezTo>
                <a:cubicBezTo>
                  <a:pt x="f23" y="f24"/>
                  <a:pt x="f25" y="f24"/>
                  <a:pt x="f26" y="f24"/>
                </a:cubicBezTo>
                <a:cubicBezTo>
                  <a:pt x="f27" y="f24"/>
                  <a:pt x="f28" y="f24"/>
                  <a:pt x="f29" y="f24"/>
                </a:cubicBezTo>
                <a:cubicBezTo>
                  <a:pt x="f29" y="f30"/>
                  <a:pt x="f29" y="f31"/>
                  <a:pt x="f29" y="f5"/>
                </a:cubicBezTo>
                <a:cubicBezTo>
                  <a:pt x="f32" y="f5"/>
                  <a:pt x="f33" y="f5"/>
                  <a:pt x="f34" y="f5"/>
                </a:cubicBezTo>
                <a:cubicBezTo>
                  <a:pt x="f34" y="f35"/>
                  <a:pt x="f34" y="f36"/>
                  <a:pt x="f34" y="f37"/>
                </a:cubicBezTo>
                <a:cubicBezTo>
                  <a:pt x="f38" y="f37"/>
                  <a:pt x="f39" y="f37"/>
                  <a:pt x="f40" y="f37"/>
                </a:cubicBezTo>
                <a:cubicBezTo>
                  <a:pt x="f40" y="f41"/>
                  <a:pt x="f40" y="f42"/>
                  <a:pt x="f40" y="f43"/>
                </a:cubicBezTo>
                <a:cubicBezTo>
                  <a:pt x="f44" y="f43"/>
                  <a:pt x="f45" y="f43"/>
                  <a:pt x="f46" y="f43"/>
                </a:cubicBezTo>
                <a:cubicBezTo>
                  <a:pt x="f46" y="f47"/>
                  <a:pt x="f46" y="f48"/>
                  <a:pt x="f46" y="f49"/>
                </a:cubicBezTo>
                <a:cubicBezTo>
                  <a:pt x="f50" y="f49"/>
                  <a:pt x="f51" y="f49"/>
                  <a:pt x="f52" y="f49"/>
                </a:cubicBezTo>
                <a:cubicBezTo>
                  <a:pt x="f52" y="f53"/>
                  <a:pt x="f52" y="f54"/>
                  <a:pt x="f52" y="f8"/>
                </a:cubicBezTo>
                <a:cubicBezTo>
                  <a:pt x="f55" y="f8"/>
                  <a:pt x="f56" y="f8"/>
                  <a:pt x="f57" y="f8"/>
                </a:cubicBezTo>
                <a:cubicBezTo>
                  <a:pt x="f57" y="f58"/>
                  <a:pt x="f57" y="f59"/>
                  <a:pt x="f57" y="f60"/>
                </a:cubicBezTo>
                <a:cubicBezTo>
                  <a:pt x="f61" y="f60"/>
                  <a:pt x="f62" y="f60"/>
                  <a:pt x="f6" y="f60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2"/>
                  <a:pt x="f70" y="f71"/>
                  <a:pt x="f72" y="f73"/>
                </a:cubicBezTo>
                <a:cubicBezTo>
                  <a:pt x="f74" y="f75"/>
                  <a:pt x="f76" y="f7"/>
                  <a:pt x="f77" y="f7"/>
                </a:cubicBezTo>
                <a:cubicBezTo>
                  <a:pt x="f78" y="f7"/>
                  <a:pt x="f79" y="f7"/>
                  <a:pt x="f80" y="f7"/>
                </a:cubicBezTo>
                <a:cubicBezTo>
                  <a:pt x="f81" y="f7"/>
                  <a:pt x="f82" y="f83"/>
                  <a:pt x="f84" y="f85"/>
                </a:cubicBezTo>
                <a:cubicBezTo>
                  <a:pt x="f5" y="f85"/>
                  <a:pt x="f5" y="f86"/>
                  <a:pt x="f5" y="f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845EB53-B288-A970-904D-028607528A98}"/>
              </a:ext>
            </a:extLst>
          </p:cNvPr>
          <p:cNvSpPr/>
          <p:nvPr/>
        </p:nvSpPr>
        <p:spPr>
          <a:xfrm>
            <a:off x="2168527" y="4733921"/>
            <a:ext cx="1292220" cy="2270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7"/>
              <a:gd name="f7" fmla="val 163"/>
              <a:gd name="f8" fmla="val 37"/>
              <a:gd name="f9" fmla="val 22"/>
              <a:gd name="f10" fmla="val 39"/>
              <a:gd name="f11" fmla="val 42"/>
              <a:gd name="f12" fmla="val 41"/>
              <a:gd name="f13" fmla="val 63"/>
              <a:gd name="f14" fmla="val 43"/>
              <a:gd name="f15" fmla="val 101"/>
              <a:gd name="f16" fmla="val 46"/>
              <a:gd name="f17" fmla="val 140"/>
              <a:gd name="f18" fmla="val 50"/>
              <a:gd name="f19" fmla="val 179"/>
              <a:gd name="f20" fmla="val 53"/>
              <a:gd name="f21" fmla="val 182"/>
              <a:gd name="f22" fmla="val 185"/>
              <a:gd name="f23" fmla="val 51"/>
              <a:gd name="f24" fmla="val 186"/>
              <a:gd name="f25" fmla="val 49"/>
              <a:gd name="f26" fmla="val 190"/>
              <a:gd name="f27" fmla="val 44"/>
              <a:gd name="f28" fmla="val 194"/>
              <a:gd name="f29" fmla="val 200"/>
              <a:gd name="f30" fmla="val 245"/>
              <a:gd name="f31" fmla="val 290"/>
              <a:gd name="f32" fmla="val 54"/>
              <a:gd name="f33" fmla="val 334"/>
              <a:gd name="f34" fmla="val 59"/>
              <a:gd name="f35" fmla="val 335"/>
              <a:gd name="f36" fmla="val 337"/>
              <a:gd name="f37" fmla="val 55"/>
              <a:gd name="f38" fmla="val 338"/>
              <a:gd name="f39" fmla="val 47"/>
              <a:gd name="f40" fmla="val 346"/>
              <a:gd name="f41" fmla="val 354"/>
              <a:gd name="f42" fmla="val 363"/>
              <a:gd name="f43" fmla="val 40"/>
              <a:gd name="f44" fmla="val 36"/>
              <a:gd name="f45" fmla="val 385"/>
              <a:gd name="f46" fmla="val 407"/>
              <a:gd name="f47" fmla="val 429"/>
              <a:gd name="f48" fmla="val 32"/>
              <a:gd name="f49" fmla="val 28"/>
              <a:gd name="f50" fmla="val 24"/>
              <a:gd name="f51" fmla="val 439"/>
              <a:gd name="f52" fmla="val 449"/>
              <a:gd name="f53" fmla="val 459"/>
              <a:gd name="f54" fmla="val 16"/>
              <a:gd name="f55" fmla="val 8"/>
              <a:gd name="f56" fmla="val 559"/>
              <a:gd name="f57" fmla="val 658"/>
              <a:gd name="f58" fmla="val 758"/>
              <a:gd name="f59" fmla="val 6"/>
              <a:gd name="f60" fmla="val 12"/>
              <a:gd name="f61" fmla="val 18"/>
              <a:gd name="f62" fmla="val 21"/>
              <a:gd name="f63" fmla="val 25"/>
              <a:gd name="f64" fmla="val 764"/>
              <a:gd name="f65" fmla="val 786"/>
              <a:gd name="f66" fmla="val 807"/>
              <a:gd name="f67" fmla="val 829"/>
              <a:gd name="f68" fmla="val 830"/>
              <a:gd name="f69" fmla="val 833"/>
              <a:gd name="f70" fmla="val 836"/>
              <a:gd name="f71" fmla="val 48"/>
              <a:gd name="f72" fmla="val 838"/>
              <a:gd name="f73" fmla="val 856"/>
              <a:gd name="f74" fmla="val 868"/>
              <a:gd name="f75" fmla="val 56"/>
              <a:gd name="f76" fmla="val 881"/>
              <a:gd name="f77" fmla="val 64"/>
              <a:gd name="f78" fmla="val 882"/>
              <a:gd name="f79" fmla="val 65"/>
              <a:gd name="f80" fmla="val 883"/>
              <a:gd name="f81" fmla="val 68"/>
              <a:gd name="f82" fmla="val 70"/>
              <a:gd name="f83" fmla="val 79"/>
              <a:gd name="f84" fmla="val 88"/>
              <a:gd name="f85" fmla="val 99"/>
              <a:gd name="f86" fmla="val 898"/>
              <a:gd name="f87" fmla="val 912"/>
              <a:gd name="f88" fmla="val 100"/>
              <a:gd name="f89" fmla="val 919"/>
              <a:gd name="f90" fmla="val 107"/>
              <a:gd name="f91" fmla="val 911"/>
              <a:gd name="f92" fmla="val 113"/>
              <a:gd name="f93" fmla="val 903"/>
              <a:gd name="f94" fmla="val 120"/>
              <a:gd name="f95" fmla="val 890"/>
              <a:gd name="f96" fmla="val 129"/>
              <a:gd name="f97" fmla="val 877"/>
              <a:gd name="f98" fmla="val 138"/>
              <a:gd name="f99" fmla="val 864"/>
              <a:gd name="f100" fmla="val 148"/>
              <a:gd name="f101" fmla="val 850"/>
              <a:gd name="f102" fmla="val 158"/>
              <a:gd name="f103" fmla="val 835"/>
              <a:gd name="f104" fmla="val 818"/>
              <a:gd name="f105" fmla="val 597"/>
              <a:gd name="f106" fmla="val 376"/>
              <a:gd name="f107" fmla="val 155"/>
              <a:gd name="f108" fmla="val 109"/>
              <a:gd name="f109" fmla="val 74"/>
              <a:gd name="f110" fmla="val 143"/>
              <a:gd name="f111" fmla="val 106"/>
              <a:gd name="f112" fmla="val 34"/>
              <a:gd name="f113" fmla="val 86"/>
              <a:gd name="f114" fmla="val 20"/>
              <a:gd name="f115" fmla="val 66"/>
              <a:gd name="f116" fmla="val 4"/>
              <a:gd name="f117" fmla="val 3"/>
              <a:gd name="f118" fmla="val 769"/>
              <a:gd name="f119" fmla="val 117"/>
              <a:gd name="f120" fmla="val 763"/>
              <a:gd name="f121" fmla="val 759"/>
              <a:gd name="f122" fmla="val 122"/>
              <a:gd name="f123" fmla="val 128"/>
              <a:gd name="f124" fmla="val 134"/>
              <a:gd name="f125" fmla="val 139"/>
              <a:gd name="f126" fmla="val 770"/>
              <a:gd name="f127" fmla="val 775"/>
              <a:gd name="f128" fmla="val 780"/>
              <a:gd name="f129" fmla="val 133"/>
              <a:gd name="f130" fmla="val 127"/>
              <a:gd name="f131" fmla="val 839"/>
              <a:gd name="f132" fmla="val 845"/>
              <a:gd name="f133" fmla="val 828"/>
              <a:gd name="f134" fmla="val 834"/>
              <a:gd name="f135" fmla="val 700"/>
              <a:gd name="f136" fmla="val 694"/>
              <a:gd name="f137" fmla="val 689"/>
              <a:gd name="f138" fmla="val 693"/>
              <a:gd name="f139" fmla="val 699"/>
              <a:gd name="f140" fmla="val 705"/>
              <a:gd name="f141" fmla="val 710"/>
              <a:gd name="f142" fmla="val 706"/>
              <a:gd name="f143" fmla="+- 0 0 -90"/>
              <a:gd name="f144" fmla="*/ f3 1 927"/>
              <a:gd name="f145" fmla="*/ f4 1 163"/>
              <a:gd name="f146" fmla="val f5"/>
              <a:gd name="f147" fmla="val f6"/>
              <a:gd name="f148" fmla="val f7"/>
              <a:gd name="f149" fmla="*/ f143 f0 1"/>
              <a:gd name="f150" fmla="+- f148 0 f146"/>
              <a:gd name="f151" fmla="+- f147 0 f146"/>
              <a:gd name="f152" fmla="*/ f149 1 f2"/>
              <a:gd name="f153" fmla="*/ f151 1 927"/>
              <a:gd name="f154" fmla="*/ f150 1 163"/>
              <a:gd name="f155" fmla="*/ 0 f151 1"/>
              <a:gd name="f156" fmla="*/ 37 f150 1"/>
              <a:gd name="f157" fmla="*/ 63 f151 1"/>
              <a:gd name="f158" fmla="*/ 43 f150 1"/>
              <a:gd name="f159" fmla="*/ 179 f151 1"/>
              <a:gd name="f160" fmla="*/ 53 f150 1"/>
              <a:gd name="f161" fmla="*/ 186 f151 1"/>
              <a:gd name="f162" fmla="*/ 49 f150 1"/>
              <a:gd name="f163" fmla="*/ 200 f151 1"/>
              <a:gd name="f164" fmla="*/ 334 f151 1"/>
              <a:gd name="f165" fmla="*/ 59 f150 1"/>
              <a:gd name="f166" fmla="*/ 337 f151 1"/>
              <a:gd name="f167" fmla="*/ 338 f151 1"/>
              <a:gd name="f168" fmla="*/ 47 f150 1"/>
              <a:gd name="f169" fmla="*/ 363 f151 1"/>
              <a:gd name="f170" fmla="*/ 36 f150 1"/>
              <a:gd name="f171" fmla="*/ 429 f151 1"/>
              <a:gd name="f172" fmla="*/ 24 f150 1"/>
              <a:gd name="f173" fmla="*/ 459 f151 1"/>
              <a:gd name="f174" fmla="*/ 0 f150 1"/>
              <a:gd name="f175" fmla="*/ 758 f151 1"/>
              <a:gd name="f176" fmla="*/ 18 f150 1"/>
              <a:gd name="f177" fmla="*/ 764 f151 1"/>
              <a:gd name="f178" fmla="*/ 829 f151 1"/>
              <a:gd name="f179" fmla="*/ 830 f151 1"/>
              <a:gd name="f180" fmla="*/ 838 f151 1"/>
              <a:gd name="f181" fmla="*/ 881 f151 1"/>
              <a:gd name="f182" fmla="*/ 64 f150 1"/>
              <a:gd name="f183" fmla="*/ 883 f151 1"/>
              <a:gd name="f184" fmla="*/ 70 f150 1"/>
              <a:gd name="f185" fmla="*/ 99 f150 1"/>
              <a:gd name="f186" fmla="*/ 927 f151 1"/>
              <a:gd name="f187" fmla="*/ 101 f150 1"/>
              <a:gd name="f188" fmla="*/ 903 f151 1"/>
              <a:gd name="f189" fmla="*/ 120 f150 1"/>
              <a:gd name="f190" fmla="*/ 864 f151 1"/>
              <a:gd name="f191" fmla="*/ 148 f150 1"/>
              <a:gd name="f192" fmla="*/ 818 f151 1"/>
              <a:gd name="f193" fmla="*/ 163 f150 1"/>
              <a:gd name="f194" fmla="*/ 155 f151 1"/>
              <a:gd name="f195" fmla="*/ 48 f151 1"/>
              <a:gd name="f196" fmla="*/ 106 f150 1"/>
              <a:gd name="f197" fmla="*/ 6 f151 1"/>
              <a:gd name="f198" fmla="*/ 46 f150 1"/>
              <a:gd name="f199" fmla="*/ 769 f151 1"/>
              <a:gd name="f200" fmla="*/ 117 f150 1"/>
              <a:gd name="f201" fmla="*/ 759 f151 1"/>
              <a:gd name="f202" fmla="*/ 128 f150 1"/>
              <a:gd name="f203" fmla="*/ 770 f151 1"/>
              <a:gd name="f204" fmla="*/ 138 f150 1"/>
              <a:gd name="f205" fmla="*/ 780 f151 1"/>
              <a:gd name="f206" fmla="*/ 127 f150 1"/>
              <a:gd name="f207" fmla="*/ 839 f151 1"/>
              <a:gd name="f208" fmla="*/ 139 f150 1"/>
              <a:gd name="f209" fmla="*/ 850 f151 1"/>
              <a:gd name="f210" fmla="*/ 828 f151 1"/>
              <a:gd name="f211" fmla="*/ 700 f151 1"/>
              <a:gd name="f212" fmla="*/ 689 f151 1"/>
              <a:gd name="f213" fmla="*/ 699 f151 1"/>
              <a:gd name="f214" fmla="*/ 710 f151 1"/>
              <a:gd name="f215" fmla="+- f152 0 f1"/>
              <a:gd name="f216" fmla="*/ f155 1 927"/>
              <a:gd name="f217" fmla="*/ f156 1 163"/>
              <a:gd name="f218" fmla="*/ f157 1 927"/>
              <a:gd name="f219" fmla="*/ f158 1 163"/>
              <a:gd name="f220" fmla="*/ f159 1 927"/>
              <a:gd name="f221" fmla="*/ f160 1 163"/>
              <a:gd name="f222" fmla="*/ f161 1 927"/>
              <a:gd name="f223" fmla="*/ f162 1 163"/>
              <a:gd name="f224" fmla="*/ f163 1 927"/>
              <a:gd name="f225" fmla="*/ f164 1 927"/>
              <a:gd name="f226" fmla="*/ f165 1 163"/>
              <a:gd name="f227" fmla="*/ f166 1 927"/>
              <a:gd name="f228" fmla="*/ f167 1 927"/>
              <a:gd name="f229" fmla="*/ f168 1 163"/>
              <a:gd name="f230" fmla="*/ f169 1 927"/>
              <a:gd name="f231" fmla="*/ f170 1 163"/>
              <a:gd name="f232" fmla="*/ f171 1 927"/>
              <a:gd name="f233" fmla="*/ f172 1 163"/>
              <a:gd name="f234" fmla="*/ f173 1 927"/>
              <a:gd name="f235" fmla="*/ f174 1 163"/>
              <a:gd name="f236" fmla="*/ f175 1 927"/>
              <a:gd name="f237" fmla="*/ f176 1 163"/>
              <a:gd name="f238" fmla="*/ f177 1 927"/>
              <a:gd name="f239" fmla="*/ f178 1 927"/>
              <a:gd name="f240" fmla="*/ f179 1 927"/>
              <a:gd name="f241" fmla="*/ f180 1 927"/>
              <a:gd name="f242" fmla="*/ f181 1 927"/>
              <a:gd name="f243" fmla="*/ f182 1 163"/>
              <a:gd name="f244" fmla="*/ f183 1 927"/>
              <a:gd name="f245" fmla="*/ f184 1 163"/>
              <a:gd name="f246" fmla="*/ f185 1 163"/>
              <a:gd name="f247" fmla="*/ f186 1 927"/>
              <a:gd name="f248" fmla="*/ f187 1 163"/>
              <a:gd name="f249" fmla="*/ f188 1 927"/>
              <a:gd name="f250" fmla="*/ f189 1 163"/>
              <a:gd name="f251" fmla="*/ f190 1 927"/>
              <a:gd name="f252" fmla="*/ f191 1 163"/>
              <a:gd name="f253" fmla="*/ f192 1 927"/>
              <a:gd name="f254" fmla="*/ f193 1 163"/>
              <a:gd name="f255" fmla="*/ f194 1 927"/>
              <a:gd name="f256" fmla="*/ f195 1 927"/>
              <a:gd name="f257" fmla="*/ f196 1 163"/>
              <a:gd name="f258" fmla="*/ f197 1 927"/>
              <a:gd name="f259" fmla="*/ f198 1 163"/>
              <a:gd name="f260" fmla="*/ f199 1 927"/>
              <a:gd name="f261" fmla="*/ f200 1 163"/>
              <a:gd name="f262" fmla="*/ f201 1 927"/>
              <a:gd name="f263" fmla="*/ f202 1 163"/>
              <a:gd name="f264" fmla="*/ f203 1 927"/>
              <a:gd name="f265" fmla="*/ f204 1 163"/>
              <a:gd name="f266" fmla="*/ f205 1 927"/>
              <a:gd name="f267" fmla="*/ f206 1 163"/>
              <a:gd name="f268" fmla="*/ f207 1 927"/>
              <a:gd name="f269" fmla="*/ f208 1 163"/>
              <a:gd name="f270" fmla="*/ f209 1 927"/>
              <a:gd name="f271" fmla="*/ f210 1 927"/>
              <a:gd name="f272" fmla="*/ f211 1 927"/>
              <a:gd name="f273" fmla="*/ f212 1 927"/>
              <a:gd name="f274" fmla="*/ f213 1 927"/>
              <a:gd name="f275" fmla="*/ f214 1 927"/>
              <a:gd name="f276" fmla="*/ 0 1 f153"/>
              <a:gd name="f277" fmla="*/ f147 1 f153"/>
              <a:gd name="f278" fmla="*/ 0 1 f154"/>
              <a:gd name="f279" fmla="*/ f148 1 f154"/>
              <a:gd name="f280" fmla="*/ f216 1 f153"/>
              <a:gd name="f281" fmla="*/ f217 1 f154"/>
              <a:gd name="f282" fmla="*/ f218 1 f153"/>
              <a:gd name="f283" fmla="*/ f219 1 f154"/>
              <a:gd name="f284" fmla="*/ f220 1 f153"/>
              <a:gd name="f285" fmla="*/ f221 1 f154"/>
              <a:gd name="f286" fmla="*/ f222 1 f153"/>
              <a:gd name="f287" fmla="*/ f223 1 f154"/>
              <a:gd name="f288" fmla="*/ f224 1 f153"/>
              <a:gd name="f289" fmla="*/ f225 1 f153"/>
              <a:gd name="f290" fmla="*/ f226 1 f154"/>
              <a:gd name="f291" fmla="*/ f227 1 f153"/>
              <a:gd name="f292" fmla="*/ f228 1 f153"/>
              <a:gd name="f293" fmla="*/ f229 1 f154"/>
              <a:gd name="f294" fmla="*/ f230 1 f153"/>
              <a:gd name="f295" fmla="*/ f231 1 f154"/>
              <a:gd name="f296" fmla="*/ f232 1 f153"/>
              <a:gd name="f297" fmla="*/ f233 1 f154"/>
              <a:gd name="f298" fmla="*/ f234 1 f153"/>
              <a:gd name="f299" fmla="*/ f235 1 f154"/>
              <a:gd name="f300" fmla="*/ f236 1 f153"/>
              <a:gd name="f301" fmla="*/ f237 1 f154"/>
              <a:gd name="f302" fmla="*/ f238 1 f153"/>
              <a:gd name="f303" fmla="*/ f239 1 f153"/>
              <a:gd name="f304" fmla="*/ f240 1 f153"/>
              <a:gd name="f305" fmla="*/ f241 1 f153"/>
              <a:gd name="f306" fmla="*/ f242 1 f153"/>
              <a:gd name="f307" fmla="*/ f243 1 f154"/>
              <a:gd name="f308" fmla="*/ f244 1 f153"/>
              <a:gd name="f309" fmla="*/ f245 1 f154"/>
              <a:gd name="f310" fmla="*/ f246 1 f154"/>
              <a:gd name="f311" fmla="*/ f247 1 f153"/>
              <a:gd name="f312" fmla="*/ f248 1 f154"/>
              <a:gd name="f313" fmla="*/ f249 1 f153"/>
              <a:gd name="f314" fmla="*/ f250 1 f154"/>
              <a:gd name="f315" fmla="*/ f251 1 f153"/>
              <a:gd name="f316" fmla="*/ f252 1 f154"/>
              <a:gd name="f317" fmla="*/ f253 1 f153"/>
              <a:gd name="f318" fmla="*/ f254 1 f154"/>
              <a:gd name="f319" fmla="*/ f255 1 f153"/>
              <a:gd name="f320" fmla="*/ f256 1 f153"/>
              <a:gd name="f321" fmla="*/ f257 1 f154"/>
              <a:gd name="f322" fmla="*/ f258 1 f153"/>
              <a:gd name="f323" fmla="*/ f259 1 f154"/>
              <a:gd name="f324" fmla="*/ f260 1 f153"/>
              <a:gd name="f325" fmla="*/ f261 1 f154"/>
              <a:gd name="f326" fmla="*/ f262 1 f153"/>
              <a:gd name="f327" fmla="*/ f263 1 f154"/>
              <a:gd name="f328" fmla="*/ f264 1 f153"/>
              <a:gd name="f329" fmla="*/ f265 1 f154"/>
              <a:gd name="f330" fmla="*/ f266 1 f153"/>
              <a:gd name="f331" fmla="*/ f267 1 f154"/>
              <a:gd name="f332" fmla="*/ f268 1 f153"/>
              <a:gd name="f333" fmla="*/ f269 1 f154"/>
              <a:gd name="f334" fmla="*/ f270 1 f153"/>
              <a:gd name="f335" fmla="*/ f271 1 f153"/>
              <a:gd name="f336" fmla="*/ f272 1 f153"/>
              <a:gd name="f337" fmla="*/ f273 1 f153"/>
              <a:gd name="f338" fmla="*/ f274 1 f153"/>
              <a:gd name="f339" fmla="*/ f275 1 f153"/>
              <a:gd name="f340" fmla="*/ f276 f144 1"/>
              <a:gd name="f341" fmla="*/ f277 f144 1"/>
              <a:gd name="f342" fmla="*/ f279 f145 1"/>
              <a:gd name="f343" fmla="*/ f278 f145 1"/>
              <a:gd name="f344" fmla="*/ f280 f144 1"/>
              <a:gd name="f345" fmla="*/ f281 f145 1"/>
              <a:gd name="f346" fmla="*/ f282 f144 1"/>
              <a:gd name="f347" fmla="*/ f283 f145 1"/>
              <a:gd name="f348" fmla="*/ f284 f144 1"/>
              <a:gd name="f349" fmla="*/ f285 f145 1"/>
              <a:gd name="f350" fmla="*/ f286 f144 1"/>
              <a:gd name="f351" fmla="*/ f287 f145 1"/>
              <a:gd name="f352" fmla="*/ f288 f144 1"/>
              <a:gd name="f353" fmla="*/ f289 f144 1"/>
              <a:gd name="f354" fmla="*/ f290 f145 1"/>
              <a:gd name="f355" fmla="*/ f291 f144 1"/>
              <a:gd name="f356" fmla="*/ f292 f144 1"/>
              <a:gd name="f357" fmla="*/ f293 f145 1"/>
              <a:gd name="f358" fmla="*/ f294 f144 1"/>
              <a:gd name="f359" fmla="*/ f295 f145 1"/>
              <a:gd name="f360" fmla="*/ f296 f144 1"/>
              <a:gd name="f361" fmla="*/ f297 f145 1"/>
              <a:gd name="f362" fmla="*/ f298 f144 1"/>
              <a:gd name="f363" fmla="*/ f299 f145 1"/>
              <a:gd name="f364" fmla="*/ f300 f144 1"/>
              <a:gd name="f365" fmla="*/ f301 f145 1"/>
              <a:gd name="f366" fmla="*/ f302 f144 1"/>
              <a:gd name="f367" fmla="*/ f303 f144 1"/>
              <a:gd name="f368" fmla="*/ f304 f144 1"/>
              <a:gd name="f369" fmla="*/ f305 f144 1"/>
              <a:gd name="f370" fmla="*/ f306 f144 1"/>
              <a:gd name="f371" fmla="*/ f307 f145 1"/>
              <a:gd name="f372" fmla="*/ f308 f144 1"/>
              <a:gd name="f373" fmla="*/ f309 f145 1"/>
              <a:gd name="f374" fmla="*/ f310 f145 1"/>
              <a:gd name="f375" fmla="*/ f311 f144 1"/>
              <a:gd name="f376" fmla="*/ f312 f145 1"/>
              <a:gd name="f377" fmla="*/ f313 f144 1"/>
              <a:gd name="f378" fmla="*/ f314 f145 1"/>
              <a:gd name="f379" fmla="*/ f315 f144 1"/>
              <a:gd name="f380" fmla="*/ f316 f145 1"/>
              <a:gd name="f381" fmla="*/ f317 f144 1"/>
              <a:gd name="f382" fmla="*/ f318 f145 1"/>
              <a:gd name="f383" fmla="*/ f319 f144 1"/>
              <a:gd name="f384" fmla="*/ f320 f144 1"/>
              <a:gd name="f385" fmla="*/ f321 f145 1"/>
              <a:gd name="f386" fmla="*/ f322 f144 1"/>
              <a:gd name="f387" fmla="*/ f323 f145 1"/>
              <a:gd name="f388" fmla="*/ f324 f144 1"/>
              <a:gd name="f389" fmla="*/ f325 f145 1"/>
              <a:gd name="f390" fmla="*/ f326 f144 1"/>
              <a:gd name="f391" fmla="*/ f327 f145 1"/>
              <a:gd name="f392" fmla="*/ f328 f144 1"/>
              <a:gd name="f393" fmla="*/ f329 f145 1"/>
              <a:gd name="f394" fmla="*/ f330 f144 1"/>
              <a:gd name="f395" fmla="*/ f331 f145 1"/>
              <a:gd name="f396" fmla="*/ f332 f144 1"/>
              <a:gd name="f397" fmla="*/ f333 f145 1"/>
              <a:gd name="f398" fmla="*/ f334 f144 1"/>
              <a:gd name="f399" fmla="*/ f335 f144 1"/>
              <a:gd name="f400" fmla="*/ f336 f144 1"/>
              <a:gd name="f401" fmla="*/ f337 f144 1"/>
              <a:gd name="f402" fmla="*/ f338 f144 1"/>
              <a:gd name="f403" fmla="*/ f339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5">
                <a:pos x="f344" y="f345"/>
              </a:cxn>
              <a:cxn ang="f215">
                <a:pos x="f346" y="f347"/>
              </a:cxn>
              <a:cxn ang="f215">
                <a:pos x="f348" y="f349"/>
              </a:cxn>
              <a:cxn ang="f215">
                <a:pos x="f350" y="f351"/>
              </a:cxn>
              <a:cxn ang="f215">
                <a:pos x="f352" y="f347"/>
              </a:cxn>
              <a:cxn ang="f215">
                <a:pos x="f353" y="f354"/>
              </a:cxn>
              <a:cxn ang="f215">
                <a:pos x="f355" y="f354"/>
              </a:cxn>
              <a:cxn ang="f215">
                <a:pos x="f356" y="f357"/>
              </a:cxn>
              <a:cxn ang="f215">
                <a:pos x="f358" y="f357"/>
              </a:cxn>
              <a:cxn ang="f215">
                <a:pos x="f358" y="f359"/>
              </a:cxn>
              <a:cxn ang="f215">
                <a:pos x="f360" y="f359"/>
              </a:cxn>
              <a:cxn ang="f215">
                <a:pos x="f360" y="f361"/>
              </a:cxn>
              <a:cxn ang="f215">
                <a:pos x="f362" y="f361"/>
              </a:cxn>
              <a:cxn ang="f215">
                <a:pos x="f362" y="f363"/>
              </a:cxn>
              <a:cxn ang="f215">
                <a:pos x="f364" y="f363"/>
              </a:cxn>
              <a:cxn ang="f215">
                <a:pos x="f364" y="f365"/>
              </a:cxn>
              <a:cxn ang="f215">
                <a:pos x="f366" y="f361"/>
              </a:cxn>
              <a:cxn ang="f215">
                <a:pos x="f366" y="f359"/>
              </a:cxn>
              <a:cxn ang="f215">
                <a:pos x="f367" y="f359"/>
              </a:cxn>
              <a:cxn ang="f215">
                <a:pos x="f368" y="f357"/>
              </a:cxn>
              <a:cxn ang="f215">
                <a:pos x="f369" y="f357"/>
              </a:cxn>
              <a:cxn ang="f215">
                <a:pos x="f370" y="f371"/>
              </a:cxn>
              <a:cxn ang="f215">
                <a:pos x="f372" y="f373"/>
              </a:cxn>
              <a:cxn ang="f215">
                <a:pos x="f372" y="f374"/>
              </a:cxn>
              <a:cxn ang="f215">
                <a:pos x="f375" y="f374"/>
              </a:cxn>
              <a:cxn ang="f215">
                <a:pos x="f375" y="f376"/>
              </a:cxn>
              <a:cxn ang="f215">
                <a:pos x="f377" y="f378"/>
              </a:cxn>
              <a:cxn ang="f215">
                <a:pos x="f379" y="f380"/>
              </a:cxn>
              <a:cxn ang="f215">
                <a:pos x="f381" y="f382"/>
              </a:cxn>
              <a:cxn ang="f215">
                <a:pos x="f383" y="f382"/>
              </a:cxn>
              <a:cxn ang="f215">
                <a:pos x="f384" y="f385"/>
              </a:cxn>
              <a:cxn ang="f215">
                <a:pos x="f386" y="f387"/>
              </a:cxn>
              <a:cxn ang="f215">
                <a:pos x="f344" y="f345"/>
              </a:cxn>
              <a:cxn ang="f215">
                <a:pos x="f388" y="f389"/>
              </a:cxn>
              <a:cxn ang="f215">
                <a:pos x="f390" y="f391"/>
              </a:cxn>
              <a:cxn ang="f215">
                <a:pos x="f392" y="f393"/>
              </a:cxn>
              <a:cxn ang="f215">
                <a:pos x="f394" y="f395"/>
              </a:cxn>
              <a:cxn ang="f215">
                <a:pos x="f388" y="f389"/>
              </a:cxn>
              <a:cxn ang="f215">
                <a:pos x="f396" y="f397"/>
              </a:cxn>
              <a:cxn ang="f215">
                <a:pos x="f398" y="f391"/>
              </a:cxn>
              <a:cxn ang="f215">
                <a:pos x="f396" y="f389"/>
              </a:cxn>
              <a:cxn ang="f215">
                <a:pos x="f399" y="f391"/>
              </a:cxn>
              <a:cxn ang="f215">
                <a:pos x="f396" y="f397"/>
              </a:cxn>
              <a:cxn ang="f215">
                <a:pos x="f400" y="f389"/>
              </a:cxn>
              <a:cxn ang="f215">
                <a:pos x="f401" y="f391"/>
              </a:cxn>
              <a:cxn ang="f215">
                <a:pos x="f402" y="f393"/>
              </a:cxn>
              <a:cxn ang="f215">
                <a:pos x="f403" y="f391"/>
              </a:cxn>
              <a:cxn ang="f215">
                <a:pos x="f400" y="f389"/>
              </a:cxn>
            </a:cxnLst>
            <a:rect l="f340" t="f343" r="f341" b="f342"/>
            <a:pathLst>
              <a:path w="927" h="163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0"/>
                  <a:pt x="f22" y="f23"/>
                  <a:pt x="f24" y="f25"/>
                </a:cubicBezTo>
                <a:cubicBezTo>
                  <a:pt x="f26" y="f27"/>
                  <a:pt x="f28" y="f11"/>
                  <a:pt x="f29" y="f14"/>
                </a:cubicBezTo>
                <a:cubicBezTo>
                  <a:pt x="f30" y="f25"/>
                  <a:pt x="f31" y="f32"/>
                  <a:pt x="f33" y="f34"/>
                </a:cubicBezTo>
                <a:cubicBezTo>
                  <a:pt x="f35" y="f34"/>
                  <a:pt x="f35" y="f34"/>
                  <a:pt x="f36" y="f34"/>
                </a:cubicBezTo>
                <a:cubicBezTo>
                  <a:pt x="f36" y="f37"/>
                  <a:pt x="f36" y="f23"/>
                  <a:pt x="f38" y="f39"/>
                </a:cubicBezTo>
                <a:cubicBezTo>
                  <a:pt x="f40" y="f39"/>
                  <a:pt x="f41" y="f39"/>
                  <a:pt x="f42" y="f39"/>
                </a:cubicBezTo>
                <a:cubicBezTo>
                  <a:pt x="f42" y="f27"/>
                  <a:pt x="f42" y="f43"/>
                  <a:pt x="f42" y="f44"/>
                </a:cubicBezTo>
                <a:cubicBezTo>
                  <a:pt x="f45" y="f44"/>
                  <a:pt x="f46" y="f44"/>
                  <a:pt x="f47" y="f44"/>
                </a:cubicBezTo>
                <a:cubicBezTo>
                  <a:pt x="f47" y="f48"/>
                  <a:pt x="f47" y="f49"/>
                  <a:pt x="f47" y="f50"/>
                </a:cubicBezTo>
                <a:cubicBezTo>
                  <a:pt x="f51" y="f50"/>
                  <a:pt x="f52" y="f50"/>
                  <a:pt x="f53" y="f50"/>
                </a:cubicBezTo>
                <a:cubicBezTo>
                  <a:pt x="f53" y="f54"/>
                  <a:pt x="f53" y="f55"/>
                  <a:pt x="f53" y="f5"/>
                </a:cubicBezTo>
                <a:cubicBezTo>
                  <a:pt x="f56" y="f5"/>
                  <a:pt x="f57" y="f5"/>
                  <a:pt x="f58" y="f5"/>
                </a:cubicBezTo>
                <a:cubicBezTo>
                  <a:pt x="f58" y="f59"/>
                  <a:pt x="f58" y="f60"/>
                  <a:pt x="f58" y="f61"/>
                </a:cubicBezTo>
                <a:cubicBezTo>
                  <a:pt x="f58" y="f62"/>
                  <a:pt x="f58" y="f63"/>
                  <a:pt x="f64" y="f50"/>
                </a:cubicBezTo>
                <a:cubicBezTo>
                  <a:pt x="f64" y="f49"/>
                  <a:pt x="f64" y="f48"/>
                  <a:pt x="f64" y="f44"/>
                </a:cubicBezTo>
                <a:cubicBezTo>
                  <a:pt x="f65" y="f44"/>
                  <a:pt x="f66" y="f44"/>
                  <a:pt x="f67" y="f44"/>
                </a:cubicBezTo>
                <a:cubicBezTo>
                  <a:pt x="f67" y="f43"/>
                  <a:pt x="f68" y="f14"/>
                  <a:pt x="f68" y="f39"/>
                </a:cubicBezTo>
                <a:cubicBezTo>
                  <a:pt x="f69" y="f39"/>
                  <a:pt x="f70" y="f71"/>
                  <a:pt x="f72" y="f39"/>
                </a:cubicBezTo>
                <a:cubicBezTo>
                  <a:pt x="f73" y="f14"/>
                  <a:pt x="f74" y="f75"/>
                  <a:pt x="f76" y="f77"/>
                </a:cubicBezTo>
                <a:cubicBezTo>
                  <a:pt x="f78" y="f79"/>
                  <a:pt x="f80" y="f81"/>
                  <a:pt x="f80" y="f82"/>
                </a:cubicBezTo>
                <a:cubicBezTo>
                  <a:pt x="f80" y="f83"/>
                  <a:pt x="f80" y="f84"/>
                  <a:pt x="f80" y="f85"/>
                </a:cubicBezTo>
                <a:cubicBezTo>
                  <a:pt x="f86" y="f85"/>
                  <a:pt x="f87" y="f85"/>
                  <a:pt x="f6" y="f85"/>
                </a:cubicBezTo>
                <a:cubicBezTo>
                  <a:pt x="f6" y="f88"/>
                  <a:pt x="f6" y="f88"/>
                  <a:pt x="f6" y="f15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7"/>
                  <a:pt x="f104" y="f7"/>
                </a:cubicBezTo>
                <a:cubicBezTo>
                  <a:pt x="f105" y="f7"/>
                  <a:pt x="f106" y="f7"/>
                  <a:pt x="f107" y="f7"/>
                </a:cubicBezTo>
                <a:cubicBezTo>
                  <a:pt x="f108" y="f7"/>
                  <a:pt x="f109" y="f110"/>
                  <a:pt x="f71" y="f111"/>
                </a:cubicBezTo>
                <a:cubicBezTo>
                  <a:pt x="f112" y="f113"/>
                  <a:pt x="f114" y="f115"/>
                  <a:pt x="f59" y="f16"/>
                </a:cubicBezTo>
                <a:cubicBezTo>
                  <a:pt x="f116" y="f14"/>
                  <a:pt x="f117" y="f12"/>
                  <a:pt x="f5" y="f8"/>
                </a:cubicBezTo>
                <a:close/>
                <a:moveTo>
                  <a:pt x="f118" y="f119"/>
                </a:moveTo>
                <a:cubicBezTo>
                  <a:pt x="f120" y="f119"/>
                  <a:pt x="f121" y="f122"/>
                  <a:pt x="f121" y="f123"/>
                </a:cubicBezTo>
                <a:cubicBezTo>
                  <a:pt x="f121" y="f124"/>
                  <a:pt x="f64" y="f125"/>
                  <a:pt x="f126" y="f98"/>
                </a:cubicBezTo>
                <a:cubicBezTo>
                  <a:pt x="f127" y="f98"/>
                  <a:pt x="f128" y="f129"/>
                  <a:pt x="f128" y="f130"/>
                </a:cubicBezTo>
                <a:cubicBezTo>
                  <a:pt x="f128" y="f122"/>
                  <a:pt x="f127" y="f119"/>
                  <a:pt x="f118" y="f119"/>
                </a:cubicBezTo>
                <a:close/>
                <a:moveTo>
                  <a:pt x="f131" y="f125"/>
                </a:moveTo>
                <a:cubicBezTo>
                  <a:pt x="f132" y="f98"/>
                  <a:pt x="f101" y="f129"/>
                  <a:pt x="f101" y="f123"/>
                </a:cubicBezTo>
                <a:cubicBezTo>
                  <a:pt x="f101" y="f122"/>
                  <a:pt x="f132" y="f119"/>
                  <a:pt x="f131" y="f119"/>
                </a:cubicBezTo>
                <a:cubicBezTo>
                  <a:pt x="f69" y="f119"/>
                  <a:pt x="f133" y="f122"/>
                  <a:pt x="f133" y="f123"/>
                </a:cubicBezTo>
                <a:cubicBezTo>
                  <a:pt x="f133" y="f124"/>
                  <a:pt x="f134" y="f125"/>
                  <a:pt x="f131" y="f125"/>
                </a:cubicBezTo>
                <a:close/>
                <a:moveTo>
                  <a:pt x="f135" y="f119"/>
                </a:moveTo>
                <a:cubicBezTo>
                  <a:pt x="f136" y="f119"/>
                  <a:pt x="f137" y="f122"/>
                  <a:pt x="f137" y="f123"/>
                </a:cubicBezTo>
                <a:cubicBezTo>
                  <a:pt x="f137" y="f129"/>
                  <a:pt x="f138" y="f98"/>
                  <a:pt x="f139" y="f98"/>
                </a:cubicBezTo>
                <a:cubicBezTo>
                  <a:pt x="f140" y="f125"/>
                  <a:pt x="f141" y="f124"/>
                  <a:pt x="f141" y="f123"/>
                </a:cubicBezTo>
                <a:cubicBezTo>
                  <a:pt x="f141" y="f122"/>
                  <a:pt x="f142" y="f119"/>
                  <a:pt x="f135" y="f11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DD9F53A4-6CCB-7FD3-CA1F-71B831E9F200}"/>
              </a:ext>
            </a:extLst>
          </p:cNvPr>
          <p:cNvSpPr/>
          <p:nvPr/>
        </p:nvSpPr>
        <p:spPr>
          <a:xfrm>
            <a:off x="2613026" y="2438403"/>
            <a:ext cx="409578" cy="4746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4"/>
              <a:gd name="f7" fmla="val 340"/>
              <a:gd name="f8" fmla="val 146"/>
              <a:gd name="f9" fmla="val 71"/>
              <a:gd name="f10" fmla="val 189"/>
              <a:gd name="f11" fmla="val 231"/>
              <a:gd name="f12" fmla="val 274"/>
              <a:gd name="f13" fmla="val 249"/>
              <a:gd name="f14" fmla="val 153"/>
              <a:gd name="f15" fmla="val 256"/>
              <a:gd name="f16" fmla="val 233"/>
              <a:gd name="f17" fmla="val 310"/>
              <a:gd name="f18" fmla="val 269"/>
              <a:gd name="f19" fmla="val 305"/>
              <a:gd name="f20" fmla="val 245"/>
              <a:gd name="f21" fmla="val 300"/>
              <a:gd name="f22" fmla="val 221"/>
              <a:gd name="f23" fmla="val 296"/>
              <a:gd name="f24" fmla="val 196"/>
              <a:gd name="f25" fmla="val 292"/>
              <a:gd name="f26" fmla="val 172"/>
              <a:gd name="f27" fmla="val 293"/>
              <a:gd name="f28" fmla="val 308"/>
              <a:gd name="f29" fmla="val 324"/>
              <a:gd name="f30" fmla="val 339"/>
              <a:gd name="f31" fmla="val 145"/>
              <a:gd name="f32" fmla="val 144"/>
              <a:gd name="f33" fmla="val 133"/>
              <a:gd name="f34" fmla="val 329"/>
              <a:gd name="f35" fmla="val 317"/>
              <a:gd name="f36" fmla="val 306"/>
              <a:gd name="f37" fmla="val 98"/>
              <a:gd name="f38" fmla="val 295"/>
              <a:gd name="f39" fmla="val 65"/>
              <a:gd name="f40" fmla="val 302"/>
              <a:gd name="f41" fmla="val 32"/>
              <a:gd name="f42" fmla="val 311"/>
              <a:gd name="f43" fmla="val 23"/>
              <a:gd name="f44" fmla="val 17"/>
              <a:gd name="f45" fmla="val 272"/>
              <a:gd name="f46" fmla="val 13"/>
              <a:gd name="f47" fmla="val 252"/>
              <a:gd name="f48" fmla="val 191"/>
              <a:gd name="f49" fmla="val 8"/>
              <a:gd name="f50" fmla="val 34"/>
              <a:gd name="f51" fmla="val 76"/>
              <a:gd name="f52" fmla="val 35"/>
              <a:gd name="f53" fmla="val 72"/>
              <a:gd name="f54" fmla="val 37"/>
              <a:gd name="f55" fmla="val 41"/>
              <a:gd name="f56" fmla="val 69"/>
              <a:gd name="f57" fmla="val 126"/>
              <a:gd name="f58" fmla="val 132"/>
              <a:gd name="f59" fmla="val 64"/>
              <a:gd name="f60" fmla="val 55"/>
              <a:gd name="f61" fmla="val 47"/>
              <a:gd name="f62" fmla="val 39"/>
              <a:gd name="f63" fmla="val 33"/>
              <a:gd name="f64" fmla="val 27"/>
              <a:gd name="f65" fmla="val 128"/>
              <a:gd name="f66" fmla="val 21"/>
              <a:gd name="f67" fmla="val 124"/>
              <a:gd name="f68" fmla="val 9"/>
              <a:gd name="f69" fmla="val 131"/>
              <a:gd name="f70" fmla="val 4"/>
              <a:gd name="f71" fmla="val 136"/>
              <a:gd name="f72" fmla="val 1"/>
              <a:gd name="f73" fmla="val 149"/>
              <a:gd name="f74" fmla="val 5"/>
              <a:gd name="f75" fmla="val 154"/>
              <a:gd name="f76" fmla="val 10"/>
              <a:gd name="f77" fmla="val 18"/>
              <a:gd name="f78" fmla="val 150"/>
              <a:gd name="f79" fmla="val 26"/>
              <a:gd name="f80" fmla="val 30"/>
              <a:gd name="f81" fmla="val 59"/>
              <a:gd name="f82" fmla="val 190"/>
              <a:gd name="f83" fmla="val 165"/>
              <a:gd name="f84" fmla="val 164"/>
              <a:gd name="f85" fmla="val 179"/>
              <a:gd name="f86" fmla="val 168"/>
              <a:gd name="f87" fmla="val 163"/>
              <a:gd name="f88" fmla="val 158"/>
              <a:gd name="f89" fmla="val 151"/>
              <a:gd name="f90" fmla="val 147"/>
              <a:gd name="f91" fmla="val 148"/>
              <a:gd name="f92" fmla="val 143"/>
              <a:gd name="f93" fmla="val 138"/>
              <a:gd name="f94" fmla="val 140"/>
              <a:gd name="f95" fmla="val 127"/>
              <a:gd name="f96" fmla="val 137"/>
              <a:gd name="f97" fmla="val 130"/>
              <a:gd name="f98" fmla="val 156"/>
              <a:gd name="f99" fmla="val 162"/>
              <a:gd name="f100" fmla="val 120"/>
              <a:gd name="f101" fmla="val 110"/>
              <a:gd name="f102" fmla="val 99"/>
              <a:gd name="f103" fmla="val 89"/>
              <a:gd name="f104" fmla="val 96"/>
              <a:gd name="f105" fmla="val 171"/>
              <a:gd name="f106" fmla="val 104"/>
              <a:gd name="f107" fmla="val 177"/>
              <a:gd name="f108" fmla="val 112"/>
              <a:gd name="f109" fmla="val 182"/>
              <a:gd name="f110" fmla="val 118"/>
              <a:gd name="f111" fmla="val 186"/>
              <a:gd name="f112" fmla="val 119"/>
              <a:gd name="f113" fmla="val 117"/>
              <a:gd name="f114" fmla="val 113"/>
              <a:gd name="f115" fmla="val 205"/>
              <a:gd name="f116" fmla="val 215"/>
              <a:gd name="f117" fmla="val 107"/>
              <a:gd name="f118" fmla="val 224"/>
              <a:gd name="f119" fmla="val 218"/>
              <a:gd name="f120" fmla="val 212"/>
              <a:gd name="f121" fmla="val 135"/>
              <a:gd name="f122" fmla="val 206"/>
              <a:gd name="f123" fmla="val 139"/>
              <a:gd name="f124" fmla="val 203"/>
              <a:gd name="f125" fmla="val 141"/>
              <a:gd name="f126" fmla="val 219"/>
              <a:gd name="f127" fmla="val 226"/>
              <a:gd name="f128" fmla="val 200"/>
              <a:gd name="f129" fmla="val 160"/>
              <a:gd name="f130" fmla="val 188"/>
              <a:gd name="f131" fmla="val 170"/>
              <a:gd name="f132" fmla="val 173"/>
              <a:gd name="f133" fmla="+- 0 0 -90"/>
              <a:gd name="f134" fmla="*/ f3 1 294"/>
              <a:gd name="f135" fmla="*/ f4 1 340"/>
              <a:gd name="f136" fmla="val f5"/>
              <a:gd name="f137" fmla="val f6"/>
              <a:gd name="f138" fmla="val f7"/>
              <a:gd name="f139" fmla="*/ f133 f0 1"/>
              <a:gd name="f140" fmla="+- f138 0 f136"/>
              <a:gd name="f141" fmla="+- f137 0 f136"/>
              <a:gd name="f142" fmla="*/ f139 1 f2"/>
              <a:gd name="f143" fmla="*/ f141 1 294"/>
              <a:gd name="f144" fmla="*/ f140 1 340"/>
              <a:gd name="f145" fmla="*/ 146 f141 1"/>
              <a:gd name="f146" fmla="*/ 71 f140 1"/>
              <a:gd name="f147" fmla="*/ 274 f141 1"/>
              <a:gd name="f148" fmla="*/ 294 f141 1"/>
              <a:gd name="f149" fmla="*/ 310 f140 1"/>
              <a:gd name="f150" fmla="*/ 221 f141 1"/>
              <a:gd name="f151" fmla="*/ 296 f140 1"/>
              <a:gd name="f152" fmla="*/ 293 f140 1"/>
              <a:gd name="f153" fmla="*/ 339 f140 1"/>
              <a:gd name="f154" fmla="*/ 144 f141 1"/>
              <a:gd name="f155" fmla="*/ 340 f140 1"/>
              <a:gd name="f156" fmla="*/ 133 f141 1"/>
              <a:gd name="f157" fmla="*/ 329 f140 1"/>
              <a:gd name="f158" fmla="*/ 32 f141 1"/>
              <a:gd name="f159" fmla="*/ 311 f140 1"/>
              <a:gd name="f160" fmla="*/ 13 f141 1"/>
              <a:gd name="f161" fmla="*/ 252 f140 1"/>
              <a:gd name="f162" fmla="*/ 34 f141 1"/>
              <a:gd name="f163" fmla="*/ 76 f140 1"/>
              <a:gd name="f164" fmla="*/ 41 f141 1"/>
              <a:gd name="f165" fmla="*/ 126 f141 1"/>
              <a:gd name="f166" fmla="*/ 64 f140 1"/>
              <a:gd name="f167" fmla="*/ 39 f140 1"/>
              <a:gd name="f168" fmla="*/ 128 f141 1"/>
              <a:gd name="f169" fmla="*/ 21 f140 1"/>
              <a:gd name="f170" fmla="*/ 131 f141 1"/>
              <a:gd name="f171" fmla="*/ 4 f140 1"/>
              <a:gd name="f172" fmla="*/ 149 f141 1"/>
              <a:gd name="f173" fmla="*/ 5 f140 1"/>
              <a:gd name="f174" fmla="*/ 150 f141 1"/>
              <a:gd name="f175" fmla="*/ 23 f140 1"/>
              <a:gd name="f176" fmla="*/ 35 f140 1"/>
              <a:gd name="f177" fmla="*/ 190 f141 1"/>
              <a:gd name="f178" fmla="*/ 165 f140 1"/>
              <a:gd name="f179" fmla="*/ 164 f140 1"/>
              <a:gd name="f180" fmla="*/ 158 f141 1"/>
              <a:gd name="f181" fmla="*/ 158 f140 1"/>
              <a:gd name="f182" fmla="*/ 140 f141 1"/>
              <a:gd name="f183" fmla="*/ 127 f140 1"/>
              <a:gd name="f184" fmla="*/ 130 f141 1"/>
              <a:gd name="f185" fmla="*/ 156 f140 1"/>
              <a:gd name="f186" fmla="*/ 120 f141 1"/>
              <a:gd name="f187" fmla="*/ 89 f141 1"/>
              <a:gd name="f188" fmla="*/ 112 f141 1"/>
              <a:gd name="f189" fmla="*/ 182 f140 1"/>
              <a:gd name="f190" fmla="*/ 117 f141 1"/>
              <a:gd name="f191" fmla="*/ 196 f140 1"/>
              <a:gd name="f192" fmla="*/ 107 f141 1"/>
              <a:gd name="f193" fmla="*/ 224 f140 1"/>
              <a:gd name="f194" fmla="*/ 135 f141 1"/>
              <a:gd name="f195" fmla="*/ 206 f140 1"/>
              <a:gd name="f196" fmla="*/ 172 f141 1"/>
              <a:gd name="f197" fmla="*/ 226 f140 1"/>
              <a:gd name="f198" fmla="*/ 160 f141 1"/>
              <a:gd name="f199" fmla="*/ 188 f140 1"/>
              <a:gd name="f200" fmla="+- f142 0 f1"/>
              <a:gd name="f201" fmla="*/ f145 1 294"/>
              <a:gd name="f202" fmla="*/ f146 1 340"/>
              <a:gd name="f203" fmla="*/ f147 1 294"/>
              <a:gd name="f204" fmla="*/ f148 1 294"/>
              <a:gd name="f205" fmla="*/ f149 1 340"/>
              <a:gd name="f206" fmla="*/ f150 1 294"/>
              <a:gd name="f207" fmla="*/ f151 1 340"/>
              <a:gd name="f208" fmla="*/ f152 1 340"/>
              <a:gd name="f209" fmla="*/ f153 1 340"/>
              <a:gd name="f210" fmla="*/ f154 1 294"/>
              <a:gd name="f211" fmla="*/ f155 1 340"/>
              <a:gd name="f212" fmla="*/ f156 1 294"/>
              <a:gd name="f213" fmla="*/ f157 1 340"/>
              <a:gd name="f214" fmla="*/ f158 1 294"/>
              <a:gd name="f215" fmla="*/ f159 1 340"/>
              <a:gd name="f216" fmla="*/ f160 1 294"/>
              <a:gd name="f217" fmla="*/ f161 1 340"/>
              <a:gd name="f218" fmla="*/ f162 1 294"/>
              <a:gd name="f219" fmla="*/ f163 1 340"/>
              <a:gd name="f220" fmla="*/ f164 1 294"/>
              <a:gd name="f221" fmla="*/ f165 1 294"/>
              <a:gd name="f222" fmla="*/ f166 1 340"/>
              <a:gd name="f223" fmla="*/ f167 1 340"/>
              <a:gd name="f224" fmla="*/ f168 1 294"/>
              <a:gd name="f225" fmla="*/ f169 1 340"/>
              <a:gd name="f226" fmla="*/ f170 1 294"/>
              <a:gd name="f227" fmla="*/ f171 1 340"/>
              <a:gd name="f228" fmla="*/ f172 1 294"/>
              <a:gd name="f229" fmla="*/ f173 1 340"/>
              <a:gd name="f230" fmla="*/ f174 1 294"/>
              <a:gd name="f231" fmla="*/ f175 1 340"/>
              <a:gd name="f232" fmla="*/ f176 1 340"/>
              <a:gd name="f233" fmla="*/ f177 1 294"/>
              <a:gd name="f234" fmla="*/ f178 1 340"/>
              <a:gd name="f235" fmla="*/ f179 1 340"/>
              <a:gd name="f236" fmla="*/ f180 1 294"/>
              <a:gd name="f237" fmla="*/ f181 1 340"/>
              <a:gd name="f238" fmla="*/ f182 1 294"/>
              <a:gd name="f239" fmla="*/ f183 1 340"/>
              <a:gd name="f240" fmla="*/ f184 1 294"/>
              <a:gd name="f241" fmla="*/ f185 1 340"/>
              <a:gd name="f242" fmla="*/ f186 1 294"/>
              <a:gd name="f243" fmla="*/ f187 1 294"/>
              <a:gd name="f244" fmla="*/ f188 1 294"/>
              <a:gd name="f245" fmla="*/ f189 1 340"/>
              <a:gd name="f246" fmla="*/ f190 1 294"/>
              <a:gd name="f247" fmla="*/ f191 1 340"/>
              <a:gd name="f248" fmla="*/ f192 1 294"/>
              <a:gd name="f249" fmla="*/ f193 1 340"/>
              <a:gd name="f250" fmla="*/ f194 1 294"/>
              <a:gd name="f251" fmla="*/ f195 1 340"/>
              <a:gd name="f252" fmla="*/ f196 1 294"/>
              <a:gd name="f253" fmla="*/ f197 1 340"/>
              <a:gd name="f254" fmla="*/ f198 1 294"/>
              <a:gd name="f255" fmla="*/ f199 1 340"/>
              <a:gd name="f256" fmla="*/ 0 1 f143"/>
              <a:gd name="f257" fmla="*/ f137 1 f143"/>
              <a:gd name="f258" fmla="*/ 0 1 f144"/>
              <a:gd name="f259" fmla="*/ f138 1 f144"/>
              <a:gd name="f260" fmla="*/ f201 1 f143"/>
              <a:gd name="f261" fmla="*/ f202 1 f144"/>
              <a:gd name="f262" fmla="*/ f203 1 f143"/>
              <a:gd name="f263" fmla="*/ f204 1 f143"/>
              <a:gd name="f264" fmla="*/ f205 1 f144"/>
              <a:gd name="f265" fmla="*/ f206 1 f143"/>
              <a:gd name="f266" fmla="*/ f207 1 f144"/>
              <a:gd name="f267" fmla="*/ f208 1 f144"/>
              <a:gd name="f268" fmla="*/ f209 1 f144"/>
              <a:gd name="f269" fmla="*/ f210 1 f143"/>
              <a:gd name="f270" fmla="*/ f211 1 f144"/>
              <a:gd name="f271" fmla="*/ f212 1 f143"/>
              <a:gd name="f272" fmla="*/ f213 1 f144"/>
              <a:gd name="f273" fmla="*/ f214 1 f143"/>
              <a:gd name="f274" fmla="*/ f215 1 f144"/>
              <a:gd name="f275" fmla="*/ f216 1 f143"/>
              <a:gd name="f276" fmla="*/ f217 1 f144"/>
              <a:gd name="f277" fmla="*/ f218 1 f143"/>
              <a:gd name="f278" fmla="*/ f219 1 f144"/>
              <a:gd name="f279" fmla="*/ f220 1 f143"/>
              <a:gd name="f280" fmla="*/ f221 1 f143"/>
              <a:gd name="f281" fmla="*/ f222 1 f144"/>
              <a:gd name="f282" fmla="*/ f223 1 f144"/>
              <a:gd name="f283" fmla="*/ f224 1 f143"/>
              <a:gd name="f284" fmla="*/ f225 1 f144"/>
              <a:gd name="f285" fmla="*/ f226 1 f143"/>
              <a:gd name="f286" fmla="*/ f227 1 f144"/>
              <a:gd name="f287" fmla="*/ f228 1 f143"/>
              <a:gd name="f288" fmla="*/ f229 1 f144"/>
              <a:gd name="f289" fmla="*/ f230 1 f143"/>
              <a:gd name="f290" fmla="*/ f231 1 f144"/>
              <a:gd name="f291" fmla="*/ f232 1 f144"/>
              <a:gd name="f292" fmla="*/ f233 1 f143"/>
              <a:gd name="f293" fmla="*/ f234 1 f144"/>
              <a:gd name="f294" fmla="*/ f235 1 f144"/>
              <a:gd name="f295" fmla="*/ f236 1 f143"/>
              <a:gd name="f296" fmla="*/ f237 1 f144"/>
              <a:gd name="f297" fmla="*/ f238 1 f143"/>
              <a:gd name="f298" fmla="*/ f239 1 f144"/>
              <a:gd name="f299" fmla="*/ f240 1 f143"/>
              <a:gd name="f300" fmla="*/ f241 1 f144"/>
              <a:gd name="f301" fmla="*/ f242 1 f143"/>
              <a:gd name="f302" fmla="*/ f243 1 f143"/>
              <a:gd name="f303" fmla="*/ f244 1 f143"/>
              <a:gd name="f304" fmla="*/ f245 1 f144"/>
              <a:gd name="f305" fmla="*/ f246 1 f143"/>
              <a:gd name="f306" fmla="*/ f247 1 f144"/>
              <a:gd name="f307" fmla="*/ f248 1 f143"/>
              <a:gd name="f308" fmla="*/ f249 1 f144"/>
              <a:gd name="f309" fmla="*/ f250 1 f143"/>
              <a:gd name="f310" fmla="*/ f251 1 f144"/>
              <a:gd name="f311" fmla="*/ f252 1 f143"/>
              <a:gd name="f312" fmla="*/ f253 1 f144"/>
              <a:gd name="f313" fmla="*/ f254 1 f143"/>
              <a:gd name="f314" fmla="*/ f255 1 f144"/>
              <a:gd name="f315" fmla="*/ f256 f134 1"/>
              <a:gd name="f316" fmla="*/ f257 f134 1"/>
              <a:gd name="f317" fmla="*/ f259 f135 1"/>
              <a:gd name="f318" fmla="*/ f258 f135 1"/>
              <a:gd name="f319" fmla="*/ f260 f134 1"/>
              <a:gd name="f320" fmla="*/ f261 f135 1"/>
              <a:gd name="f321" fmla="*/ f262 f134 1"/>
              <a:gd name="f322" fmla="*/ f263 f134 1"/>
              <a:gd name="f323" fmla="*/ f264 f135 1"/>
              <a:gd name="f324" fmla="*/ f265 f134 1"/>
              <a:gd name="f325" fmla="*/ f266 f135 1"/>
              <a:gd name="f326" fmla="*/ f267 f135 1"/>
              <a:gd name="f327" fmla="*/ f268 f135 1"/>
              <a:gd name="f328" fmla="*/ f269 f134 1"/>
              <a:gd name="f329" fmla="*/ f270 f135 1"/>
              <a:gd name="f330" fmla="*/ f271 f134 1"/>
              <a:gd name="f331" fmla="*/ f272 f135 1"/>
              <a:gd name="f332" fmla="*/ f273 f134 1"/>
              <a:gd name="f333" fmla="*/ f274 f135 1"/>
              <a:gd name="f334" fmla="*/ f275 f134 1"/>
              <a:gd name="f335" fmla="*/ f276 f135 1"/>
              <a:gd name="f336" fmla="*/ f277 f134 1"/>
              <a:gd name="f337" fmla="*/ f278 f135 1"/>
              <a:gd name="f338" fmla="*/ f279 f134 1"/>
              <a:gd name="f339" fmla="*/ f280 f134 1"/>
              <a:gd name="f340" fmla="*/ f281 f135 1"/>
              <a:gd name="f341" fmla="*/ f282 f135 1"/>
              <a:gd name="f342" fmla="*/ f283 f134 1"/>
              <a:gd name="f343" fmla="*/ f284 f135 1"/>
              <a:gd name="f344" fmla="*/ f285 f134 1"/>
              <a:gd name="f345" fmla="*/ f286 f135 1"/>
              <a:gd name="f346" fmla="*/ f287 f134 1"/>
              <a:gd name="f347" fmla="*/ f288 f135 1"/>
              <a:gd name="f348" fmla="*/ f289 f134 1"/>
              <a:gd name="f349" fmla="*/ f290 f135 1"/>
              <a:gd name="f350" fmla="*/ f291 f135 1"/>
              <a:gd name="f351" fmla="*/ f292 f134 1"/>
              <a:gd name="f352" fmla="*/ f293 f135 1"/>
              <a:gd name="f353" fmla="*/ f294 f135 1"/>
              <a:gd name="f354" fmla="*/ f295 f134 1"/>
              <a:gd name="f355" fmla="*/ f296 f135 1"/>
              <a:gd name="f356" fmla="*/ f297 f134 1"/>
              <a:gd name="f357" fmla="*/ f298 f135 1"/>
              <a:gd name="f358" fmla="*/ f299 f134 1"/>
              <a:gd name="f359" fmla="*/ f300 f135 1"/>
              <a:gd name="f360" fmla="*/ f301 f134 1"/>
              <a:gd name="f361" fmla="*/ f302 f134 1"/>
              <a:gd name="f362" fmla="*/ f303 f134 1"/>
              <a:gd name="f363" fmla="*/ f304 f135 1"/>
              <a:gd name="f364" fmla="*/ f305 f134 1"/>
              <a:gd name="f365" fmla="*/ f306 f135 1"/>
              <a:gd name="f366" fmla="*/ f307 f134 1"/>
              <a:gd name="f367" fmla="*/ f308 f135 1"/>
              <a:gd name="f368" fmla="*/ f309 f134 1"/>
              <a:gd name="f369" fmla="*/ f310 f135 1"/>
              <a:gd name="f370" fmla="*/ f311 f134 1"/>
              <a:gd name="f371" fmla="*/ f312 f135 1"/>
              <a:gd name="f372" fmla="*/ f313 f134 1"/>
              <a:gd name="f373" fmla="*/ f314 f1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0">
                <a:pos x="f319" y="f320"/>
              </a:cxn>
              <a:cxn ang="f200">
                <a:pos x="f321" y="f320"/>
              </a:cxn>
              <a:cxn ang="f200">
                <a:pos x="f322" y="f323"/>
              </a:cxn>
              <a:cxn ang="f200">
                <a:pos x="f324" y="f325"/>
              </a:cxn>
              <a:cxn ang="f200">
                <a:pos x="f319" y="f326"/>
              </a:cxn>
              <a:cxn ang="f200">
                <a:pos x="f319" y="f327"/>
              </a:cxn>
              <a:cxn ang="f200">
                <a:pos x="f328" y="f329"/>
              </a:cxn>
              <a:cxn ang="f200">
                <a:pos x="f330" y="f331"/>
              </a:cxn>
              <a:cxn ang="f200">
                <a:pos x="f330" y="f326"/>
              </a:cxn>
              <a:cxn ang="f200">
                <a:pos x="f332" y="f333"/>
              </a:cxn>
              <a:cxn ang="f200">
                <a:pos x="f334" y="f335"/>
              </a:cxn>
              <a:cxn ang="f200">
                <a:pos x="f336" y="f337"/>
              </a:cxn>
              <a:cxn ang="f200">
                <a:pos x="f338" y="f320"/>
              </a:cxn>
              <a:cxn ang="f200">
                <a:pos x="f339" y="f320"/>
              </a:cxn>
              <a:cxn ang="f200">
                <a:pos x="f330" y="f340"/>
              </a:cxn>
              <a:cxn ang="f200">
                <a:pos x="f330" y="f341"/>
              </a:cxn>
              <a:cxn ang="f200">
                <a:pos x="f342" y="f343"/>
              </a:cxn>
              <a:cxn ang="f200">
                <a:pos x="f344" y="f345"/>
              </a:cxn>
              <a:cxn ang="f200">
                <a:pos x="f346" y="f347"/>
              </a:cxn>
              <a:cxn ang="f200">
                <a:pos x="f348" y="f349"/>
              </a:cxn>
              <a:cxn ang="f200">
                <a:pos x="f319" y="f350"/>
              </a:cxn>
              <a:cxn ang="f200">
                <a:pos x="f319" y="f320"/>
              </a:cxn>
              <a:cxn ang="f200">
                <a:pos x="f351" y="f352"/>
              </a:cxn>
              <a:cxn ang="f200">
                <a:pos x="f351" y="f353"/>
              </a:cxn>
              <a:cxn ang="f200">
                <a:pos x="f354" y="f353"/>
              </a:cxn>
              <a:cxn ang="f200">
                <a:pos x="f348" y="f355"/>
              </a:cxn>
              <a:cxn ang="f200">
                <a:pos x="f356" y="f357"/>
              </a:cxn>
              <a:cxn ang="f200">
                <a:pos x="f358" y="f359"/>
              </a:cxn>
              <a:cxn ang="f200">
                <a:pos x="f360" y="f353"/>
              </a:cxn>
              <a:cxn ang="f200">
                <a:pos x="f361" y="f353"/>
              </a:cxn>
              <a:cxn ang="f200">
                <a:pos x="f362" y="f363"/>
              </a:cxn>
              <a:cxn ang="f200">
                <a:pos x="f364" y="f365"/>
              </a:cxn>
              <a:cxn ang="f200">
                <a:pos x="f366" y="f367"/>
              </a:cxn>
              <a:cxn ang="f200">
                <a:pos x="f368" y="f369"/>
              </a:cxn>
              <a:cxn ang="f200">
                <a:pos x="f328" y="f369"/>
              </a:cxn>
              <a:cxn ang="f200">
                <a:pos x="f370" y="f371"/>
              </a:cxn>
              <a:cxn ang="f200">
                <a:pos x="f372" y="f373"/>
              </a:cxn>
              <a:cxn ang="f200">
                <a:pos x="f351" y="f352"/>
              </a:cxn>
            </a:cxnLst>
            <a:rect l="f315" t="f318" r="f316" b="f317"/>
            <a:pathLst>
              <a:path w="294" h="34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14"/>
                  <a:pt x="f15" y="f16"/>
                  <a:pt x="f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5"/>
                  <a:pt x="f8" y="f27"/>
                </a:cubicBezTo>
                <a:cubicBezTo>
                  <a:pt x="f8" y="f28"/>
                  <a:pt x="f8" y="f29"/>
                  <a:pt x="f8" y="f30"/>
                </a:cubicBezTo>
                <a:cubicBezTo>
                  <a:pt x="f31" y="f30"/>
                  <a:pt x="f32" y="f7"/>
                  <a:pt x="f32" y="f7"/>
                </a:cubicBezTo>
                <a:cubicBezTo>
                  <a:pt x="f33" y="f7"/>
                  <a:pt x="f33" y="f7"/>
                  <a:pt x="f33" y="f34"/>
                </a:cubicBezTo>
                <a:cubicBezTo>
                  <a:pt x="f33" y="f35"/>
                  <a:pt x="f33" y="f36"/>
                  <a:pt x="f33" y="f27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25"/>
                  <a:pt x="f44" y="f45"/>
                  <a:pt x="f46" y="f47"/>
                </a:cubicBezTo>
                <a:cubicBezTo>
                  <a:pt x="f5" y="f48"/>
                  <a:pt x="f49" y="f33"/>
                  <a:pt x="f50" y="f51"/>
                </a:cubicBezTo>
                <a:cubicBezTo>
                  <a:pt x="f52" y="f53"/>
                  <a:pt x="f54" y="f9"/>
                  <a:pt x="f55" y="f9"/>
                </a:cubicBezTo>
                <a:cubicBezTo>
                  <a:pt x="f56" y="f9"/>
                  <a:pt x="f37" y="f9"/>
                  <a:pt x="f57" y="f9"/>
                </a:cubicBezTo>
                <a:cubicBezTo>
                  <a:pt x="f58" y="f9"/>
                  <a:pt x="f33" y="f56"/>
                  <a:pt x="f33" y="f59"/>
                </a:cubicBezTo>
                <a:cubicBezTo>
                  <a:pt x="f33" y="f60"/>
                  <a:pt x="f33" y="f61"/>
                  <a:pt x="f33" y="f62"/>
                </a:cubicBezTo>
                <a:cubicBezTo>
                  <a:pt x="f33" y="f63"/>
                  <a:pt x="f33" y="f64"/>
                  <a:pt x="f65" y="f66"/>
                </a:cubicBezTo>
                <a:cubicBezTo>
                  <a:pt x="f67" y="f44"/>
                  <a:pt x="f57" y="f68"/>
                  <a:pt x="f69" y="f70"/>
                </a:cubicBezTo>
                <a:cubicBezTo>
                  <a:pt x="f71" y="f5"/>
                  <a:pt x="f32" y="f72"/>
                  <a:pt x="f73" y="f74"/>
                </a:cubicBezTo>
                <a:cubicBezTo>
                  <a:pt x="f75" y="f76"/>
                  <a:pt x="f75" y="f77"/>
                  <a:pt x="f78" y="f43"/>
                </a:cubicBezTo>
                <a:cubicBezTo>
                  <a:pt x="f8" y="f79"/>
                  <a:pt x="f8" y="f80"/>
                  <a:pt x="f8" y="f52"/>
                </a:cubicBezTo>
                <a:cubicBezTo>
                  <a:pt x="f8" y="f61"/>
                  <a:pt x="f8" y="f81"/>
                  <a:pt x="f8" y="f9"/>
                </a:cubicBezTo>
                <a:close/>
                <a:moveTo>
                  <a:pt x="f82" y="f83"/>
                </a:moveTo>
                <a:cubicBezTo>
                  <a:pt x="f82" y="f83"/>
                  <a:pt x="f82" y="f84"/>
                  <a:pt x="f82" y="f84"/>
                </a:cubicBezTo>
                <a:cubicBezTo>
                  <a:pt x="f85" y="f84"/>
                  <a:pt x="f86" y="f87"/>
                  <a:pt x="f88" y="f84"/>
                </a:cubicBezTo>
                <a:cubicBezTo>
                  <a:pt x="f14" y="f84"/>
                  <a:pt x="f89" y="f87"/>
                  <a:pt x="f78" y="f88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71" y="f96"/>
                  <a:pt x="f58" y="f90"/>
                  <a:pt x="f97" y="f98"/>
                </a:cubicBezTo>
                <a:cubicBezTo>
                  <a:pt x="f65" y="f99"/>
                  <a:pt x="f57" y="f84"/>
                  <a:pt x="f100" y="f84"/>
                </a:cubicBezTo>
                <a:cubicBezTo>
                  <a:pt x="f101" y="f87"/>
                  <a:pt x="f102" y="f84"/>
                  <a:pt x="f103" y="f84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82"/>
                  <a:pt x="f113" y="f24"/>
                </a:cubicBezTo>
                <a:cubicBezTo>
                  <a:pt x="f114" y="f115"/>
                  <a:pt x="f101" y="f116"/>
                  <a:pt x="f117" y="f118"/>
                </a:cubicBezTo>
                <a:cubicBezTo>
                  <a:pt x="f113" y="f119"/>
                  <a:pt x="f57" y="f120"/>
                  <a:pt x="f121" y="f122"/>
                </a:cubicBezTo>
                <a:cubicBezTo>
                  <a:pt x="f123" y="f124"/>
                  <a:pt x="f125" y="f124"/>
                  <a:pt x="f32" y="f122"/>
                </a:cubicBezTo>
                <a:cubicBezTo>
                  <a:pt x="f14" y="f120"/>
                  <a:pt x="f99" y="f126"/>
                  <a:pt x="f26" y="f127"/>
                </a:cubicBezTo>
                <a:cubicBezTo>
                  <a:pt x="f86" y="f120"/>
                  <a:pt x="f84" y="f128"/>
                  <a:pt x="f129" y="f130"/>
                </a:cubicBezTo>
                <a:cubicBezTo>
                  <a:pt x="f131" y="f2"/>
                  <a:pt x="f2" y="f132"/>
                  <a:pt x="f82" y="f83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4696B91C-1CB2-A3FA-DF14-E09FA7CE90EC}"/>
              </a:ext>
            </a:extLst>
          </p:cNvPr>
          <p:cNvSpPr/>
          <p:nvPr/>
        </p:nvSpPr>
        <p:spPr>
          <a:xfrm>
            <a:off x="2227258" y="2803522"/>
            <a:ext cx="1044573" cy="1920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"/>
              <a:gd name="f7" fmla="val 137"/>
              <a:gd name="f8" fmla="val 27"/>
              <a:gd name="f9" fmla="val 7"/>
              <a:gd name="f10" fmla="val 52"/>
              <a:gd name="f11" fmla="val 15"/>
              <a:gd name="f12" fmla="val 77"/>
              <a:gd name="f13" fmla="val 21"/>
              <a:gd name="f14" fmla="val 156"/>
              <a:gd name="f15" fmla="val 43"/>
              <a:gd name="f16" fmla="val 236"/>
              <a:gd name="f17" fmla="val 62"/>
              <a:gd name="f18" fmla="val 318"/>
              <a:gd name="f19" fmla="val 73"/>
              <a:gd name="f20" fmla="val 356"/>
              <a:gd name="f21" fmla="val 79"/>
              <a:gd name="f22" fmla="val 394"/>
              <a:gd name="f23" fmla="val 82"/>
              <a:gd name="f24" fmla="val 432"/>
              <a:gd name="f25" fmla="val 84"/>
              <a:gd name="f26" fmla="val 514"/>
              <a:gd name="f27" fmla="val 89"/>
              <a:gd name="f28" fmla="val 597"/>
              <a:gd name="f29" fmla="val 92"/>
              <a:gd name="f30" fmla="val 680"/>
              <a:gd name="f31" fmla="val 91"/>
              <a:gd name="f32" fmla="val 700"/>
              <a:gd name="f33" fmla="val 720"/>
              <a:gd name="f34" fmla="val 90"/>
              <a:gd name="f35" fmla="val 740"/>
              <a:gd name="f36" fmla="val 742"/>
              <a:gd name="f37" fmla="val 744"/>
              <a:gd name="f38" fmla="val 741"/>
              <a:gd name="f39" fmla="val 95"/>
              <a:gd name="f40" fmla="val 735"/>
              <a:gd name="f41" fmla="val 99"/>
              <a:gd name="f42" fmla="val 730"/>
              <a:gd name="f43" fmla="val 103"/>
              <a:gd name="f44" fmla="val 111"/>
              <a:gd name="f45" fmla="val 710"/>
              <a:gd name="f46" fmla="val 118"/>
              <a:gd name="f47" fmla="val 125"/>
              <a:gd name="f48" fmla="val 689"/>
              <a:gd name="f49" fmla="val 134"/>
              <a:gd name="f50" fmla="val 676"/>
              <a:gd name="f51" fmla="val 663"/>
              <a:gd name="f52" fmla="val 493"/>
              <a:gd name="f53" fmla="val 322"/>
              <a:gd name="f54" fmla="val 152"/>
              <a:gd name="f55" fmla="val 119"/>
              <a:gd name="f56" fmla="val 124"/>
              <a:gd name="f57" fmla="val 72"/>
              <a:gd name="f58" fmla="val 97"/>
              <a:gd name="f59" fmla="val 48"/>
              <a:gd name="f60" fmla="val 66"/>
              <a:gd name="f61" fmla="val 25"/>
              <a:gd name="f62" fmla="val 35"/>
              <a:gd name="f63" fmla="val 2"/>
              <a:gd name="f64" fmla="val 3"/>
              <a:gd name="f65" fmla="val 1"/>
              <a:gd name="f66" fmla="+- 0 0 -90"/>
              <a:gd name="f67" fmla="*/ f3 1 748"/>
              <a:gd name="f68" fmla="*/ f4 1 137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748"/>
              <a:gd name="f77" fmla="*/ f73 1 137"/>
              <a:gd name="f78" fmla="*/ 0 f74 1"/>
              <a:gd name="f79" fmla="*/ 0 f73 1"/>
              <a:gd name="f80" fmla="*/ 77 f74 1"/>
              <a:gd name="f81" fmla="*/ 21 f73 1"/>
              <a:gd name="f82" fmla="*/ 318 f74 1"/>
              <a:gd name="f83" fmla="*/ 73 f73 1"/>
              <a:gd name="f84" fmla="*/ 432 f74 1"/>
              <a:gd name="f85" fmla="*/ 84 f73 1"/>
              <a:gd name="f86" fmla="*/ 680 f74 1"/>
              <a:gd name="f87" fmla="*/ 91 f73 1"/>
              <a:gd name="f88" fmla="*/ 740 f74 1"/>
              <a:gd name="f89" fmla="*/ 89 f73 1"/>
              <a:gd name="f90" fmla="*/ 748 f74 1"/>
              <a:gd name="f91" fmla="*/ 730 f74 1"/>
              <a:gd name="f92" fmla="*/ 103 f73 1"/>
              <a:gd name="f93" fmla="*/ 700 f74 1"/>
              <a:gd name="f94" fmla="*/ 125 f73 1"/>
              <a:gd name="f95" fmla="*/ 663 f74 1"/>
              <a:gd name="f96" fmla="*/ 137 f73 1"/>
              <a:gd name="f97" fmla="*/ 152 f74 1"/>
              <a:gd name="f98" fmla="*/ 72 f74 1"/>
              <a:gd name="f99" fmla="*/ 97 f73 1"/>
              <a:gd name="f100" fmla="*/ 2 f74 1"/>
              <a:gd name="f101" fmla="*/ 3 f73 1"/>
              <a:gd name="f102" fmla="+- f75 0 f1"/>
              <a:gd name="f103" fmla="*/ f78 1 748"/>
              <a:gd name="f104" fmla="*/ f79 1 137"/>
              <a:gd name="f105" fmla="*/ f80 1 748"/>
              <a:gd name="f106" fmla="*/ f81 1 137"/>
              <a:gd name="f107" fmla="*/ f82 1 748"/>
              <a:gd name="f108" fmla="*/ f83 1 137"/>
              <a:gd name="f109" fmla="*/ f84 1 748"/>
              <a:gd name="f110" fmla="*/ f85 1 137"/>
              <a:gd name="f111" fmla="*/ f86 1 748"/>
              <a:gd name="f112" fmla="*/ f87 1 137"/>
              <a:gd name="f113" fmla="*/ f88 1 748"/>
              <a:gd name="f114" fmla="*/ f89 1 137"/>
              <a:gd name="f115" fmla="*/ f90 1 748"/>
              <a:gd name="f116" fmla="*/ f91 1 748"/>
              <a:gd name="f117" fmla="*/ f92 1 137"/>
              <a:gd name="f118" fmla="*/ f93 1 748"/>
              <a:gd name="f119" fmla="*/ f94 1 137"/>
              <a:gd name="f120" fmla="*/ f95 1 748"/>
              <a:gd name="f121" fmla="*/ f96 1 137"/>
              <a:gd name="f122" fmla="*/ f97 1 748"/>
              <a:gd name="f123" fmla="*/ f98 1 748"/>
              <a:gd name="f124" fmla="*/ f99 1 137"/>
              <a:gd name="f125" fmla="*/ f100 1 748"/>
              <a:gd name="f126" fmla="*/ f101 1 137"/>
              <a:gd name="f127" fmla="*/ 0 1 f76"/>
              <a:gd name="f128" fmla="*/ f70 1 f76"/>
              <a:gd name="f129" fmla="*/ 0 1 f77"/>
              <a:gd name="f130" fmla="*/ f71 1 f77"/>
              <a:gd name="f131" fmla="*/ f103 1 f76"/>
              <a:gd name="f132" fmla="*/ f104 1 f77"/>
              <a:gd name="f133" fmla="*/ f105 1 f76"/>
              <a:gd name="f134" fmla="*/ f106 1 f77"/>
              <a:gd name="f135" fmla="*/ f107 1 f76"/>
              <a:gd name="f136" fmla="*/ f108 1 f77"/>
              <a:gd name="f137" fmla="*/ f109 1 f76"/>
              <a:gd name="f138" fmla="*/ f110 1 f77"/>
              <a:gd name="f139" fmla="*/ f111 1 f76"/>
              <a:gd name="f140" fmla="*/ f112 1 f77"/>
              <a:gd name="f141" fmla="*/ f113 1 f76"/>
              <a:gd name="f142" fmla="*/ f114 1 f77"/>
              <a:gd name="f143" fmla="*/ f115 1 f76"/>
              <a:gd name="f144" fmla="*/ f116 1 f76"/>
              <a:gd name="f145" fmla="*/ f117 1 f77"/>
              <a:gd name="f146" fmla="*/ f118 1 f76"/>
              <a:gd name="f147" fmla="*/ f119 1 f77"/>
              <a:gd name="f148" fmla="*/ f120 1 f76"/>
              <a:gd name="f149" fmla="*/ f121 1 f77"/>
              <a:gd name="f150" fmla="*/ f122 1 f76"/>
              <a:gd name="f151" fmla="*/ f123 1 f76"/>
              <a:gd name="f152" fmla="*/ f124 1 f77"/>
              <a:gd name="f153" fmla="*/ f125 1 f76"/>
              <a:gd name="f154" fmla="*/ f126 1 f77"/>
              <a:gd name="f155" fmla="*/ f127 f67 1"/>
              <a:gd name="f156" fmla="*/ f128 f67 1"/>
              <a:gd name="f157" fmla="*/ f130 f68 1"/>
              <a:gd name="f158" fmla="*/ f129 f68 1"/>
              <a:gd name="f159" fmla="*/ f131 f67 1"/>
              <a:gd name="f160" fmla="*/ f132 f68 1"/>
              <a:gd name="f161" fmla="*/ f133 f67 1"/>
              <a:gd name="f162" fmla="*/ f134 f68 1"/>
              <a:gd name="f163" fmla="*/ f135 f67 1"/>
              <a:gd name="f164" fmla="*/ f136 f68 1"/>
              <a:gd name="f165" fmla="*/ f137 f67 1"/>
              <a:gd name="f166" fmla="*/ f138 f68 1"/>
              <a:gd name="f167" fmla="*/ f139 f67 1"/>
              <a:gd name="f168" fmla="*/ f140 f68 1"/>
              <a:gd name="f169" fmla="*/ f141 f67 1"/>
              <a:gd name="f170" fmla="*/ f142 f68 1"/>
              <a:gd name="f171" fmla="*/ f143 f67 1"/>
              <a:gd name="f172" fmla="*/ f144 f67 1"/>
              <a:gd name="f173" fmla="*/ f145 f68 1"/>
              <a:gd name="f174" fmla="*/ f146 f67 1"/>
              <a:gd name="f175" fmla="*/ f147 f68 1"/>
              <a:gd name="f176" fmla="*/ f148 f67 1"/>
              <a:gd name="f177" fmla="*/ f149 f68 1"/>
              <a:gd name="f178" fmla="*/ f150 f67 1"/>
              <a:gd name="f179" fmla="*/ f151 f67 1"/>
              <a:gd name="f180" fmla="*/ f152 f68 1"/>
              <a:gd name="f181" fmla="*/ f153 f67 1"/>
              <a:gd name="f182" fmla="*/ f154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59" y="f160"/>
              </a:cxn>
              <a:cxn ang="f102">
                <a:pos x="f161" y="f162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71" y="f170"/>
              </a:cxn>
              <a:cxn ang="f102">
                <a:pos x="f172" y="f173"/>
              </a:cxn>
              <a:cxn ang="f102">
                <a:pos x="f174" y="f175"/>
              </a:cxn>
              <a:cxn ang="f102">
                <a:pos x="f176" y="f177"/>
              </a:cxn>
              <a:cxn ang="f102">
                <a:pos x="f178" y="f177"/>
              </a:cxn>
              <a:cxn ang="f102">
                <a:pos x="f179" y="f180"/>
              </a:cxn>
              <a:cxn ang="f102">
                <a:pos x="f181" y="f182"/>
              </a:cxn>
              <a:cxn ang="f102">
                <a:pos x="f159" y="f160"/>
              </a:cxn>
            </a:cxnLst>
            <a:rect l="f155" t="f158" r="f156" b="f157"/>
            <a:pathLst>
              <a:path w="748" h="137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1"/>
                  <a:pt x="f33" y="f34"/>
                  <a:pt x="f35" y="f27"/>
                </a:cubicBezTo>
                <a:cubicBezTo>
                  <a:pt x="f36" y="f27"/>
                  <a:pt x="f37" y="f27"/>
                  <a:pt x="f6" y="f2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33" y="f44"/>
                  <a:pt x="f45" y="f46"/>
                  <a:pt x="f32" y="f47"/>
                </a:cubicBezTo>
                <a:cubicBezTo>
                  <a:pt x="f48" y="f49"/>
                  <a:pt x="f50" y="f7"/>
                  <a:pt x="f51" y="f7"/>
                </a:cubicBezTo>
                <a:cubicBezTo>
                  <a:pt x="f52" y="f7"/>
                  <a:pt x="f53" y="f7"/>
                  <a:pt x="f54" y="f7"/>
                </a:cubicBezTo>
                <a:cubicBezTo>
                  <a:pt x="f55" y="f7"/>
                  <a:pt x="f29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3" y="f63"/>
                  <a:pt x="f65" y="f63"/>
                  <a:pt x="f5" y="f5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FC93B1CF-7AF9-CD8E-4BC3-6286320DA96B}"/>
              </a:ext>
            </a:extLst>
          </p:cNvPr>
          <p:cNvSpPr/>
          <p:nvPr/>
        </p:nvSpPr>
        <p:spPr>
          <a:xfrm>
            <a:off x="2112958" y="3005139"/>
            <a:ext cx="1343025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2"/>
              <a:gd name="f7" fmla="val 36"/>
              <a:gd name="f8" fmla="val 847"/>
              <a:gd name="f9" fmla="val 8"/>
              <a:gd name="f10" fmla="val 799"/>
              <a:gd name="f11" fmla="val 751"/>
              <a:gd name="f12" fmla="val 9"/>
              <a:gd name="f13" fmla="val 702"/>
              <a:gd name="f14" fmla="val 10"/>
              <a:gd name="f15" fmla="val 11"/>
              <a:gd name="f16" fmla="val 746"/>
              <a:gd name="f17" fmla="val 12"/>
              <a:gd name="f18" fmla="val 789"/>
              <a:gd name="f19" fmla="val 13"/>
              <a:gd name="f20" fmla="val 833"/>
              <a:gd name="f21" fmla="val 14"/>
              <a:gd name="f22" fmla="val 803"/>
              <a:gd name="f23" fmla="val 15"/>
              <a:gd name="f24" fmla="val 773"/>
              <a:gd name="f25" fmla="val 16"/>
              <a:gd name="f26" fmla="val 742"/>
              <a:gd name="f27" fmla="val 17"/>
              <a:gd name="f28" fmla="val 816"/>
              <a:gd name="f29" fmla="val 18"/>
              <a:gd name="f30" fmla="val 889"/>
              <a:gd name="f31" fmla="val 19"/>
              <a:gd name="f32" fmla="val 21"/>
              <a:gd name="f33" fmla="val 22"/>
              <a:gd name="f34" fmla="val 832"/>
              <a:gd name="f35" fmla="val 24"/>
              <a:gd name="f36" fmla="val 703"/>
              <a:gd name="f37" fmla="val 26"/>
              <a:gd name="f38" fmla="val 573"/>
              <a:gd name="f39" fmla="val 27"/>
              <a:gd name="f40" fmla="val 593"/>
              <a:gd name="f41" fmla="val 28"/>
              <a:gd name="f42" fmla="val 613"/>
              <a:gd name="f43" fmla="val 29"/>
              <a:gd name="f44" fmla="val 633"/>
              <a:gd name="f45" fmla="val 465"/>
              <a:gd name="f46" fmla="val 296"/>
              <a:gd name="f47" fmla="val 128"/>
              <a:gd name="f48" fmla="val 177"/>
              <a:gd name="f49" fmla="val 227"/>
              <a:gd name="f50" fmla="val 276"/>
              <a:gd name="f51" fmla="val 25"/>
              <a:gd name="f52" fmla="val 230"/>
              <a:gd name="f53" fmla="val 23"/>
              <a:gd name="f54" fmla="val 184"/>
              <a:gd name="f55" fmla="val 138"/>
              <a:gd name="f56" fmla="val 20"/>
              <a:gd name="f57" fmla="val 163"/>
              <a:gd name="f58" fmla="val 189"/>
              <a:gd name="f59" fmla="val 215"/>
              <a:gd name="f60" fmla="val 143"/>
              <a:gd name="f61" fmla="val 72"/>
              <a:gd name="f62" fmla="val 54"/>
              <a:gd name="f63" fmla="val 108"/>
              <a:gd name="f64" fmla="val 161"/>
              <a:gd name="f65" fmla="val 119"/>
              <a:gd name="f66" fmla="val 77"/>
              <a:gd name="f67" fmla="val 35"/>
              <a:gd name="f68" fmla="val 7"/>
              <a:gd name="f69" fmla="val 305"/>
              <a:gd name="f70" fmla="val 576"/>
              <a:gd name="f71" fmla="+- 0 0 -90"/>
              <a:gd name="f72" fmla="*/ f3 1 962"/>
              <a:gd name="f73" fmla="*/ f4 1 36"/>
              <a:gd name="f74" fmla="val f5"/>
              <a:gd name="f75" fmla="val f6"/>
              <a:gd name="f76" fmla="val f7"/>
              <a:gd name="f77" fmla="*/ f71 f0 1"/>
              <a:gd name="f78" fmla="+- f76 0 f74"/>
              <a:gd name="f79" fmla="+- f75 0 f74"/>
              <a:gd name="f80" fmla="*/ f77 1 f2"/>
              <a:gd name="f81" fmla="*/ f79 1 962"/>
              <a:gd name="f82" fmla="*/ f78 1 36"/>
              <a:gd name="f83" fmla="*/ 847 f79 1"/>
              <a:gd name="f84" fmla="*/ 8 f78 1"/>
              <a:gd name="f85" fmla="*/ 702 f79 1"/>
              <a:gd name="f86" fmla="*/ 10 f78 1"/>
              <a:gd name="f87" fmla="*/ 11 f78 1"/>
              <a:gd name="f88" fmla="*/ 833 f79 1"/>
              <a:gd name="f89" fmla="*/ 14 f78 1"/>
              <a:gd name="f90" fmla="*/ 742 f79 1"/>
              <a:gd name="f91" fmla="*/ 16 f78 1"/>
              <a:gd name="f92" fmla="*/ 17 f78 1"/>
              <a:gd name="f93" fmla="*/ 962 f79 1"/>
              <a:gd name="f94" fmla="*/ 21 f78 1"/>
              <a:gd name="f95" fmla="*/ 22 f78 1"/>
              <a:gd name="f96" fmla="*/ 573 f79 1"/>
              <a:gd name="f97" fmla="*/ 27 f78 1"/>
              <a:gd name="f98" fmla="*/ 633 f79 1"/>
              <a:gd name="f99" fmla="*/ 29 f78 1"/>
              <a:gd name="f100" fmla="*/ 128 f79 1"/>
              <a:gd name="f101" fmla="*/ 276 f79 1"/>
              <a:gd name="f102" fmla="*/ 25 f78 1"/>
              <a:gd name="f103" fmla="*/ 24 f78 1"/>
              <a:gd name="f104" fmla="*/ 138 f79 1"/>
              <a:gd name="f105" fmla="*/ 20 f78 1"/>
              <a:gd name="f106" fmla="*/ 215 f79 1"/>
              <a:gd name="f107" fmla="*/ 18 f78 1"/>
              <a:gd name="f108" fmla="*/ 0 f79 1"/>
              <a:gd name="f109" fmla="*/ 161 f79 1"/>
              <a:gd name="f110" fmla="*/ 35 f79 1"/>
              <a:gd name="f111" fmla="*/ 7 f78 1"/>
              <a:gd name="f112" fmla="+- f80 0 f1"/>
              <a:gd name="f113" fmla="*/ f83 1 962"/>
              <a:gd name="f114" fmla="*/ f84 1 36"/>
              <a:gd name="f115" fmla="*/ f85 1 962"/>
              <a:gd name="f116" fmla="*/ f86 1 36"/>
              <a:gd name="f117" fmla="*/ f87 1 36"/>
              <a:gd name="f118" fmla="*/ f88 1 962"/>
              <a:gd name="f119" fmla="*/ f89 1 36"/>
              <a:gd name="f120" fmla="*/ f90 1 962"/>
              <a:gd name="f121" fmla="*/ f91 1 36"/>
              <a:gd name="f122" fmla="*/ f92 1 36"/>
              <a:gd name="f123" fmla="*/ f93 1 962"/>
              <a:gd name="f124" fmla="*/ f94 1 36"/>
              <a:gd name="f125" fmla="*/ f95 1 36"/>
              <a:gd name="f126" fmla="*/ f96 1 962"/>
              <a:gd name="f127" fmla="*/ f97 1 36"/>
              <a:gd name="f128" fmla="*/ f98 1 962"/>
              <a:gd name="f129" fmla="*/ f99 1 36"/>
              <a:gd name="f130" fmla="*/ f100 1 962"/>
              <a:gd name="f131" fmla="*/ f101 1 962"/>
              <a:gd name="f132" fmla="*/ f102 1 36"/>
              <a:gd name="f133" fmla="*/ f103 1 36"/>
              <a:gd name="f134" fmla="*/ f104 1 962"/>
              <a:gd name="f135" fmla="*/ f105 1 36"/>
              <a:gd name="f136" fmla="*/ f106 1 962"/>
              <a:gd name="f137" fmla="*/ f107 1 36"/>
              <a:gd name="f138" fmla="*/ f108 1 962"/>
              <a:gd name="f139" fmla="*/ f109 1 962"/>
              <a:gd name="f140" fmla="*/ f110 1 962"/>
              <a:gd name="f141" fmla="*/ f111 1 36"/>
              <a:gd name="f142" fmla="*/ 0 1 f81"/>
              <a:gd name="f143" fmla="*/ f75 1 f81"/>
              <a:gd name="f144" fmla="*/ 0 1 f82"/>
              <a:gd name="f145" fmla="*/ f76 1 f82"/>
              <a:gd name="f146" fmla="*/ f113 1 f81"/>
              <a:gd name="f147" fmla="*/ f114 1 f82"/>
              <a:gd name="f148" fmla="*/ f115 1 f81"/>
              <a:gd name="f149" fmla="*/ f116 1 f82"/>
              <a:gd name="f150" fmla="*/ f117 1 f82"/>
              <a:gd name="f151" fmla="*/ f118 1 f81"/>
              <a:gd name="f152" fmla="*/ f119 1 f82"/>
              <a:gd name="f153" fmla="*/ f120 1 f81"/>
              <a:gd name="f154" fmla="*/ f121 1 f82"/>
              <a:gd name="f155" fmla="*/ f122 1 f82"/>
              <a:gd name="f156" fmla="*/ f123 1 f81"/>
              <a:gd name="f157" fmla="*/ f124 1 f82"/>
              <a:gd name="f158" fmla="*/ f125 1 f82"/>
              <a:gd name="f159" fmla="*/ f126 1 f81"/>
              <a:gd name="f160" fmla="*/ f127 1 f82"/>
              <a:gd name="f161" fmla="*/ f128 1 f81"/>
              <a:gd name="f162" fmla="*/ f129 1 f82"/>
              <a:gd name="f163" fmla="*/ f130 1 f81"/>
              <a:gd name="f164" fmla="*/ f131 1 f81"/>
              <a:gd name="f165" fmla="*/ f132 1 f82"/>
              <a:gd name="f166" fmla="*/ f133 1 f82"/>
              <a:gd name="f167" fmla="*/ f134 1 f81"/>
              <a:gd name="f168" fmla="*/ f135 1 f82"/>
              <a:gd name="f169" fmla="*/ f136 1 f81"/>
              <a:gd name="f170" fmla="*/ f137 1 f82"/>
              <a:gd name="f171" fmla="*/ f138 1 f81"/>
              <a:gd name="f172" fmla="*/ f139 1 f81"/>
              <a:gd name="f173" fmla="*/ f140 1 f81"/>
              <a:gd name="f174" fmla="*/ f141 1 f82"/>
              <a:gd name="f175" fmla="*/ f142 f72 1"/>
              <a:gd name="f176" fmla="*/ f143 f72 1"/>
              <a:gd name="f177" fmla="*/ f145 f73 1"/>
              <a:gd name="f178" fmla="*/ f144 f73 1"/>
              <a:gd name="f179" fmla="*/ f146 f72 1"/>
              <a:gd name="f180" fmla="*/ f147 f73 1"/>
              <a:gd name="f181" fmla="*/ f148 f72 1"/>
              <a:gd name="f182" fmla="*/ f149 f73 1"/>
              <a:gd name="f183" fmla="*/ f150 f73 1"/>
              <a:gd name="f184" fmla="*/ f151 f72 1"/>
              <a:gd name="f185" fmla="*/ f152 f73 1"/>
              <a:gd name="f186" fmla="*/ f153 f72 1"/>
              <a:gd name="f187" fmla="*/ f154 f73 1"/>
              <a:gd name="f188" fmla="*/ f155 f73 1"/>
              <a:gd name="f189" fmla="*/ f156 f72 1"/>
              <a:gd name="f190" fmla="*/ f157 f73 1"/>
              <a:gd name="f191" fmla="*/ f158 f73 1"/>
              <a:gd name="f192" fmla="*/ f159 f72 1"/>
              <a:gd name="f193" fmla="*/ f160 f73 1"/>
              <a:gd name="f194" fmla="*/ f161 f72 1"/>
              <a:gd name="f195" fmla="*/ f162 f73 1"/>
              <a:gd name="f196" fmla="*/ f163 f72 1"/>
              <a:gd name="f197" fmla="*/ f164 f72 1"/>
              <a:gd name="f198" fmla="*/ f165 f73 1"/>
              <a:gd name="f199" fmla="*/ f166 f73 1"/>
              <a:gd name="f200" fmla="*/ f167 f72 1"/>
              <a:gd name="f201" fmla="*/ f168 f73 1"/>
              <a:gd name="f202" fmla="*/ f169 f72 1"/>
              <a:gd name="f203" fmla="*/ f170 f73 1"/>
              <a:gd name="f204" fmla="*/ f171 f72 1"/>
              <a:gd name="f205" fmla="*/ f172 f72 1"/>
              <a:gd name="f206" fmla="*/ f173 f72 1"/>
              <a:gd name="f207" fmla="*/ f174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2">
                <a:pos x="f179" y="f180"/>
              </a:cxn>
              <a:cxn ang="f112">
                <a:pos x="f181" y="f182"/>
              </a:cxn>
              <a:cxn ang="f112">
                <a:pos x="f181" y="f183"/>
              </a:cxn>
              <a:cxn ang="f112">
                <a:pos x="f184" y="f185"/>
              </a:cxn>
              <a:cxn ang="f112">
                <a:pos x="f184" y="f185"/>
              </a:cxn>
              <a:cxn ang="f112">
                <a:pos x="f186" y="f187"/>
              </a:cxn>
              <a:cxn ang="f112">
                <a:pos x="f186" y="f188"/>
              </a:cxn>
              <a:cxn ang="f112">
                <a:pos x="f189" y="f190"/>
              </a:cxn>
              <a:cxn ang="f112">
                <a:pos x="f189" y="f191"/>
              </a:cxn>
              <a:cxn ang="f112">
                <a:pos x="f192" y="f193"/>
              </a:cxn>
              <a:cxn ang="f112">
                <a:pos x="f192" y="f193"/>
              </a:cxn>
              <a:cxn ang="f112">
                <a:pos x="f194" y="f195"/>
              </a:cxn>
              <a:cxn ang="f112">
                <a:pos x="f196" y="f195"/>
              </a:cxn>
              <a:cxn ang="f112">
                <a:pos x="f197" y="f198"/>
              </a:cxn>
              <a:cxn ang="f112">
                <a:pos x="f197" y="f199"/>
              </a:cxn>
              <a:cxn ang="f112">
                <a:pos x="f200" y="f191"/>
              </a:cxn>
              <a:cxn ang="f112">
                <a:pos x="f200" y="f201"/>
              </a:cxn>
              <a:cxn ang="f112">
                <a:pos x="f202" y="f201"/>
              </a:cxn>
              <a:cxn ang="f112">
                <a:pos x="f202" y="f203"/>
              </a:cxn>
              <a:cxn ang="f112">
                <a:pos x="f204" y="f185"/>
              </a:cxn>
              <a:cxn ang="f112">
                <a:pos x="f204" y="f185"/>
              </a:cxn>
              <a:cxn ang="f112">
                <a:pos x="f205" y="f183"/>
              </a:cxn>
              <a:cxn ang="f112">
                <a:pos x="f205" y="f182"/>
              </a:cxn>
              <a:cxn ang="f112">
                <a:pos x="f206" y="f207"/>
              </a:cxn>
              <a:cxn ang="f112">
                <a:pos x="f179" y="f180"/>
              </a:cxn>
            </a:cxnLst>
            <a:rect l="f175" t="f178" r="f176" b="f177"/>
            <a:pathLst>
              <a:path w="962" h="36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3" y="f14"/>
                  <a:pt x="f13" y="f15"/>
                  <a:pt x="f13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0" y="f21"/>
                  <a:pt x="f20" y="f21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6" y="f27"/>
                  <a:pt x="f26" y="f27"/>
                  <a:pt x="f26" y="f27"/>
                </a:cubicBezTo>
                <a:cubicBezTo>
                  <a:pt x="f28" y="f29"/>
                  <a:pt x="f30" y="f31"/>
                  <a:pt x="f6" y="f32"/>
                </a:cubicBezTo>
                <a:cubicBezTo>
                  <a:pt x="f6" y="f32"/>
                  <a:pt x="f6" y="f33"/>
                  <a:pt x="f6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8" y="f39"/>
                  <a:pt x="f38" y="f39"/>
                  <a:pt x="f38" y="f39"/>
                </a:cubicBezTo>
                <a:cubicBezTo>
                  <a:pt x="f40" y="f41"/>
                  <a:pt x="f42" y="f43"/>
                  <a:pt x="f44" y="f43"/>
                </a:cubicBezTo>
                <a:cubicBezTo>
                  <a:pt x="f45" y="f7"/>
                  <a:pt x="f46" y="f7"/>
                  <a:pt x="f47" y="f43"/>
                </a:cubicBezTo>
                <a:cubicBezTo>
                  <a:pt x="f48" y="f41"/>
                  <a:pt x="f49" y="f39"/>
                  <a:pt x="f50" y="f51"/>
                </a:cubicBezTo>
                <a:cubicBezTo>
                  <a:pt x="f50" y="f51"/>
                  <a:pt x="f50" y="f51"/>
                  <a:pt x="f50" y="f35"/>
                </a:cubicBezTo>
                <a:cubicBezTo>
                  <a:pt x="f52" y="f53"/>
                  <a:pt x="f54" y="f53"/>
                  <a:pt x="f55" y="f33"/>
                </a:cubicBezTo>
                <a:cubicBezTo>
                  <a:pt x="f55" y="f32"/>
                  <a:pt x="f55" y="f32"/>
                  <a:pt x="f55" y="f56"/>
                </a:cubicBezTo>
                <a:cubicBezTo>
                  <a:pt x="f57" y="f56"/>
                  <a:pt x="f58" y="f56"/>
                  <a:pt x="f59" y="f56"/>
                </a:cubicBezTo>
                <a:cubicBezTo>
                  <a:pt x="f59" y="f56"/>
                  <a:pt x="f59" y="f31"/>
                  <a:pt x="f59" y="f29"/>
                </a:cubicBezTo>
                <a:cubicBezTo>
                  <a:pt x="f60" y="f27"/>
                  <a:pt x="f61" y="f25"/>
                  <a:pt x="f5" y="f21"/>
                </a:cubicBezTo>
                <a:cubicBezTo>
                  <a:pt x="f5" y="f21"/>
                  <a:pt x="f5" y="f21"/>
                  <a:pt x="f5" y="f21"/>
                </a:cubicBezTo>
                <a:cubicBezTo>
                  <a:pt x="f62" y="f19"/>
                  <a:pt x="f63" y="f17"/>
                  <a:pt x="f64" y="f15"/>
                </a:cubicBezTo>
                <a:cubicBezTo>
                  <a:pt x="f64" y="f14"/>
                  <a:pt x="f64" y="f14"/>
                  <a:pt x="f64" y="f14"/>
                </a:cubicBezTo>
                <a:cubicBezTo>
                  <a:pt x="f65" y="f12"/>
                  <a:pt x="f66" y="f9"/>
                  <a:pt x="f67" y="f68"/>
                </a:cubicBezTo>
                <a:cubicBezTo>
                  <a:pt x="f69" y="f5"/>
                  <a:pt x="f70" y="f5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4084C47E-369D-BB5E-B11E-98C4E57B54AC}"/>
              </a:ext>
            </a:extLst>
          </p:cNvPr>
          <p:cNvSpPr/>
          <p:nvPr/>
        </p:nvSpPr>
        <p:spPr>
          <a:xfrm>
            <a:off x="2830516" y="2452685"/>
            <a:ext cx="314325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44"/>
              <a:gd name="f8" fmla="val 29"/>
              <a:gd name="f9" fmla="val 23"/>
              <a:gd name="f10" fmla="val 17"/>
              <a:gd name="f11" fmla="val 12"/>
              <a:gd name="f12" fmla="val 1"/>
              <a:gd name="f13" fmla="val 11"/>
              <a:gd name="f14" fmla="val 3"/>
              <a:gd name="f15" fmla="val 8"/>
              <a:gd name="f16" fmla="val 4"/>
              <a:gd name="f17" fmla="val 24"/>
              <a:gd name="f18" fmla="val 45"/>
              <a:gd name="f19" fmla="val 65"/>
              <a:gd name="f20" fmla="val 6"/>
              <a:gd name="f21" fmla="val 81"/>
              <a:gd name="f22" fmla="val 10"/>
              <a:gd name="f23" fmla="val 96"/>
              <a:gd name="f24" fmla="val 16"/>
              <a:gd name="f25" fmla="val 112"/>
              <a:gd name="f26" fmla="val 21"/>
              <a:gd name="f27" fmla="val 118"/>
              <a:gd name="f28" fmla="val 123"/>
              <a:gd name="f29" fmla="val 128"/>
              <a:gd name="f30" fmla="val 152"/>
              <a:gd name="f31" fmla="val 14"/>
              <a:gd name="f32" fmla="val 177"/>
              <a:gd name="f33" fmla="val 201"/>
              <a:gd name="f34" fmla="val 209"/>
              <a:gd name="f35" fmla="val 19"/>
              <a:gd name="f36" fmla="val 217"/>
              <a:gd name="f37" fmla="val 22"/>
              <a:gd name="f38" fmla="val 25"/>
              <a:gd name="f39" fmla="val 197"/>
              <a:gd name="f40" fmla="val 20"/>
              <a:gd name="f41" fmla="val 170"/>
              <a:gd name="f42" fmla="val 142"/>
              <a:gd name="f43" fmla="val 27"/>
              <a:gd name="f44" fmla="val 160"/>
              <a:gd name="f45" fmla="val 31"/>
              <a:gd name="f46" fmla="val 30"/>
              <a:gd name="f47" fmla="val 194"/>
              <a:gd name="f48" fmla="val 26"/>
              <a:gd name="f49" fmla="val 28"/>
              <a:gd name="f50" fmla="val 182"/>
              <a:gd name="f51" fmla="val 33"/>
              <a:gd name="f52" fmla="val 158"/>
              <a:gd name="f53" fmla="val 34"/>
              <a:gd name="f54" fmla="val 150"/>
              <a:gd name="f55" fmla="val 141"/>
              <a:gd name="f56" fmla="val 132"/>
              <a:gd name="f57" fmla="val 126"/>
              <a:gd name="f58" fmla="val 120"/>
              <a:gd name="f59" fmla="val 114"/>
              <a:gd name="f60" fmla="val 35"/>
              <a:gd name="f61" fmla="val 95"/>
              <a:gd name="f62" fmla="val 39"/>
              <a:gd name="f63" fmla="val 76"/>
              <a:gd name="f64" fmla="val 56"/>
              <a:gd name="f65" fmla="val 42"/>
              <a:gd name="f66" fmla="val 48"/>
              <a:gd name="f67" fmla="val 41"/>
              <a:gd name="f68" fmla="val 40"/>
              <a:gd name="f69" fmla="val 38"/>
              <a:gd name="f70" fmla="val 32"/>
              <a:gd name="f71" fmla="val 36"/>
              <a:gd name="f72" fmla="val 37"/>
              <a:gd name="f73" fmla="val 67"/>
              <a:gd name="f74" fmla="val 79"/>
              <a:gd name="f75" fmla="val 91"/>
              <a:gd name="f76" fmla="val 102"/>
              <a:gd name="f77" fmla="val 68"/>
              <a:gd name="f78" fmla="+- 0 0 -90"/>
              <a:gd name="f79" fmla="*/ f3 1 225"/>
              <a:gd name="f80" fmla="*/ f4 1 44"/>
              <a:gd name="f81" fmla="val f5"/>
              <a:gd name="f82" fmla="val f6"/>
              <a:gd name="f83" fmla="val f7"/>
              <a:gd name="f84" fmla="*/ f78 f0 1"/>
              <a:gd name="f85" fmla="+- f83 0 f81"/>
              <a:gd name="f86" fmla="+- f82 0 f81"/>
              <a:gd name="f87" fmla="*/ f84 1 f2"/>
              <a:gd name="f88" fmla="*/ f86 1 225"/>
              <a:gd name="f89" fmla="*/ f85 1 44"/>
              <a:gd name="f90" fmla="*/ 0 f86 1"/>
              <a:gd name="f91" fmla="*/ 29 f85 1"/>
              <a:gd name="f92" fmla="*/ 12 f85 1"/>
              <a:gd name="f93" fmla="*/ 4 f86 1"/>
              <a:gd name="f94" fmla="*/ 8 f85 1"/>
              <a:gd name="f95" fmla="*/ 65 f86 1"/>
              <a:gd name="f96" fmla="*/ 6 f85 1"/>
              <a:gd name="f97" fmla="*/ 112 f86 1"/>
              <a:gd name="f98" fmla="*/ 21 f85 1"/>
              <a:gd name="f99" fmla="*/ 128 f86 1"/>
              <a:gd name="f100" fmla="*/ 201 f86 1"/>
              <a:gd name="f101" fmla="*/ 17 f85 1"/>
              <a:gd name="f102" fmla="*/ 225 f86 1"/>
              <a:gd name="f103" fmla="*/ 25 f85 1"/>
              <a:gd name="f104" fmla="*/ 142 f86 1"/>
              <a:gd name="f105" fmla="*/ 27 f85 1"/>
              <a:gd name="f106" fmla="*/ 194 f86 1"/>
              <a:gd name="f107" fmla="*/ 26 f85 1"/>
              <a:gd name="f108" fmla="*/ 28 f85 1"/>
              <a:gd name="f109" fmla="*/ 158 f86 1"/>
              <a:gd name="f110" fmla="*/ 34 f85 1"/>
              <a:gd name="f111" fmla="*/ 132 f86 1"/>
              <a:gd name="f112" fmla="*/ 33 f85 1"/>
              <a:gd name="f113" fmla="*/ 114 f86 1"/>
              <a:gd name="f114" fmla="*/ 35 f85 1"/>
              <a:gd name="f115" fmla="*/ 56 f86 1"/>
              <a:gd name="f116" fmla="*/ 42 f85 1"/>
              <a:gd name="f117" fmla="*/ 32 f86 1"/>
              <a:gd name="f118" fmla="*/ 36 f85 1"/>
              <a:gd name="f119" fmla="*/ 67 f86 1"/>
              <a:gd name="f120" fmla="*/ 102 f86 1"/>
              <a:gd name="f121" fmla="+- f87 0 f1"/>
              <a:gd name="f122" fmla="*/ f90 1 225"/>
              <a:gd name="f123" fmla="*/ f91 1 44"/>
              <a:gd name="f124" fmla="*/ f92 1 44"/>
              <a:gd name="f125" fmla="*/ f93 1 225"/>
              <a:gd name="f126" fmla="*/ f94 1 44"/>
              <a:gd name="f127" fmla="*/ f95 1 225"/>
              <a:gd name="f128" fmla="*/ f96 1 44"/>
              <a:gd name="f129" fmla="*/ f97 1 225"/>
              <a:gd name="f130" fmla="*/ f98 1 44"/>
              <a:gd name="f131" fmla="*/ f99 1 225"/>
              <a:gd name="f132" fmla="*/ f100 1 225"/>
              <a:gd name="f133" fmla="*/ f101 1 44"/>
              <a:gd name="f134" fmla="*/ f102 1 225"/>
              <a:gd name="f135" fmla="*/ f103 1 44"/>
              <a:gd name="f136" fmla="*/ f104 1 225"/>
              <a:gd name="f137" fmla="*/ f105 1 44"/>
              <a:gd name="f138" fmla="*/ f106 1 225"/>
              <a:gd name="f139" fmla="*/ f107 1 44"/>
              <a:gd name="f140" fmla="*/ f108 1 44"/>
              <a:gd name="f141" fmla="*/ f109 1 225"/>
              <a:gd name="f142" fmla="*/ f110 1 44"/>
              <a:gd name="f143" fmla="*/ f111 1 225"/>
              <a:gd name="f144" fmla="*/ f112 1 44"/>
              <a:gd name="f145" fmla="*/ f113 1 225"/>
              <a:gd name="f146" fmla="*/ f114 1 44"/>
              <a:gd name="f147" fmla="*/ f115 1 225"/>
              <a:gd name="f148" fmla="*/ f116 1 44"/>
              <a:gd name="f149" fmla="*/ f117 1 225"/>
              <a:gd name="f150" fmla="*/ f118 1 44"/>
              <a:gd name="f151" fmla="*/ f119 1 225"/>
              <a:gd name="f152" fmla="*/ f120 1 225"/>
              <a:gd name="f153" fmla="*/ 0 1 f88"/>
              <a:gd name="f154" fmla="*/ f82 1 f88"/>
              <a:gd name="f155" fmla="*/ 0 1 f89"/>
              <a:gd name="f156" fmla="*/ f83 1 f89"/>
              <a:gd name="f157" fmla="*/ f122 1 f88"/>
              <a:gd name="f158" fmla="*/ f123 1 f89"/>
              <a:gd name="f159" fmla="*/ f124 1 f89"/>
              <a:gd name="f160" fmla="*/ f125 1 f88"/>
              <a:gd name="f161" fmla="*/ f126 1 f89"/>
              <a:gd name="f162" fmla="*/ f127 1 f88"/>
              <a:gd name="f163" fmla="*/ f128 1 f89"/>
              <a:gd name="f164" fmla="*/ f129 1 f88"/>
              <a:gd name="f165" fmla="*/ f130 1 f89"/>
              <a:gd name="f166" fmla="*/ f131 1 f88"/>
              <a:gd name="f167" fmla="*/ f132 1 f88"/>
              <a:gd name="f168" fmla="*/ f133 1 f89"/>
              <a:gd name="f169" fmla="*/ f134 1 f88"/>
              <a:gd name="f170" fmla="*/ f135 1 f89"/>
              <a:gd name="f171" fmla="*/ f136 1 f88"/>
              <a:gd name="f172" fmla="*/ f137 1 f89"/>
              <a:gd name="f173" fmla="*/ f138 1 f88"/>
              <a:gd name="f174" fmla="*/ f139 1 f89"/>
              <a:gd name="f175" fmla="*/ f140 1 f89"/>
              <a:gd name="f176" fmla="*/ f141 1 f88"/>
              <a:gd name="f177" fmla="*/ f142 1 f89"/>
              <a:gd name="f178" fmla="*/ f143 1 f88"/>
              <a:gd name="f179" fmla="*/ f144 1 f89"/>
              <a:gd name="f180" fmla="*/ f145 1 f88"/>
              <a:gd name="f181" fmla="*/ f146 1 f89"/>
              <a:gd name="f182" fmla="*/ f147 1 f88"/>
              <a:gd name="f183" fmla="*/ f148 1 f89"/>
              <a:gd name="f184" fmla="*/ f149 1 f88"/>
              <a:gd name="f185" fmla="*/ f150 1 f89"/>
              <a:gd name="f186" fmla="*/ f151 1 f88"/>
              <a:gd name="f187" fmla="*/ f152 1 f88"/>
              <a:gd name="f188" fmla="*/ f153 f79 1"/>
              <a:gd name="f189" fmla="*/ f154 f79 1"/>
              <a:gd name="f190" fmla="*/ f156 f80 1"/>
              <a:gd name="f191" fmla="*/ f155 f80 1"/>
              <a:gd name="f192" fmla="*/ f157 f79 1"/>
              <a:gd name="f193" fmla="*/ f158 f80 1"/>
              <a:gd name="f194" fmla="*/ f159 f80 1"/>
              <a:gd name="f195" fmla="*/ f160 f79 1"/>
              <a:gd name="f196" fmla="*/ f161 f80 1"/>
              <a:gd name="f197" fmla="*/ f162 f79 1"/>
              <a:gd name="f198" fmla="*/ f163 f80 1"/>
              <a:gd name="f199" fmla="*/ f164 f79 1"/>
              <a:gd name="f200" fmla="*/ f165 f80 1"/>
              <a:gd name="f201" fmla="*/ f166 f79 1"/>
              <a:gd name="f202" fmla="*/ f167 f79 1"/>
              <a:gd name="f203" fmla="*/ f168 f80 1"/>
              <a:gd name="f204" fmla="*/ f169 f79 1"/>
              <a:gd name="f205" fmla="*/ f170 f80 1"/>
              <a:gd name="f206" fmla="*/ f171 f79 1"/>
              <a:gd name="f207" fmla="*/ f172 f80 1"/>
              <a:gd name="f208" fmla="*/ f173 f79 1"/>
              <a:gd name="f209" fmla="*/ f174 f80 1"/>
              <a:gd name="f210" fmla="*/ f175 f80 1"/>
              <a:gd name="f211" fmla="*/ f176 f79 1"/>
              <a:gd name="f212" fmla="*/ f177 f80 1"/>
              <a:gd name="f213" fmla="*/ f178 f79 1"/>
              <a:gd name="f214" fmla="*/ f179 f80 1"/>
              <a:gd name="f215" fmla="*/ f180 f79 1"/>
              <a:gd name="f216" fmla="*/ f181 f80 1"/>
              <a:gd name="f217" fmla="*/ f182 f79 1"/>
              <a:gd name="f218" fmla="*/ f183 f80 1"/>
              <a:gd name="f219" fmla="*/ f184 f79 1"/>
              <a:gd name="f220" fmla="*/ f185 f80 1"/>
              <a:gd name="f221" fmla="*/ f186 f79 1"/>
              <a:gd name="f222" fmla="*/ f187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92" y="f193"/>
              </a:cxn>
              <a:cxn ang="f121">
                <a:pos x="f192" y="f194"/>
              </a:cxn>
              <a:cxn ang="f121">
                <a:pos x="f195" y="f196"/>
              </a:cxn>
              <a:cxn ang="f121">
                <a:pos x="f197" y="f198"/>
              </a:cxn>
              <a:cxn ang="f121">
                <a:pos x="f199" y="f200"/>
              </a:cxn>
              <a:cxn ang="f121">
                <a:pos x="f201" y="f200"/>
              </a:cxn>
              <a:cxn ang="f121">
                <a:pos x="f202" y="f203"/>
              </a:cxn>
              <a:cxn ang="f121">
                <a:pos x="f204" y="f205"/>
              </a:cxn>
              <a:cxn ang="f121">
                <a:pos x="f206" y="f207"/>
              </a:cxn>
              <a:cxn ang="f121">
                <a:pos x="f208" y="f209"/>
              </a:cxn>
              <a:cxn ang="f121">
                <a:pos x="f208" y="f210"/>
              </a:cxn>
              <a:cxn ang="f121">
                <a:pos x="f211" y="f212"/>
              </a:cxn>
              <a:cxn ang="f121">
                <a:pos x="f213" y="f214"/>
              </a:cxn>
              <a:cxn ang="f121">
                <a:pos x="f215" y="f216"/>
              </a:cxn>
              <a:cxn ang="f121">
                <a:pos x="f217" y="f218"/>
              </a:cxn>
              <a:cxn ang="f121">
                <a:pos x="f219" y="f220"/>
              </a:cxn>
              <a:cxn ang="f121">
                <a:pos x="f221" y="f220"/>
              </a:cxn>
              <a:cxn ang="f121">
                <a:pos x="f222" y="f210"/>
              </a:cxn>
              <a:cxn ang="f121">
                <a:pos x="f192" y="f193"/>
              </a:cxn>
            </a:cxnLst>
            <a:rect l="f188" t="f191" r="f189" b="f190"/>
            <a:pathLst>
              <a:path w="225" h="44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12" y="f13"/>
                  <a:pt x="f14" y="f15"/>
                  <a:pt x="f16" y="f15"/>
                </a:cubicBezTo>
                <a:cubicBezTo>
                  <a:pt x="f17" y="f5"/>
                  <a:pt x="f18" y="f12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9"/>
                  <a:pt x="f28" y="f9"/>
                  <a:pt x="f29" y="f26"/>
                </a:cubicBezTo>
                <a:cubicBezTo>
                  <a:pt x="f30" y="f31"/>
                  <a:pt x="f32" y="f11"/>
                  <a:pt x="f33" y="f10"/>
                </a:cubicBezTo>
                <a:cubicBezTo>
                  <a:pt x="f34" y="f35"/>
                  <a:pt x="f36" y="f37"/>
                  <a:pt x="f6" y="f38"/>
                </a:cubicBezTo>
                <a:cubicBezTo>
                  <a:pt x="f39" y="f40"/>
                  <a:pt x="f41" y="f35"/>
                  <a:pt x="f42" y="f43"/>
                </a:cubicBezTo>
                <a:cubicBezTo>
                  <a:pt x="f44" y="f45"/>
                  <a:pt x="f32" y="f46"/>
                  <a:pt x="f47" y="f48"/>
                </a:cubicBezTo>
                <a:cubicBezTo>
                  <a:pt x="f47" y="f43"/>
                  <a:pt x="f47" y="f49"/>
                  <a:pt x="f47" y="f49"/>
                </a:cubicBezTo>
                <a:cubicBezTo>
                  <a:pt x="f50" y="f46"/>
                  <a:pt x="f41" y="f51"/>
                  <a:pt x="f52" y="f53"/>
                </a:cubicBezTo>
                <a:cubicBezTo>
                  <a:pt x="f54" y="f53"/>
                  <a:pt x="f55" y="f51"/>
                  <a:pt x="f56" y="f51"/>
                </a:cubicBezTo>
                <a:cubicBezTo>
                  <a:pt x="f57" y="f51"/>
                  <a:pt x="f58" y="f51"/>
                  <a:pt x="f59" y="f60"/>
                </a:cubicBezTo>
                <a:cubicBezTo>
                  <a:pt x="f61" y="f62"/>
                  <a:pt x="f63" y="f7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" y="f71"/>
                  <a:pt x="f64" y="f72"/>
                  <a:pt x="f73" y="f71"/>
                </a:cubicBezTo>
                <a:cubicBezTo>
                  <a:pt x="f74" y="f60"/>
                  <a:pt x="f75" y="f70"/>
                  <a:pt x="f76" y="f49"/>
                </a:cubicBezTo>
                <a:cubicBezTo>
                  <a:pt x="f77" y="f35"/>
                  <a:pt x="f60" y="f15"/>
                  <a:pt x="f5" y="f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4" name="Freeform 33">
            <a:extLst>
              <a:ext uri="{FF2B5EF4-FFF2-40B4-BE49-F238E27FC236}">
                <a16:creationId xmlns:a16="http://schemas.microsoft.com/office/drawing/2014/main" id="{CBC07841-84E4-D890-B2B1-8EAA9BCE9703}"/>
              </a:ext>
            </a:extLst>
          </p:cNvPr>
          <p:cNvSpPr/>
          <p:nvPr/>
        </p:nvSpPr>
        <p:spPr>
          <a:xfrm>
            <a:off x="5872477" y="1628793"/>
            <a:ext cx="3009903" cy="349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15"/>
              <a:gd name="f7" fmla="val 129"/>
              <a:gd name="f8" fmla="val 172"/>
              <a:gd name="f9" fmla="val 1"/>
              <a:gd name="f10" fmla="val 222"/>
              <a:gd name="f11" fmla="val 271"/>
              <a:gd name="f12" fmla="val 321"/>
              <a:gd name="f13" fmla="val 333"/>
              <a:gd name="f14" fmla="val 343"/>
              <a:gd name="f15" fmla="val 3"/>
              <a:gd name="f16" fmla="val 352"/>
              <a:gd name="f17" fmla="val 11"/>
              <a:gd name="f18" fmla="val 366"/>
              <a:gd name="f19" fmla="val 24"/>
              <a:gd name="f20" fmla="val 383"/>
              <a:gd name="f21" fmla="val 28"/>
              <a:gd name="f22" fmla="val 403"/>
              <a:gd name="f23" fmla="val 504"/>
              <a:gd name="f24" fmla="val 27"/>
              <a:gd name="f25" fmla="val 604"/>
              <a:gd name="f26" fmla="val 705"/>
              <a:gd name="f27" fmla="val 759"/>
              <a:gd name="f28" fmla="val 813"/>
              <a:gd name="f29" fmla="val 868"/>
              <a:gd name="f30" fmla="val 879"/>
              <a:gd name="f31" fmla="val 886"/>
              <a:gd name="f32" fmla="val 889"/>
              <a:gd name="f33" fmla="val 14"/>
              <a:gd name="f34" fmla="val 892"/>
              <a:gd name="f35" fmla="val 899"/>
              <a:gd name="f36" fmla="val 909"/>
              <a:gd name="f37" fmla="val 973"/>
              <a:gd name="f38" fmla="val 1037"/>
              <a:gd name="f39" fmla="val 1101"/>
              <a:gd name="f40" fmla="val 1114"/>
              <a:gd name="f41" fmla="val 15"/>
              <a:gd name="f42" fmla="val 74"/>
              <a:gd name="f43" fmla="val 1063"/>
              <a:gd name="f44" fmla="val 128"/>
              <a:gd name="f45" fmla="val 999"/>
              <a:gd name="f46" fmla="val 907"/>
              <a:gd name="f47" fmla="val 127"/>
              <a:gd name="f48" fmla="val 815"/>
              <a:gd name="f49" fmla="val 723"/>
              <a:gd name="f50" fmla="val 694"/>
              <a:gd name="f51" fmla="val 665"/>
              <a:gd name="f52" fmla="val 636"/>
              <a:gd name="f53" fmla="val 583"/>
              <a:gd name="f54" fmla="val 530"/>
              <a:gd name="f55" fmla="val 477"/>
              <a:gd name="f56" fmla="val 386"/>
              <a:gd name="f57" fmla="val 295"/>
              <a:gd name="f58" fmla="val 204"/>
              <a:gd name="f59" fmla="val 171"/>
              <a:gd name="f60" fmla="val 145"/>
              <a:gd name="f61" fmla="val 116"/>
              <a:gd name="f62" fmla="val 120"/>
              <a:gd name="f63" fmla="val 97"/>
              <a:gd name="f64" fmla="val 84"/>
              <a:gd name="f65" fmla="val 70"/>
              <a:gd name="f66" fmla="val 47"/>
              <a:gd name="f67" fmla="val 44"/>
              <a:gd name="f68" fmla="val 10"/>
              <a:gd name="f69" fmla="val 18"/>
              <a:gd name="f70" fmla="val 8"/>
              <a:gd name="f71" fmla="val 17"/>
              <a:gd name="f72" fmla="val 6"/>
              <a:gd name="f73" fmla="val 4"/>
              <a:gd name="f74" fmla="val 13"/>
              <a:gd name="f75" fmla="val 2"/>
              <a:gd name="f76" fmla="val 69"/>
              <a:gd name="f77" fmla="val 620"/>
              <a:gd name="f78" fmla="val 89"/>
              <a:gd name="f79" fmla="val 629"/>
              <a:gd name="f80" fmla="val 638"/>
              <a:gd name="f81" fmla="val 647"/>
              <a:gd name="f82" fmla="val 653"/>
              <a:gd name="f83" fmla="val 657"/>
              <a:gd name="f84" fmla="val 81"/>
              <a:gd name="f85" fmla="val 645"/>
              <a:gd name="f86" fmla="val 75"/>
              <a:gd name="f87" fmla="val 646"/>
              <a:gd name="f88" fmla="val 62"/>
              <a:gd name="f89" fmla="val 56"/>
              <a:gd name="f90" fmla="val 643"/>
              <a:gd name="f91" fmla="val 54"/>
              <a:gd name="f92" fmla="val 627"/>
              <a:gd name="f93" fmla="val 616"/>
              <a:gd name="f94" fmla="val 596"/>
              <a:gd name="f95" fmla="val 593"/>
              <a:gd name="f96" fmla="val 65"/>
              <a:gd name="f97" fmla="val 594"/>
              <a:gd name="f98" fmla="val 592"/>
              <a:gd name="f99" fmla="val 590"/>
              <a:gd name="f100" fmla="val 78"/>
              <a:gd name="f101" fmla="val 589"/>
              <a:gd name="f102" fmla="val 588"/>
              <a:gd name="f103" fmla="val 83"/>
              <a:gd name="f104" fmla="val 587"/>
              <a:gd name="f105" fmla="val 85"/>
              <a:gd name="f106" fmla="val 86"/>
              <a:gd name="f107" fmla="val 88"/>
              <a:gd name="f108" fmla="val 603"/>
              <a:gd name="f109" fmla="val 611"/>
              <a:gd name="f110" fmla="val 448"/>
              <a:gd name="f111" fmla="val 457"/>
              <a:gd name="f112" fmla="val 466"/>
              <a:gd name="f113" fmla="val 475"/>
              <a:gd name="f114" fmla="val 481"/>
              <a:gd name="f115" fmla="val 484"/>
              <a:gd name="f116" fmla="val 480"/>
              <a:gd name="f117" fmla="val 80"/>
              <a:gd name="f118" fmla="val 473"/>
              <a:gd name="f119" fmla="val 76"/>
              <a:gd name="f120" fmla="val 474"/>
              <a:gd name="f121" fmla="val 64"/>
              <a:gd name="f122" fmla="val 472"/>
              <a:gd name="f123" fmla="val 464"/>
              <a:gd name="f124" fmla="val 453"/>
              <a:gd name="f125" fmla="val 442"/>
              <a:gd name="f126" fmla="val 432"/>
              <a:gd name="f127" fmla="val 424"/>
              <a:gd name="f128" fmla="val 420"/>
              <a:gd name="f129" fmla="val 55"/>
              <a:gd name="f130" fmla="val 421"/>
              <a:gd name="f131" fmla="val 422"/>
              <a:gd name="f132" fmla="val 416"/>
              <a:gd name="f133" fmla="val 415"/>
              <a:gd name="f134" fmla="val 414"/>
              <a:gd name="f135" fmla="val 87"/>
              <a:gd name="f136" fmla="val 419"/>
              <a:gd name="f137" fmla="val 430"/>
              <a:gd name="f138" fmla="val 439"/>
              <a:gd name="f139" fmla="val 533"/>
              <a:gd name="f140" fmla="val 542"/>
              <a:gd name="f141" fmla="val 551"/>
              <a:gd name="f142" fmla="val 560"/>
              <a:gd name="f143" fmla="val 563"/>
              <a:gd name="f144" fmla="val 565"/>
              <a:gd name="f145" fmla="val 567"/>
              <a:gd name="f146" fmla="val 568"/>
              <a:gd name="f147" fmla="val 566"/>
              <a:gd name="f148" fmla="val 558"/>
              <a:gd name="f149" fmla="val 77"/>
              <a:gd name="f150" fmla="val 63"/>
              <a:gd name="f151" fmla="val 57"/>
              <a:gd name="f152" fmla="val 540"/>
              <a:gd name="f153" fmla="val 529"/>
              <a:gd name="f154" fmla="val 518"/>
              <a:gd name="f155" fmla="val 509"/>
              <a:gd name="f156" fmla="val 53"/>
              <a:gd name="f157" fmla="val 507"/>
              <a:gd name="f158" fmla="val 505"/>
              <a:gd name="f159" fmla="val 503"/>
              <a:gd name="f160" fmla="val 501"/>
              <a:gd name="f161" fmla="val 500"/>
              <a:gd name="f162" fmla="val 502"/>
              <a:gd name="f163" fmla="val 516"/>
              <a:gd name="f164" fmla="val 524"/>
              <a:gd name="f165" fmla="val 798"/>
              <a:gd name="f166" fmla="val 805"/>
              <a:gd name="f167" fmla="val 820"/>
              <a:gd name="f168" fmla="val 825"/>
              <a:gd name="f169" fmla="val 829"/>
              <a:gd name="f170" fmla="val 818"/>
              <a:gd name="f171" fmla="val 819"/>
              <a:gd name="f172" fmla="val 816"/>
              <a:gd name="f173" fmla="val 809"/>
              <a:gd name="f174" fmla="val 799"/>
              <a:gd name="f175" fmla="val 789"/>
              <a:gd name="f176" fmla="val 779"/>
              <a:gd name="f177" fmla="val 769"/>
              <a:gd name="f178" fmla="val 767"/>
              <a:gd name="f179" fmla="val 766"/>
              <a:gd name="f180" fmla="val 66"/>
              <a:gd name="f181" fmla="val 765"/>
              <a:gd name="f182" fmla="val 71"/>
              <a:gd name="f183" fmla="val 763"/>
              <a:gd name="f184" fmla="val 761"/>
              <a:gd name="f185" fmla="val 79"/>
              <a:gd name="f186" fmla="val 758"/>
              <a:gd name="f187" fmla="val 760"/>
              <a:gd name="f188" fmla="val 776"/>
              <a:gd name="f189" fmla="val 787"/>
              <a:gd name="f190" fmla="val 740"/>
              <a:gd name="f191" fmla="val 737"/>
              <a:gd name="f192" fmla="val 733"/>
              <a:gd name="f193" fmla="val 732"/>
              <a:gd name="f194" fmla="val 730"/>
              <a:gd name="f195" fmla="val 717"/>
              <a:gd name="f196" fmla="val 708"/>
              <a:gd name="f197" fmla="val 699"/>
              <a:gd name="f198" fmla="val 690"/>
              <a:gd name="f199" fmla="val 682"/>
              <a:gd name="f200" fmla="val 680"/>
              <a:gd name="f201" fmla="val 678"/>
              <a:gd name="f202" fmla="val 676"/>
              <a:gd name="f203" fmla="val 675"/>
              <a:gd name="f204" fmla="val 674"/>
              <a:gd name="f205" fmla="val 672"/>
              <a:gd name="f206" fmla="val 681"/>
              <a:gd name="f207" fmla="val 697"/>
              <a:gd name="f208" fmla="val 712"/>
              <a:gd name="f209" fmla="val 728"/>
              <a:gd name="f210" fmla="val 177"/>
              <a:gd name="f211" fmla="val 183"/>
              <a:gd name="f212" fmla="val 185"/>
              <a:gd name="f213" fmla="val 58"/>
              <a:gd name="f214" fmla="val 182"/>
              <a:gd name="f215" fmla="val 52"/>
              <a:gd name="f216" fmla="val 50"/>
              <a:gd name="f217" fmla="val 173"/>
              <a:gd name="f218" fmla="val 45"/>
              <a:gd name="f219" fmla="val 166"/>
              <a:gd name="f220" fmla="val 41"/>
              <a:gd name="f221" fmla="val 159"/>
              <a:gd name="f222" fmla="val 38"/>
              <a:gd name="f223" fmla="val 156"/>
              <a:gd name="f224" fmla="val 36"/>
              <a:gd name="f225" fmla="val 151"/>
              <a:gd name="f226" fmla="val 35"/>
              <a:gd name="f227" fmla="val 149"/>
              <a:gd name="f228" fmla="val 37"/>
              <a:gd name="f229" fmla="val 146"/>
              <a:gd name="f230" fmla="val 40"/>
              <a:gd name="f231" fmla="val 143"/>
              <a:gd name="f232" fmla="val 49"/>
              <a:gd name="f233" fmla="val 144"/>
              <a:gd name="f234" fmla="val 51"/>
              <a:gd name="f235" fmla="val 157"/>
              <a:gd name="f236" fmla="val 164"/>
              <a:gd name="f237" fmla="val 174"/>
              <a:gd name="f238" fmla="val 175"/>
              <a:gd name="f239" fmla="val 953"/>
              <a:gd name="f240" fmla="val 951"/>
              <a:gd name="f241" fmla="val 948"/>
              <a:gd name="f242" fmla="val 945"/>
              <a:gd name="f243" fmla="val 943"/>
              <a:gd name="f244" fmla="val 940"/>
              <a:gd name="f245" fmla="val 938"/>
              <a:gd name="f246" fmla="val 941"/>
              <a:gd name="f247" fmla="val 61"/>
              <a:gd name="f248" fmla="val 946"/>
              <a:gd name="f249" fmla="val 956"/>
              <a:gd name="f250" fmla="val 960"/>
              <a:gd name="f251" fmla="val 963"/>
              <a:gd name="f252" fmla="val 965"/>
              <a:gd name="f253" fmla="val 967"/>
              <a:gd name="f254" fmla="val 958"/>
              <a:gd name="f255" fmla="val 1046"/>
              <a:gd name="f256" fmla="val 1047"/>
              <a:gd name="f257" fmla="val 1048"/>
              <a:gd name="f258" fmla="val 1051"/>
              <a:gd name="f259" fmla="val 1054"/>
              <a:gd name="f260" fmla="val 1057"/>
              <a:gd name="f261" fmla="val 1059"/>
              <a:gd name="f262" fmla="val 1061"/>
              <a:gd name="f263" fmla="val 1043"/>
              <a:gd name="f264" fmla="val 1035"/>
              <a:gd name="f265" fmla="val 59"/>
              <a:gd name="f266" fmla="val 1042"/>
              <a:gd name="f267" fmla="val 1013"/>
              <a:gd name="f268" fmla="val 1016"/>
              <a:gd name="f269" fmla="val 1014"/>
              <a:gd name="f270" fmla="val 1006"/>
              <a:gd name="f271" fmla="val 1002"/>
              <a:gd name="f272" fmla="val 998"/>
              <a:gd name="f273" fmla="val 994"/>
              <a:gd name="f274" fmla="val 991"/>
              <a:gd name="f275" fmla="val 989"/>
              <a:gd name="f276" fmla="val 986"/>
              <a:gd name="f277" fmla="val 1000"/>
              <a:gd name="f278" fmla="val 1068"/>
              <a:gd name="f279" fmla="val 1073"/>
              <a:gd name="f280" fmla="val 33"/>
              <a:gd name="f281" fmla="val 1082"/>
              <a:gd name="f282" fmla="val 30"/>
              <a:gd name="f283" fmla="val 29"/>
              <a:gd name="f284" fmla="val 1081"/>
              <a:gd name="f285" fmla="val 20"/>
              <a:gd name="f286" fmla="val 1056"/>
              <a:gd name="f287" fmla="val 21"/>
              <a:gd name="f288" fmla="val 1055"/>
              <a:gd name="f289" fmla="val 31"/>
              <a:gd name="f290" fmla="val 925"/>
              <a:gd name="f291" fmla="val 919"/>
              <a:gd name="f292" fmla="val 915"/>
              <a:gd name="f293" fmla="val 910"/>
              <a:gd name="f294" fmla="val 920"/>
              <a:gd name="f295" fmla="val 929"/>
              <a:gd name="f296" fmla="val 937"/>
              <a:gd name="f297" fmla="val 26"/>
              <a:gd name="f298" fmla="val 930"/>
              <a:gd name="f299" fmla="val 972"/>
              <a:gd name="f300" fmla="val 959"/>
              <a:gd name="f301" fmla="val 968"/>
              <a:gd name="f302" fmla="val 977"/>
              <a:gd name="f303" fmla="val 34"/>
              <a:gd name="f304" fmla="val 985"/>
              <a:gd name="f305" fmla="val 978"/>
              <a:gd name="f306" fmla="val 1020"/>
              <a:gd name="f307" fmla="val 1025"/>
              <a:gd name="f308" fmla="val 1033"/>
              <a:gd name="f309" fmla="val 1015"/>
              <a:gd name="f310" fmla="val 1007"/>
              <a:gd name="f311" fmla="+- 0 0 -90"/>
              <a:gd name="f312" fmla="*/ f3 1 1115"/>
              <a:gd name="f313" fmla="*/ f4 1 129"/>
              <a:gd name="f314" fmla="val f5"/>
              <a:gd name="f315" fmla="val f6"/>
              <a:gd name="f316" fmla="val f7"/>
              <a:gd name="f317" fmla="*/ f311 f0 1"/>
              <a:gd name="f318" fmla="+- f316 0 f314"/>
              <a:gd name="f319" fmla="+- f315 0 f314"/>
              <a:gd name="f320" fmla="*/ f317 1 f2"/>
              <a:gd name="f321" fmla="*/ f319 1 1115"/>
              <a:gd name="f322" fmla="*/ f318 1 129"/>
              <a:gd name="f323" fmla="*/ 352 f319 1"/>
              <a:gd name="f324" fmla="*/ 11 f318 1"/>
              <a:gd name="f325" fmla="*/ 868 f319 1"/>
              <a:gd name="f326" fmla="*/ 28 f318 1"/>
              <a:gd name="f327" fmla="*/ 1101 f319 1"/>
              <a:gd name="f328" fmla="*/ 1 f318 1"/>
              <a:gd name="f329" fmla="*/ 723 f319 1"/>
              <a:gd name="f330" fmla="*/ 128 f318 1"/>
              <a:gd name="f331" fmla="*/ 204 f319 1"/>
              <a:gd name="f332" fmla="*/ 4 f319 1"/>
              <a:gd name="f333" fmla="*/ 13 f318 1"/>
              <a:gd name="f334" fmla="*/ 172 f319 1"/>
              <a:gd name="f335" fmla="*/ 647 f319 1"/>
              <a:gd name="f336" fmla="*/ 89 f318 1"/>
              <a:gd name="f337" fmla="*/ 638 f319 1"/>
              <a:gd name="f338" fmla="*/ 54 f318 1"/>
              <a:gd name="f339" fmla="*/ 590 f319 1"/>
              <a:gd name="f340" fmla="*/ 78 f318 1"/>
              <a:gd name="f341" fmla="*/ 620 f319 1"/>
              <a:gd name="f342" fmla="*/ 475 f319 1"/>
              <a:gd name="f343" fmla="*/ 88 f318 1"/>
              <a:gd name="f344" fmla="*/ 464 f319 1"/>
              <a:gd name="f345" fmla="*/ 416 f319 1"/>
              <a:gd name="f346" fmla="*/ 80 f318 1"/>
              <a:gd name="f347" fmla="*/ 448 f319 1"/>
              <a:gd name="f348" fmla="*/ 560 f319 1"/>
              <a:gd name="f349" fmla="*/ 63 f318 1"/>
              <a:gd name="f350" fmla="*/ 507 f319 1"/>
              <a:gd name="f351" fmla="*/ 65 f318 1"/>
              <a:gd name="f352" fmla="*/ 798 f319 1"/>
              <a:gd name="f353" fmla="*/ 819 f319 1"/>
              <a:gd name="f354" fmla="*/ 766 f319 1"/>
              <a:gd name="f355" fmla="*/ 66 f318 1"/>
              <a:gd name="f356" fmla="*/ 717 f319 1"/>
              <a:gd name="f357" fmla="*/ 676 f319 1"/>
              <a:gd name="f358" fmla="*/ 728 f319 1"/>
              <a:gd name="f359" fmla="*/ 185 f319 1"/>
              <a:gd name="f360" fmla="*/ 58 f318 1"/>
              <a:gd name="f361" fmla="*/ 149 f319 1"/>
              <a:gd name="f362" fmla="*/ 37 f318 1"/>
              <a:gd name="f363" fmla="*/ 56 f318 1"/>
              <a:gd name="f364" fmla="*/ 953 f319 1"/>
              <a:gd name="f365" fmla="*/ 50 f318 1"/>
              <a:gd name="f366" fmla="*/ 946 f319 1"/>
              <a:gd name="f367" fmla="*/ 61 f318 1"/>
              <a:gd name="f368" fmla="*/ 960 f319 1"/>
              <a:gd name="f369" fmla="*/ 51 f318 1"/>
              <a:gd name="f370" fmla="*/ 1048 f319 1"/>
              <a:gd name="f371" fmla="*/ 62 f318 1"/>
              <a:gd name="f372" fmla="*/ 1057 f319 1"/>
              <a:gd name="f373" fmla="*/ 1046 f319 1"/>
              <a:gd name="f374" fmla="*/ 64 f318 1"/>
              <a:gd name="f375" fmla="*/ 994 f319 1"/>
              <a:gd name="f376" fmla="*/ 1013 f319 1"/>
              <a:gd name="f377" fmla="*/ 1068 f319 1"/>
              <a:gd name="f378" fmla="*/ 24 f318 1"/>
              <a:gd name="f379" fmla="*/ 925 f319 1"/>
              <a:gd name="f380" fmla="*/ 21 f318 1"/>
              <a:gd name="f381" fmla="*/ 937 f319 1"/>
              <a:gd name="f382" fmla="*/ 959 f319 1"/>
              <a:gd name="f383" fmla="*/ 29 f318 1"/>
              <a:gd name="f384" fmla="*/ 972 f319 1"/>
              <a:gd name="f385" fmla="*/ 1020 f319 1"/>
              <a:gd name="f386" fmla="+- f320 0 f1"/>
              <a:gd name="f387" fmla="*/ f323 1 1115"/>
              <a:gd name="f388" fmla="*/ f324 1 129"/>
              <a:gd name="f389" fmla="*/ f325 1 1115"/>
              <a:gd name="f390" fmla="*/ f326 1 129"/>
              <a:gd name="f391" fmla="*/ f327 1 1115"/>
              <a:gd name="f392" fmla="*/ f328 1 129"/>
              <a:gd name="f393" fmla="*/ f329 1 1115"/>
              <a:gd name="f394" fmla="*/ f330 1 129"/>
              <a:gd name="f395" fmla="*/ f331 1 1115"/>
              <a:gd name="f396" fmla="*/ f332 1 1115"/>
              <a:gd name="f397" fmla="*/ f333 1 129"/>
              <a:gd name="f398" fmla="*/ f334 1 1115"/>
              <a:gd name="f399" fmla="*/ f335 1 1115"/>
              <a:gd name="f400" fmla="*/ f336 1 129"/>
              <a:gd name="f401" fmla="*/ f337 1 1115"/>
              <a:gd name="f402" fmla="*/ f338 1 129"/>
              <a:gd name="f403" fmla="*/ f339 1 1115"/>
              <a:gd name="f404" fmla="*/ f340 1 129"/>
              <a:gd name="f405" fmla="*/ f341 1 1115"/>
              <a:gd name="f406" fmla="*/ f342 1 1115"/>
              <a:gd name="f407" fmla="*/ f343 1 129"/>
              <a:gd name="f408" fmla="*/ f344 1 1115"/>
              <a:gd name="f409" fmla="*/ f345 1 1115"/>
              <a:gd name="f410" fmla="*/ f346 1 129"/>
              <a:gd name="f411" fmla="*/ f347 1 1115"/>
              <a:gd name="f412" fmla="*/ f348 1 1115"/>
              <a:gd name="f413" fmla="*/ f349 1 129"/>
              <a:gd name="f414" fmla="*/ f350 1 1115"/>
              <a:gd name="f415" fmla="*/ f351 1 129"/>
              <a:gd name="f416" fmla="*/ f352 1 1115"/>
              <a:gd name="f417" fmla="*/ f353 1 1115"/>
              <a:gd name="f418" fmla="*/ f354 1 1115"/>
              <a:gd name="f419" fmla="*/ f355 1 129"/>
              <a:gd name="f420" fmla="*/ f356 1 1115"/>
              <a:gd name="f421" fmla="*/ f357 1 1115"/>
              <a:gd name="f422" fmla="*/ f358 1 1115"/>
              <a:gd name="f423" fmla="*/ f359 1 1115"/>
              <a:gd name="f424" fmla="*/ f360 1 129"/>
              <a:gd name="f425" fmla="*/ f361 1 1115"/>
              <a:gd name="f426" fmla="*/ f362 1 129"/>
              <a:gd name="f427" fmla="*/ f363 1 129"/>
              <a:gd name="f428" fmla="*/ f364 1 1115"/>
              <a:gd name="f429" fmla="*/ f365 1 129"/>
              <a:gd name="f430" fmla="*/ f366 1 1115"/>
              <a:gd name="f431" fmla="*/ f367 1 129"/>
              <a:gd name="f432" fmla="*/ f368 1 1115"/>
              <a:gd name="f433" fmla="*/ f369 1 129"/>
              <a:gd name="f434" fmla="*/ f370 1 1115"/>
              <a:gd name="f435" fmla="*/ f371 1 129"/>
              <a:gd name="f436" fmla="*/ f372 1 1115"/>
              <a:gd name="f437" fmla="*/ f373 1 1115"/>
              <a:gd name="f438" fmla="*/ f374 1 129"/>
              <a:gd name="f439" fmla="*/ f375 1 1115"/>
              <a:gd name="f440" fmla="*/ f376 1 1115"/>
              <a:gd name="f441" fmla="*/ f377 1 1115"/>
              <a:gd name="f442" fmla="*/ f378 1 129"/>
              <a:gd name="f443" fmla="*/ f379 1 1115"/>
              <a:gd name="f444" fmla="*/ f380 1 129"/>
              <a:gd name="f445" fmla="*/ f381 1 1115"/>
              <a:gd name="f446" fmla="*/ f382 1 1115"/>
              <a:gd name="f447" fmla="*/ f383 1 129"/>
              <a:gd name="f448" fmla="*/ f384 1 1115"/>
              <a:gd name="f449" fmla="*/ f385 1 1115"/>
              <a:gd name="f450" fmla="*/ 0 1 f321"/>
              <a:gd name="f451" fmla="*/ f315 1 f321"/>
              <a:gd name="f452" fmla="*/ 0 1 f322"/>
              <a:gd name="f453" fmla="*/ f316 1 f322"/>
              <a:gd name="f454" fmla="*/ f387 1 f321"/>
              <a:gd name="f455" fmla="*/ f388 1 f322"/>
              <a:gd name="f456" fmla="*/ f389 1 f321"/>
              <a:gd name="f457" fmla="*/ f390 1 f322"/>
              <a:gd name="f458" fmla="*/ f391 1 f321"/>
              <a:gd name="f459" fmla="*/ f392 1 f322"/>
              <a:gd name="f460" fmla="*/ f393 1 f321"/>
              <a:gd name="f461" fmla="*/ f394 1 f322"/>
              <a:gd name="f462" fmla="*/ f395 1 f321"/>
              <a:gd name="f463" fmla="*/ f396 1 f321"/>
              <a:gd name="f464" fmla="*/ f397 1 f322"/>
              <a:gd name="f465" fmla="*/ f398 1 f321"/>
              <a:gd name="f466" fmla="*/ f399 1 f321"/>
              <a:gd name="f467" fmla="*/ f400 1 f322"/>
              <a:gd name="f468" fmla="*/ f401 1 f321"/>
              <a:gd name="f469" fmla="*/ f402 1 f322"/>
              <a:gd name="f470" fmla="*/ f403 1 f321"/>
              <a:gd name="f471" fmla="*/ f404 1 f322"/>
              <a:gd name="f472" fmla="*/ f405 1 f321"/>
              <a:gd name="f473" fmla="*/ f406 1 f321"/>
              <a:gd name="f474" fmla="*/ f407 1 f322"/>
              <a:gd name="f475" fmla="*/ f408 1 f321"/>
              <a:gd name="f476" fmla="*/ f409 1 f321"/>
              <a:gd name="f477" fmla="*/ f410 1 f322"/>
              <a:gd name="f478" fmla="*/ f411 1 f321"/>
              <a:gd name="f479" fmla="*/ f412 1 f321"/>
              <a:gd name="f480" fmla="*/ f413 1 f322"/>
              <a:gd name="f481" fmla="*/ f414 1 f321"/>
              <a:gd name="f482" fmla="*/ f415 1 f322"/>
              <a:gd name="f483" fmla="*/ f416 1 f321"/>
              <a:gd name="f484" fmla="*/ f417 1 f321"/>
              <a:gd name="f485" fmla="*/ f418 1 f321"/>
              <a:gd name="f486" fmla="*/ f419 1 f322"/>
              <a:gd name="f487" fmla="*/ f420 1 f321"/>
              <a:gd name="f488" fmla="*/ f421 1 f321"/>
              <a:gd name="f489" fmla="*/ f422 1 f321"/>
              <a:gd name="f490" fmla="*/ f423 1 f321"/>
              <a:gd name="f491" fmla="*/ f424 1 f322"/>
              <a:gd name="f492" fmla="*/ f425 1 f321"/>
              <a:gd name="f493" fmla="*/ f426 1 f322"/>
              <a:gd name="f494" fmla="*/ f427 1 f322"/>
              <a:gd name="f495" fmla="*/ f428 1 f321"/>
              <a:gd name="f496" fmla="*/ f429 1 f322"/>
              <a:gd name="f497" fmla="*/ f430 1 f321"/>
              <a:gd name="f498" fmla="*/ f431 1 f322"/>
              <a:gd name="f499" fmla="*/ f432 1 f321"/>
              <a:gd name="f500" fmla="*/ f433 1 f322"/>
              <a:gd name="f501" fmla="*/ f434 1 f321"/>
              <a:gd name="f502" fmla="*/ f435 1 f322"/>
              <a:gd name="f503" fmla="*/ f436 1 f321"/>
              <a:gd name="f504" fmla="*/ f437 1 f321"/>
              <a:gd name="f505" fmla="*/ f438 1 f322"/>
              <a:gd name="f506" fmla="*/ f439 1 f321"/>
              <a:gd name="f507" fmla="*/ f440 1 f321"/>
              <a:gd name="f508" fmla="*/ f441 1 f321"/>
              <a:gd name="f509" fmla="*/ f442 1 f322"/>
              <a:gd name="f510" fmla="*/ f443 1 f321"/>
              <a:gd name="f511" fmla="*/ f444 1 f322"/>
              <a:gd name="f512" fmla="*/ f445 1 f321"/>
              <a:gd name="f513" fmla="*/ f446 1 f321"/>
              <a:gd name="f514" fmla="*/ f447 1 f322"/>
              <a:gd name="f515" fmla="*/ f448 1 f321"/>
              <a:gd name="f516" fmla="*/ f449 1 f321"/>
              <a:gd name="f517" fmla="*/ f450 f312 1"/>
              <a:gd name="f518" fmla="*/ f451 f312 1"/>
              <a:gd name="f519" fmla="*/ f453 f313 1"/>
              <a:gd name="f520" fmla="*/ f452 f313 1"/>
              <a:gd name="f521" fmla="*/ f454 f312 1"/>
              <a:gd name="f522" fmla="*/ f455 f313 1"/>
              <a:gd name="f523" fmla="*/ f456 f312 1"/>
              <a:gd name="f524" fmla="*/ f457 f313 1"/>
              <a:gd name="f525" fmla="*/ f458 f312 1"/>
              <a:gd name="f526" fmla="*/ f459 f313 1"/>
              <a:gd name="f527" fmla="*/ f460 f312 1"/>
              <a:gd name="f528" fmla="*/ f461 f313 1"/>
              <a:gd name="f529" fmla="*/ f462 f312 1"/>
              <a:gd name="f530" fmla="*/ f463 f312 1"/>
              <a:gd name="f531" fmla="*/ f464 f313 1"/>
              <a:gd name="f532" fmla="*/ f465 f312 1"/>
              <a:gd name="f533" fmla="*/ f466 f312 1"/>
              <a:gd name="f534" fmla="*/ f467 f313 1"/>
              <a:gd name="f535" fmla="*/ f468 f312 1"/>
              <a:gd name="f536" fmla="*/ f469 f313 1"/>
              <a:gd name="f537" fmla="*/ f470 f312 1"/>
              <a:gd name="f538" fmla="*/ f471 f313 1"/>
              <a:gd name="f539" fmla="*/ f472 f312 1"/>
              <a:gd name="f540" fmla="*/ f473 f312 1"/>
              <a:gd name="f541" fmla="*/ f474 f313 1"/>
              <a:gd name="f542" fmla="*/ f475 f312 1"/>
              <a:gd name="f543" fmla="*/ f476 f312 1"/>
              <a:gd name="f544" fmla="*/ f477 f313 1"/>
              <a:gd name="f545" fmla="*/ f478 f312 1"/>
              <a:gd name="f546" fmla="*/ f479 f312 1"/>
              <a:gd name="f547" fmla="*/ f480 f313 1"/>
              <a:gd name="f548" fmla="*/ f481 f312 1"/>
              <a:gd name="f549" fmla="*/ f482 f313 1"/>
              <a:gd name="f550" fmla="*/ f483 f312 1"/>
              <a:gd name="f551" fmla="*/ f484 f312 1"/>
              <a:gd name="f552" fmla="*/ f485 f312 1"/>
              <a:gd name="f553" fmla="*/ f486 f313 1"/>
              <a:gd name="f554" fmla="*/ f487 f312 1"/>
              <a:gd name="f555" fmla="*/ f488 f312 1"/>
              <a:gd name="f556" fmla="*/ f489 f312 1"/>
              <a:gd name="f557" fmla="*/ f490 f312 1"/>
              <a:gd name="f558" fmla="*/ f491 f313 1"/>
              <a:gd name="f559" fmla="*/ f492 f312 1"/>
              <a:gd name="f560" fmla="*/ f493 f313 1"/>
              <a:gd name="f561" fmla="*/ f494 f313 1"/>
              <a:gd name="f562" fmla="*/ f495 f312 1"/>
              <a:gd name="f563" fmla="*/ f496 f313 1"/>
              <a:gd name="f564" fmla="*/ f497 f312 1"/>
              <a:gd name="f565" fmla="*/ f498 f313 1"/>
              <a:gd name="f566" fmla="*/ f499 f312 1"/>
              <a:gd name="f567" fmla="*/ f500 f313 1"/>
              <a:gd name="f568" fmla="*/ f501 f312 1"/>
              <a:gd name="f569" fmla="*/ f502 f313 1"/>
              <a:gd name="f570" fmla="*/ f503 f312 1"/>
              <a:gd name="f571" fmla="*/ f504 f312 1"/>
              <a:gd name="f572" fmla="*/ f505 f313 1"/>
              <a:gd name="f573" fmla="*/ f506 f312 1"/>
              <a:gd name="f574" fmla="*/ f507 f312 1"/>
              <a:gd name="f575" fmla="*/ f508 f312 1"/>
              <a:gd name="f576" fmla="*/ f509 f313 1"/>
              <a:gd name="f577" fmla="*/ f510 f312 1"/>
              <a:gd name="f578" fmla="*/ f511 f313 1"/>
              <a:gd name="f579" fmla="*/ f512 f312 1"/>
              <a:gd name="f580" fmla="*/ f513 f312 1"/>
              <a:gd name="f581" fmla="*/ f514 f313 1"/>
              <a:gd name="f582" fmla="*/ f515 f312 1"/>
              <a:gd name="f583" fmla="*/ f516 f3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6">
                <a:pos x="f521" y="f522"/>
              </a:cxn>
              <a:cxn ang="f386">
                <a:pos x="f523" y="f524"/>
              </a:cxn>
              <a:cxn ang="f386">
                <a:pos x="f525" y="f526"/>
              </a:cxn>
              <a:cxn ang="f386">
                <a:pos x="f527" y="f528"/>
              </a:cxn>
              <a:cxn ang="f386">
                <a:pos x="f529" y="f528"/>
              </a:cxn>
              <a:cxn ang="f386">
                <a:pos x="f530" y="f531"/>
              </a:cxn>
              <a:cxn ang="f386">
                <a:pos x="f532" y="f526"/>
              </a:cxn>
              <a:cxn ang="f386">
                <a:pos x="f533" y="f534"/>
              </a:cxn>
              <a:cxn ang="f386">
                <a:pos x="f535" y="f536"/>
              </a:cxn>
              <a:cxn ang="f386">
                <a:pos x="f537" y="f538"/>
              </a:cxn>
              <a:cxn ang="f386">
                <a:pos x="f539" y="f534"/>
              </a:cxn>
              <a:cxn ang="f386">
                <a:pos x="f540" y="f541"/>
              </a:cxn>
              <a:cxn ang="f386">
                <a:pos x="f542" y="f536"/>
              </a:cxn>
              <a:cxn ang="f386">
                <a:pos x="f543" y="f544"/>
              </a:cxn>
              <a:cxn ang="f386">
                <a:pos x="f545" y="f534"/>
              </a:cxn>
              <a:cxn ang="f386">
                <a:pos x="f546" y="f541"/>
              </a:cxn>
              <a:cxn ang="f386">
                <a:pos x="f546" y="f547"/>
              </a:cxn>
              <a:cxn ang="f386">
                <a:pos x="f548" y="f549"/>
              </a:cxn>
              <a:cxn ang="f386">
                <a:pos x="f548" y="f541"/>
              </a:cxn>
              <a:cxn ang="f386">
                <a:pos x="f550" y="f534"/>
              </a:cxn>
              <a:cxn ang="f386">
                <a:pos x="f551" y="f547"/>
              </a:cxn>
              <a:cxn ang="f386">
                <a:pos x="f552" y="f553"/>
              </a:cxn>
              <a:cxn ang="f386">
                <a:pos x="f550" y="f534"/>
              </a:cxn>
              <a:cxn ang="f386">
                <a:pos x="f554" y="f536"/>
              </a:cxn>
              <a:cxn ang="f386">
                <a:pos x="f555" y="f538"/>
              </a:cxn>
              <a:cxn ang="f386">
                <a:pos x="f556" y="f541"/>
              </a:cxn>
              <a:cxn ang="f386">
                <a:pos x="f557" y="f558"/>
              </a:cxn>
              <a:cxn ang="f386">
                <a:pos x="f559" y="f560"/>
              </a:cxn>
              <a:cxn ang="f386">
                <a:pos x="f532" y="f561"/>
              </a:cxn>
              <a:cxn ang="f386">
                <a:pos x="f562" y="f563"/>
              </a:cxn>
              <a:cxn ang="f386">
                <a:pos x="f564" y="f565"/>
              </a:cxn>
              <a:cxn ang="f386">
                <a:pos x="f566" y="f567"/>
              </a:cxn>
              <a:cxn ang="f386">
                <a:pos x="f568" y="f569"/>
              </a:cxn>
              <a:cxn ang="f386">
                <a:pos x="f570" y="f567"/>
              </a:cxn>
              <a:cxn ang="f386">
                <a:pos x="f571" y="f572"/>
              </a:cxn>
              <a:cxn ang="f386">
                <a:pos x="f573" y="f567"/>
              </a:cxn>
              <a:cxn ang="f386">
                <a:pos x="f574" y="f569"/>
              </a:cxn>
              <a:cxn ang="f386">
                <a:pos x="f575" y="f576"/>
              </a:cxn>
              <a:cxn ang="f386">
                <a:pos x="f577" y="f578"/>
              </a:cxn>
              <a:cxn ang="f386">
                <a:pos x="f579" y="f524"/>
              </a:cxn>
              <a:cxn ang="f386">
                <a:pos x="f580" y="f581"/>
              </a:cxn>
              <a:cxn ang="f386">
                <a:pos x="f582" y="f578"/>
              </a:cxn>
              <a:cxn ang="f386">
                <a:pos x="f583" y="f576"/>
              </a:cxn>
            </a:cxnLst>
            <a:rect l="f517" t="f520" r="f518" b="f519"/>
            <a:pathLst>
              <a:path w="1115" h="129">
                <a:moveTo>
                  <a:pt x="f8" y="f9"/>
                </a:moveTo>
                <a:cubicBezTo>
                  <a:pt x="f10" y="f9"/>
                  <a:pt x="f11" y="f9"/>
                  <a:pt x="f12" y="f5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4"/>
                  <a:pt x="f25" y="f21"/>
                  <a:pt x="f26" y="f21"/>
                </a:cubicBezTo>
                <a:cubicBezTo>
                  <a:pt x="f27" y="f21"/>
                  <a:pt x="f28" y="f24"/>
                  <a:pt x="f29" y="f21"/>
                </a:cubicBezTo>
                <a:cubicBezTo>
                  <a:pt x="f30" y="f21"/>
                  <a:pt x="f31" y="f19"/>
                  <a:pt x="f32" y="f33"/>
                </a:cubicBezTo>
                <a:cubicBezTo>
                  <a:pt x="f34" y="f15"/>
                  <a:pt x="f35" y="f5"/>
                  <a:pt x="f36" y="f5"/>
                </a:cubicBezTo>
                <a:cubicBezTo>
                  <a:pt x="f37" y="f9"/>
                  <a:pt x="f38" y="f9"/>
                  <a:pt x="f39" y="f9"/>
                </a:cubicBezTo>
                <a:cubicBezTo>
                  <a:pt x="f40" y="f9"/>
                  <a:pt x="f6" y="f9"/>
                  <a:pt x="f6" y="f41"/>
                </a:cubicBezTo>
                <a:cubicBezTo>
                  <a:pt x="f6" y="f42"/>
                  <a:pt x="f43" y="f44"/>
                  <a:pt x="f45" y="f44"/>
                </a:cubicBezTo>
                <a:cubicBezTo>
                  <a:pt x="f46" y="f47"/>
                  <a:pt x="f48" y="f44"/>
                  <a:pt x="f49" y="f44"/>
                </a:cubicBezTo>
                <a:cubicBezTo>
                  <a:pt x="f50" y="f44"/>
                  <a:pt x="f51" y="f7"/>
                  <a:pt x="f52" y="f7"/>
                </a:cubicBezTo>
                <a:cubicBezTo>
                  <a:pt x="f53" y="f7"/>
                  <a:pt x="f54" y="f44"/>
                  <a:pt x="f55" y="f44"/>
                </a:cubicBezTo>
                <a:cubicBezTo>
                  <a:pt x="f56" y="f44"/>
                  <a:pt x="f57" y="f47"/>
                  <a:pt x="f58" y="f44"/>
                </a:cubicBezTo>
                <a:cubicBezTo>
                  <a:pt x="f59" y="f7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41"/>
                  <a:pt x="f73" y="f74"/>
                </a:cubicBezTo>
                <a:cubicBezTo>
                  <a:pt x="f5" y="f70"/>
                  <a:pt x="f75" y="f15"/>
                  <a:pt x="f70" y="f9"/>
                </a:cubicBezTo>
                <a:cubicBezTo>
                  <a:pt x="f17" y="f9"/>
                  <a:pt x="f33" y="f9"/>
                  <a:pt x="f71" y="f9"/>
                </a:cubicBezTo>
                <a:cubicBezTo>
                  <a:pt x="f76" y="f9"/>
                  <a:pt x="f62" y="f9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  <a:moveTo>
                  <a:pt x="f77" y="f78"/>
                </a:moveTo>
                <a:cubicBezTo>
                  <a:pt x="f79" y="f78"/>
                  <a:pt x="f80" y="f78"/>
                  <a:pt x="f81" y="f78"/>
                </a:cubicBezTo>
                <a:cubicBezTo>
                  <a:pt x="f82" y="f78"/>
                  <a:pt x="f83" y="f64"/>
                  <a:pt x="f82" y="f84"/>
                </a:cubicBezTo>
                <a:cubicBezTo>
                  <a:pt x="f85" y="f86"/>
                  <a:pt x="f87" y="f76"/>
                  <a:pt x="f87" y="f88"/>
                </a:cubicBezTo>
                <a:cubicBezTo>
                  <a:pt x="f81" y="f89"/>
                  <a:pt x="f90" y="f91"/>
                  <a:pt x="f80" y="f91"/>
                </a:cubicBezTo>
                <a:cubicBezTo>
                  <a:pt x="f92" y="f91"/>
                  <a:pt x="f93" y="f91"/>
                  <a:pt x="f25" y="f91"/>
                </a:cubicBezTo>
                <a:cubicBezTo>
                  <a:pt x="f94" y="f91"/>
                  <a:pt x="f95" y="f89"/>
                  <a:pt x="f95" y="f96"/>
                </a:cubicBezTo>
                <a:cubicBezTo>
                  <a:pt x="f97" y="f76"/>
                  <a:pt x="f98" y="f42"/>
                  <a:pt x="f99" y="f100"/>
                </a:cubicBezTo>
                <a:cubicBezTo>
                  <a:pt x="f101" y="f84"/>
                  <a:pt x="f102" y="f103"/>
                  <a:pt x="f104" y="f105"/>
                </a:cubicBezTo>
                <a:cubicBezTo>
                  <a:pt x="f101" y="f106"/>
                  <a:pt x="f98" y="f107"/>
                  <a:pt x="f97" y="f107"/>
                </a:cubicBezTo>
                <a:cubicBezTo>
                  <a:pt x="f108" y="f78"/>
                  <a:pt x="f109" y="f78"/>
                  <a:pt x="f77" y="f78"/>
                </a:cubicBezTo>
                <a:close/>
                <a:moveTo>
                  <a:pt x="f110" y="f78"/>
                </a:moveTo>
                <a:cubicBezTo>
                  <a:pt x="f110" y="f78"/>
                  <a:pt x="f110" y="f107"/>
                  <a:pt x="f110" y="f107"/>
                </a:cubicBezTo>
                <a:cubicBezTo>
                  <a:pt x="f111" y="f107"/>
                  <a:pt x="f112" y="f78"/>
                  <a:pt x="f113" y="f107"/>
                </a:cubicBezTo>
                <a:cubicBezTo>
                  <a:pt x="f114" y="f107"/>
                  <a:pt x="f115" y="f103"/>
                  <a:pt x="f116" y="f117"/>
                </a:cubicBezTo>
                <a:cubicBezTo>
                  <a:pt x="f118" y="f119"/>
                  <a:pt x="f120" y="f65"/>
                  <a:pt x="f120" y="f121"/>
                </a:cubicBezTo>
                <a:cubicBezTo>
                  <a:pt x="f113" y="f89"/>
                  <a:pt x="f122" y="f91"/>
                  <a:pt x="f123" y="f91"/>
                </a:cubicBezTo>
                <a:cubicBezTo>
                  <a:pt x="f124" y="f91"/>
                  <a:pt x="f125" y="f91"/>
                  <a:pt x="f126" y="f91"/>
                </a:cubicBezTo>
                <a:cubicBezTo>
                  <a:pt x="f127" y="f91"/>
                  <a:pt x="f128" y="f129"/>
                  <a:pt x="f130" y="f121"/>
                </a:cubicBezTo>
                <a:cubicBezTo>
                  <a:pt x="f131" y="f65"/>
                  <a:pt x="f127" y="f119"/>
                  <a:pt x="f132" y="f117"/>
                </a:cubicBezTo>
                <a:cubicBezTo>
                  <a:pt x="f133" y="f117"/>
                  <a:pt x="f134" y="f64"/>
                  <a:pt x="f133" y="f105"/>
                </a:cubicBezTo>
                <a:cubicBezTo>
                  <a:pt x="f132" y="f135"/>
                  <a:pt x="f136" y="f107"/>
                  <a:pt x="f130" y="f107"/>
                </a:cubicBezTo>
                <a:cubicBezTo>
                  <a:pt x="f137" y="f78"/>
                  <a:pt x="f138" y="f78"/>
                  <a:pt x="f110" y="f78"/>
                </a:cubicBezTo>
                <a:close/>
                <a:moveTo>
                  <a:pt x="f139" y="f78"/>
                </a:moveTo>
                <a:cubicBezTo>
                  <a:pt x="f139" y="f78"/>
                  <a:pt x="f139" y="f78"/>
                  <a:pt x="f139" y="f78"/>
                </a:cubicBezTo>
                <a:cubicBezTo>
                  <a:pt x="f140" y="f78"/>
                  <a:pt x="f141" y="f78"/>
                  <a:pt x="f142" y="f107"/>
                </a:cubicBezTo>
                <a:cubicBezTo>
                  <a:pt x="f143" y="f107"/>
                  <a:pt x="f144" y="f135"/>
                  <a:pt x="f145" y="f105"/>
                </a:cubicBezTo>
                <a:cubicBezTo>
                  <a:pt x="f146" y="f105"/>
                  <a:pt x="f145" y="f84"/>
                  <a:pt x="f147" y="f117"/>
                </a:cubicBezTo>
                <a:cubicBezTo>
                  <a:pt x="f148" y="f149"/>
                  <a:pt x="f142" y="f65"/>
                  <a:pt x="f142" y="f150"/>
                </a:cubicBezTo>
                <a:cubicBezTo>
                  <a:pt x="f142" y="f151"/>
                  <a:pt x="f148" y="f91"/>
                  <a:pt x="f141" y="f91"/>
                </a:cubicBezTo>
                <a:cubicBezTo>
                  <a:pt x="f152" y="f91"/>
                  <a:pt x="f153" y="f91"/>
                  <a:pt x="f154" y="f91"/>
                </a:cubicBezTo>
                <a:cubicBezTo>
                  <a:pt x="f155" y="f156"/>
                  <a:pt x="f157" y="f151"/>
                  <a:pt x="f157" y="f96"/>
                </a:cubicBezTo>
                <a:cubicBezTo>
                  <a:pt x="f157" y="f76"/>
                  <a:pt x="f158" y="f42"/>
                  <a:pt x="f23" y="f100"/>
                </a:cubicBezTo>
                <a:cubicBezTo>
                  <a:pt x="f159" y="f84"/>
                  <a:pt x="f160" y="f103"/>
                  <a:pt x="f161" y="f105"/>
                </a:cubicBezTo>
                <a:cubicBezTo>
                  <a:pt x="f162" y="f106"/>
                  <a:pt x="f158" y="f107"/>
                  <a:pt x="f157" y="f107"/>
                </a:cubicBezTo>
                <a:cubicBezTo>
                  <a:pt x="f163" y="f78"/>
                  <a:pt x="f164" y="f78"/>
                  <a:pt x="f139" y="f78"/>
                </a:cubicBezTo>
                <a:close/>
                <a:moveTo>
                  <a:pt x="f165" y="f78"/>
                </a:moveTo>
                <a:cubicBezTo>
                  <a:pt x="f165" y="f78"/>
                  <a:pt x="f165" y="f78"/>
                  <a:pt x="f165" y="f78"/>
                </a:cubicBezTo>
                <a:cubicBezTo>
                  <a:pt x="f166" y="f78"/>
                  <a:pt x="f28" y="f78"/>
                  <a:pt x="f167" y="f78"/>
                </a:cubicBezTo>
                <a:cubicBezTo>
                  <a:pt x="f168" y="f107"/>
                  <a:pt x="f169" y="f64"/>
                  <a:pt x="f168" y="f84"/>
                </a:cubicBezTo>
                <a:cubicBezTo>
                  <a:pt x="f170" y="f119"/>
                  <a:pt x="f170" y="f76"/>
                  <a:pt x="f171" y="f150"/>
                </a:cubicBezTo>
                <a:cubicBezTo>
                  <a:pt x="f171" y="f89"/>
                  <a:pt x="f172" y="f91"/>
                  <a:pt x="f173" y="f91"/>
                </a:cubicBezTo>
                <a:cubicBezTo>
                  <a:pt x="f174" y="f91"/>
                  <a:pt x="f175" y="f91"/>
                  <a:pt x="f176" y="f91"/>
                </a:cubicBezTo>
                <a:cubicBezTo>
                  <a:pt x="f177" y="f91"/>
                  <a:pt x="f178" y="f89"/>
                  <a:pt x="f179" y="f180"/>
                </a:cubicBezTo>
                <a:cubicBezTo>
                  <a:pt x="f181" y="f182"/>
                  <a:pt x="f183" y="f86"/>
                  <a:pt x="f184" y="f185"/>
                </a:cubicBezTo>
                <a:cubicBezTo>
                  <a:pt x="f186" y="f105"/>
                  <a:pt x="f187" y="f135"/>
                  <a:pt x="f179" y="f135"/>
                </a:cubicBezTo>
                <a:cubicBezTo>
                  <a:pt x="f188" y="f107"/>
                  <a:pt x="f189" y="f107"/>
                  <a:pt x="f165" y="f78"/>
                </a:cubicBezTo>
                <a:close/>
                <a:moveTo>
                  <a:pt x="f190" y="f105"/>
                </a:moveTo>
                <a:cubicBezTo>
                  <a:pt x="f191" y="f100"/>
                  <a:pt x="f192" y="f42"/>
                  <a:pt x="f192" y="f76"/>
                </a:cubicBezTo>
                <a:cubicBezTo>
                  <a:pt x="f193" y="f89"/>
                  <a:pt x="f194" y="f91"/>
                  <a:pt x="f195" y="f91"/>
                </a:cubicBezTo>
                <a:cubicBezTo>
                  <a:pt x="f196" y="f91"/>
                  <a:pt x="f197" y="f89"/>
                  <a:pt x="f198" y="f129"/>
                </a:cubicBezTo>
                <a:cubicBezTo>
                  <a:pt x="f199" y="f156"/>
                  <a:pt x="f200" y="f151"/>
                  <a:pt x="f200" y="f121"/>
                </a:cubicBezTo>
                <a:cubicBezTo>
                  <a:pt x="f200" y="f76"/>
                  <a:pt x="f201" y="f42"/>
                  <a:pt x="f202" y="f100"/>
                </a:cubicBezTo>
                <a:cubicBezTo>
                  <a:pt x="f203" y="f84"/>
                  <a:pt x="f204" y="f103"/>
                  <a:pt x="f205" y="f105"/>
                </a:cubicBezTo>
                <a:cubicBezTo>
                  <a:pt x="f203" y="f106"/>
                  <a:pt x="f201" y="f107"/>
                  <a:pt x="f206" y="f107"/>
                </a:cubicBezTo>
                <a:cubicBezTo>
                  <a:pt x="f207" y="f78"/>
                  <a:pt x="f208" y="f78"/>
                  <a:pt x="f209" y="f107"/>
                </a:cubicBezTo>
                <a:cubicBezTo>
                  <a:pt x="f193" y="f107"/>
                  <a:pt x="f191" y="f106"/>
                  <a:pt x="f190" y="f105"/>
                </a:cubicBezTo>
                <a:close/>
                <a:moveTo>
                  <a:pt x="f210" y="f65"/>
                </a:moveTo>
                <a:cubicBezTo>
                  <a:pt x="f2" y="f180"/>
                  <a:pt x="f211" y="f88"/>
                  <a:pt x="f212" y="f213"/>
                </a:cubicBezTo>
                <a:cubicBezTo>
                  <a:pt x="f212" y="f89"/>
                  <a:pt x="f214" y="f215"/>
                  <a:pt x="f2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60" y="f218"/>
                  <a:pt x="f231" y="f232"/>
                </a:cubicBezTo>
                <a:cubicBezTo>
                  <a:pt x="f231" y="f216"/>
                  <a:pt x="f233" y="f234"/>
                  <a:pt x="f60" y="f215"/>
                </a:cubicBezTo>
                <a:cubicBezTo>
                  <a:pt x="f235" y="f222"/>
                  <a:pt x="f236" y="f156"/>
                  <a:pt x="f8" y="f89"/>
                </a:cubicBezTo>
                <a:cubicBezTo>
                  <a:pt x="f237" y="f151"/>
                  <a:pt x="f238" y="f150"/>
                  <a:pt x="f210" y="f65"/>
                </a:cubicBezTo>
                <a:close/>
                <a:moveTo>
                  <a:pt x="f239" y="f216"/>
                </a:moveTo>
                <a:cubicBezTo>
                  <a:pt x="f239" y="f216"/>
                  <a:pt x="f239" y="f216"/>
                  <a:pt x="f239" y="f216"/>
                </a:cubicBezTo>
                <a:cubicBezTo>
                  <a:pt x="f240" y="f216"/>
                  <a:pt x="f241" y="f216"/>
                  <a:pt x="f242" y="f234"/>
                </a:cubicBezTo>
                <a:cubicBezTo>
                  <a:pt x="f243" y="f215"/>
                  <a:pt x="f244" y="f91"/>
                  <a:pt x="f245" y="f89"/>
                </a:cubicBezTo>
                <a:cubicBezTo>
                  <a:pt x="f246" y="f213"/>
                  <a:pt x="f243" y="f247"/>
                  <a:pt x="f248" y="f247"/>
                </a:cubicBezTo>
                <a:cubicBezTo>
                  <a:pt x="f240" y="f88"/>
                  <a:pt x="f249" y="f88"/>
                  <a:pt x="f250" y="f247"/>
                </a:cubicBezTo>
                <a:cubicBezTo>
                  <a:pt x="f251" y="f247"/>
                  <a:pt x="f252" y="f213"/>
                  <a:pt x="f253" y="f89"/>
                </a:cubicBezTo>
                <a:cubicBezTo>
                  <a:pt x="f252" y="f91"/>
                  <a:pt x="f251" y="f215"/>
                  <a:pt x="f250" y="f234"/>
                </a:cubicBezTo>
                <a:cubicBezTo>
                  <a:pt x="f254" y="f216"/>
                  <a:pt x="f249" y="f216"/>
                  <a:pt x="f239" y="f216"/>
                </a:cubicBezTo>
                <a:close/>
                <a:moveTo>
                  <a:pt x="f255" y="f121"/>
                </a:moveTo>
                <a:cubicBezTo>
                  <a:pt x="f256" y="f150"/>
                  <a:pt x="f256" y="f88"/>
                  <a:pt x="f257" y="f88"/>
                </a:cubicBezTo>
                <a:cubicBezTo>
                  <a:pt x="f258" y="f88"/>
                  <a:pt x="f259" y="f88"/>
                  <a:pt x="f260" y="f247"/>
                </a:cubicBezTo>
                <a:cubicBezTo>
                  <a:pt x="f261" y="f247"/>
                  <a:pt x="f262" y="f213"/>
                  <a:pt x="f43" y="f89"/>
                </a:cubicBezTo>
                <a:cubicBezTo>
                  <a:pt x="f262" y="f91"/>
                  <a:pt x="f261" y="f215"/>
                  <a:pt x="f260" y="f234"/>
                </a:cubicBezTo>
                <a:cubicBezTo>
                  <a:pt x="f259" y="f216"/>
                  <a:pt x="f258" y="f216"/>
                  <a:pt x="f257" y="f216"/>
                </a:cubicBezTo>
                <a:cubicBezTo>
                  <a:pt x="f263" y="f234"/>
                  <a:pt x="f264" y="f66"/>
                  <a:pt x="f264" y="f89"/>
                </a:cubicBezTo>
                <a:cubicBezTo>
                  <a:pt x="f264" y="f265"/>
                  <a:pt x="f266" y="f247"/>
                  <a:pt x="f255" y="f121"/>
                </a:cubicBezTo>
                <a:close/>
                <a:moveTo>
                  <a:pt x="f267" y="f88"/>
                </a:moveTo>
                <a:cubicBezTo>
                  <a:pt x="f268" y="f156"/>
                  <a:pt x="f269" y="f216"/>
                  <a:pt x="f270" y="f216"/>
                </a:cubicBezTo>
                <a:cubicBezTo>
                  <a:pt x="f271" y="f234"/>
                  <a:pt x="f272" y="f216"/>
                  <a:pt x="f273" y="f234"/>
                </a:cubicBezTo>
                <a:cubicBezTo>
                  <a:pt x="f274" y="f234"/>
                  <a:pt x="f275" y="f129"/>
                  <a:pt x="f276" y="f151"/>
                </a:cubicBezTo>
                <a:cubicBezTo>
                  <a:pt x="f275" y="f213"/>
                  <a:pt x="f274" y="f247"/>
                  <a:pt x="f273" y="f247"/>
                </a:cubicBezTo>
                <a:cubicBezTo>
                  <a:pt x="f277" y="f88"/>
                  <a:pt x="f270" y="f88"/>
                  <a:pt x="f267" y="f88"/>
                </a:cubicBezTo>
                <a:close/>
                <a:moveTo>
                  <a:pt x="f278" y="f224"/>
                </a:moveTo>
                <a:cubicBezTo>
                  <a:pt x="f279" y="f280"/>
                  <a:pt x="f281" y="f282"/>
                  <a:pt x="f281" y="f283"/>
                </a:cubicBezTo>
                <a:cubicBezTo>
                  <a:pt x="f284" y="f285"/>
                  <a:pt x="f279" y="f19"/>
                  <a:pt x="f278" y="f19"/>
                </a:cubicBezTo>
                <a:cubicBezTo>
                  <a:pt x="f43" y="f19"/>
                  <a:pt x="f286" y="f287"/>
                  <a:pt x="f288" y="f283"/>
                </a:cubicBezTo>
                <a:cubicBezTo>
                  <a:pt x="f288" y="f289"/>
                  <a:pt x="f43" y="f280"/>
                  <a:pt x="f278" y="f224"/>
                </a:cubicBezTo>
                <a:close/>
                <a:moveTo>
                  <a:pt x="f290" y="f287"/>
                </a:moveTo>
                <a:cubicBezTo>
                  <a:pt x="f291" y="f19"/>
                  <a:pt x="f292" y="f24"/>
                  <a:pt x="f293" y="f283"/>
                </a:cubicBezTo>
                <a:cubicBezTo>
                  <a:pt x="f292" y="f289"/>
                  <a:pt x="f294" y="f280"/>
                  <a:pt x="f290" y="f280"/>
                </a:cubicBezTo>
                <a:cubicBezTo>
                  <a:pt x="f295" y="f280"/>
                  <a:pt x="f296" y="f228"/>
                  <a:pt x="f296" y="f21"/>
                </a:cubicBezTo>
                <a:cubicBezTo>
                  <a:pt x="f245" y="f297"/>
                  <a:pt x="f298" y="f19"/>
                  <a:pt x="f290" y="f287"/>
                </a:cubicBezTo>
                <a:close/>
                <a:moveTo>
                  <a:pt x="f299" y="f287"/>
                </a:moveTo>
                <a:cubicBezTo>
                  <a:pt x="f253" y="f19"/>
                  <a:pt x="f251" y="f24"/>
                  <a:pt x="f300" y="f283"/>
                </a:cubicBezTo>
                <a:cubicBezTo>
                  <a:pt x="f251" y="f289"/>
                  <a:pt x="f301" y="f280"/>
                  <a:pt x="f37" y="f280"/>
                </a:cubicBezTo>
                <a:cubicBezTo>
                  <a:pt x="f302" y="f303"/>
                  <a:pt x="f304" y="f228"/>
                  <a:pt x="f276" y="f283"/>
                </a:cubicBezTo>
                <a:cubicBezTo>
                  <a:pt x="f276" y="f24"/>
                  <a:pt x="f305" y="f19"/>
                  <a:pt x="f299" y="f287"/>
                </a:cubicBezTo>
                <a:close/>
                <a:moveTo>
                  <a:pt x="f306" y="f224"/>
                </a:moveTo>
                <a:cubicBezTo>
                  <a:pt x="f307" y="f280"/>
                  <a:pt x="f308" y="f289"/>
                  <a:pt x="f308" y="f283"/>
                </a:cubicBezTo>
                <a:cubicBezTo>
                  <a:pt x="f308" y="f285"/>
                  <a:pt x="f307" y="f19"/>
                  <a:pt x="f306" y="f19"/>
                </a:cubicBezTo>
                <a:cubicBezTo>
                  <a:pt x="f309" y="f19"/>
                  <a:pt x="f310" y="f287"/>
                  <a:pt x="f310" y="f283"/>
                </a:cubicBezTo>
                <a:cubicBezTo>
                  <a:pt x="f310" y="f289"/>
                  <a:pt x="f309" y="f280"/>
                  <a:pt x="f306" y="f224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5" name="Freeform 34">
            <a:extLst>
              <a:ext uri="{FF2B5EF4-FFF2-40B4-BE49-F238E27FC236}">
                <a16:creationId xmlns:a16="http://schemas.microsoft.com/office/drawing/2014/main" id="{39914277-D1FD-1FAF-A895-89516A406AC1}"/>
              </a:ext>
            </a:extLst>
          </p:cNvPr>
          <p:cNvSpPr/>
          <p:nvPr/>
        </p:nvSpPr>
        <p:spPr>
          <a:xfrm>
            <a:off x="6247125" y="1295412"/>
            <a:ext cx="2001841" cy="360365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41"/>
              <a:gd name="f8" fmla="val 133"/>
              <a:gd name="f9" fmla="val 102"/>
              <a:gd name="f10" fmla="val 13"/>
              <a:gd name="f11" fmla="val 87"/>
              <a:gd name="f12" fmla="val 24"/>
              <a:gd name="f13" fmla="val 71"/>
              <a:gd name="f14" fmla="val 37"/>
              <a:gd name="f15" fmla="val 57"/>
              <a:gd name="f16" fmla="val 42"/>
              <a:gd name="f17" fmla="val 52"/>
              <a:gd name="f18" fmla="val 60"/>
              <a:gd name="f19" fmla="val 66"/>
              <a:gd name="f20" fmla="val 51"/>
              <a:gd name="f21" fmla="val 49"/>
              <a:gd name="f22" fmla="val 75"/>
              <a:gd name="f23" fmla="val 44"/>
              <a:gd name="f24" fmla="val 82"/>
              <a:gd name="f25" fmla="val 33"/>
              <a:gd name="f26" fmla="val 91"/>
              <a:gd name="f27" fmla="val 98"/>
              <a:gd name="f28" fmla="val 14"/>
              <a:gd name="f29" fmla="val 104"/>
              <a:gd name="f30" fmla="val 4"/>
              <a:gd name="f31" fmla="val 113"/>
              <a:gd name="f32" fmla="val 124"/>
              <a:gd name="f33" fmla="val 267"/>
              <a:gd name="f34" fmla="val 409"/>
              <a:gd name="f35" fmla="val 552"/>
              <a:gd name="f36" fmla="val 587"/>
              <a:gd name="f37" fmla="val 622"/>
              <a:gd name="f38" fmla="val 1"/>
              <a:gd name="f39" fmla="val 658"/>
              <a:gd name="f40" fmla="val 665"/>
              <a:gd name="f41" fmla="val 669"/>
              <a:gd name="f42" fmla="val 3"/>
              <a:gd name="f43" fmla="val 673"/>
              <a:gd name="f44" fmla="val 9"/>
              <a:gd name="f45" fmla="val 694"/>
              <a:gd name="f46" fmla="val 40"/>
              <a:gd name="f47" fmla="val 715"/>
              <a:gd name="f48" fmla="val 72"/>
              <a:gd name="f49" fmla="val 736"/>
              <a:gd name="f50" fmla="val 103"/>
              <a:gd name="f51" fmla="val 111"/>
              <a:gd name="f52" fmla="val 740"/>
              <a:gd name="f53" fmla="val 117"/>
              <a:gd name="f54" fmla="val 733"/>
              <a:gd name="f55" fmla="val 131"/>
              <a:gd name="f56" fmla="val 728"/>
              <a:gd name="f57" fmla="val 721"/>
              <a:gd name="f58" fmla="val 691"/>
              <a:gd name="f59" fmla="val 660"/>
              <a:gd name="f60" fmla="val 630"/>
              <a:gd name="f61" fmla="val 503"/>
              <a:gd name="f62" fmla="val 375"/>
              <a:gd name="f63" fmla="val 248"/>
              <a:gd name="f64" fmla="val 132"/>
              <a:gd name="f65" fmla="val 242"/>
              <a:gd name="f66" fmla="val 234"/>
              <a:gd name="f67" fmla="val 128"/>
              <a:gd name="f68" fmla="val 229"/>
              <a:gd name="f69" fmla="val 123"/>
              <a:gd name="f70" fmla="val 213"/>
              <a:gd name="f71" fmla="val 110"/>
              <a:gd name="f72" fmla="val 196"/>
              <a:gd name="f73" fmla="val 105"/>
              <a:gd name="f74" fmla="val 175"/>
              <a:gd name="f75" fmla="val 121"/>
              <a:gd name="f76" fmla="val 106"/>
              <a:gd name="f77" fmla="val 67"/>
              <a:gd name="f78" fmla="val 6"/>
              <a:gd name="f79" fmla="val 2"/>
              <a:gd name="f80" fmla="val 214"/>
              <a:gd name="f81" fmla="val 202"/>
              <a:gd name="f82" fmla="val 190"/>
              <a:gd name="f83" fmla="val 178"/>
              <a:gd name="f84" fmla="val 176"/>
              <a:gd name="f85" fmla="val 174"/>
              <a:gd name="f86" fmla="val 69"/>
              <a:gd name="f87" fmla="val 172"/>
              <a:gd name="f88" fmla="val 70"/>
              <a:gd name="f89" fmla="val 173"/>
              <a:gd name="f90" fmla="val 73"/>
              <a:gd name="f91" fmla="val 78"/>
              <a:gd name="f92" fmla="val 181"/>
              <a:gd name="f93" fmla="val 85"/>
              <a:gd name="f94" fmla="val 93"/>
              <a:gd name="f95" fmla="val 184"/>
              <a:gd name="f96" fmla="val 95"/>
              <a:gd name="f97" fmla="val 191"/>
              <a:gd name="f98" fmla="val 206"/>
              <a:gd name="f99" fmla="val 221"/>
              <a:gd name="f100" fmla="val 235"/>
              <a:gd name="f101" fmla="val 244"/>
              <a:gd name="f102" fmla="val 96"/>
              <a:gd name="f103" fmla="val 247"/>
              <a:gd name="f104" fmla="val 84"/>
              <a:gd name="f105" fmla="val 81"/>
              <a:gd name="f106" fmla="val 249"/>
              <a:gd name="f107" fmla="val 251"/>
              <a:gd name="f108" fmla="val 252"/>
              <a:gd name="f109" fmla="val 254"/>
              <a:gd name="f110" fmla="val 256"/>
              <a:gd name="f111" fmla="val 253"/>
              <a:gd name="f112" fmla="val 237"/>
              <a:gd name="f113" fmla="val 225"/>
              <a:gd name="f114" fmla="val 640"/>
              <a:gd name="f115" fmla="val 628"/>
              <a:gd name="f116" fmla="val 616"/>
              <a:gd name="f117" fmla="val 604"/>
              <a:gd name="f118" fmla="val 602"/>
              <a:gd name="f119" fmla="val 600"/>
              <a:gd name="f120" fmla="val 598"/>
              <a:gd name="f121" fmla="val 599"/>
              <a:gd name="f122" fmla="val 601"/>
              <a:gd name="f123" fmla="val 609"/>
              <a:gd name="f124" fmla="val 76"/>
              <a:gd name="f125" fmla="val 608"/>
              <a:gd name="f126" fmla="val 607"/>
              <a:gd name="f127" fmla="val 610"/>
              <a:gd name="f128" fmla="val 618"/>
              <a:gd name="f129" fmla="val 633"/>
              <a:gd name="f130" fmla="val 648"/>
              <a:gd name="f131" fmla="val 663"/>
              <a:gd name="f132" fmla="val 670"/>
              <a:gd name="f133" fmla="val 674"/>
              <a:gd name="f134" fmla="val 676"/>
              <a:gd name="f135" fmla="val 678"/>
              <a:gd name="f136" fmla="val 679"/>
              <a:gd name="f137" fmla="val 681"/>
              <a:gd name="f138" fmla="val 682"/>
              <a:gd name="f139" fmla="val 680"/>
              <a:gd name="f140" fmla="val 68"/>
              <a:gd name="f141" fmla="val 677"/>
              <a:gd name="f142" fmla="val 675"/>
              <a:gd name="f143" fmla="val 652"/>
              <a:gd name="f144" fmla="val 427"/>
              <a:gd name="f145" fmla="val 415"/>
              <a:gd name="f146" fmla="val 402"/>
              <a:gd name="f147" fmla="val 390"/>
              <a:gd name="f148" fmla="val 388"/>
              <a:gd name="f149" fmla="val 386"/>
              <a:gd name="f150" fmla="val 385"/>
              <a:gd name="f151" fmla="val 387"/>
              <a:gd name="f152" fmla="val 74"/>
              <a:gd name="f153" fmla="val 396"/>
              <a:gd name="f154" fmla="val 395"/>
              <a:gd name="f155" fmla="val 86"/>
              <a:gd name="f156" fmla="val 394"/>
              <a:gd name="f157" fmla="val 403"/>
              <a:gd name="f158" fmla="val 419"/>
              <a:gd name="f159" fmla="val 434"/>
              <a:gd name="f160" fmla="val 450"/>
              <a:gd name="f161" fmla="val 457"/>
              <a:gd name="f162" fmla="val 460"/>
              <a:gd name="f163" fmla="val 92"/>
              <a:gd name="f164" fmla="val 462"/>
              <a:gd name="f165" fmla="val 464"/>
              <a:gd name="f166" fmla="val 465"/>
              <a:gd name="f167" fmla="val 467"/>
              <a:gd name="f168" fmla="val 469"/>
              <a:gd name="f169" fmla="val 466"/>
              <a:gd name="f170" fmla="val 461"/>
              <a:gd name="f171" fmla="val 438"/>
              <a:gd name="f172" fmla="val 107"/>
              <a:gd name="f173" fmla="val 83"/>
              <a:gd name="f174" fmla="val 65"/>
              <a:gd name="f175" fmla="val 99"/>
              <a:gd name="f176" fmla="val 127"/>
              <a:gd name="f177" fmla="val 136"/>
              <a:gd name="f178" fmla="val 141"/>
              <a:gd name="f179" fmla="val 140"/>
              <a:gd name="f180" fmla="val 143"/>
              <a:gd name="f181" fmla="val 145"/>
              <a:gd name="f182" fmla="val 146"/>
              <a:gd name="f183" fmla="val 148"/>
              <a:gd name="f184" fmla="val 149"/>
              <a:gd name="f185" fmla="val 147"/>
              <a:gd name="f186" fmla="val 119"/>
              <a:gd name="f187" fmla="val 489"/>
              <a:gd name="f188" fmla="val 500"/>
              <a:gd name="f189" fmla="val 501"/>
              <a:gd name="f190" fmla="val 88"/>
              <a:gd name="f191" fmla="val 502"/>
              <a:gd name="f192" fmla="val 94"/>
              <a:gd name="f193" fmla="val 505"/>
              <a:gd name="f194" fmla="val 510"/>
              <a:gd name="f195" fmla="val 525"/>
              <a:gd name="f196" fmla="val 541"/>
              <a:gd name="f197" fmla="val 556"/>
              <a:gd name="f198" fmla="val 564"/>
              <a:gd name="f199" fmla="val 567"/>
              <a:gd name="f200" fmla="val 569"/>
              <a:gd name="f201" fmla="val 570"/>
              <a:gd name="f202" fmla="val 571"/>
              <a:gd name="f203" fmla="val 574"/>
              <a:gd name="f204" fmla="val 575"/>
              <a:gd name="f205" fmla="val 573"/>
              <a:gd name="f206" fmla="val 568"/>
              <a:gd name="f207" fmla="val 545"/>
              <a:gd name="f208" fmla="val 522"/>
              <a:gd name="f209" fmla="val 497"/>
              <a:gd name="f210" fmla="val 494"/>
              <a:gd name="f211" fmla="val 320"/>
              <a:gd name="f212" fmla="val 308"/>
              <a:gd name="f213" fmla="val 296"/>
              <a:gd name="f214" fmla="val 284"/>
              <a:gd name="f215" fmla="val 283"/>
              <a:gd name="f216" fmla="val 281"/>
              <a:gd name="f217" fmla="val 279"/>
              <a:gd name="f218" fmla="val 280"/>
              <a:gd name="f219" fmla="val 282"/>
              <a:gd name="f220" fmla="val 287"/>
              <a:gd name="f221" fmla="val 291"/>
              <a:gd name="f222" fmla="val 299"/>
              <a:gd name="f223" fmla="val 313"/>
              <a:gd name="f224" fmla="val 328"/>
              <a:gd name="f225" fmla="val 343"/>
              <a:gd name="f226" fmla="val 351"/>
              <a:gd name="f227" fmla="val 354"/>
              <a:gd name="f228" fmla="val 356"/>
              <a:gd name="f229" fmla="val 358"/>
              <a:gd name="f230" fmla="val 359"/>
              <a:gd name="f231" fmla="val 361"/>
              <a:gd name="f232" fmla="val 362"/>
              <a:gd name="f233" fmla="val 344"/>
              <a:gd name="f234" fmla="val 332"/>
              <a:gd name="f235" fmla="val 241"/>
              <a:gd name="f236" fmla="val 43"/>
              <a:gd name="f237" fmla="val 245"/>
              <a:gd name="f238" fmla="val 261"/>
              <a:gd name="f239" fmla="val 264"/>
              <a:gd name="f240" fmla="val 41"/>
              <a:gd name="f241" fmla="val 260"/>
              <a:gd name="f242" fmla="val 23"/>
              <a:gd name="f243" fmla="val 228"/>
              <a:gd name="f244" fmla="val 222"/>
              <a:gd name="f245" fmla="val 217"/>
              <a:gd name="f246" fmla="val 233"/>
              <a:gd name="f247" fmla="val 317"/>
              <a:gd name="f248" fmla="val 322"/>
              <a:gd name="f249" fmla="val 333"/>
              <a:gd name="f250" fmla="val 340"/>
              <a:gd name="f251" fmla="val 342"/>
              <a:gd name="f252" fmla="val 27"/>
              <a:gd name="f253" fmla="val 324"/>
              <a:gd name="f254" fmla="val 316"/>
              <a:gd name="f255" fmla="val 307"/>
              <a:gd name="f256" fmla="val 300"/>
              <a:gd name="f257" fmla="val 295"/>
              <a:gd name="f258" fmla="val 306"/>
              <a:gd name="f259" fmla="val 310"/>
              <a:gd name="f260" fmla="val 314"/>
              <a:gd name="f261" fmla="val 474"/>
              <a:gd name="f262" fmla="val 479"/>
              <a:gd name="f263" fmla="val 485"/>
              <a:gd name="f264" fmla="val 490"/>
              <a:gd name="f265" fmla="val 38"/>
              <a:gd name="f266" fmla="val 498"/>
              <a:gd name="f267" fmla="val 481"/>
              <a:gd name="f268" fmla="val 472"/>
              <a:gd name="f269" fmla="val 455"/>
              <a:gd name="f270" fmla="val 452"/>
              <a:gd name="f271" fmla="val 25"/>
              <a:gd name="f272" fmla="val 470"/>
              <a:gd name="f273" fmla="val 162"/>
              <a:gd name="f274" fmla="val 167"/>
              <a:gd name="f275" fmla="val 185"/>
              <a:gd name="f276" fmla="val 186"/>
              <a:gd name="f277" fmla="val 39"/>
              <a:gd name="f278" fmla="val 28"/>
              <a:gd name="f279" fmla="val 168"/>
              <a:gd name="f280" fmla="val 157"/>
              <a:gd name="f281" fmla="val 144"/>
              <a:gd name="f282" fmla="val 30"/>
              <a:gd name="f283" fmla="val 138"/>
              <a:gd name="f284" fmla="val 150"/>
              <a:gd name="f285" fmla="val 154"/>
              <a:gd name="f286" fmla="val 158"/>
              <a:gd name="f287" fmla="val 398"/>
              <a:gd name="f288" fmla="val 393"/>
              <a:gd name="f289" fmla="val 383"/>
              <a:gd name="f290" fmla="val 376"/>
              <a:gd name="f291" fmla="val 373"/>
              <a:gd name="f292" fmla="val 26"/>
              <a:gd name="f293" fmla="val 391"/>
              <a:gd name="f294" fmla="val 400"/>
              <a:gd name="f295" fmla="val 408"/>
              <a:gd name="f296" fmla="val 416"/>
              <a:gd name="f297" fmla="val 420"/>
              <a:gd name="f298" fmla="val 405"/>
              <a:gd name="f299" fmla="val 631"/>
              <a:gd name="f300" fmla="val 635"/>
              <a:gd name="f301" fmla="val 645"/>
              <a:gd name="f302" fmla="val 654"/>
              <a:gd name="f303" fmla="val 34"/>
              <a:gd name="f304" fmla="val 653"/>
              <a:gd name="f305" fmla="val 646"/>
              <a:gd name="f306" fmla="val 636"/>
              <a:gd name="f307" fmla="val 625"/>
              <a:gd name="f308" fmla="val 615"/>
              <a:gd name="f309" fmla="val 31"/>
              <a:gd name="f310" fmla="val 619"/>
              <a:gd name="f311" fmla="val 623"/>
              <a:gd name="f312" fmla="val 627"/>
              <a:gd name="f313" fmla="val 553"/>
              <a:gd name="f314" fmla="val 548"/>
              <a:gd name="f315" fmla="val 543"/>
              <a:gd name="f316" fmla="val 538"/>
              <a:gd name="f317" fmla="val 530"/>
              <a:gd name="f318" fmla="val 531"/>
              <a:gd name="f319" fmla="val 547"/>
              <a:gd name="f320" fmla="val 565"/>
              <a:gd name="f321" fmla="val 576"/>
              <a:gd name="f322" fmla="val 572"/>
              <a:gd name="f323" fmla="val 561"/>
              <a:gd name="f324" fmla="val 557"/>
              <a:gd name="f325" fmla="+- 0 0 -90"/>
              <a:gd name="f326" fmla="*/ f4 1 741"/>
              <a:gd name="f327" fmla="*/ f5 1 133"/>
              <a:gd name="f328" fmla="val f6"/>
              <a:gd name="f329" fmla="val f7"/>
              <a:gd name="f330" fmla="val f8"/>
              <a:gd name="f331" fmla="*/ f325 f0 1"/>
              <a:gd name="f332" fmla="+- f330 0 f328"/>
              <a:gd name="f333" fmla="+- f329 0 f328"/>
              <a:gd name="f334" fmla="*/ f331 1 f3"/>
              <a:gd name="f335" fmla="*/ f333 1 741"/>
              <a:gd name="f336" fmla="*/ f332 1 133"/>
              <a:gd name="f337" fmla="*/ 60 f333 1"/>
              <a:gd name="f338" fmla="*/ 52 f332 1"/>
              <a:gd name="f339" fmla="*/ 124 f333 1"/>
              <a:gd name="f340" fmla="*/ 0 f332 1"/>
              <a:gd name="f341" fmla="*/ 673 f333 1"/>
              <a:gd name="f342" fmla="*/ 9 f332 1"/>
              <a:gd name="f343" fmla="*/ 721 f333 1"/>
              <a:gd name="f344" fmla="*/ 133 f332 1"/>
              <a:gd name="f345" fmla="*/ 229 f333 1"/>
              <a:gd name="f346" fmla="*/ 123 f332 1"/>
              <a:gd name="f347" fmla="*/ 2 f333 1"/>
              <a:gd name="f348" fmla="*/ 106 f332 1"/>
              <a:gd name="f349" fmla="*/ 178 f333 1"/>
              <a:gd name="f350" fmla="*/ 67 f332 1"/>
              <a:gd name="f351" fmla="*/ 181 f333 1"/>
              <a:gd name="f352" fmla="*/ 85 f332 1"/>
              <a:gd name="f353" fmla="*/ 247 f333 1"/>
              <a:gd name="f354" fmla="*/ 84 f332 1"/>
              <a:gd name="f355" fmla="*/ 248 f333 1"/>
              <a:gd name="f356" fmla="*/ 604 f333 1"/>
              <a:gd name="f357" fmla="*/ 608 f333 1"/>
              <a:gd name="f358" fmla="*/ 675 f333 1"/>
              <a:gd name="f359" fmla="*/ 427 f333 1"/>
              <a:gd name="f360" fmla="*/ 388 f333 1"/>
              <a:gd name="f361" fmla="*/ 74 f332 1"/>
              <a:gd name="f362" fmla="*/ 450 f333 1"/>
              <a:gd name="f363" fmla="*/ 95 f332 1"/>
              <a:gd name="f364" fmla="*/ 469 f333 1"/>
              <a:gd name="f365" fmla="*/ 69 f332 1"/>
              <a:gd name="f366" fmla="*/ 107 f333 1"/>
              <a:gd name="f367" fmla="*/ 66 f332 1"/>
              <a:gd name="f368" fmla="*/ 68 f333 1"/>
              <a:gd name="f369" fmla="*/ 75 f332 1"/>
              <a:gd name="f370" fmla="*/ 127 f333 1"/>
              <a:gd name="f371" fmla="*/ 149 f333 1"/>
              <a:gd name="f372" fmla="*/ 70 f332 1"/>
              <a:gd name="f373" fmla="*/ 489 f333 1"/>
              <a:gd name="f374" fmla="*/ 556 f333 1"/>
              <a:gd name="f375" fmla="*/ 575 f333 1"/>
              <a:gd name="f376" fmla="*/ 279 f333 1"/>
              <a:gd name="f377" fmla="*/ 299 f333 1"/>
              <a:gd name="f378" fmla="*/ 358 f333 1"/>
              <a:gd name="f379" fmla="*/ 320 f333 1"/>
              <a:gd name="f380" fmla="*/ 264 f333 1"/>
              <a:gd name="f381" fmla="*/ 33 f332 1"/>
              <a:gd name="f382" fmla="*/ 217 f333 1"/>
              <a:gd name="f383" fmla="*/ 317 f333 1"/>
              <a:gd name="f384" fmla="*/ 43 f332 1"/>
              <a:gd name="f385" fmla="*/ 342 f333 1"/>
              <a:gd name="f386" fmla="*/ 295 f333 1"/>
              <a:gd name="f387" fmla="*/ 474 f333 1"/>
              <a:gd name="f388" fmla="*/ 498 f333 1"/>
              <a:gd name="f389" fmla="*/ 452 f333 1"/>
              <a:gd name="f390" fmla="*/ 162 f333 1"/>
              <a:gd name="f391" fmla="*/ 23 f332 1"/>
              <a:gd name="f392" fmla="*/ 150 f333 1"/>
              <a:gd name="f393" fmla="*/ 383 f333 1"/>
              <a:gd name="f394" fmla="*/ 408 f333 1"/>
              <a:gd name="f395" fmla="*/ 398 f333 1"/>
              <a:gd name="f396" fmla="*/ 654 f333 1"/>
              <a:gd name="f397" fmla="*/ 34 f332 1"/>
              <a:gd name="f398" fmla="*/ 31 f332 1"/>
              <a:gd name="f399" fmla="*/ 553 f333 1"/>
              <a:gd name="f400" fmla="*/ 538 f333 1"/>
              <a:gd name="f401" fmla="*/ 564 f333 1"/>
              <a:gd name="f402" fmla="+- f334 0 f1"/>
              <a:gd name="f403" fmla="*/ f337 1 741"/>
              <a:gd name="f404" fmla="*/ f338 1 133"/>
              <a:gd name="f405" fmla="*/ f339 1 741"/>
              <a:gd name="f406" fmla="*/ f340 1 133"/>
              <a:gd name="f407" fmla="*/ f341 1 741"/>
              <a:gd name="f408" fmla="*/ f342 1 133"/>
              <a:gd name="f409" fmla="*/ f343 1 741"/>
              <a:gd name="f410" fmla="*/ f344 1 133"/>
              <a:gd name="f411" fmla="*/ f345 1 741"/>
              <a:gd name="f412" fmla="*/ f346 1 133"/>
              <a:gd name="f413" fmla="*/ f347 1 741"/>
              <a:gd name="f414" fmla="*/ f348 1 133"/>
              <a:gd name="f415" fmla="*/ f349 1 741"/>
              <a:gd name="f416" fmla="*/ f350 1 133"/>
              <a:gd name="f417" fmla="*/ f351 1 741"/>
              <a:gd name="f418" fmla="*/ f352 1 133"/>
              <a:gd name="f419" fmla="*/ f353 1 741"/>
              <a:gd name="f420" fmla="*/ f354 1 133"/>
              <a:gd name="f421" fmla="*/ f355 1 741"/>
              <a:gd name="f422" fmla="*/ f356 1 741"/>
              <a:gd name="f423" fmla="*/ f357 1 741"/>
              <a:gd name="f424" fmla="*/ f358 1 741"/>
              <a:gd name="f425" fmla="*/ f359 1 741"/>
              <a:gd name="f426" fmla="*/ f360 1 741"/>
              <a:gd name="f427" fmla="*/ f361 1 133"/>
              <a:gd name="f428" fmla="*/ f362 1 741"/>
              <a:gd name="f429" fmla="*/ f363 1 133"/>
              <a:gd name="f430" fmla="*/ f364 1 741"/>
              <a:gd name="f431" fmla="*/ f365 1 133"/>
              <a:gd name="f432" fmla="*/ f366 1 741"/>
              <a:gd name="f433" fmla="*/ f367 1 133"/>
              <a:gd name="f434" fmla="*/ f368 1 741"/>
              <a:gd name="f435" fmla="*/ f369 1 133"/>
              <a:gd name="f436" fmla="*/ f370 1 741"/>
              <a:gd name="f437" fmla="*/ f371 1 741"/>
              <a:gd name="f438" fmla="*/ f372 1 133"/>
              <a:gd name="f439" fmla="*/ f373 1 741"/>
              <a:gd name="f440" fmla="*/ f374 1 741"/>
              <a:gd name="f441" fmla="*/ f375 1 741"/>
              <a:gd name="f442" fmla="*/ f376 1 741"/>
              <a:gd name="f443" fmla="*/ f377 1 741"/>
              <a:gd name="f444" fmla="*/ f378 1 741"/>
              <a:gd name="f445" fmla="*/ f379 1 741"/>
              <a:gd name="f446" fmla="*/ f380 1 741"/>
              <a:gd name="f447" fmla="*/ f381 1 133"/>
              <a:gd name="f448" fmla="*/ f382 1 741"/>
              <a:gd name="f449" fmla="*/ f383 1 741"/>
              <a:gd name="f450" fmla="*/ f384 1 133"/>
              <a:gd name="f451" fmla="*/ f385 1 741"/>
              <a:gd name="f452" fmla="*/ f386 1 741"/>
              <a:gd name="f453" fmla="*/ f387 1 741"/>
              <a:gd name="f454" fmla="*/ f388 1 741"/>
              <a:gd name="f455" fmla="*/ f389 1 741"/>
              <a:gd name="f456" fmla="*/ f390 1 741"/>
              <a:gd name="f457" fmla="*/ f391 1 133"/>
              <a:gd name="f458" fmla="*/ f392 1 741"/>
              <a:gd name="f459" fmla="*/ f393 1 741"/>
              <a:gd name="f460" fmla="*/ f394 1 741"/>
              <a:gd name="f461" fmla="*/ f395 1 741"/>
              <a:gd name="f462" fmla="*/ f396 1 741"/>
              <a:gd name="f463" fmla="*/ f397 1 133"/>
              <a:gd name="f464" fmla="*/ f398 1 133"/>
              <a:gd name="f465" fmla="*/ f399 1 741"/>
              <a:gd name="f466" fmla="*/ f400 1 741"/>
              <a:gd name="f467" fmla="*/ f401 1 741"/>
              <a:gd name="f468" fmla="*/ 0 1 f335"/>
              <a:gd name="f469" fmla="*/ f329 1 f335"/>
              <a:gd name="f470" fmla="*/ 0 1 f336"/>
              <a:gd name="f471" fmla="*/ f330 1 f336"/>
              <a:gd name="f472" fmla="*/ f403 1 f335"/>
              <a:gd name="f473" fmla="*/ f404 1 f336"/>
              <a:gd name="f474" fmla="*/ f405 1 f335"/>
              <a:gd name="f475" fmla="*/ f406 1 f336"/>
              <a:gd name="f476" fmla="*/ f407 1 f335"/>
              <a:gd name="f477" fmla="*/ f408 1 f336"/>
              <a:gd name="f478" fmla="*/ f409 1 f335"/>
              <a:gd name="f479" fmla="*/ f410 1 f336"/>
              <a:gd name="f480" fmla="*/ f411 1 f335"/>
              <a:gd name="f481" fmla="*/ f412 1 f336"/>
              <a:gd name="f482" fmla="*/ f413 1 f335"/>
              <a:gd name="f483" fmla="*/ f414 1 f336"/>
              <a:gd name="f484" fmla="*/ f415 1 f335"/>
              <a:gd name="f485" fmla="*/ f416 1 f336"/>
              <a:gd name="f486" fmla="*/ f417 1 f335"/>
              <a:gd name="f487" fmla="*/ f418 1 f336"/>
              <a:gd name="f488" fmla="*/ f419 1 f335"/>
              <a:gd name="f489" fmla="*/ f420 1 f336"/>
              <a:gd name="f490" fmla="*/ f421 1 f335"/>
              <a:gd name="f491" fmla="*/ f422 1 f335"/>
              <a:gd name="f492" fmla="*/ f423 1 f335"/>
              <a:gd name="f493" fmla="*/ f424 1 f335"/>
              <a:gd name="f494" fmla="*/ f425 1 f335"/>
              <a:gd name="f495" fmla="*/ f426 1 f335"/>
              <a:gd name="f496" fmla="*/ f427 1 f336"/>
              <a:gd name="f497" fmla="*/ f428 1 f335"/>
              <a:gd name="f498" fmla="*/ f429 1 f336"/>
              <a:gd name="f499" fmla="*/ f430 1 f335"/>
              <a:gd name="f500" fmla="*/ f431 1 f336"/>
              <a:gd name="f501" fmla="*/ f432 1 f335"/>
              <a:gd name="f502" fmla="*/ f433 1 f336"/>
              <a:gd name="f503" fmla="*/ f434 1 f335"/>
              <a:gd name="f504" fmla="*/ f435 1 f336"/>
              <a:gd name="f505" fmla="*/ f436 1 f335"/>
              <a:gd name="f506" fmla="*/ f437 1 f335"/>
              <a:gd name="f507" fmla="*/ f438 1 f336"/>
              <a:gd name="f508" fmla="*/ f439 1 f335"/>
              <a:gd name="f509" fmla="*/ f440 1 f335"/>
              <a:gd name="f510" fmla="*/ f441 1 f335"/>
              <a:gd name="f511" fmla="*/ f442 1 f335"/>
              <a:gd name="f512" fmla="*/ f443 1 f335"/>
              <a:gd name="f513" fmla="*/ f444 1 f335"/>
              <a:gd name="f514" fmla="*/ f445 1 f335"/>
              <a:gd name="f515" fmla="*/ f446 1 f335"/>
              <a:gd name="f516" fmla="*/ f447 1 f336"/>
              <a:gd name="f517" fmla="*/ f448 1 f335"/>
              <a:gd name="f518" fmla="*/ f449 1 f335"/>
              <a:gd name="f519" fmla="*/ f450 1 f336"/>
              <a:gd name="f520" fmla="*/ f451 1 f335"/>
              <a:gd name="f521" fmla="*/ f452 1 f335"/>
              <a:gd name="f522" fmla="*/ f453 1 f335"/>
              <a:gd name="f523" fmla="*/ f454 1 f335"/>
              <a:gd name="f524" fmla="*/ f455 1 f335"/>
              <a:gd name="f525" fmla="*/ f456 1 f335"/>
              <a:gd name="f526" fmla="*/ f457 1 f336"/>
              <a:gd name="f527" fmla="*/ f458 1 f335"/>
              <a:gd name="f528" fmla="*/ f459 1 f335"/>
              <a:gd name="f529" fmla="*/ f460 1 f335"/>
              <a:gd name="f530" fmla="*/ f461 1 f335"/>
              <a:gd name="f531" fmla="*/ f462 1 f335"/>
              <a:gd name="f532" fmla="*/ f463 1 f336"/>
              <a:gd name="f533" fmla="*/ f464 1 f336"/>
              <a:gd name="f534" fmla="*/ f465 1 f335"/>
              <a:gd name="f535" fmla="*/ f466 1 f335"/>
              <a:gd name="f536" fmla="*/ f467 1 f335"/>
              <a:gd name="f537" fmla="*/ f468 f326 1"/>
              <a:gd name="f538" fmla="*/ f469 f326 1"/>
              <a:gd name="f539" fmla="*/ f471 f327 1"/>
              <a:gd name="f540" fmla="*/ f470 f327 1"/>
              <a:gd name="f541" fmla="*/ f472 f326 1"/>
              <a:gd name="f542" fmla="*/ f473 f327 1"/>
              <a:gd name="f543" fmla="*/ f474 f326 1"/>
              <a:gd name="f544" fmla="*/ f475 f327 1"/>
              <a:gd name="f545" fmla="*/ f476 f326 1"/>
              <a:gd name="f546" fmla="*/ f477 f327 1"/>
              <a:gd name="f547" fmla="*/ f478 f326 1"/>
              <a:gd name="f548" fmla="*/ f479 f327 1"/>
              <a:gd name="f549" fmla="*/ f480 f326 1"/>
              <a:gd name="f550" fmla="*/ f481 f327 1"/>
              <a:gd name="f551" fmla="*/ f482 f326 1"/>
              <a:gd name="f552" fmla="*/ f483 f327 1"/>
              <a:gd name="f553" fmla="*/ f484 f326 1"/>
              <a:gd name="f554" fmla="*/ f485 f327 1"/>
              <a:gd name="f555" fmla="*/ f486 f326 1"/>
              <a:gd name="f556" fmla="*/ f487 f327 1"/>
              <a:gd name="f557" fmla="*/ f488 f326 1"/>
              <a:gd name="f558" fmla="*/ f489 f327 1"/>
              <a:gd name="f559" fmla="*/ f490 f326 1"/>
              <a:gd name="f560" fmla="*/ f491 f326 1"/>
              <a:gd name="f561" fmla="*/ f492 f326 1"/>
              <a:gd name="f562" fmla="*/ f493 f326 1"/>
              <a:gd name="f563" fmla="*/ f494 f326 1"/>
              <a:gd name="f564" fmla="*/ f495 f326 1"/>
              <a:gd name="f565" fmla="*/ f496 f327 1"/>
              <a:gd name="f566" fmla="*/ f497 f326 1"/>
              <a:gd name="f567" fmla="*/ f498 f327 1"/>
              <a:gd name="f568" fmla="*/ f499 f326 1"/>
              <a:gd name="f569" fmla="*/ f500 f327 1"/>
              <a:gd name="f570" fmla="*/ f501 f326 1"/>
              <a:gd name="f571" fmla="*/ f502 f327 1"/>
              <a:gd name="f572" fmla="*/ f503 f326 1"/>
              <a:gd name="f573" fmla="*/ f504 f327 1"/>
              <a:gd name="f574" fmla="*/ f505 f326 1"/>
              <a:gd name="f575" fmla="*/ f506 f326 1"/>
              <a:gd name="f576" fmla="*/ f507 f327 1"/>
              <a:gd name="f577" fmla="*/ f508 f326 1"/>
              <a:gd name="f578" fmla="*/ f509 f326 1"/>
              <a:gd name="f579" fmla="*/ f510 f326 1"/>
              <a:gd name="f580" fmla="*/ f511 f326 1"/>
              <a:gd name="f581" fmla="*/ f512 f326 1"/>
              <a:gd name="f582" fmla="*/ f513 f326 1"/>
              <a:gd name="f583" fmla="*/ f514 f326 1"/>
              <a:gd name="f584" fmla="*/ f515 f326 1"/>
              <a:gd name="f585" fmla="*/ f516 f327 1"/>
              <a:gd name="f586" fmla="*/ f517 f326 1"/>
              <a:gd name="f587" fmla="*/ f518 f326 1"/>
              <a:gd name="f588" fmla="*/ f519 f327 1"/>
              <a:gd name="f589" fmla="*/ f520 f326 1"/>
              <a:gd name="f590" fmla="*/ f521 f326 1"/>
              <a:gd name="f591" fmla="*/ f522 f326 1"/>
              <a:gd name="f592" fmla="*/ f523 f326 1"/>
              <a:gd name="f593" fmla="*/ f524 f326 1"/>
              <a:gd name="f594" fmla="*/ f525 f326 1"/>
              <a:gd name="f595" fmla="*/ f526 f327 1"/>
              <a:gd name="f596" fmla="*/ f527 f326 1"/>
              <a:gd name="f597" fmla="*/ f528 f326 1"/>
              <a:gd name="f598" fmla="*/ f529 f326 1"/>
              <a:gd name="f599" fmla="*/ f530 f326 1"/>
              <a:gd name="f600" fmla="*/ f531 f326 1"/>
              <a:gd name="f601" fmla="*/ f532 f327 1"/>
              <a:gd name="f602" fmla="*/ f533 f327 1"/>
              <a:gd name="f603" fmla="*/ f534 f326 1"/>
              <a:gd name="f604" fmla="*/ f535 f326 1"/>
              <a:gd name="f605" fmla="*/ f536 f3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2">
                <a:pos x="f541" y="f542"/>
              </a:cxn>
              <a:cxn ang="f402">
                <a:pos x="f543" y="f544"/>
              </a:cxn>
              <a:cxn ang="f402">
                <a:pos x="f545" y="f546"/>
              </a:cxn>
              <a:cxn ang="f402">
                <a:pos x="f547" y="f548"/>
              </a:cxn>
              <a:cxn ang="f402">
                <a:pos x="f549" y="f550"/>
              </a:cxn>
              <a:cxn ang="f402">
                <a:pos x="f551" y="f552"/>
              </a:cxn>
              <a:cxn ang="f402">
                <a:pos x="f553" y="f554"/>
              </a:cxn>
              <a:cxn ang="f402">
                <a:pos x="f555" y="f556"/>
              </a:cxn>
              <a:cxn ang="f402">
                <a:pos x="f557" y="f558"/>
              </a:cxn>
              <a:cxn ang="f402">
                <a:pos x="f559" y="f554"/>
              </a:cxn>
              <a:cxn ang="f402">
                <a:pos x="f560" y="f554"/>
              </a:cxn>
              <a:cxn ang="f402">
                <a:pos x="f561" y="f556"/>
              </a:cxn>
              <a:cxn ang="f402">
                <a:pos x="f545" y="f556"/>
              </a:cxn>
              <a:cxn ang="f402">
                <a:pos x="f562" y="f554"/>
              </a:cxn>
              <a:cxn ang="f402">
                <a:pos x="f563" y="f554"/>
              </a:cxn>
              <a:cxn ang="f402">
                <a:pos x="f564" y="f565"/>
              </a:cxn>
              <a:cxn ang="f402">
                <a:pos x="f566" y="f567"/>
              </a:cxn>
              <a:cxn ang="f402">
                <a:pos x="f568" y="f569"/>
              </a:cxn>
              <a:cxn ang="f402">
                <a:pos x="f570" y="f571"/>
              </a:cxn>
              <a:cxn ang="f402">
                <a:pos x="f572" y="f573"/>
              </a:cxn>
              <a:cxn ang="f402">
                <a:pos x="f574" y="f567"/>
              </a:cxn>
              <a:cxn ang="f402">
                <a:pos x="f575" y="f576"/>
              </a:cxn>
              <a:cxn ang="f402">
                <a:pos x="f577" y="f576"/>
              </a:cxn>
              <a:cxn ang="f402">
                <a:pos x="f578" y="f567"/>
              </a:cxn>
              <a:cxn ang="f402">
                <a:pos x="f579" y="f569"/>
              </a:cxn>
              <a:cxn ang="f402">
                <a:pos x="f577" y="f576"/>
              </a:cxn>
              <a:cxn ang="f402">
                <a:pos x="f580" y="f569"/>
              </a:cxn>
              <a:cxn ang="f402">
                <a:pos x="f581" y="f567"/>
              </a:cxn>
              <a:cxn ang="f402">
                <a:pos x="f582" y="f573"/>
              </a:cxn>
              <a:cxn ang="f402">
                <a:pos x="f583" y="f571"/>
              </a:cxn>
              <a:cxn ang="f402">
                <a:pos x="f584" y="f585"/>
              </a:cxn>
              <a:cxn ang="f402">
                <a:pos x="f586" y="f585"/>
              </a:cxn>
              <a:cxn ang="f402">
                <a:pos x="f587" y="f588"/>
              </a:cxn>
              <a:cxn ang="f402">
                <a:pos x="f589" y="f585"/>
              </a:cxn>
              <a:cxn ang="f402">
                <a:pos x="f590" y="f585"/>
              </a:cxn>
              <a:cxn ang="f402">
                <a:pos x="f591" y="f588"/>
              </a:cxn>
              <a:cxn ang="f402">
                <a:pos x="f592" y="f585"/>
              </a:cxn>
              <a:cxn ang="f402">
                <a:pos x="f593" y="f585"/>
              </a:cxn>
              <a:cxn ang="f402">
                <a:pos x="f594" y="f588"/>
              </a:cxn>
              <a:cxn ang="f402">
                <a:pos x="f553" y="f595"/>
              </a:cxn>
              <a:cxn ang="f402">
                <a:pos x="f596" y="f588"/>
              </a:cxn>
              <a:cxn ang="f402">
                <a:pos x="f597" y="f595"/>
              </a:cxn>
              <a:cxn ang="f402">
                <a:pos x="f598" y="f588"/>
              </a:cxn>
              <a:cxn ang="f402">
                <a:pos x="f599" y="f595"/>
              </a:cxn>
              <a:cxn ang="f402">
                <a:pos x="f600" y="f601"/>
              </a:cxn>
              <a:cxn ang="f402">
                <a:pos x="f561" y="f602"/>
              </a:cxn>
              <a:cxn ang="f402">
                <a:pos x="f603" y="f595"/>
              </a:cxn>
              <a:cxn ang="f402">
                <a:pos x="f604" y="f588"/>
              </a:cxn>
              <a:cxn ang="f402">
                <a:pos x="f605" y="f595"/>
              </a:cxn>
            </a:cxnLst>
            <a:rect l="f537" t="f540" r="f538" b="f539"/>
            <a:pathLst>
              <a:path w="741" h="133">
                <a:moveTo>
                  <a:pt x="f6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7" y="f17"/>
                  <a:pt x="f18" y="f17"/>
                </a:cubicBezTo>
                <a:cubicBezTo>
                  <a:pt x="f19" y="f20"/>
                  <a:pt x="f13" y="f21"/>
                  <a:pt x="f22" y="f23"/>
                </a:cubicBezTo>
                <a:cubicBezTo>
                  <a:pt x="f24" y="f25"/>
                  <a:pt x="f26" y="f12"/>
                  <a:pt x="f27" y="f28"/>
                </a:cubicBezTo>
                <a:cubicBezTo>
                  <a:pt x="f29" y="f30"/>
                  <a:pt x="f31" y="f6"/>
                  <a:pt x="f32" y="f6"/>
                </a:cubicBezTo>
                <a:cubicBezTo>
                  <a:pt x="f33" y="f6"/>
                  <a:pt x="f34" y="f6"/>
                  <a:pt x="f35" y="f6"/>
                </a:cubicBezTo>
                <a:cubicBezTo>
                  <a:pt x="f36" y="f6"/>
                  <a:pt x="f37" y="f38"/>
                  <a:pt x="f39" y="f6"/>
                </a:cubicBezTo>
                <a:cubicBezTo>
                  <a:pt x="f40" y="f6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7" y="f51"/>
                  <a:pt x="f52" y="f53"/>
                  <a:pt x="f49" y="f32"/>
                </a:cubicBezTo>
                <a:cubicBezTo>
                  <a:pt x="f54" y="f55"/>
                  <a:pt x="f56" y="f8"/>
                  <a:pt x="f57" y="f8"/>
                </a:cubicBezTo>
                <a:cubicBezTo>
                  <a:pt x="f58" y="f8"/>
                  <a:pt x="f59" y="f8"/>
                  <a:pt x="f60" y="f8"/>
                </a:cubicBezTo>
                <a:cubicBezTo>
                  <a:pt x="f61" y="f8"/>
                  <a:pt x="f62" y="f8"/>
                  <a:pt x="f63" y="f64"/>
                </a:cubicBezTo>
                <a:cubicBezTo>
                  <a:pt x="f65" y="f64"/>
                  <a:pt x="f66" y="f67"/>
                  <a:pt x="f68" y="f69"/>
                </a:cubicBezTo>
                <a:cubicBezTo>
                  <a:pt x="f70" y="f71"/>
                  <a:pt x="f72" y="f73"/>
                  <a:pt x="f74" y="f73"/>
                </a:cubicBezTo>
                <a:cubicBezTo>
                  <a:pt x="f75" y="f76"/>
                  <a:pt x="f77" y="f76"/>
                  <a:pt x="f10" y="f76"/>
                </a:cubicBezTo>
                <a:cubicBezTo>
                  <a:pt x="f44" y="f76"/>
                  <a:pt x="f78" y="f76"/>
                  <a:pt x="f79" y="f76"/>
                </a:cubicBezTo>
                <a:cubicBezTo>
                  <a:pt x="f79" y="f73"/>
                  <a:pt x="f38" y="f29"/>
                  <a:pt x="f6" y="f9"/>
                </a:cubicBezTo>
                <a:close/>
                <a:moveTo>
                  <a:pt x="f80" y="f19"/>
                </a:moveTo>
                <a:cubicBezTo>
                  <a:pt x="f81" y="f19"/>
                  <a:pt x="f82" y="f19"/>
                  <a:pt x="f83" y="f77"/>
                </a:cubicBezTo>
                <a:cubicBezTo>
                  <a:pt x="f84" y="f77"/>
                  <a:pt x="f85" y="f86"/>
                  <a:pt x="f87" y="f88"/>
                </a:cubicBezTo>
                <a:cubicBezTo>
                  <a:pt x="f89" y="f13"/>
                  <a:pt x="f74" y="f90"/>
                  <a:pt x="f84" y="f22"/>
                </a:cubicBezTo>
                <a:cubicBezTo>
                  <a:pt x="f83" y="f91"/>
                  <a:pt x="f92" y="f24"/>
                  <a:pt x="f92" y="f93"/>
                </a:cubicBezTo>
                <a:cubicBezTo>
                  <a:pt x="f92" y="f94"/>
                  <a:pt x="f95" y="f96"/>
                  <a:pt x="f97" y="f96"/>
                </a:cubicBezTo>
                <a:cubicBezTo>
                  <a:pt x="f98" y="f96"/>
                  <a:pt x="f99" y="f96"/>
                  <a:pt x="f100" y="f96"/>
                </a:cubicBezTo>
                <a:cubicBezTo>
                  <a:pt x="f101" y="f102"/>
                  <a:pt x="f63" y="f94"/>
                  <a:pt x="f103" y="f104"/>
                </a:cubicBezTo>
                <a:cubicBezTo>
                  <a:pt x="f103" y="f105"/>
                  <a:pt x="f106" y="f91"/>
                  <a:pt x="f107" y="f22"/>
                </a:cubicBezTo>
                <a:cubicBezTo>
                  <a:pt x="f108" y="f90"/>
                  <a:pt x="f109" y="f48"/>
                  <a:pt x="f110" y="f88"/>
                </a:cubicBezTo>
                <a:cubicBezTo>
                  <a:pt x="f111" y="f86"/>
                  <a:pt x="f107" y="f77"/>
                  <a:pt x="f63" y="f77"/>
                </a:cubicBezTo>
                <a:cubicBezTo>
                  <a:pt x="f112" y="f19"/>
                  <a:pt x="f113" y="f19"/>
                  <a:pt x="f80" y="f19"/>
                </a:cubicBezTo>
                <a:close/>
                <a:moveTo>
                  <a:pt x="f114" y="f19"/>
                </a:moveTo>
                <a:cubicBezTo>
                  <a:pt x="f115" y="f19"/>
                  <a:pt x="f116" y="f19"/>
                  <a:pt x="f117" y="f77"/>
                </a:cubicBezTo>
                <a:cubicBezTo>
                  <a:pt x="f118" y="f77"/>
                  <a:pt x="f119" y="f86"/>
                  <a:pt x="f120" y="f88"/>
                </a:cubicBezTo>
                <a:cubicBezTo>
                  <a:pt x="f121" y="f48"/>
                  <a:pt x="f122" y="f22"/>
                  <a:pt x="f118" y="f22"/>
                </a:cubicBezTo>
                <a:cubicBezTo>
                  <a:pt x="f123" y="f124"/>
                  <a:pt x="f125" y="f105"/>
                  <a:pt x="f125" y="f93"/>
                </a:cubicBezTo>
                <a:cubicBezTo>
                  <a:pt x="f126" y="f94"/>
                  <a:pt x="f127" y="f96"/>
                  <a:pt x="f128" y="f96"/>
                </a:cubicBezTo>
                <a:cubicBezTo>
                  <a:pt x="f129" y="f96"/>
                  <a:pt x="f130" y="f96"/>
                  <a:pt x="f131" y="f96"/>
                </a:cubicBezTo>
                <a:cubicBezTo>
                  <a:pt x="f132" y="f96"/>
                  <a:pt x="f133" y="f94"/>
                  <a:pt x="f43" y="f93"/>
                </a:cubicBezTo>
                <a:cubicBezTo>
                  <a:pt x="f43" y="f24"/>
                  <a:pt x="f134" y="f91"/>
                  <a:pt x="f135" y="f22"/>
                </a:cubicBezTo>
                <a:cubicBezTo>
                  <a:pt x="f136" y="f90"/>
                  <a:pt x="f137" y="f13"/>
                  <a:pt x="f138" y="f86"/>
                </a:cubicBezTo>
                <a:cubicBezTo>
                  <a:pt x="f139" y="f140"/>
                  <a:pt x="f141" y="f77"/>
                  <a:pt x="f142" y="f77"/>
                </a:cubicBezTo>
                <a:cubicBezTo>
                  <a:pt x="f131" y="f19"/>
                  <a:pt x="f143" y="f19"/>
                  <a:pt x="f114" y="f19"/>
                </a:cubicBezTo>
                <a:close/>
                <a:moveTo>
                  <a:pt x="f144" y="f19"/>
                </a:moveTo>
                <a:cubicBezTo>
                  <a:pt x="f144" y="f19"/>
                  <a:pt x="f144" y="f19"/>
                  <a:pt x="f144" y="f77"/>
                </a:cubicBezTo>
                <a:cubicBezTo>
                  <a:pt x="f145" y="f77"/>
                  <a:pt x="f146" y="f19"/>
                  <a:pt x="f147" y="f77"/>
                </a:cubicBezTo>
                <a:cubicBezTo>
                  <a:pt x="f148" y="f77"/>
                  <a:pt x="f149" y="f140"/>
                  <a:pt x="f150" y="f86"/>
                </a:cubicBezTo>
                <a:cubicBezTo>
                  <a:pt x="f149" y="f13"/>
                  <a:pt x="f151" y="f152"/>
                  <a:pt x="f148" y="f152"/>
                </a:cubicBezTo>
                <a:cubicBezTo>
                  <a:pt x="f153" y="f124"/>
                  <a:pt x="f154" y="f105"/>
                  <a:pt x="f154" y="f155"/>
                </a:cubicBezTo>
                <a:cubicBezTo>
                  <a:pt x="f156" y="f94"/>
                  <a:pt x="f153" y="f96"/>
                  <a:pt x="f157" y="f96"/>
                </a:cubicBezTo>
                <a:cubicBezTo>
                  <a:pt x="f158" y="f96"/>
                  <a:pt x="f159" y="f96"/>
                  <a:pt x="f160" y="f96"/>
                </a:cubicBezTo>
                <a:cubicBezTo>
                  <a:pt x="f161" y="f96"/>
                  <a:pt x="f162" y="f163"/>
                  <a:pt x="f162" y="f93"/>
                </a:cubicBezTo>
                <a:cubicBezTo>
                  <a:pt x="f162" y="f24"/>
                  <a:pt x="f164" y="f91"/>
                  <a:pt x="f165" y="f22"/>
                </a:cubicBezTo>
                <a:cubicBezTo>
                  <a:pt x="f166" y="f90"/>
                  <a:pt x="f167" y="f13"/>
                  <a:pt x="f168" y="f86"/>
                </a:cubicBezTo>
                <a:cubicBezTo>
                  <a:pt x="f169" y="f140"/>
                  <a:pt x="f165" y="f77"/>
                  <a:pt x="f170" y="f77"/>
                </a:cubicBezTo>
                <a:cubicBezTo>
                  <a:pt x="f160" y="f19"/>
                  <a:pt x="f171" y="f19"/>
                  <a:pt x="f144" y="f19"/>
                </a:cubicBezTo>
                <a:close/>
                <a:moveTo>
                  <a:pt x="f172" y="f19"/>
                </a:moveTo>
                <a:cubicBezTo>
                  <a:pt x="f96" y="f19"/>
                  <a:pt x="f173" y="f19"/>
                  <a:pt x="f13" y="f77"/>
                </a:cubicBezTo>
                <a:cubicBezTo>
                  <a:pt x="f86" y="f77"/>
                  <a:pt x="f77" y="f140"/>
                  <a:pt x="f174" y="f86"/>
                </a:cubicBezTo>
                <a:cubicBezTo>
                  <a:pt x="f19" y="f13"/>
                  <a:pt x="f77" y="f152"/>
                  <a:pt x="f140" y="f22"/>
                </a:cubicBezTo>
                <a:cubicBezTo>
                  <a:pt x="f22" y="f124"/>
                  <a:pt x="f22" y="f105"/>
                  <a:pt x="f22" y="f155"/>
                </a:cubicBezTo>
                <a:cubicBezTo>
                  <a:pt x="f152" y="f94"/>
                  <a:pt x="f91" y="f96"/>
                  <a:pt x="f93" y="f96"/>
                </a:cubicBezTo>
                <a:cubicBezTo>
                  <a:pt x="f175" y="f96"/>
                  <a:pt x="f31" y="f96"/>
                  <a:pt x="f176" y="f96"/>
                </a:cubicBezTo>
                <a:cubicBezTo>
                  <a:pt x="f177" y="f102"/>
                  <a:pt x="f178" y="f94"/>
                  <a:pt x="f179" y="f173"/>
                </a:cubicBezTo>
                <a:cubicBezTo>
                  <a:pt x="f179" y="f105"/>
                  <a:pt x="f180" y="f91"/>
                  <a:pt x="f181" y="f22"/>
                </a:cubicBezTo>
                <a:cubicBezTo>
                  <a:pt x="f182" y="f90"/>
                  <a:pt x="f183" y="f13"/>
                  <a:pt x="f184" y="f88"/>
                </a:cubicBezTo>
                <a:cubicBezTo>
                  <a:pt x="f185" y="f86"/>
                  <a:pt x="f181" y="f77"/>
                  <a:pt x="f180" y="f77"/>
                </a:cubicBezTo>
                <a:cubicBezTo>
                  <a:pt x="f55" y="f19"/>
                  <a:pt x="f186" y="f19"/>
                  <a:pt x="f172" y="f19"/>
                </a:cubicBezTo>
                <a:close/>
                <a:moveTo>
                  <a:pt x="f187" y="f88"/>
                </a:moveTo>
                <a:cubicBezTo>
                  <a:pt x="f188" y="f91"/>
                  <a:pt x="f188" y="f91"/>
                  <a:pt x="f189" y="f190"/>
                </a:cubicBezTo>
                <a:cubicBezTo>
                  <a:pt x="f191" y="f192"/>
                  <a:pt x="f193" y="f96"/>
                  <a:pt x="f194" y="f96"/>
                </a:cubicBezTo>
                <a:cubicBezTo>
                  <a:pt x="f195" y="f96"/>
                  <a:pt x="f196" y="f96"/>
                  <a:pt x="f197" y="f96"/>
                </a:cubicBezTo>
                <a:cubicBezTo>
                  <a:pt x="f198" y="f96"/>
                  <a:pt x="f199" y="f94"/>
                  <a:pt x="f199" y="f93"/>
                </a:cubicBezTo>
                <a:cubicBezTo>
                  <a:pt x="f199" y="f24"/>
                  <a:pt x="f200" y="f91"/>
                  <a:pt x="f201" y="f124"/>
                </a:cubicBezTo>
                <a:cubicBezTo>
                  <a:pt x="f202" y="f90"/>
                  <a:pt x="f203" y="f13"/>
                  <a:pt x="f204" y="f86"/>
                </a:cubicBezTo>
                <a:cubicBezTo>
                  <a:pt x="f205" y="f140"/>
                  <a:pt x="f201" y="f77"/>
                  <a:pt x="f206" y="f77"/>
                </a:cubicBezTo>
                <a:cubicBezTo>
                  <a:pt x="f207" y="f19"/>
                  <a:pt x="f208" y="f19"/>
                  <a:pt x="f188" y="f77"/>
                </a:cubicBezTo>
                <a:cubicBezTo>
                  <a:pt x="f209" y="f77"/>
                  <a:pt x="f210" y="f140"/>
                  <a:pt x="f187" y="f88"/>
                </a:cubicBezTo>
                <a:close/>
                <a:moveTo>
                  <a:pt x="f211" y="f19"/>
                </a:moveTo>
                <a:cubicBezTo>
                  <a:pt x="f212" y="f19"/>
                  <a:pt x="f213" y="f19"/>
                  <a:pt x="f214" y="f77"/>
                </a:cubicBezTo>
                <a:cubicBezTo>
                  <a:pt x="f215" y="f77"/>
                  <a:pt x="f216" y="f140"/>
                  <a:pt x="f217" y="f86"/>
                </a:cubicBezTo>
                <a:cubicBezTo>
                  <a:pt x="f218" y="f13"/>
                  <a:pt x="f216" y="f90"/>
                  <a:pt x="f219" y="f22"/>
                </a:cubicBezTo>
                <a:cubicBezTo>
                  <a:pt x="f214" y="f91"/>
                  <a:pt x="f220" y="f105"/>
                  <a:pt x="f220" y="f93"/>
                </a:cubicBezTo>
                <a:cubicBezTo>
                  <a:pt x="f220" y="f94"/>
                  <a:pt x="f221" y="f96"/>
                  <a:pt x="f222" y="f96"/>
                </a:cubicBezTo>
                <a:cubicBezTo>
                  <a:pt x="f223" y="f96"/>
                  <a:pt x="f224" y="f96"/>
                  <a:pt x="f225" y="f96"/>
                </a:cubicBezTo>
                <a:cubicBezTo>
                  <a:pt x="f226" y="f96"/>
                  <a:pt x="f227" y="f163"/>
                  <a:pt x="f227" y="f93"/>
                </a:cubicBezTo>
                <a:cubicBezTo>
                  <a:pt x="f227" y="f24"/>
                  <a:pt x="f228" y="f91"/>
                  <a:pt x="f229" y="f22"/>
                </a:cubicBezTo>
                <a:cubicBezTo>
                  <a:pt x="f230" y="f90"/>
                  <a:pt x="f231" y="f48"/>
                  <a:pt x="f232" y="f88"/>
                </a:cubicBezTo>
                <a:cubicBezTo>
                  <a:pt x="f2" y="f86"/>
                  <a:pt x="f229" y="f77"/>
                  <a:pt x="f228" y="f77"/>
                </a:cubicBezTo>
                <a:cubicBezTo>
                  <a:pt x="f233" y="f19"/>
                  <a:pt x="f234" y="f19"/>
                  <a:pt x="f211" y="f19"/>
                </a:cubicBezTo>
                <a:close/>
                <a:moveTo>
                  <a:pt x="f235" y="f236"/>
                </a:moveTo>
                <a:cubicBezTo>
                  <a:pt x="f237" y="f236"/>
                  <a:pt x="f106" y="f16"/>
                  <a:pt x="f111" y="f236"/>
                </a:cubicBezTo>
                <a:cubicBezTo>
                  <a:pt x="f238" y="f236"/>
                  <a:pt x="f239" y="f240"/>
                  <a:pt x="f239" y="f25"/>
                </a:cubicBezTo>
                <a:cubicBezTo>
                  <a:pt x="f239" y="f12"/>
                  <a:pt x="f241" y="f242"/>
                  <a:pt x="f111" y="f242"/>
                </a:cubicBezTo>
                <a:cubicBezTo>
                  <a:pt x="f237" y="f242"/>
                  <a:pt x="f112" y="f242"/>
                  <a:pt x="f243" y="f242"/>
                </a:cubicBezTo>
                <a:cubicBezTo>
                  <a:pt x="f244" y="f242"/>
                  <a:pt x="f245" y="f12"/>
                  <a:pt x="f245" y="f25"/>
                </a:cubicBezTo>
                <a:cubicBezTo>
                  <a:pt x="f245" y="f16"/>
                  <a:pt x="f99" y="f236"/>
                  <a:pt x="f68" y="f236"/>
                </a:cubicBezTo>
                <a:cubicBezTo>
                  <a:pt x="f246" y="f16"/>
                  <a:pt x="f112" y="f236"/>
                  <a:pt x="f235" y="f236"/>
                </a:cubicBezTo>
                <a:close/>
                <a:moveTo>
                  <a:pt x="f247" y="f236"/>
                </a:moveTo>
                <a:cubicBezTo>
                  <a:pt x="f247" y="f236"/>
                  <a:pt x="f247" y="f236"/>
                  <a:pt x="f247" y="f236"/>
                </a:cubicBezTo>
                <a:cubicBezTo>
                  <a:pt x="f248" y="f236"/>
                  <a:pt x="f224" y="f16"/>
                  <a:pt x="f249" y="f236"/>
                </a:cubicBezTo>
                <a:cubicBezTo>
                  <a:pt x="f250" y="f236"/>
                  <a:pt x="f251" y="f46"/>
                  <a:pt x="f251" y="f25"/>
                </a:cubicBezTo>
                <a:cubicBezTo>
                  <a:pt x="f251" y="f252"/>
                  <a:pt x="f250" y="f242"/>
                  <a:pt x="f249" y="f242"/>
                </a:cubicBezTo>
                <a:cubicBezTo>
                  <a:pt x="f253" y="f242"/>
                  <a:pt x="f254" y="f242"/>
                  <a:pt x="f255" y="f242"/>
                </a:cubicBezTo>
                <a:cubicBezTo>
                  <a:pt x="f256" y="f242"/>
                  <a:pt x="f257" y="f242"/>
                  <a:pt x="f257" y="f25"/>
                </a:cubicBezTo>
                <a:cubicBezTo>
                  <a:pt x="f257" y="f16"/>
                  <a:pt x="f222" y="f236"/>
                  <a:pt x="f258" y="f236"/>
                </a:cubicBezTo>
                <a:cubicBezTo>
                  <a:pt x="f259" y="f236"/>
                  <a:pt x="f260" y="f236"/>
                  <a:pt x="f247" y="f236"/>
                </a:cubicBezTo>
                <a:close/>
                <a:moveTo>
                  <a:pt x="f261" y="f236"/>
                </a:moveTo>
                <a:cubicBezTo>
                  <a:pt x="f261" y="f236"/>
                  <a:pt x="f261" y="f236"/>
                  <a:pt x="f261" y="f236"/>
                </a:cubicBezTo>
                <a:cubicBezTo>
                  <a:pt x="f262" y="f236"/>
                  <a:pt x="f263" y="f236"/>
                  <a:pt x="f264" y="f236"/>
                </a:cubicBezTo>
                <a:cubicBezTo>
                  <a:pt x="f209" y="f236"/>
                  <a:pt x="f209" y="f265"/>
                  <a:pt x="f266" y="f25"/>
                </a:cubicBezTo>
                <a:cubicBezTo>
                  <a:pt x="f266" y="f252"/>
                  <a:pt x="f209" y="f242"/>
                  <a:pt x="f264" y="f242"/>
                </a:cubicBezTo>
                <a:cubicBezTo>
                  <a:pt x="f267" y="f242"/>
                  <a:pt x="f268" y="f242"/>
                  <a:pt x="f164" y="f242"/>
                </a:cubicBezTo>
                <a:cubicBezTo>
                  <a:pt x="f269" y="f242"/>
                  <a:pt x="f270" y="f271"/>
                  <a:pt x="f270" y="f25"/>
                </a:cubicBezTo>
                <a:cubicBezTo>
                  <a:pt x="f270" y="f240"/>
                  <a:pt x="f269" y="f236"/>
                  <a:pt x="f164" y="f236"/>
                </a:cubicBezTo>
                <a:cubicBezTo>
                  <a:pt x="f169" y="f16"/>
                  <a:pt x="f272" y="f236"/>
                  <a:pt x="f261" y="f236"/>
                </a:cubicBezTo>
                <a:close/>
                <a:moveTo>
                  <a:pt x="f273" y="f236"/>
                </a:moveTo>
                <a:cubicBezTo>
                  <a:pt x="f274" y="f236"/>
                  <a:pt x="f89" y="f236"/>
                  <a:pt x="f83" y="f236"/>
                </a:cubicBezTo>
                <a:cubicBezTo>
                  <a:pt x="f275" y="f236"/>
                  <a:pt x="f276" y="f277"/>
                  <a:pt x="f276" y="f25"/>
                </a:cubicBezTo>
                <a:cubicBezTo>
                  <a:pt x="f276" y="f278"/>
                  <a:pt x="f275" y="f242"/>
                  <a:pt x="f83" y="f242"/>
                </a:cubicBezTo>
                <a:cubicBezTo>
                  <a:pt x="f279" y="f242"/>
                  <a:pt x="f280" y="f242"/>
                  <a:pt x="f185" y="f12"/>
                </a:cubicBezTo>
                <a:cubicBezTo>
                  <a:pt x="f281" y="f12"/>
                  <a:pt x="f179" y="f278"/>
                  <a:pt x="f179" y="f282"/>
                </a:cubicBezTo>
                <a:cubicBezTo>
                  <a:pt x="f283" y="f265"/>
                  <a:pt x="f179" y="f23"/>
                  <a:pt x="f284" y="f236"/>
                </a:cubicBezTo>
                <a:cubicBezTo>
                  <a:pt x="f285" y="f16"/>
                  <a:pt x="f286" y="f236"/>
                  <a:pt x="f273" y="f236"/>
                </a:cubicBezTo>
                <a:close/>
                <a:moveTo>
                  <a:pt x="f287" y="f242"/>
                </a:moveTo>
                <a:cubicBezTo>
                  <a:pt x="f288" y="f242"/>
                  <a:pt x="f148" y="f242"/>
                  <a:pt x="f289" y="f242"/>
                </a:cubicBezTo>
                <a:cubicBezTo>
                  <a:pt x="f290" y="f242"/>
                  <a:pt x="f291" y="f292"/>
                  <a:pt x="f291" y="f25"/>
                </a:cubicBezTo>
                <a:cubicBezTo>
                  <a:pt x="f291" y="f46"/>
                  <a:pt x="f290" y="f236"/>
                  <a:pt x="f289" y="f236"/>
                </a:cubicBezTo>
                <a:cubicBezTo>
                  <a:pt x="f293" y="f16"/>
                  <a:pt x="f294" y="f16"/>
                  <a:pt x="f295" y="f236"/>
                </a:cubicBezTo>
                <a:cubicBezTo>
                  <a:pt x="f296" y="f236"/>
                  <a:pt x="f297" y="f240"/>
                  <a:pt x="f297" y="f25"/>
                </a:cubicBezTo>
                <a:cubicBezTo>
                  <a:pt x="f297" y="f12"/>
                  <a:pt x="f296" y="f242"/>
                  <a:pt x="f34" y="f242"/>
                </a:cubicBezTo>
                <a:cubicBezTo>
                  <a:pt x="f298" y="f242"/>
                  <a:pt x="f146" y="f242"/>
                  <a:pt x="f287" y="f242"/>
                </a:cubicBezTo>
                <a:close/>
                <a:moveTo>
                  <a:pt x="f299" y="f236"/>
                </a:moveTo>
                <a:cubicBezTo>
                  <a:pt x="f300" y="f236"/>
                  <a:pt x="f114" y="f16"/>
                  <a:pt x="f301" y="f236"/>
                </a:cubicBezTo>
                <a:cubicBezTo>
                  <a:pt x="f143" y="f236"/>
                  <a:pt x="f302" y="f46"/>
                  <a:pt x="f302" y="f303"/>
                </a:cubicBezTo>
                <a:cubicBezTo>
                  <a:pt x="f302" y="f278"/>
                  <a:pt x="f304" y="f242"/>
                  <a:pt x="f305" y="f242"/>
                </a:cubicBezTo>
                <a:cubicBezTo>
                  <a:pt x="f306" y="f242"/>
                  <a:pt x="f307" y="f242"/>
                  <a:pt x="f308" y="f242"/>
                </a:cubicBezTo>
                <a:cubicBezTo>
                  <a:pt x="f123" y="f242"/>
                  <a:pt x="f125" y="f292"/>
                  <a:pt x="f125" y="f309"/>
                </a:cubicBezTo>
                <a:cubicBezTo>
                  <a:pt x="f126" y="f46"/>
                  <a:pt x="f127" y="f23"/>
                  <a:pt x="f310" y="f236"/>
                </a:cubicBezTo>
                <a:cubicBezTo>
                  <a:pt x="f311" y="f16"/>
                  <a:pt x="f312" y="f236"/>
                  <a:pt x="f299" y="f236"/>
                </a:cubicBezTo>
                <a:close/>
                <a:moveTo>
                  <a:pt x="f313" y="f242"/>
                </a:moveTo>
                <a:cubicBezTo>
                  <a:pt x="f314" y="f242"/>
                  <a:pt x="f315" y="f242"/>
                  <a:pt x="f316" y="f242"/>
                </a:cubicBezTo>
                <a:cubicBezTo>
                  <a:pt x="f317" y="f242"/>
                  <a:pt x="f317" y="f278"/>
                  <a:pt x="f317" y="f303"/>
                </a:cubicBezTo>
                <a:cubicBezTo>
                  <a:pt x="f317" y="f277"/>
                  <a:pt x="f318" y="f236"/>
                  <a:pt x="f316" y="f236"/>
                </a:cubicBezTo>
                <a:cubicBezTo>
                  <a:pt x="f319" y="f16"/>
                  <a:pt x="f197" y="f236"/>
                  <a:pt x="f320" y="f236"/>
                </a:cubicBezTo>
                <a:cubicBezTo>
                  <a:pt x="f202" y="f236"/>
                  <a:pt x="f321" y="f16"/>
                  <a:pt x="f321" y="f25"/>
                </a:cubicBezTo>
                <a:cubicBezTo>
                  <a:pt x="f321" y="f271"/>
                  <a:pt x="f322" y="f242"/>
                  <a:pt x="f198" y="f242"/>
                </a:cubicBezTo>
                <a:cubicBezTo>
                  <a:pt x="f323" y="f242"/>
                  <a:pt x="f324" y="f242"/>
                  <a:pt x="f313" y="f242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6" name="Freeform 35">
            <a:extLst>
              <a:ext uri="{FF2B5EF4-FFF2-40B4-BE49-F238E27FC236}">
                <a16:creationId xmlns:a16="http://schemas.microsoft.com/office/drawing/2014/main" id="{B39BFC03-447D-661D-9B1B-1C2C8852B768}"/>
              </a:ext>
            </a:extLst>
          </p:cNvPr>
          <p:cNvSpPr/>
          <p:nvPr/>
        </p:nvSpPr>
        <p:spPr>
          <a:xfrm>
            <a:off x="6639238" y="912827"/>
            <a:ext cx="2211384" cy="6762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9"/>
              <a:gd name="f7" fmla="val 249"/>
              <a:gd name="f8" fmla="val 244"/>
              <a:gd name="f9" fmla="val 806"/>
              <a:gd name="f10" fmla="val 800"/>
              <a:gd name="f11" fmla="val 248"/>
              <a:gd name="f12" fmla="val 794"/>
              <a:gd name="f13" fmla="val 239"/>
              <a:gd name="f14" fmla="val 775"/>
              <a:gd name="f15" fmla="val 213"/>
              <a:gd name="f16" fmla="val 756"/>
              <a:gd name="f17" fmla="val 188"/>
              <a:gd name="f18" fmla="val 737"/>
              <a:gd name="f19" fmla="val 163"/>
              <a:gd name="f20" fmla="val 734"/>
              <a:gd name="f21" fmla="val 157"/>
              <a:gd name="f22" fmla="val 729"/>
              <a:gd name="f23" fmla="val 155"/>
              <a:gd name="f24" fmla="val 723"/>
              <a:gd name="f25" fmla="val 702"/>
              <a:gd name="f26" fmla="val 681"/>
              <a:gd name="f27" fmla="val 156"/>
              <a:gd name="f28" fmla="val 660"/>
              <a:gd name="f29" fmla="val 656"/>
              <a:gd name="f30" fmla="val 650"/>
              <a:gd name="f31" fmla="val 152"/>
              <a:gd name="f32" fmla="val 648"/>
              <a:gd name="f33" fmla="val 148"/>
              <a:gd name="f34" fmla="val 639"/>
              <a:gd name="f35" fmla="val 138"/>
              <a:gd name="f36" fmla="val 631"/>
              <a:gd name="f37" fmla="val 127"/>
              <a:gd name="f38" fmla="val 624"/>
              <a:gd name="f39" fmla="val 115"/>
              <a:gd name="f40" fmla="val 620"/>
              <a:gd name="f41" fmla="val 109"/>
              <a:gd name="f42" fmla="val 614"/>
              <a:gd name="f43" fmla="val 107"/>
              <a:gd name="f44" fmla="val 607"/>
              <a:gd name="f45" fmla="val 577"/>
              <a:gd name="f46" fmla="val 547"/>
              <a:gd name="f47" fmla="val 516"/>
              <a:gd name="f48" fmla="val 108"/>
              <a:gd name="f49" fmla="val 513"/>
              <a:gd name="f50" fmla="val 509"/>
              <a:gd name="f51" fmla="val 506"/>
              <a:gd name="f52" fmla="val 110"/>
              <a:gd name="f53" fmla="val 507"/>
              <a:gd name="f54" fmla="val 114"/>
              <a:gd name="f55" fmla="val 508"/>
              <a:gd name="f56" fmla="val 118"/>
              <a:gd name="f57" fmla="val 122"/>
              <a:gd name="f58" fmla="val 510"/>
              <a:gd name="f59" fmla="val 124"/>
              <a:gd name="f60" fmla="val 512"/>
              <a:gd name="f61" fmla="val 126"/>
              <a:gd name="f62" fmla="val 514"/>
              <a:gd name="f63" fmla="val 130"/>
              <a:gd name="f64" fmla="val 343"/>
              <a:gd name="f65" fmla="val 173"/>
              <a:gd name="f66" fmla="val 11"/>
              <a:gd name="f67" fmla="val 116"/>
              <a:gd name="f68" fmla="val 21"/>
              <a:gd name="f69" fmla="val 104"/>
              <a:gd name="f70" fmla="val 32"/>
              <a:gd name="f71" fmla="val 93"/>
              <a:gd name="f72" fmla="val 36"/>
              <a:gd name="f73" fmla="val 89"/>
              <a:gd name="f74" fmla="val 46"/>
              <a:gd name="f75" fmla="val 53"/>
              <a:gd name="f76" fmla="val 64"/>
              <a:gd name="f77" fmla="val 88"/>
              <a:gd name="f78" fmla="val 75"/>
              <a:gd name="f79" fmla="val 91"/>
              <a:gd name="f80" fmla="val 76"/>
              <a:gd name="f81" fmla="val 73"/>
              <a:gd name="f82" fmla="val 77"/>
              <a:gd name="f83" fmla="val 74"/>
              <a:gd name="f84" fmla="val 78"/>
              <a:gd name="f85" fmla="val 79"/>
              <a:gd name="f86" fmla="val 83"/>
              <a:gd name="f87" fmla="val 94"/>
              <a:gd name="f88" fmla="val 111"/>
              <a:gd name="f89" fmla="val 134"/>
              <a:gd name="f90" fmla="val 84"/>
              <a:gd name="f91" fmla="val 136"/>
              <a:gd name="f92" fmla="val 81"/>
              <a:gd name="f93" fmla="val 141"/>
              <a:gd name="f94" fmla="val 146"/>
              <a:gd name="f95" fmla="val 71"/>
              <a:gd name="f96" fmla="val 154"/>
              <a:gd name="f97" fmla="val 211"/>
              <a:gd name="f98" fmla="val 268"/>
              <a:gd name="f99" fmla="val 326"/>
              <a:gd name="f100" fmla="val 72"/>
              <a:gd name="f101" fmla="val 331"/>
              <a:gd name="f102" fmla="val 339"/>
              <a:gd name="f103" fmla="val 342"/>
              <a:gd name="f104" fmla="val 347"/>
              <a:gd name="f105" fmla="val 87"/>
              <a:gd name="f106" fmla="val 351"/>
              <a:gd name="f107" fmla="val 358"/>
              <a:gd name="f108" fmla="val 366"/>
              <a:gd name="f109" fmla="val 374"/>
              <a:gd name="f110" fmla="val 383"/>
              <a:gd name="f111" fmla="val 382"/>
              <a:gd name="f112" fmla="val 381"/>
              <a:gd name="f113" fmla="val 379"/>
              <a:gd name="f114" fmla="val 384"/>
              <a:gd name="f115" fmla="val 387"/>
              <a:gd name="f116" fmla="val 388"/>
              <a:gd name="f117" fmla="val 397"/>
              <a:gd name="f118" fmla="val 406"/>
              <a:gd name="f119" fmla="val 412"/>
              <a:gd name="f120" fmla="val 86"/>
              <a:gd name="f121" fmla="val 416"/>
              <a:gd name="f122" fmla="val 429"/>
              <a:gd name="f123" fmla="val 55"/>
              <a:gd name="f124" fmla="val 443"/>
              <a:gd name="f125" fmla="val 458"/>
              <a:gd name="f126" fmla="val 461"/>
              <a:gd name="f127" fmla="val 5"/>
              <a:gd name="f128" fmla="val 470"/>
              <a:gd name="f129" fmla="val 476"/>
              <a:gd name="f130" fmla="val 524"/>
              <a:gd name="f131" fmla="val 571"/>
              <a:gd name="f132" fmla="val 619"/>
              <a:gd name="f133" fmla="val 630"/>
              <a:gd name="f134" fmla="val 634"/>
              <a:gd name="f135" fmla="val 635"/>
              <a:gd name="f136" fmla="val 16"/>
              <a:gd name="f137" fmla="val 37"/>
              <a:gd name="f138" fmla="val 58"/>
              <a:gd name="f139" fmla="val 85"/>
              <a:gd name="f140" fmla="val 636"/>
              <a:gd name="f141" fmla="val 90"/>
              <a:gd name="f142" fmla="val 644"/>
              <a:gd name="f143" fmla="val 668"/>
              <a:gd name="f144" fmla="val 98"/>
              <a:gd name="f145" fmla="val 675"/>
              <a:gd name="f146" fmla="val 684"/>
              <a:gd name="f147" fmla="val 694"/>
              <a:gd name="f148" fmla="val 128"/>
              <a:gd name="f149" fmla="val 709"/>
              <a:gd name="f150" fmla="val 125"/>
              <a:gd name="f151" fmla="val 725"/>
              <a:gd name="f152" fmla="val 743"/>
              <a:gd name="f153" fmla="val 142"/>
              <a:gd name="f154" fmla="val 765"/>
              <a:gd name="f155" fmla="val 174"/>
              <a:gd name="f156" fmla="val 789"/>
              <a:gd name="f157" fmla="val 204"/>
              <a:gd name="f158" fmla="val 813"/>
              <a:gd name="f159" fmla="val 236"/>
              <a:gd name="f160" fmla="val 815"/>
              <a:gd name="f161" fmla="val 238"/>
              <a:gd name="f162" fmla="val 817"/>
              <a:gd name="f163" fmla="val 241"/>
              <a:gd name="f164" fmla="+- 0 0 -90"/>
              <a:gd name="f165" fmla="*/ f3 1 819"/>
              <a:gd name="f166" fmla="*/ f4 1 249"/>
              <a:gd name="f167" fmla="val f5"/>
              <a:gd name="f168" fmla="val f6"/>
              <a:gd name="f169" fmla="val f7"/>
              <a:gd name="f170" fmla="*/ f164 f0 1"/>
              <a:gd name="f171" fmla="+- f169 0 f167"/>
              <a:gd name="f172" fmla="+- f168 0 f167"/>
              <a:gd name="f173" fmla="*/ f170 1 f2"/>
              <a:gd name="f174" fmla="*/ f172 1 819"/>
              <a:gd name="f175" fmla="*/ f171 1 249"/>
              <a:gd name="f176" fmla="*/ 819 f172 1"/>
              <a:gd name="f177" fmla="*/ 244 f171 1"/>
              <a:gd name="f178" fmla="*/ 794 f172 1"/>
              <a:gd name="f179" fmla="*/ 239 f171 1"/>
              <a:gd name="f180" fmla="*/ 737 f172 1"/>
              <a:gd name="f181" fmla="*/ 163 f171 1"/>
              <a:gd name="f182" fmla="*/ 723 f172 1"/>
              <a:gd name="f183" fmla="*/ 155 f171 1"/>
              <a:gd name="f184" fmla="*/ 660 f172 1"/>
              <a:gd name="f185" fmla="*/ 648 f172 1"/>
              <a:gd name="f186" fmla="*/ 148 f171 1"/>
              <a:gd name="f187" fmla="*/ 624 f172 1"/>
              <a:gd name="f188" fmla="*/ 115 f171 1"/>
              <a:gd name="f189" fmla="*/ 607 f172 1"/>
              <a:gd name="f190" fmla="*/ 107 f171 1"/>
              <a:gd name="f191" fmla="*/ 516 f172 1"/>
              <a:gd name="f192" fmla="*/ 108 f171 1"/>
              <a:gd name="f193" fmla="*/ 506 f172 1"/>
              <a:gd name="f194" fmla="*/ 110 f171 1"/>
              <a:gd name="f195" fmla="*/ 509 f172 1"/>
              <a:gd name="f196" fmla="*/ 122 f171 1"/>
              <a:gd name="f197" fmla="*/ 514 f172 1"/>
              <a:gd name="f198" fmla="*/ 130 f171 1"/>
              <a:gd name="f199" fmla="*/ 0 f172 1"/>
              <a:gd name="f200" fmla="*/ 32 f172 1"/>
              <a:gd name="f201" fmla="*/ 93 f171 1"/>
              <a:gd name="f202" fmla="*/ 53 f172 1"/>
              <a:gd name="f203" fmla="*/ 89 f171 1"/>
              <a:gd name="f204" fmla="*/ 76 f172 1"/>
              <a:gd name="f205" fmla="*/ 73 f171 1"/>
              <a:gd name="f206" fmla="*/ 79 f172 1"/>
              <a:gd name="f207" fmla="*/ 75 f171 1"/>
              <a:gd name="f208" fmla="*/ 77 f172 1"/>
              <a:gd name="f209" fmla="*/ 88 f171 1"/>
              <a:gd name="f210" fmla="*/ 127 f172 1"/>
              <a:gd name="f211" fmla="*/ 136 f172 1"/>
              <a:gd name="f212" fmla="*/ 81 f171 1"/>
              <a:gd name="f213" fmla="*/ 154 f172 1"/>
              <a:gd name="f214" fmla="*/ 71 f171 1"/>
              <a:gd name="f215" fmla="*/ 326 f172 1"/>
              <a:gd name="f216" fmla="*/ 72 f171 1"/>
              <a:gd name="f217" fmla="*/ 342 f172 1"/>
              <a:gd name="f218" fmla="*/ 358 f172 1"/>
              <a:gd name="f219" fmla="*/ 383 f172 1"/>
              <a:gd name="f220" fmla="*/ 379 f172 1"/>
              <a:gd name="f221" fmla="*/ 384 f172 1"/>
              <a:gd name="f222" fmla="*/ 78 f171 1"/>
              <a:gd name="f223" fmla="*/ 397 f172 1"/>
              <a:gd name="f224" fmla="*/ 416 f172 1"/>
              <a:gd name="f225" fmla="*/ 458 f172 1"/>
              <a:gd name="f226" fmla="*/ 11 f171 1"/>
              <a:gd name="f227" fmla="*/ 476 f172 1"/>
              <a:gd name="f228" fmla="*/ 0 f171 1"/>
              <a:gd name="f229" fmla="*/ 619 f172 1"/>
              <a:gd name="f230" fmla="*/ 635 f172 1"/>
              <a:gd name="f231" fmla="*/ 16 f171 1"/>
              <a:gd name="f232" fmla="*/ 644 f172 1"/>
              <a:gd name="f233" fmla="*/ 675 f172 1"/>
              <a:gd name="f234" fmla="*/ 109 f171 1"/>
              <a:gd name="f235" fmla="*/ 709 f172 1"/>
              <a:gd name="f236" fmla="*/ 125 f171 1"/>
              <a:gd name="f237" fmla="*/ 743 f172 1"/>
              <a:gd name="f238" fmla="*/ 142 f171 1"/>
              <a:gd name="f239" fmla="*/ 813 f172 1"/>
              <a:gd name="f240" fmla="*/ 236 f171 1"/>
              <a:gd name="f241" fmla="+- f173 0 f1"/>
              <a:gd name="f242" fmla="*/ f176 1 819"/>
              <a:gd name="f243" fmla="*/ f177 1 249"/>
              <a:gd name="f244" fmla="*/ f178 1 819"/>
              <a:gd name="f245" fmla="*/ f179 1 249"/>
              <a:gd name="f246" fmla="*/ f180 1 819"/>
              <a:gd name="f247" fmla="*/ f181 1 249"/>
              <a:gd name="f248" fmla="*/ f182 1 819"/>
              <a:gd name="f249" fmla="*/ f183 1 249"/>
              <a:gd name="f250" fmla="*/ f184 1 819"/>
              <a:gd name="f251" fmla="*/ f185 1 819"/>
              <a:gd name="f252" fmla="*/ f186 1 249"/>
              <a:gd name="f253" fmla="*/ f187 1 819"/>
              <a:gd name="f254" fmla="*/ f188 1 249"/>
              <a:gd name="f255" fmla="*/ f189 1 819"/>
              <a:gd name="f256" fmla="*/ f190 1 249"/>
              <a:gd name="f257" fmla="*/ f191 1 819"/>
              <a:gd name="f258" fmla="*/ f192 1 249"/>
              <a:gd name="f259" fmla="*/ f193 1 819"/>
              <a:gd name="f260" fmla="*/ f194 1 249"/>
              <a:gd name="f261" fmla="*/ f195 1 819"/>
              <a:gd name="f262" fmla="*/ f196 1 249"/>
              <a:gd name="f263" fmla="*/ f197 1 819"/>
              <a:gd name="f264" fmla="*/ f198 1 249"/>
              <a:gd name="f265" fmla="*/ f199 1 819"/>
              <a:gd name="f266" fmla="*/ f200 1 819"/>
              <a:gd name="f267" fmla="*/ f201 1 249"/>
              <a:gd name="f268" fmla="*/ f202 1 819"/>
              <a:gd name="f269" fmla="*/ f203 1 249"/>
              <a:gd name="f270" fmla="*/ f204 1 819"/>
              <a:gd name="f271" fmla="*/ f205 1 249"/>
              <a:gd name="f272" fmla="*/ f206 1 819"/>
              <a:gd name="f273" fmla="*/ f207 1 249"/>
              <a:gd name="f274" fmla="*/ f208 1 819"/>
              <a:gd name="f275" fmla="*/ f209 1 249"/>
              <a:gd name="f276" fmla="*/ f210 1 819"/>
              <a:gd name="f277" fmla="*/ f211 1 819"/>
              <a:gd name="f278" fmla="*/ f212 1 249"/>
              <a:gd name="f279" fmla="*/ f213 1 819"/>
              <a:gd name="f280" fmla="*/ f214 1 249"/>
              <a:gd name="f281" fmla="*/ f215 1 819"/>
              <a:gd name="f282" fmla="*/ f216 1 249"/>
              <a:gd name="f283" fmla="*/ f217 1 819"/>
              <a:gd name="f284" fmla="*/ f218 1 819"/>
              <a:gd name="f285" fmla="*/ f219 1 819"/>
              <a:gd name="f286" fmla="*/ f220 1 819"/>
              <a:gd name="f287" fmla="*/ f221 1 819"/>
              <a:gd name="f288" fmla="*/ f222 1 249"/>
              <a:gd name="f289" fmla="*/ f223 1 819"/>
              <a:gd name="f290" fmla="*/ f224 1 819"/>
              <a:gd name="f291" fmla="*/ f225 1 819"/>
              <a:gd name="f292" fmla="*/ f226 1 249"/>
              <a:gd name="f293" fmla="*/ f227 1 819"/>
              <a:gd name="f294" fmla="*/ f228 1 249"/>
              <a:gd name="f295" fmla="*/ f229 1 819"/>
              <a:gd name="f296" fmla="*/ f230 1 819"/>
              <a:gd name="f297" fmla="*/ f231 1 249"/>
              <a:gd name="f298" fmla="*/ f232 1 819"/>
              <a:gd name="f299" fmla="*/ f233 1 819"/>
              <a:gd name="f300" fmla="*/ f234 1 249"/>
              <a:gd name="f301" fmla="*/ f235 1 819"/>
              <a:gd name="f302" fmla="*/ f236 1 249"/>
              <a:gd name="f303" fmla="*/ f237 1 819"/>
              <a:gd name="f304" fmla="*/ f238 1 249"/>
              <a:gd name="f305" fmla="*/ f239 1 819"/>
              <a:gd name="f306" fmla="*/ f240 1 249"/>
              <a:gd name="f307" fmla="*/ 0 1 f174"/>
              <a:gd name="f308" fmla="*/ f168 1 f174"/>
              <a:gd name="f309" fmla="*/ 0 1 f175"/>
              <a:gd name="f310" fmla="*/ f169 1 f175"/>
              <a:gd name="f311" fmla="*/ f242 1 f174"/>
              <a:gd name="f312" fmla="*/ f243 1 f175"/>
              <a:gd name="f313" fmla="*/ f244 1 f174"/>
              <a:gd name="f314" fmla="*/ f245 1 f175"/>
              <a:gd name="f315" fmla="*/ f246 1 f174"/>
              <a:gd name="f316" fmla="*/ f247 1 f175"/>
              <a:gd name="f317" fmla="*/ f248 1 f174"/>
              <a:gd name="f318" fmla="*/ f249 1 f175"/>
              <a:gd name="f319" fmla="*/ f250 1 f174"/>
              <a:gd name="f320" fmla="*/ f251 1 f174"/>
              <a:gd name="f321" fmla="*/ f252 1 f175"/>
              <a:gd name="f322" fmla="*/ f253 1 f174"/>
              <a:gd name="f323" fmla="*/ f254 1 f175"/>
              <a:gd name="f324" fmla="*/ f255 1 f174"/>
              <a:gd name="f325" fmla="*/ f256 1 f175"/>
              <a:gd name="f326" fmla="*/ f257 1 f174"/>
              <a:gd name="f327" fmla="*/ f258 1 f175"/>
              <a:gd name="f328" fmla="*/ f259 1 f174"/>
              <a:gd name="f329" fmla="*/ f260 1 f175"/>
              <a:gd name="f330" fmla="*/ f261 1 f174"/>
              <a:gd name="f331" fmla="*/ f262 1 f175"/>
              <a:gd name="f332" fmla="*/ f263 1 f174"/>
              <a:gd name="f333" fmla="*/ f264 1 f175"/>
              <a:gd name="f334" fmla="*/ f265 1 f174"/>
              <a:gd name="f335" fmla="*/ f266 1 f174"/>
              <a:gd name="f336" fmla="*/ f267 1 f175"/>
              <a:gd name="f337" fmla="*/ f268 1 f174"/>
              <a:gd name="f338" fmla="*/ f269 1 f175"/>
              <a:gd name="f339" fmla="*/ f270 1 f174"/>
              <a:gd name="f340" fmla="*/ f271 1 f175"/>
              <a:gd name="f341" fmla="*/ f272 1 f174"/>
              <a:gd name="f342" fmla="*/ f273 1 f175"/>
              <a:gd name="f343" fmla="*/ f274 1 f174"/>
              <a:gd name="f344" fmla="*/ f275 1 f175"/>
              <a:gd name="f345" fmla="*/ f276 1 f174"/>
              <a:gd name="f346" fmla="*/ f277 1 f174"/>
              <a:gd name="f347" fmla="*/ f278 1 f175"/>
              <a:gd name="f348" fmla="*/ f279 1 f174"/>
              <a:gd name="f349" fmla="*/ f280 1 f175"/>
              <a:gd name="f350" fmla="*/ f281 1 f174"/>
              <a:gd name="f351" fmla="*/ f282 1 f175"/>
              <a:gd name="f352" fmla="*/ f283 1 f174"/>
              <a:gd name="f353" fmla="*/ f284 1 f174"/>
              <a:gd name="f354" fmla="*/ f285 1 f174"/>
              <a:gd name="f355" fmla="*/ f286 1 f174"/>
              <a:gd name="f356" fmla="*/ f287 1 f174"/>
              <a:gd name="f357" fmla="*/ f288 1 f175"/>
              <a:gd name="f358" fmla="*/ f289 1 f174"/>
              <a:gd name="f359" fmla="*/ f290 1 f174"/>
              <a:gd name="f360" fmla="*/ f291 1 f174"/>
              <a:gd name="f361" fmla="*/ f292 1 f175"/>
              <a:gd name="f362" fmla="*/ f293 1 f174"/>
              <a:gd name="f363" fmla="*/ f294 1 f175"/>
              <a:gd name="f364" fmla="*/ f295 1 f174"/>
              <a:gd name="f365" fmla="*/ f296 1 f174"/>
              <a:gd name="f366" fmla="*/ f297 1 f175"/>
              <a:gd name="f367" fmla="*/ f298 1 f174"/>
              <a:gd name="f368" fmla="*/ f299 1 f174"/>
              <a:gd name="f369" fmla="*/ f300 1 f175"/>
              <a:gd name="f370" fmla="*/ f301 1 f174"/>
              <a:gd name="f371" fmla="*/ f302 1 f175"/>
              <a:gd name="f372" fmla="*/ f303 1 f174"/>
              <a:gd name="f373" fmla="*/ f304 1 f175"/>
              <a:gd name="f374" fmla="*/ f305 1 f174"/>
              <a:gd name="f375" fmla="*/ f306 1 f175"/>
              <a:gd name="f376" fmla="*/ f307 f165 1"/>
              <a:gd name="f377" fmla="*/ f308 f165 1"/>
              <a:gd name="f378" fmla="*/ f310 f166 1"/>
              <a:gd name="f379" fmla="*/ f309 f166 1"/>
              <a:gd name="f380" fmla="*/ f311 f165 1"/>
              <a:gd name="f381" fmla="*/ f312 f166 1"/>
              <a:gd name="f382" fmla="*/ f313 f165 1"/>
              <a:gd name="f383" fmla="*/ f314 f166 1"/>
              <a:gd name="f384" fmla="*/ f315 f165 1"/>
              <a:gd name="f385" fmla="*/ f316 f166 1"/>
              <a:gd name="f386" fmla="*/ f317 f165 1"/>
              <a:gd name="f387" fmla="*/ f318 f166 1"/>
              <a:gd name="f388" fmla="*/ f319 f165 1"/>
              <a:gd name="f389" fmla="*/ f320 f165 1"/>
              <a:gd name="f390" fmla="*/ f321 f166 1"/>
              <a:gd name="f391" fmla="*/ f322 f165 1"/>
              <a:gd name="f392" fmla="*/ f323 f166 1"/>
              <a:gd name="f393" fmla="*/ f324 f165 1"/>
              <a:gd name="f394" fmla="*/ f325 f166 1"/>
              <a:gd name="f395" fmla="*/ f326 f165 1"/>
              <a:gd name="f396" fmla="*/ f327 f166 1"/>
              <a:gd name="f397" fmla="*/ f328 f165 1"/>
              <a:gd name="f398" fmla="*/ f329 f166 1"/>
              <a:gd name="f399" fmla="*/ f330 f165 1"/>
              <a:gd name="f400" fmla="*/ f331 f166 1"/>
              <a:gd name="f401" fmla="*/ f332 f165 1"/>
              <a:gd name="f402" fmla="*/ f333 f166 1"/>
              <a:gd name="f403" fmla="*/ f334 f165 1"/>
              <a:gd name="f404" fmla="*/ f335 f165 1"/>
              <a:gd name="f405" fmla="*/ f336 f166 1"/>
              <a:gd name="f406" fmla="*/ f337 f165 1"/>
              <a:gd name="f407" fmla="*/ f338 f166 1"/>
              <a:gd name="f408" fmla="*/ f339 f165 1"/>
              <a:gd name="f409" fmla="*/ f340 f166 1"/>
              <a:gd name="f410" fmla="*/ f341 f165 1"/>
              <a:gd name="f411" fmla="*/ f342 f166 1"/>
              <a:gd name="f412" fmla="*/ f343 f165 1"/>
              <a:gd name="f413" fmla="*/ f344 f166 1"/>
              <a:gd name="f414" fmla="*/ f345 f165 1"/>
              <a:gd name="f415" fmla="*/ f346 f165 1"/>
              <a:gd name="f416" fmla="*/ f347 f166 1"/>
              <a:gd name="f417" fmla="*/ f348 f165 1"/>
              <a:gd name="f418" fmla="*/ f349 f166 1"/>
              <a:gd name="f419" fmla="*/ f350 f165 1"/>
              <a:gd name="f420" fmla="*/ f351 f166 1"/>
              <a:gd name="f421" fmla="*/ f352 f165 1"/>
              <a:gd name="f422" fmla="*/ f353 f165 1"/>
              <a:gd name="f423" fmla="*/ f354 f165 1"/>
              <a:gd name="f424" fmla="*/ f355 f165 1"/>
              <a:gd name="f425" fmla="*/ f356 f165 1"/>
              <a:gd name="f426" fmla="*/ f357 f166 1"/>
              <a:gd name="f427" fmla="*/ f358 f165 1"/>
              <a:gd name="f428" fmla="*/ f359 f165 1"/>
              <a:gd name="f429" fmla="*/ f360 f165 1"/>
              <a:gd name="f430" fmla="*/ f361 f166 1"/>
              <a:gd name="f431" fmla="*/ f362 f165 1"/>
              <a:gd name="f432" fmla="*/ f363 f166 1"/>
              <a:gd name="f433" fmla="*/ f364 f165 1"/>
              <a:gd name="f434" fmla="*/ f365 f165 1"/>
              <a:gd name="f435" fmla="*/ f366 f166 1"/>
              <a:gd name="f436" fmla="*/ f367 f165 1"/>
              <a:gd name="f437" fmla="*/ f368 f165 1"/>
              <a:gd name="f438" fmla="*/ f369 f166 1"/>
              <a:gd name="f439" fmla="*/ f370 f165 1"/>
              <a:gd name="f440" fmla="*/ f371 f166 1"/>
              <a:gd name="f441" fmla="*/ f372 f165 1"/>
              <a:gd name="f442" fmla="*/ f373 f166 1"/>
              <a:gd name="f443" fmla="*/ f374 f165 1"/>
              <a:gd name="f444" fmla="*/ f375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1">
                <a:pos x="f380" y="f381"/>
              </a:cxn>
              <a:cxn ang="f241">
                <a:pos x="f382" y="f383"/>
              </a:cxn>
              <a:cxn ang="f241">
                <a:pos x="f384" y="f385"/>
              </a:cxn>
              <a:cxn ang="f241">
                <a:pos x="f386" y="f387"/>
              </a:cxn>
              <a:cxn ang="f241">
                <a:pos x="f388" y="f387"/>
              </a:cxn>
              <a:cxn ang="f241">
                <a:pos x="f389" y="f390"/>
              </a:cxn>
              <a:cxn ang="f241">
                <a:pos x="f391" y="f392"/>
              </a:cxn>
              <a:cxn ang="f241">
                <a:pos x="f393" y="f394"/>
              </a:cxn>
              <a:cxn ang="f241">
                <a:pos x="f395" y="f396"/>
              </a:cxn>
              <a:cxn ang="f241">
                <a:pos x="f397" y="f398"/>
              </a:cxn>
              <a:cxn ang="f241">
                <a:pos x="f399" y="f400"/>
              </a:cxn>
              <a:cxn ang="f241">
                <a:pos x="f401" y="f402"/>
              </a:cxn>
              <a:cxn ang="f241">
                <a:pos x="f403" y="f402"/>
              </a:cxn>
              <a:cxn ang="f241">
                <a:pos x="f404" y="f405"/>
              </a:cxn>
              <a:cxn ang="f241">
                <a:pos x="f406" y="f407"/>
              </a:cxn>
              <a:cxn ang="f241">
                <a:pos x="f408" y="f409"/>
              </a:cxn>
              <a:cxn ang="f241">
                <a:pos x="f410" y="f411"/>
              </a:cxn>
              <a:cxn ang="f241">
                <a:pos x="f412" y="f413"/>
              </a:cxn>
              <a:cxn ang="f241">
                <a:pos x="f414" y="f413"/>
              </a:cxn>
              <a:cxn ang="f241">
                <a:pos x="f415" y="f416"/>
              </a:cxn>
              <a:cxn ang="f241">
                <a:pos x="f417" y="f418"/>
              </a:cxn>
              <a:cxn ang="f241">
                <a:pos x="f419" y="f420"/>
              </a:cxn>
              <a:cxn ang="f241">
                <a:pos x="f421" y="f416"/>
              </a:cxn>
              <a:cxn ang="f241">
                <a:pos x="f422" y="f407"/>
              </a:cxn>
              <a:cxn ang="f241">
                <a:pos x="f423" y="f407"/>
              </a:cxn>
              <a:cxn ang="f241">
                <a:pos x="f424" y="f420"/>
              </a:cxn>
              <a:cxn ang="f241">
                <a:pos x="f425" y="f426"/>
              </a:cxn>
              <a:cxn ang="f241">
                <a:pos x="f427" y="f407"/>
              </a:cxn>
              <a:cxn ang="f241">
                <a:pos x="f428" y="f426"/>
              </a:cxn>
              <a:cxn ang="f241">
                <a:pos x="f429" y="f430"/>
              </a:cxn>
              <a:cxn ang="f241">
                <a:pos x="f431" y="f432"/>
              </a:cxn>
              <a:cxn ang="f241">
                <a:pos x="f433" y="f432"/>
              </a:cxn>
              <a:cxn ang="f241">
                <a:pos x="f434" y="f435"/>
              </a:cxn>
              <a:cxn ang="f241">
                <a:pos x="f434" y="f426"/>
              </a:cxn>
              <a:cxn ang="f241">
                <a:pos x="f436" y="f407"/>
              </a:cxn>
              <a:cxn ang="f241">
                <a:pos x="f437" y="f438"/>
              </a:cxn>
              <a:cxn ang="f241">
                <a:pos x="f439" y="f440"/>
              </a:cxn>
              <a:cxn ang="f241">
                <a:pos x="f441" y="f442"/>
              </a:cxn>
              <a:cxn ang="f241">
                <a:pos x="f443" y="f444"/>
              </a:cxn>
              <a:cxn ang="f241">
                <a:pos x="f380" y="f381"/>
              </a:cxn>
            </a:cxnLst>
            <a:rect l="f376" t="f379" r="f377" b="f378"/>
            <a:pathLst>
              <a:path w="819" h="249">
                <a:moveTo>
                  <a:pt x="f6" y="f8"/>
                </a:moveTo>
                <a:cubicBezTo>
                  <a:pt x="f9" y="f7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3"/>
                </a:cubicBezTo>
                <a:cubicBezTo>
                  <a:pt x="f29" y="f23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3"/>
                </a:cubicBezTo>
                <a:cubicBezTo>
                  <a:pt x="f45" y="f43"/>
                  <a:pt x="f46" y="f43"/>
                  <a:pt x="f47" y="f48"/>
                </a:cubicBezTo>
                <a:cubicBezTo>
                  <a:pt x="f49" y="f48"/>
                  <a:pt x="f50" y="f41"/>
                  <a:pt x="f51" y="f52"/>
                </a:cubicBezTo>
                <a:cubicBezTo>
                  <a:pt x="f53" y="f54"/>
                  <a:pt x="f55" y="f56"/>
                  <a:pt x="f50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3"/>
                  <a:pt x="f65" y="f63"/>
                  <a:pt x="f5" y="f63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3"/>
                  <a:pt x="f75" y="f73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3"/>
                  <a:pt x="f85" y="f78"/>
                </a:cubicBezTo>
                <a:cubicBezTo>
                  <a:pt x="f84" y="f85"/>
                  <a:pt x="f84" y="f86"/>
                  <a:pt x="f82" y="f77"/>
                </a:cubicBezTo>
                <a:cubicBezTo>
                  <a:pt x="f87" y="f77"/>
                  <a:pt x="f88" y="f73"/>
                  <a:pt x="f37" y="f77"/>
                </a:cubicBezTo>
                <a:cubicBezTo>
                  <a:pt x="f63" y="f77"/>
                  <a:pt x="f89" y="f90"/>
                  <a:pt x="f91" y="f92"/>
                </a:cubicBezTo>
                <a:cubicBezTo>
                  <a:pt x="f93" y="f83"/>
                  <a:pt x="f94" y="f95"/>
                  <a:pt x="f96" y="f95"/>
                </a:cubicBezTo>
                <a:cubicBezTo>
                  <a:pt x="f97" y="f95"/>
                  <a:pt x="f98" y="f95"/>
                  <a:pt x="f99" y="f100"/>
                </a:cubicBezTo>
                <a:cubicBezTo>
                  <a:pt x="f101" y="f100"/>
                  <a:pt x="f102" y="f80"/>
                  <a:pt x="f103" y="f92"/>
                </a:cubicBezTo>
                <a:cubicBezTo>
                  <a:pt x="f104" y="f105"/>
                  <a:pt x="f106" y="f73"/>
                  <a:pt x="f107" y="f73"/>
                </a:cubicBezTo>
                <a:cubicBezTo>
                  <a:pt x="f108" y="f77"/>
                  <a:pt x="f109" y="f73"/>
                  <a:pt x="f110" y="f73"/>
                </a:cubicBezTo>
                <a:cubicBezTo>
                  <a:pt x="f111" y="f86"/>
                  <a:pt x="f112" y="f85"/>
                  <a:pt x="f113" y="f100"/>
                </a:cubicBezTo>
                <a:cubicBezTo>
                  <a:pt x="f111" y="f78"/>
                  <a:pt x="f114" y="f80"/>
                  <a:pt x="f114" y="f84"/>
                </a:cubicBezTo>
                <a:cubicBezTo>
                  <a:pt x="f115" y="f90"/>
                  <a:pt x="f116" y="f73"/>
                  <a:pt x="f117" y="f73"/>
                </a:cubicBezTo>
                <a:cubicBezTo>
                  <a:pt x="f118" y="f73"/>
                  <a:pt x="f119" y="f120"/>
                  <a:pt x="f121" y="f84"/>
                </a:cubicBezTo>
                <a:cubicBezTo>
                  <a:pt x="f122" y="f123"/>
                  <a:pt x="f124" y="f70"/>
                  <a:pt x="f125" y="f66"/>
                </a:cubicBezTo>
                <a:cubicBezTo>
                  <a:pt x="f126" y="f127"/>
                  <a:pt x="f128" y="f5"/>
                  <a:pt x="f129" y="f5"/>
                </a:cubicBezTo>
                <a:cubicBezTo>
                  <a:pt x="f130" y="f5"/>
                  <a:pt x="f131" y="f5"/>
                  <a:pt x="f132" y="f5"/>
                </a:cubicBezTo>
                <a:cubicBezTo>
                  <a:pt x="f133" y="f5"/>
                  <a:pt x="f134" y="f127"/>
                  <a:pt x="f135" y="f136"/>
                </a:cubicBezTo>
                <a:cubicBezTo>
                  <a:pt x="f135" y="f137"/>
                  <a:pt x="f135" y="f138"/>
                  <a:pt x="f135" y="f84"/>
                </a:cubicBezTo>
                <a:cubicBezTo>
                  <a:pt x="f134" y="f139"/>
                  <a:pt x="f140" y="f141"/>
                  <a:pt x="f142" y="f73"/>
                </a:cubicBezTo>
                <a:cubicBezTo>
                  <a:pt x="f28" y="f105"/>
                  <a:pt x="f143" y="f144"/>
                  <a:pt x="f145" y="f41"/>
                </a:cubicBezTo>
                <a:cubicBezTo>
                  <a:pt x="f146" y="f57"/>
                  <a:pt x="f147" y="f148"/>
                  <a:pt x="f149" y="f150"/>
                </a:cubicBezTo>
                <a:cubicBezTo>
                  <a:pt x="f151" y="f57"/>
                  <a:pt x="f20" y="f63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6" y="f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CC70D79C-F964-E00B-A2F6-819AEE018D77}"/>
              </a:ext>
            </a:extLst>
          </p:cNvPr>
          <p:cNvSpPr/>
          <p:nvPr/>
        </p:nvSpPr>
        <p:spPr>
          <a:xfrm>
            <a:off x="8077516" y="1252554"/>
            <a:ext cx="414342" cy="2920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"/>
              <a:gd name="f7" fmla="val 108"/>
              <a:gd name="f8" fmla="val 107"/>
              <a:gd name="f9" fmla="val 144"/>
              <a:gd name="f10" fmla="val 137"/>
              <a:gd name="f11" fmla="val 131"/>
              <a:gd name="f12" fmla="val 114"/>
              <a:gd name="f13" fmla="val 97"/>
              <a:gd name="f14" fmla="val 80"/>
              <a:gd name="f15" fmla="val 72"/>
              <a:gd name="f16" fmla="val 67"/>
              <a:gd name="f17" fmla="val 105"/>
              <a:gd name="f18" fmla="val 62"/>
              <a:gd name="f19" fmla="val 98"/>
              <a:gd name="f20" fmla="val 43"/>
              <a:gd name="f21" fmla="val 69"/>
              <a:gd name="f22" fmla="val 24"/>
              <a:gd name="f23" fmla="val 39"/>
              <a:gd name="f24" fmla="val 4"/>
              <a:gd name="f25" fmla="val 10"/>
              <a:gd name="f26" fmla="val 3"/>
              <a:gd name="f27" fmla="val 1"/>
              <a:gd name="f28" fmla="val 9"/>
              <a:gd name="f29" fmla="val 31"/>
              <a:gd name="f30" fmla="val 52"/>
              <a:gd name="f31" fmla="val 73"/>
              <a:gd name="f32" fmla="val 77"/>
              <a:gd name="f33" fmla="val 82"/>
              <a:gd name="f34" fmla="val 83"/>
              <a:gd name="f35" fmla="val 5"/>
              <a:gd name="f36" fmla="val 106"/>
              <a:gd name="f37" fmla="val 36"/>
              <a:gd name="f38" fmla="val 128"/>
              <a:gd name="f39" fmla="val 68"/>
              <a:gd name="f40" fmla="val 150"/>
              <a:gd name="f41" fmla="val 99"/>
              <a:gd name="f42" fmla="val 151"/>
              <a:gd name="f43" fmla="val 101"/>
              <a:gd name="f44" fmla="val 103"/>
              <a:gd name="f45" fmla="val 13"/>
              <a:gd name="f46" fmla="val 8"/>
              <a:gd name="f47" fmla="val 16"/>
              <a:gd name="f48" fmla="val 22"/>
              <a:gd name="f49" fmla="val 20"/>
              <a:gd name="f50" fmla="val 25"/>
              <a:gd name="f51" fmla="val 55"/>
              <a:gd name="f52" fmla="val 71"/>
              <a:gd name="f53" fmla="val 74"/>
              <a:gd name="f54" fmla="val 78"/>
              <a:gd name="f55" fmla="val 21"/>
              <a:gd name="f56" fmla="val 75"/>
              <a:gd name="f57" fmla="val 18"/>
              <a:gd name="f58" fmla="val 70"/>
              <a:gd name="f59" fmla="val 12"/>
              <a:gd name="f60" fmla="val 33"/>
              <a:gd name="f61" fmla="val 81"/>
              <a:gd name="f62" fmla="val 66"/>
              <a:gd name="f63" fmla="val 84"/>
              <a:gd name="f64" fmla="val 88"/>
              <a:gd name="f65" fmla="val 96"/>
              <a:gd name="f66" fmla="val 79"/>
              <a:gd name="f67" fmla="val 95"/>
              <a:gd name="f68" fmla="val 111"/>
              <a:gd name="f69" fmla="val 127"/>
              <a:gd name="f70" fmla="val 129"/>
              <a:gd name="f71" fmla="val 94"/>
              <a:gd name="f72" fmla="val 93"/>
              <a:gd name="f73" fmla="val 132"/>
              <a:gd name="f74" fmla="val 91"/>
              <a:gd name="f75" fmla="val 87"/>
              <a:gd name="f76" fmla="val 125"/>
              <a:gd name="f77" fmla="val 120"/>
              <a:gd name="f78" fmla="val 115"/>
              <a:gd name="f79" fmla="val 30"/>
              <a:gd name="f80" fmla="val 35"/>
              <a:gd name="f81" fmla="val 47"/>
              <a:gd name="f82" fmla="val 49"/>
              <a:gd name="f83" fmla="val 51"/>
              <a:gd name="f84" fmla="val 50"/>
              <a:gd name="f85" fmla="val 85"/>
              <a:gd name="f86" fmla="val 89"/>
              <a:gd name="f87" fmla="val 92"/>
              <a:gd name="f88" fmla="val 46"/>
              <a:gd name="f89" fmla="val 45"/>
              <a:gd name="f90" fmla="val 42"/>
              <a:gd name="f91" fmla="val 90"/>
              <a:gd name="f92" fmla="val 34"/>
              <a:gd name="f93" fmla="val 32"/>
              <a:gd name="f94" fmla="val 54"/>
              <a:gd name="f95" fmla="val 56"/>
              <a:gd name="f96" fmla="val 57"/>
              <a:gd name="f97" fmla="val 59"/>
              <a:gd name="f98" fmla="val 110"/>
              <a:gd name="f99" fmla="val 65"/>
              <a:gd name="f100" fmla="val 60"/>
              <a:gd name="f101" fmla="+- 0 0 -90"/>
              <a:gd name="f102" fmla="*/ f3 1 153"/>
              <a:gd name="f103" fmla="*/ f4 1 108"/>
              <a:gd name="f104" fmla="val f5"/>
              <a:gd name="f105" fmla="val f6"/>
              <a:gd name="f106" fmla="val f7"/>
              <a:gd name="f107" fmla="*/ f101 f0 1"/>
              <a:gd name="f108" fmla="+- f106 0 f104"/>
              <a:gd name="f109" fmla="+- f105 0 f104"/>
              <a:gd name="f110" fmla="*/ f107 1 f2"/>
              <a:gd name="f111" fmla="*/ f109 1 153"/>
              <a:gd name="f112" fmla="*/ f108 1 108"/>
              <a:gd name="f113" fmla="*/ 153 f109 1"/>
              <a:gd name="f114" fmla="*/ 107 f108 1"/>
              <a:gd name="f115" fmla="*/ 131 f109 1"/>
              <a:gd name="f116" fmla="*/ 80 f109 1"/>
              <a:gd name="f117" fmla="*/ 108 f108 1"/>
              <a:gd name="f118" fmla="*/ 62 f109 1"/>
              <a:gd name="f119" fmla="*/ 98 f108 1"/>
              <a:gd name="f120" fmla="*/ 4 f109 1"/>
              <a:gd name="f121" fmla="*/ 10 f108 1"/>
              <a:gd name="f122" fmla="*/ 9 f109 1"/>
              <a:gd name="f123" fmla="*/ 1 f108 1"/>
              <a:gd name="f124" fmla="*/ 73 f109 1"/>
              <a:gd name="f125" fmla="*/ 83 f109 1"/>
              <a:gd name="f126" fmla="*/ 5 f108 1"/>
              <a:gd name="f127" fmla="*/ 150 f109 1"/>
              <a:gd name="f128" fmla="*/ 99 f108 1"/>
              <a:gd name="f129" fmla="*/ 13 f109 1"/>
              <a:gd name="f130" fmla="*/ 8 f108 1"/>
              <a:gd name="f131" fmla="*/ 31 f109 1"/>
              <a:gd name="f132" fmla="*/ 25 f108 1"/>
              <a:gd name="f133" fmla="*/ 68 f109 1"/>
              <a:gd name="f134" fmla="*/ 78 f109 1"/>
              <a:gd name="f135" fmla="*/ 21 f108 1"/>
              <a:gd name="f136" fmla="*/ 70 f109 1"/>
              <a:gd name="f137" fmla="*/ 12 f108 1"/>
              <a:gd name="f138" fmla="*/ 81 f108 1"/>
              <a:gd name="f139" fmla="*/ 66 f109 1"/>
              <a:gd name="f140" fmla="*/ 84 f108 1"/>
              <a:gd name="f141" fmla="*/ 79 f109 1"/>
              <a:gd name="f142" fmla="*/ 96 f108 1"/>
              <a:gd name="f143" fmla="*/ 127 f109 1"/>
              <a:gd name="f144" fmla="*/ 97 f108 1"/>
              <a:gd name="f145" fmla="*/ 93 f108 1"/>
              <a:gd name="f146" fmla="*/ 129 f109 1"/>
              <a:gd name="f147" fmla="*/ 87 f108 1"/>
              <a:gd name="f148" fmla="*/ 115 f109 1"/>
              <a:gd name="f149" fmla="*/ 30 f109 1"/>
              <a:gd name="f150" fmla="*/ 31 f108 1"/>
              <a:gd name="f151" fmla="*/ 51 f109 1"/>
              <a:gd name="f152" fmla="*/ 49 f108 1"/>
              <a:gd name="f153" fmla="*/ 85 f109 1"/>
              <a:gd name="f154" fmla="*/ 96 f109 1"/>
              <a:gd name="f155" fmla="*/ 45 f108 1"/>
              <a:gd name="f156" fmla="*/ 87 f109 1"/>
              <a:gd name="f157" fmla="*/ 36 f108 1"/>
              <a:gd name="f158" fmla="*/ 50 f109 1"/>
              <a:gd name="f159" fmla="*/ 54 f108 1"/>
              <a:gd name="f160" fmla="*/ 49 f109 1"/>
              <a:gd name="f161" fmla="*/ 59 f108 1"/>
              <a:gd name="f162" fmla="*/ 73 f108 1"/>
              <a:gd name="f163" fmla="*/ 103 f109 1"/>
              <a:gd name="f164" fmla="*/ 114 f109 1"/>
              <a:gd name="f165" fmla="*/ 69 f108 1"/>
              <a:gd name="f166" fmla="*/ 105 f109 1"/>
              <a:gd name="f167" fmla="*/ 60 f108 1"/>
              <a:gd name="f168" fmla="+- f110 0 f1"/>
              <a:gd name="f169" fmla="*/ f113 1 153"/>
              <a:gd name="f170" fmla="*/ f114 1 108"/>
              <a:gd name="f171" fmla="*/ f115 1 153"/>
              <a:gd name="f172" fmla="*/ f116 1 153"/>
              <a:gd name="f173" fmla="*/ f117 1 108"/>
              <a:gd name="f174" fmla="*/ f118 1 153"/>
              <a:gd name="f175" fmla="*/ f119 1 108"/>
              <a:gd name="f176" fmla="*/ f120 1 153"/>
              <a:gd name="f177" fmla="*/ f121 1 108"/>
              <a:gd name="f178" fmla="*/ f122 1 153"/>
              <a:gd name="f179" fmla="*/ f123 1 108"/>
              <a:gd name="f180" fmla="*/ f124 1 153"/>
              <a:gd name="f181" fmla="*/ f125 1 153"/>
              <a:gd name="f182" fmla="*/ f126 1 108"/>
              <a:gd name="f183" fmla="*/ f127 1 153"/>
              <a:gd name="f184" fmla="*/ f128 1 108"/>
              <a:gd name="f185" fmla="*/ f129 1 153"/>
              <a:gd name="f186" fmla="*/ f130 1 108"/>
              <a:gd name="f187" fmla="*/ f131 1 153"/>
              <a:gd name="f188" fmla="*/ f132 1 108"/>
              <a:gd name="f189" fmla="*/ f133 1 153"/>
              <a:gd name="f190" fmla="*/ f134 1 153"/>
              <a:gd name="f191" fmla="*/ f135 1 108"/>
              <a:gd name="f192" fmla="*/ f136 1 153"/>
              <a:gd name="f193" fmla="*/ f137 1 108"/>
              <a:gd name="f194" fmla="*/ f138 1 108"/>
              <a:gd name="f195" fmla="*/ f139 1 153"/>
              <a:gd name="f196" fmla="*/ f140 1 108"/>
              <a:gd name="f197" fmla="*/ f141 1 153"/>
              <a:gd name="f198" fmla="*/ f142 1 108"/>
              <a:gd name="f199" fmla="*/ f143 1 153"/>
              <a:gd name="f200" fmla="*/ f144 1 108"/>
              <a:gd name="f201" fmla="*/ f145 1 108"/>
              <a:gd name="f202" fmla="*/ f146 1 153"/>
              <a:gd name="f203" fmla="*/ f147 1 108"/>
              <a:gd name="f204" fmla="*/ f148 1 153"/>
              <a:gd name="f205" fmla="*/ f149 1 153"/>
              <a:gd name="f206" fmla="*/ f150 1 108"/>
              <a:gd name="f207" fmla="*/ f151 1 153"/>
              <a:gd name="f208" fmla="*/ f152 1 108"/>
              <a:gd name="f209" fmla="*/ f153 1 153"/>
              <a:gd name="f210" fmla="*/ f154 1 153"/>
              <a:gd name="f211" fmla="*/ f155 1 108"/>
              <a:gd name="f212" fmla="*/ f156 1 153"/>
              <a:gd name="f213" fmla="*/ f157 1 108"/>
              <a:gd name="f214" fmla="*/ f158 1 153"/>
              <a:gd name="f215" fmla="*/ f159 1 108"/>
              <a:gd name="f216" fmla="*/ f160 1 153"/>
              <a:gd name="f217" fmla="*/ f161 1 108"/>
              <a:gd name="f218" fmla="*/ f162 1 108"/>
              <a:gd name="f219" fmla="*/ f163 1 153"/>
              <a:gd name="f220" fmla="*/ f164 1 153"/>
              <a:gd name="f221" fmla="*/ f165 1 108"/>
              <a:gd name="f222" fmla="*/ f166 1 153"/>
              <a:gd name="f223" fmla="*/ f167 1 108"/>
              <a:gd name="f224" fmla="*/ 0 1 f111"/>
              <a:gd name="f225" fmla="*/ f105 1 f111"/>
              <a:gd name="f226" fmla="*/ 0 1 f112"/>
              <a:gd name="f227" fmla="*/ f106 1 f112"/>
              <a:gd name="f228" fmla="*/ f169 1 f111"/>
              <a:gd name="f229" fmla="*/ f170 1 f112"/>
              <a:gd name="f230" fmla="*/ f171 1 f111"/>
              <a:gd name="f231" fmla="*/ f172 1 f111"/>
              <a:gd name="f232" fmla="*/ f173 1 f112"/>
              <a:gd name="f233" fmla="*/ f174 1 f111"/>
              <a:gd name="f234" fmla="*/ f175 1 f112"/>
              <a:gd name="f235" fmla="*/ f176 1 f111"/>
              <a:gd name="f236" fmla="*/ f177 1 f112"/>
              <a:gd name="f237" fmla="*/ f178 1 f111"/>
              <a:gd name="f238" fmla="*/ f179 1 f112"/>
              <a:gd name="f239" fmla="*/ f180 1 f111"/>
              <a:gd name="f240" fmla="*/ f181 1 f111"/>
              <a:gd name="f241" fmla="*/ f182 1 f112"/>
              <a:gd name="f242" fmla="*/ f183 1 f111"/>
              <a:gd name="f243" fmla="*/ f184 1 f112"/>
              <a:gd name="f244" fmla="*/ f185 1 f111"/>
              <a:gd name="f245" fmla="*/ f186 1 f112"/>
              <a:gd name="f246" fmla="*/ f187 1 f111"/>
              <a:gd name="f247" fmla="*/ f188 1 f112"/>
              <a:gd name="f248" fmla="*/ f189 1 f111"/>
              <a:gd name="f249" fmla="*/ f190 1 f111"/>
              <a:gd name="f250" fmla="*/ f191 1 f112"/>
              <a:gd name="f251" fmla="*/ f192 1 f111"/>
              <a:gd name="f252" fmla="*/ f193 1 f112"/>
              <a:gd name="f253" fmla="*/ f194 1 f112"/>
              <a:gd name="f254" fmla="*/ f195 1 f111"/>
              <a:gd name="f255" fmla="*/ f196 1 f112"/>
              <a:gd name="f256" fmla="*/ f197 1 f111"/>
              <a:gd name="f257" fmla="*/ f198 1 f112"/>
              <a:gd name="f258" fmla="*/ f199 1 f111"/>
              <a:gd name="f259" fmla="*/ f200 1 f112"/>
              <a:gd name="f260" fmla="*/ f201 1 f112"/>
              <a:gd name="f261" fmla="*/ f202 1 f111"/>
              <a:gd name="f262" fmla="*/ f203 1 f112"/>
              <a:gd name="f263" fmla="*/ f204 1 f111"/>
              <a:gd name="f264" fmla="*/ f205 1 f111"/>
              <a:gd name="f265" fmla="*/ f206 1 f112"/>
              <a:gd name="f266" fmla="*/ f207 1 f111"/>
              <a:gd name="f267" fmla="*/ f208 1 f112"/>
              <a:gd name="f268" fmla="*/ f209 1 f111"/>
              <a:gd name="f269" fmla="*/ f210 1 f111"/>
              <a:gd name="f270" fmla="*/ f211 1 f112"/>
              <a:gd name="f271" fmla="*/ f212 1 f111"/>
              <a:gd name="f272" fmla="*/ f213 1 f112"/>
              <a:gd name="f273" fmla="*/ f214 1 f111"/>
              <a:gd name="f274" fmla="*/ f215 1 f112"/>
              <a:gd name="f275" fmla="*/ f216 1 f111"/>
              <a:gd name="f276" fmla="*/ f217 1 f112"/>
              <a:gd name="f277" fmla="*/ f218 1 f112"/>
              <a:gd name="f278" fmla="*/ f219 1 f111"/>
              <a:gd name="f279" fmla="*/ f220 1 f111"/>
              <a:gd name="f280" fmla="*/ f221 1 f112"/>
              <a:gd name="f281" fmla="*/ f222 1 f111"/>
              <a:gd name="f282" fmla="*/ f223 1 f112"/>
              <a:gd name="f283" fmla="*/ f224 f102 1"/>
              <a:gd name="f284" fmla="*/ f225 f102 1"/>
              <a:gd name="f285" fmla="*/ f227 f103 1"/>
              <a:gd name="f286" fmla="*/ f226 f103 1"/>
              <a:gd name="f287" fmla="*/ f228 f102 1"/>
              <a:gd name="f288" fmla="*/ f229 f103 1"/>
              <a:gd name="f289" fmla="*/ f230 f102 1"/>
              <a:gd name="f290" fmla="*/ f231 f102 1"/>
              <a:gd name="f291" fmla="*/ f232 f103 1"/>
              <a:gd name="f292" fmla="*/ f233 f102 1"/>
              <a:gd name="f293" fmla="*/ f234 f103 1"/>
              <a:gd name="f294" fmla="*/ f235 f102 1"/>
              <a:gd name="f295" fmla="*/ f236 f103 1"/>
              <a:gd name="f296" fmla="*/ f237 f102 1"/>
              <a:gd name="f297" fmla="*/ f238 f103 1"/>
              <a:gd name="f298" fmla="*/ f239 f102 1"/>
              <a:gd name="f299" fmla="*/ f240 f102 1"/>
              <a:gd name="f300" fmla="*/ f241 f103 1"/>
              <a:gd name="f301" fmla="*/ f242 f102 1"/>
              <a:gd name="f302" fmla="*/ f243 f103 1"/>
              <a:gd name="f303" fmla="*/ f244 f102 1"/>
              <a:gd name="f304" fmla="*/ f245 f103 1"/>
              <a:gd name="f305" fmla="*/ f246 f102 1"/>
              <a:gd name="f306" fmla="*/ f247 f103 1"/>
              <a:gd name="f307" fmla="*/ f248 f102 1"/>
              <a:gd name="f308" fmla="*/ f249 f102 1"/>
              <a:gd name="f309" fmla="*/ f250 f103 1"/>
              <a:gd name="f310" fmla="*/ f251 f102 1"/>
              <a:gd name="f311" fmla="*/ f252 f103 1"/>
              <a:gd name="f312" fmla="*/ f253 f103 1"/>
              <a:gd name="f313" fmla="*/ f254 f102 1"/>
              <a:gd name="f314" fmla="*/ f255 f103 1"/>
              <a:gd name="f315" fmla="*/ f256 f102 1"/>
              <a:gd name="f316" fmla="*/ f257 f103 1"/>
              <a:gd name="f317" fmla="*/ f258 f102 1"/>
              <a:gd name="f318" fmla="*/ f259 f103 1"/>
              <a:gd name="f319" fmla="*/ f260 f103 1"/>
              <a:gd name="f320" fmla="*/ f261 f102 1"/>
              <a:gd name="f321" fmla="*/ f262 f103 1"/>
              <a:gd name="f322" fmla="*/ f263 f102 1"/>
              <a:gd name="f323" fmla="*/ f264 f102 1"/>
              <a:gd name="f324" fmla="*/ f265 f103 1"/>
              <a:gd name="f325" fmla="*/ f266 f102 1"/>
              <a:gd name="f326" fmla="*/ f267 f103 1"/>
              <a:gd name="f327" fmla="*/ f268 f102 1"/>
              <a:gd name="f328" fmla="*/ f269 f102 1"/>
              <a:gd name="f329" fmla="*/ f270 f103 1"/>
              <a:gd name="f330" fmla="*/ f271 f102 1"/>
              <a:gd name="f331" fmla="*/ f272 f103 1"/>
              <a:gd name="f332" fmla="*/ f273 f102 1"/>
              <a:gd name="f333" fmla="*/ f274 f103 1"/>
              <a:gd name="f334" fmla="*/ f275 f102 1"/>
              <a:gd name="f335" fmla="*/ f276 f103 1"/>
              <a:gd name="f336" fmla="*/ f277 f103 1"/>
              <a:gd name="f337" fmla="*/ f278 f102 1"/>
              <a:gd name="f338" fmla="*/ f279 f102 1"/>
              <a:gd name="f339" fmla="*/ f280 f103 1"/>
              <a:gd name="f340" fmla="*/ f281 f102 1"/>
              <a:gd name="f341" fmla="*/ f282 f1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8">
                <a:pos x="f287" y="f288"/>
              </a:cxn>
              <a:cxn ang="f168">
                <a:pos x="f289" y="f288"/>
              </a:cxn>
              <a:cxn ang="f168">
                <a:pos x="f290" y="f291"/>
              </a:cxn>
              <a:cxn ang="f168">
                <a:pos x="f292" y="f293"/>
              </a:cxn>
              <a:cxn ang="f168">
                <a:pos x="f294" y="f295"/>
              </a:cxn>
              <a:cxn ang="f168">
                <a:pos x="f296" y="f297"/>
              </a:cxn>
              <a:cxn ang="f168">
                <a:pos x="f298" y="f297"/>
              </a:cxn>
              <a:cxn ang="f168">
                <a:pos x="f299" y="f300"/>
              </a:cxn>
              <a:cxn ang="f168">
                <a:pos x="f301" y="f302"/>
              </a:cxn>
              <a:cxn ang="f168">
                <a:pos x="f287" y="f288"/>
              </a:cxn>
              <a:cxn ang="f168">
                <a:pos x="f303" y="f304"/>
              </a:cxn>
              <a:cxn ang="f168">
                <a:pos x="f305" y="f306"/>
              </a:cxn>
              <a:cxn ang="f168">
                <a:pos x="f307" y="f306"/>
              </a:cxn>
              <a:cxn ang="f168">
                <a:pos x="f308" y="f309"/>
              </a:cxn>
              <a:cxn ang="f168">
                <a:pos x="f310" y="f311"/>
              </a:cxn>
              <a:cxn ang="f168">
                <a:pos x="f303" y="f304"/>
              </a:cxn>
              <a:cxn ang="f168">
                <a:pos x="f307" y="f312"/>
              </a:cxn>
              <a:cxn ang="f168">
                <a:pos x="f313" y="f314"/>
              </a:cxn>
              <a:cxn ang="f168">
                <a:pos x="f315" y="f316"/>
              </a:cxn>
              <a:cxn ang="f168">
                <a:pos x="f317" y="f318"/>
              </a:cxn>
              <a:cxn ang="f168">
                <a:pos x="f289" y="f319"/>
              </a:cxn>
              <a:cxn ang="f168">
                <a:pos x="f320" y="f321"/>
              </a:cxn>
              <a:cxn ang="f168">
                <a:pos x="f322" y="f312"/>
              </a:cxn>
              <a:cxn ang="f168">
                <a:pos x="f307" y="f312"/>
              </a:cxn>
              <a:cxn ang="f168">
                <a:pos x="f323" y="f324"/>
              </a:cxn>
              <a:cxn ang="f168">
                <a:pos x="f325" y="f326"/>
              </a:cxn>
              <a:cxn ang="f168">
                <a:pos x="f327" y="f326"/>
              </a:cxn>
              <a:cxn ang="f168">
                <a:pos x="f328" y="f329"/>
              </a:cxn>
              <a:cxn ang="f168">
                <a:pos x="f330" y="f331"/>
              </a:cxn>
              <a:cxn ang="f168">
                <a:pos x="f323" y="f324"/>
              </a:cxn>
              <a:cxn ang="f168">
                <a:pos x="f332" y="f333"/>
              </a:cxn>
              <a:cxn ang="f168">
                <a:pos x="f334" y="f335"/>
              </a:cxn>
              <a:cxn ang="f168">
                <a:pos x="f307" y="f336"/>
              </a:cxn>
              <a:cxn ang="f168">
                <a:pos x="f337" y="f336"/>
              </a:cxn>
              <a:cxn ang="f168">
                <a:pos x="f338" y="f339"/>
              </a:cxn>
              <a:cxn ang="f168">
                <a:pos x="f340" y="f341"/>
              </a:cxn>
              <a:cxn ang="f168">
                <a:pos x="f332" y="f333"/>
              </a:cxn>
            </a:cxnLst>
            <a:rect l="f283" t="f286" r="f284" b="f285"/>
            <a:pathLst>
              <a:path w="153" h="108">
                <a:moveTo>
                  <a:pt x="f6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8"/>
                  <a:pt x="f13" y="f8"/>
                  <a:pt x="f14" y="f7"/>
                </a:cubicBezTo>
                <a:cubicBezTo>
                  <a:pt x="f15" y="f7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5" y="f26"/>
                  <a:pt x="f27" y="f27"/>
                  <a:pt x="f28" y="f27"/>
                </a:cubicBezTo>
                <a:cubicBezTo>
                  <a:pt x="f29" y="f5"/>
                  <a:pt x="f30" y="f5"/>
                  <a:pt x="f31" y="f27"/>
                </a:cubicBezTo>
                <a:cubicBezTo>
                  <a:pt x="f32" y="f27"/>
                  <a:pt x="f33" y="f26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2" y="f44"/>
                  <a:pt x="f6" y="f8"/>
                </a:cubicBezTo>
                <a:close/>
                <a:moveTo>
                  <a:pt x="f45" y="f46"/>
                </a:moveTo>
                <a:cubicBezTo>
                  <a:pt x="f47" y="f48"/>
                  <a:pt x="f49" y="f50"/>
                  <a:pt x="f29" y="f50"/>
                </a:cubicBezTo>
                <a:cubicBezTo>
                  <a:pt x="f20" y="f50"/>
                  <a:pt x="f51" y="f50"/>
                  <a:pt x="f39" y="f50"/>
                </a:cubicBezTo>
                <a:cubicBezTo>
                  <a:pt x="f52" y="f22"/>
                  <a:pt x="f53" y="f48"/>
                  <a:pt x="f54" y="f55"/>
                </a:cubicBezTo>
                <a:cubicBezTo>
                  <a:pt x="f56" y="f57"/>
                  <a:pt x="f31" y="f45"/>
                  <a:pt x="f58" y="f59"/>
                </a:cubicBezTo>
                <a:cubicBezTo>
                  <a:pt x="f30" y="f24"/>
                  <a:pt x="f60" y="f28"/>
                  <a:pt x="f45" y="f46"/>
                </a:cubicBezTo>
                <a:close/>
                <a:moveTo>
                  <a:pt x="f39" y="f61"/>
                </a:moveTo>
                <a:cubicBezTo>
                  <a:pt x="f16" y="f33"/>
                  <a:pt x="f16" y="f34"/>
                  <a:pt x="f62" y="f63"/>
                </a:cubicBezTo>
                <a:cubicBezTo>
                  <a:pt x="f58" y="f64"/>
                  <a:pt x="f53" y="f65"/>
                  <a:pt x="f66" y="f65"/>
                </a:cubicBezTo>
                <a:cubicBezTo>
                  <a:pt x="f67" y="f19"/>
                  <a:pt x="f68" y="f13"/>
                  <a:pt x="f69" y="f13"/>
                </a:cubicBezTo>
                <a:cubicBezTo>
                  <a:pt x="f70" y="f13"/>
                  <a:pt x="f11" y="f71"/>
                  <a:pt x="f11" y="f72"/>
                </a:cubicBezTo>
                <a:cubicBezTo>
                  <a:pt x="f73" y="f74"/>
                  <a:pt x="f11" y="f64"/>
                  <a:pt x="f70" y="f75"/>
                </a:cubicBezTo>
                <a:cubicBezTo>
                  <a:pt x="f76" y="f63"/>
                  <a:pt x="f77" y="f61"/>
                  <a:pt x="f78" y="f61"/>
                </a:cubicBezTo>
                <a:cubicBezTo>
                  <a:pt x="f41" y="f14"/>
                  <a:pt x="f63" y="f61"/>
                  <a:pt x="f39" y="f61"/>
                </a:cubicBezTo>
                <a:close/>
                <a:moveTo>
                  <a:pt x="f79" y="f29"/>
                </a:moveTo>
                <a:cubicBezTo>
                  <a:pt x="f80" y="f81"/>
                  <a:pt x="f23" y="f82"/>
                  <a:pt x="f83" y="f82"/>
                </a:cubicBezTo>
                <a:cubicBezTo>
                  <a:pt x="f18" y="f82"/>
                  <a:pt x="f53" y="f84"/>
                  <a:pt x="f85" y="f82"/>
                </a:cubicBezTo>
                <a:cubicBezTo>
                  <a:pt x="f86" y="f82"/>
                  <a:pt x="f87" y="f88"/>
                  <a:pt x="f65" y="f89"/>
                </a:cubicBezTo>
                <a:cubicBezTo>
                  <a:pt x="f72" y="f90"/>
                  <a:pt x="f91" y="f37"/>
                  <a:pt x="f75" y="f37"/>
                </a:cubicBezTo>
                <a:cubicBezTo>
                  <a:pt x="f21" y="f92"/>
                  <a:pt x="f83" y="f93"/>
                  <a:pt x="f79" y="f29"/>
                </a:cubicBezTo>
                <a:close/>
                <a:moveTo>
                  <a:pt x="f84" y="f94"/>
                </a:moveTo>
                <a:cubicBezTo>
                  <a:pt x="f84" y="f95"/>
                  <a:pt x="f82" y="f96"/>
                  <a:pt x="f82" y="f97"/>
                </a:cubicBezTo>
                <a:cubicBezTo>
                  <a:pt x="f30" y="f16"/>
                  <a:pt x="f95" y="f53"/>
                  <a:pt x="f39" y="f31"/>
                </a:cubicBezTo>
                <a:cubicBezTo>
                  <a:pt x="f66" y="f31"/>
                  <a:pt x="f74" y="f31"/>
                  <a:pt x="f44" y="f31"/>
                </a:cubicBezTo>
                <a:cubicBezTo>
                  <a:pt x="f8" y="f31"/>
                  <a:pt x="f98" y="f58"/>
                  <a:pt x="f12" y="f21"/>
                </a:cubicBezTo>
                <a:cubicBezTo>
                  <a:pt x="f68" y="f99"/>
                  <a:pt x="f7" y="f100"/>
                  <a:pt x="f17" y="f100"/>
                </a:cubicBezTo>
                <a:cubicBezTo>
                  <a:pt x="f75" y="f96"/>
                  <a:pt x="f39" y="f95"/>
                  <a:pt x="f84" y="f94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8" name="Freeform 37">
            <a:extLst>
              <a:ext uri="{FF2B5EF4-FFF2-40B4-BE49-F238E27FC236}">
                <a16:creationId xmlns:a16="http://schemas.microsoft.com/office/drawing/2014/main" id="{DC2885A5-2130-12B4-19A7-78208DAD4281}"/>
              </a:ext>
            </a:extLst>
          </p:cNvPr>
          <p:cNvSpPr/>
          <p:nvPr/>
        </p:nvSpPr>
        <p:spPr>
          <a:xfrm>
            <a:off x="7155179" y="854095"/>
            <a:ext cx="227008" cy="200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"/>
              <a:gd name="f7" fmla="val 74"/>
              <a:gd name="f8" fmla="val 73"/>
              <a:gd name="f9" fmla="val 6"/>
              <a:gd name="f10" fmla="val 69"/>
              <a:gd name="f11" fmla="val 11"/>
              <a:gd name="f12" fmla="val 65"/>
              <a:gd name="f13" fmla="val 16"/>
              <a:gd name="f14" fmla="val 61"/>
              <a:gd name="f15" fmla="val 42"/>
              <a:gd name="f16" fmla="val 30"/>
              <a:gd name="f17" fmla="val 33"/>
              <a:gd name="f18" fmla="val 17"/>
              <a:gd name="f19" fmla="val 35"/>
              <a:gd name="f20" fmla="val 15"/>
              <a:gd name="f21" fmla="val 36"/>
              <a:gd name="f22" fmla="val 8"/>
              <a:gd name="f23" fmla="val 38"/>
              <a:gd name="f24" fmla="val 5"/>
              <a:gd name="f25" fmla="val 40"/>
              <a:gd name="f26" fmla="val 3"/>
              <a:gd name="f27" fmla="val 44"/>
              <a:gd name="f28" fmla="val 2"/>
              <a:gd name="f29" fmla="val 46"/>
              <a:gd name="f30" fmla="val 47"/>
              <a:gd name="f31" fmla="val 7"/>
              <a:gd name="f32" fmla="val 49"/>
              <a:gd name="f33" fmla="val 50"/>
              <a:gd name="f34" fmla="val 53"/>
              <a:gd name="f35" fmla="val 18"/>
              <a:gd name="f36" fmla="val 29"/>
              <a:gd name="f37" fmla="val 68"/>
              <a:gd name="f38" fmla="val 79"/>
              <a:gd name="f39" fmla="val 72"/>
              <a:gd name="f40" fmla="val 83"/>
              <a:gd name="f41" fmla="val 82"/>
              <a:gd name="f42" fmla="val 56"/>
              <a:gd name="f43" fmla="val 71"/>
              <a:gd name="f44" fmla="val 43"/>
              <a:gd name="f45" fmla="val 24"/>
              <a:gd name="f46" fmla="val 39"/>
              <a:gd name="f47" fmla="val 37"/>
              <a:gd name="f48" fmla="val 62"/>
              <a:gd name="f49" fmla="val 57"/>
              <a:gd name="f50" fmla="val 20"/>
              <a:gd name="f51" fmla="val 41"/>
              <a:gd name="f52" fmla="val 21"/>
              <a:gd name="f53" fmla="val 32"/>
              <a:gd name="f54" fmla="val 22"/>
              <a:gd name="f55" fmla="val 25"/>
              <a:gd name="f56" fmla="+- 0 0 -90"/>
              <a:gd name="f57" fmla="*/ f3 1 84"/>
              <a:gd name="f58" fmla="*/ f4 1 74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84"/>
              <a:gd name="f67" fmla="*/ f63 1 74"/>
              <a:gd name="f68" fmla="*/ 0 f64 1"/>
              <a:gd name="f69" fmla="*/ 73 f63 1"/>
              <a:gd name="f70" fmla="*/ 16 f64 1"/>
              <a:gd name="f71" fmla="*/ 61 f63 1"/>
              <a:gd name="f72" fmla="*/ 33 f64 1"/>
              <a:gd name="f73" fmla="*/ 17 f63 1"/>
              <a:gd name="f74" fmla="*/ 36 f64 1"/>
              <a:gd name="f75" fmla="*/ 8 f63 1"/>
              <a:gd name="f76" fmla="*/ 42 f64 1"/>
              <a:gd name="f77" fmla="*/ 0 f63 1"/>
              <a:gd name="f78" fmla="*/ 47 f64 1"/>
              <a:gd name="f79" fmla="*/ 7 f63 1"/>
              <a:gd name="f80" fmla="*/ 53 f64 1"/>
              <a:gd name="f81" fmla="*/ 18 f63 1"/>
              <a:gd name="f82" fmla="*/ 68 f64 1"/>
              <a:gd name="f83" fmla="*/ 84 f64 1"/>
              <a:gd name="f84" fmla="*/ 72 f63 1"/>
              <a:gd name="f85" fmla="*/ 82 f64 1"/>
              <a:gd name="f86" fmla="*/ 74 f63 1"/>
              <a:gd name="f87" fmla="*/ 43 f64 1"/>
              <a:gd name="f88" fmla="*/ 71 f63 1"/>
              <a:gd name="f89" fmla="*/ 24 f64 1"/>
              <a:gd name="f90" fmla="*/ 39 f63 1"/>
              <a:gd name="f91" fmla="*/ 62 f64 1"/>
              <a:gd name="f92" fmla="*/ 41 f64 1"/>
              <a:gd name="f93" fmla="*/ 21 f63 1"/>
              <a:gd name="f94" fmla="+- f65 0 f1"/>
              <a:gd name="f95" fmla="*/ f68 1 84"/>
              <a:gd name="f96" fmla="*/ f69 1 74"/>
              <a:gd name="f97" fmla="*/ f70 1 84"/>
              <a:gd name="f98" fmla="*/ f71 1 74"/>
              <a:gd name="f99" fmla="*/ f72 1 84"/>
              <a:gd name="f100" fmla="*/ f73 1 74"/>
              <a:gd name="f101" fmla="*/ f74 1 84"/>
              <a:gd name="f102" fmla="*/ f75 1 74"/>
              <a:gd name="f103" fmla="*/ f76 1 84"/>
              <a:gd name="f104" fmla="*/ f77 1 74"/>
              <a:gd name="f105" fmla="*/ f78 1 84"/>
              <a:gd name="f106" fmla="*/ f79 1 74"/>
              <a:gd name="f107" fmla="*/ f80 1 84"/>
              <a:gd name="f108" fmla="*/ f81 1 74"/>
              <a:gd name="f109" fmla="*/ f82 1 84"/>
              <a:gd name="f110" fmla="*/ f83 1 84"/>
              <a:gd name="f111" fmla="*/ f84 1 74"/>
              <a:gd name="f112" fmla="*/ f85 1 84"/>
              <a:gd name="f113" fmla="*/ f86 1 74"/>
              <a:gd name="f114" fmla="*/ f87 1 84"/>
              <a:gd name="f115" fmla="*/ f88 1 74"/>
              <a:gd name="f116" fmla="*/ f89 1 84"/>
              <a:gd name="f117" fmla="*/ f90 1 74"/>
              <a:gd name="f118" fmla="*/ f91 1 84"/>
              <a:gd name="f119" fmla="*/ f92 1 84"/>
              <a:gd name="f120" fmla="*/ f93 1 74"/>
              <a:gd name="f121" fmla="*/ 0 1 f66"/>
              <a:gd name="f122" fmla="*/ f60 1 f66"/>
              <a:gd name="f123" fmla="*/ 0 1 f67"/>
              <a:gd name="f124" fmla="*/ f61 1 f67"/>
              <a:gd name="f125" fmla="*/ f95 1 f66"/>
              <a:gd name="f126" fmla="*/ f96 1 f67"/>
              <a:gd name="f127" fmla="*/ f97 1 f66"/>
              <a:gd name="f128" fmla="*/ f98 1 f67"/>
              <a:gd name="f129" fmla="*/ f99 1 f66"/>
              <a:gd name="f130" fmla="*/ f100 1 f67"/>
              <a:gd name="f131" fmla="*/ f101 1 f66"/>
              <a:gd name="f132" fmla="*/ f102 1 f67"/>
              <a:gd name="f133" fmla="*/ f103 1 f66"/>
              <a:gd name="f134" fmla="*/ f104 1 f67"/>
              <a:gd name="f135" fmla="*/ f105 1 f66"/>
              <a:gd name="f136" fmla="*/ f106 1 f67"/>
              <a:gd name="f137" fmla="*/ f107 1 f66"/>
              <a:gd name="f138" fmla="*/ f108 1 f67"/>
              <a:gd name="f139" fmla="*/ f109 1 f66"/>
              <a:gd name="f140" fmla="*/ f110 1 f66"/>
              <a:gd name="f141" fmla="*/ f111 1 f67"/>
              <a:gd name="f142" fmla="*/ f112 1 f66"/>
              <a:gd name="f143" fmla="*/ f113 1 f67"/>
              <a:gd name="f144" fmla="*/ f114 1 f66"/>
              <a:gd name="f145" fmla="*/ f115 1 f67"/>
              <a:gd name="f146" fmla="*/ f116 1 f66"/>
              <a:gd name="f147" fmla="*/ f117 1 f67"/>
              <a:gd name="f148" fmla="*/ f118 1 f66"/>
              <a:gd name="f149" fmla="*/ f119 1 f66"/>
              <a:gd name="f150" fmla="*/ f120 1 f67"/>
              <a:gd name="f151" fmla="*/ f121 f57 1"/>
              <a:gd name="f152" fmla="*/ f122 f57 1"/>
              <a:gd name="f153" fmla="*/ f124 f58 1"/>
              <a:gd name="f154" fmla="*/ f123 f58 1"/>
              <a:gd name="f155" fmla="*/ f125 f57 1"/>
              <a:gd name="f156" fmla="*/ f126 f58 1"/>
              <a:gd name="f157" fmla="*/ f127 f57 1"/>
              <a:gd name="f158" fmla="*/ f128 f58 1"/>
              <a:gd name="f159" fmla="*/ f129 f57 1"/>
              <a:gd name="f160" fmla="*/ f130 f58 1"/>
              <a:gd name="f161" fmla="*/ f131 f57 1"/>
              <a:gd name="f162" fmla="*/ f132 f58 1"/>
              <a:gd name="f163" fmla="*/ f133 f57 1"/>
              <a:gd name="f164" fmla="*/ f134 f58 1"/>
              <a:gd name="f165" fmla="*/ f135 f57 1"/>
              <a:gd name="f166" fmla="*/ f136 f58 1"/>
              <a:gd name="f167" fmla="*/ f137 f57 1"/>
              <a:gd name="f168" fmla="*/ f138 f58 1"/>
              <a:gd name="f169" fmla="*/ f139 f57 1"/>
              <a:gd name="f170" fmla="*/ f140 f57 1"/>
              <a:gd name="f171" fmla="*/ f141 f58 1"/>
              <a:gd name="f172" fmla="*/ f142 f57 1"/>
              <a:gd name="f173" fmla="*/ f143 f58 1"/>
              <a:gd name="f174" fmla="*/ f144 f57 1"/>
              <a:gd name="f175" fmla="*/ f145 f58 1"/>
              <a:gd name="f176" fmla="*/ f146 f57 1"/>
              <a:gd name="f177" fmla="*/ f147 f58 1"/>
              <a:gd name="f178" fmla="*/ f148 f57 1"/>
              <a:gd name="f179" fmla="*/ f149 f57 1"/>
              <a:gd name="f180" fmla="*/ f150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55" y="f156"/>
              </a:cxn>
              <a:cxn ang="f94">
                <a:pos x="f157" y="f158"/>
              </a:cxn>
              <a:cxn ang="f94">
                <a:pos x="f159" y="f160"/>
              </a:cxn>
              <a:cxn ang="f94">
                <a:pos x="f161" y="f162"/>
              </a:cxn>
              <a:cxn ang="f94">
                <a:pos x="f163" y="f164"/>
              </a:cxn>
              <a:cxn ang="f94">
                <a:pos x="f165" y="f166"/>
              </a:cxn>
              <a:cxn ang="f94">
                <a:pos x="f167" y="f168"/>
              </a:cxn>
              <a:cxn ang="f94">
                <a:pos x="f169" y="f158"/>
              </a:cxn>
              <a:cxn ang="f94">
                <a:pos x="f170" y="f171"/>
              </a:cxn>
              <a:cxn ang="f94">
                <a:pos x="f172" y="f173"/>
              </a:cxn>
              <a:cxn ang="f94">
                <a:pos x="f174" y="f175"/>
              </a:cxn>
              <a:cxn ang="f94">
                <a:pos x="f155" y="f156"/>
              </a:cxn>
              <a:cxn ang="f94">
                <a:pos x="f176" y="f177"/>
              </a:cxn>
              <a:cxn ang="f94">
                <a:pos x="f178" y="f177"/>
              </a:cxn>
              <a:cxn ang="f94">
                <a:pos x="f179" y="f180"/>
              </a:cxn>
              <a:cxn ang="f94">
                <a:pos x="f176" y="f177"/>
              </a:cxn>
            </a:cxnLst>
            <a:rect l="f151" t="f154" r="f152" b="f153"/>
            <a:pathLst>
              <a:path w="84" h="74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1" y="f15"/>
                  <a:pt x="f13" y="f16"/>
                  <a:pt x="f17" y="f18"/>
                </a:cubicBezTo>
                <a:cubicBezTo>
                  <a:pt x="f19" y="f20"/>
                  <a:pt x="f19" y="f11"/>
                  <a:pt x="f21" y="f22"/>
                </a:cubicBezTo>
                <a:cubicBezTo>
                  <a:pt x="f23" y="f24"/>
                  <a:pt x="f25" y="f26"/>
                  <a:pt x="f15" y="f5"/>
                </a:cubicBezTo>
                <a:cubicBezTo>
                  <a:pt x="f27" y="f28"/>
                  <a:pt x="f29" y="f24"/>
                  <a:pt x="f30" y="f31"/>
                </a:cubicBezTo>
                <a:cubicBezTo>
                  <a:pt x="f32" y="f11"/>
                  <a:pt x="f33" y="f20"/>
                  <a:pt x="f34" y="f35"/>
                </a:cubicBezTo>
                <a:cubicBezTo>
                  <a:pt x="f10" y="f36"/>
                  <a:pt x="f7" y="f27"/>
                  <a:pt x="f37" y="f14"/>
                </a:cubicBezTo>
                <a:cubicBezTo>
                  <a:pt x="f8" y="f12"/>
                  <a:pt x="f38" y="f37"/>
                  <a:pt x="f6" y="f39"/>
                </a:cubicBezTo>
                <a:cubicBezTo>
                  <a:pt x="f40" y="f8"/>
                  <a:pt x="f40" y="f8"/>
                  <a:pt x="f41" y="f7"/>
                </a:cubicBezTo>
                <a:cubicBezTo>
                  <a:pt x="f10" y="f8"/>
                  <a:pt x="f42" y="f43"/>
                  <a:pt x="f44" y="f43"/>
                </a:cubicBezTo>
                <a:cubicBezTo>
                  <a:pt x="f16" y="f43"/>
                  <a:pt x="f18" y="f8"/>
                  <a:pt x="f5" y="f8"/>
                </a:cubicBezTo>
                <a:close/>
                <a:moveTo>
                  <a:pt x="f45" y="f46"/>
                </a:moveTo>
                <a:cubicBezTo>
                  <a:pt x="f47" y="f46"/>
                  <a:pt x="f32" y="f46"/>
                  <a:pt x="f48" y="f46"/>
                </a:cubicBezTo>
                <a:cubicBezTo>
                  <a:pt x="f49" y="f45"/>
                  <a:pt x="f34" y="f50"/>
                  <a:pt x="f51" y="f52"/>
                </a:cubicBezTo>
                <a:cubicBezTo>
                  <a:pt x="f53" y="f54"/>
                  <a:pt x="f55" y="f36"/>
                  <a:pt x="f45" y="f46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9" name="Freeform 38">
            <a:extLst>
              <a:ext uri="{FF2B5EF4-FFF2-40B4-BE49-F238E27FC236}">
                <a16:creationId xmlns:a16="http://schemas.microsoft.com/office/drawing/2014/main" id="{2372A8B5-E3A7-B80B-9D68-64B3F8104C5C}"/>
              </a:ext>
            </a:extLst>
          </p:cNvPr>
          <p:cNvSpPr/>
          <p:nvPr/>
        </p:nvSpPr>
        <p:spPr>
          <a:xfrm>
            <a:off x="8577574" y="1406539"/>
            <a:ext cx="153984" cy="1841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68"/>
              <a:gd name="f8" fmla="val 12"/>
              <a:gd name="f9" fmla="val 27"/>
              <a:gd name="f10" fmla="val 21"/>
              <a:gd name="f11" fmla="val 42"/>
              <a:gd name="f12" fmla="val 41"/>
              <a:gd name="f13" fmla="val 62"/>
              <a:gd name="f14" fmla="val 31"/>
              <a:gd name="f15" fmla="val 65"/>
              <a:gd name="f16" fmla="val 23"/>
              <a:gd name="f17" fmla="val 54"/>
              <a:gd name="f18" fmla="val 18"/>
              <a:gd name="f19" fmla="val 47"/>
              <a:gd name="f20" fmla="val 13"/>
              <a:gd name="f21" fmla="val 8"/>
              <a:gd name="f22" fmla="val 34"/>
              <a:gd name="f23" fmla="val 22"/>
              <a:gd name="f24" fmla="+- 0 0 -90"/>
              <a:gd name="f25" fmla="*/ f3 1 57"/>
              <a:gd name="f26" fmla="*/ f4 1 68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57"/>
              <a:gd name="f35" fmla="*/ f31 1 68"/>
              <a:gd name="f36" fmla="*/ 12 f32 1"/>
              <a:gd name="f37" fmla="*/ 0 f31 1"/>
              <a:gd name="f38" fmla="*/ 57 f32 1"/>
              <a:gd name="f39" fmla="*/ 62 f31 1"/>
              <a:gd name="f40" fmla="*/ 23 f32 1"/>
              <a:gd name="f41" fmla="*/ 54 f31 1"/>
              <a:gd name="f42" fmla="*/ 8 f32 1"/>
              <a:gd name="f43" fmla="*/ 34 f31 1"/>
              <a:gd name="f44" fmla="+- f33 0 f1"/>
              <a:gd name="f45" fmla="*/ f36 1 57"/>
              <a:gd name="f46" fmla="*/ f37 1 68"/>
              <a:gd name="f47" fmla="*/ f38 1 57"/>
              <a:gd name="f48" fmla="*/ f39 1 68"/>
              <a:gd name="f49" fmla="*/ f40 1 57"/>
              <a:gd name="f50" fmla="*/ f41 1 68"/>
              <a:gd name="f51" fmla="*/ f42 1 57"/>
              <a:gd name="f52" fmla="*/ f43 1 68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57" h="68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1" y="f7"/>
                  <a:pt x="f14" y="f15"/>
                  <a:pt x="f16" y="f17"/>
                </a:cubicBezTo>
                <a:cubicBezTo>
                  <a:pt x="f18" y="f19"/>
                  <a:pt x="f20" y="f12"/>
                  <a:pt x="f21" y="f22"/>
                </a:cubicBezTo>
                <a:cubicBezTo>
                  <a:pt x="f5" y="f23"/>
                  <a:pt x="f5" y="f20"/>
                  <a:pt x="f8" y="f5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0" name="Freeform 39">
            <a:extLst>
              <a:ext uri="{FF2B5EF4-FFF2-40B4-BE49-F238E27FC236}">
                <a16:creationId xmlns:a16="http://schemas.microsoft.com/office/drawing/2014/main" id="{6CCE517B-2281-3A14-2077-39115B974E75}"/>
              </a:ext>
            </a:extLst>
          </p:cNvPr>
          <p:cNvSpPr/>
          <p:nvPr/>
        </p:nvSpPr>
        <p:spPr>
          <a:xfrm>
            <a:off x="8437882" y="1387492"/>
            <a:ext cx="136529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"/>
              <a:gd name="f7" fmla="val 28"/>
              <a:gd name="f8" fmla="val 49"/>
              <a:gd name="f9" fmla="val 4"/>
              <a:gd name="f10" fmla="val 48"/>
              <a:gd name="f11" fmla="val 8"/>
              <a:gd name="f12" fmla="val 46"/>
              <a:gd name="f13" fmla="val 12"/>
              <a:gd name="f14" fmla="val 43"/>
              <a:gd name="f15" fmla="val 17"/>
              <a:gd name="f16" fmla="val 40"/>
              <a:gd name="f17" fmla="val 24"/>
              <a:gd name="f18" fmla="val 36"/>
              <a:gd name="f19" fmla="val 25"/>
              <a:gd name="f20" fmla="val 27"/>
              <a:gd name="f21" fmla="val 9"/>
              <a:gd name="f22" fmla="val 11"/>
              <a:gd name="f23" fmla="val 5"/>
              <a:gd name="f24" fmla="val 7"/>
              <a:gd name="f25" fmla="val 33"/>
              <a:gd name="f26" fmla="+- 0 0 -90"/>
              <a:gd name="f27" fmla="*/ f3 1 51"/>
              <a:gd name="f28" fmla="*/ f4 1 28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51"/>
              <a:gd name="f37" fmla="*/ f33 1 28"/>
              <a:gd name="f38" fmla="*/ 51 f34 1"/>
              <a:gd name="f39" fmla="*/ 0 f33 1"/>
              <a:gd name="f40" fmla="*/ 46 f34 1"/>
              <a:gd name="f41" fmla="*/ 12 f33 1"/>
              <a:gd name="f42" fmla="*/ 36 f34 1"/>
              <a:gd name="f43" fmla="*/ 25 f33 1"/>
              <a:gd name="f44" fmla="*/ 12 f34 1"/>
              <a:gd name="f45" fmla="*/ 17 f33 1"/>
              <a:gd name="f46" fmla="*/ 0 f34 1"/>
              <a:gd name="f47" fmla="+- f35 0 f1"/>
              <a:gd name="f48" fmla="*/ f38 1 51"/>
              <a:gd name="f49" fmla="*/ f39 1 28"/>
              <a:gd name="f50" fmla="*/ f40 1 51"/>
              <a:gd name="f51" fmla="*/ f41 1 28"/>
              <a:gd name="f52" fmla="*/ f42 1 51"/>
              <a:gd name="f53" fmla="*/ f43 1 28"/>
              <a:gd name="f54" fmla="*/ f44 1 51"/>
              <a:gd name="f55" fmla="*/ f45 1 28"/>
              <a:gd name="f56" fmla="*/ f46 1 51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6"/>
              <a:gd name="f64" fmla="*/ f51 1 f37"/>
              <a:gd name="f65" fmla="*/ f52 1 f36"/>
              <a:gd name="f66" fmla="*/ f53 1 f37"/>
              <a:gd name="f67" fmla="*/ f54 1 f36"/>
              <a:gd name="f68" fmla="*/ f55 1 f37"/>
              <a:gd name="f69" fmla="*/ f56 1 f36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7 1"/>
              <a:gd name="f77" fmla="*/ f64 f28 1"/>
              <a:gd name="f78" fmla="*/ f65 f27 1"/>
              <a:gd name="f79" fmla="*/ f66 f28 1"/>
              <a:gd name="f80" fmla="*/ f67 f27 1"/>
              <a:gd name="f81" fmla="*/ f68 f28 1"/>
              <a:gd name="f82" fmla="*/ f69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82" y="f75"/>
              </a:cxn>
              <a:cxn ang="f47">
                <a:pos x="f74" y="f75"/>
              </a:cxn>
            </a:cxnLst>
            <a:rect l="f70" t="f73" r="f71" b="f72"/>
            <a:pathLst>
              <a:path w="51" h="28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0"/>
                  <a:pt x="f15" y="f7"/>
                  <a:pt x="f13" y="f15"/>
                </a:cubicBezTo>
                <a:cubicBezTo>
                  <a:pt x="f21" y="f22"/>
                  <a:pt x="f23" y="f24"/>
                  <a:pt x="f5" y="f5"/>
                </a:cubicBezTo>
                <a:cubicBezTo>
                  <a:pt x="f15" y="f5"/>
                  <a:pt x="f25" y="f5"/>
                  <a:pt x="f6" y="f5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C44D45AE-C0B3-A413-85DD-8ABF6197CBD7}"/>
              </a:ext>
            </a:extLst>
          </p:cNvPr>
          <p:cNvSpPr/>
          <p:nvPr/>
        </p:nvSpPr>
        <p:spPr>
          <a:xfrm>
            <a:off x="6804343" y="1035064"/>
            <a:ext cx="120645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"/>
              <a:gd name="f7" fmla="val 32"/>
              <a:gd name="f8" fmla="val 42"/>
              <a:gd name="f9" fmla="val 27"/>
              <a:gd name="f10" fmla="val 26"/>
              <a:gd name="f11" fmla="val 14"/>
              <a:gd name="f12" fmla="val 21"/>
              <a:gd name="f13" fmla="val 16"/>
              <a:gd name="f14" fmla="val 6"/>
              <a:gd name="f15" fmla="val 5"/>
              <a:gd name="f16" fmla="val 18"/>
              <a:gd name="f17" fmla="val 4"/>
              <a:gd name="f18" fmla="val 40"/>
              <a:gd name="f19" fmla="val 9"/>
              <a:gd name="f20" fmla="+- 0 0 -90"/>
              <a:gd name="f21" fmla="*/ f3 1 45"/>
              <a:gd name="f22" fmla="*/ f4 1 3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45"/>
              <a:gd name="f31" fmla="*/ f27 1 32"/>
              <a:gd name="f32" fmla="*/ 42 f28 1"/>
              <a:gd name="f33" fmla="*/ 32 f27 1"/>
              <a:gd name="f34" fmla="*/ 0 f28 1"/>
              <a:gd name="f35" fmla="*/ 16 f27 1"/>
              <a:gd name="f36" fmla="*/ 27 f28 1"/>
              <a:gd name="f37" fmla="*/ 4 f27 1"/>
              <a:gd name="f38" fmla="+- f29 0 f1"/>
              <a:gd name="f39" fmla="*/ f32 1 45"/>
              <a:gd name="f40" fmla="*/ f33 1 32"/>
              <a:gd name="f41" fmla="*/ f34 1 45"/>
              <a:gd name="f42" fmla="*/ f35 1 32"/>
              <a:gd name="f43" fmla="*/ f36 1 45"/>
              <a:gd name="f44" fmla="*/ f37 1 32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0"/>
              <a:gd name="f54" fmla="*/ f44 1 f31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1 1"/>
              <a:gd name="f64" fmla="*/ f54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63" y="f64"/>
              </a:cxn>
              <a:cxn ang="f38">
                <a:pos x="f59" y="f60"/>
              </a:cxn>
            </a:cxnLst>
            <a:rect l="f55" t="f58" r="f56" b="f57"/>
            <a:pathLst>
              <a:path w="45" h="32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5"/>
                  <a:pt x="f9" y="f17"/>
                </a:cubicBezTo>
                <a:cubicBezTo>
                  <a:pt x="f18" y="f19"/>
                  <a:pt x="f6" y="f16"/>
                  <a:pt x="f8" y="f7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id="{B3708A7A-AF3E-CC87-E76C-C3D748DE4920}"/>
              </a:ext>
            </a:extLst>
          </p:cNvPr>
          <p:cNvSpPr/>
          <p:nvPr/>
        </p:nvSpPr>
        <p:spPr>
          <a:xfrm>
            <a:off x="7598087" y="1031891"/>
            <a:ext cx="120645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"/>
              <a:gd name="f7" fmla="val 32"/>
              <a:gd name="f8" fmla="val 14"/>
              <a:gd name="f9" fmla="val 31"/>
              <a:gd name="f10" fmla="val 21"/>
              <a:gd name="f11" fmla="val 17"/>
              <a:gd name="f12" fmla="val 27"/>
              <a:gd name="f13" fmla="val 3"/>
              <a:gd name="f14" fmla="val 19"/>
              <a:gd name="f15" fmla="val 5"/>
              <a:gd name="f16" fmla="val 8"/>
              <a:gd name="f17" fmla="val 16"/>
              <a:gd name="f18" fmla="val 4"/>
              <a:gd name="f19" fmla="val 26"/>
              <a:gd name="f20" fmla="val 38"/>
              <a:gd name="f21" fmla="+- 0 0 -90"/>
              <a:gd name="f22" fmla="*/ f3 1 45"/>
              <a:gd name="f23" fmla="*/ f4 1 32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45"/>
              <a:gd name="f32" fmla="*/ f28 1 32"/>
              <a:gd name="f33" fmla="*/ 45 f29 1"/>
              <a:gd name="f34" fmla="*/ 14 f28 1"/>
              <a:gd name="f35" fmla="*/ 3 f29 1"/>
              <a:gd name="f36" fmla="*/ 32 f28 1"/>
              <a:gd name="f37" fmla="*/ 16 f29 1"/>
              <a:gd name="f38" fmla="*/ 4 f28 1"/>
              <a:gd name="f39" fmla="+- f30 0 f1"/>
              <a:gd name="f40" fmla="*/ f33 1 45"/>
              <a:gd name="f41" fmla="*/ f34 1 32"/>
              <a:gd name="f42" fmla="*/ f35 1 45"/>
              <a:gd name="f43" fmla="*/ f36 1 32"/>
              <a:gd name="f44" fmla="*/ f37 1 45"/>
              <a:gd name="f45" fmla="*/ f38 1 32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45" h="32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5" y="f14"/>
                  <a:pt x="f15" y="f16"/>
                  <a:pt x="f17" y="f18"/>
                </a:cubicBezTo>
                <a:cubicBezTo>
                  <a:pt x="f19" y="f5"/>
                  <a:pt x="f20" y="f18"/>
                  <a:pt x="f6" y="f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63B87181-9E8A-0AE5-F42F-A31B3ED13C85}"/>
              </a:ext>
            </a:extLst>
          </p:cNvPr>
          <p:cNvSpPr/>
          <p:nvPr/>
        </p:nvSpPr>
        <p:spPr>
          <a:xfrm>
            <a:off x="7293290" y="847740"/>
            <a:ext cx="101598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"/>
              <a:gd name="f7" fmla="val 11"/>
              <a:gd name="f8" fmla="val 7"/>
              <a:gd name="f9" fmla="val 26"/>
              <a:gd name="f10" fmla="val 8"/>
              <a:gd name="f11" fmla="val 14"/>
              <a:gd name="f12" fmla="val 9"/>
              <a:gd name="f13" fmla="val 2"/>
              <a:gd name="f14" fmla="val 27"/>
              <a:gd name="f15" fmla="+- 0 0 -90"/>
              <a:gd name="f16" fmla="*/ f3 1 38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38"/>
              <a:gd name="f26" fmla="*/ f22 1 11"/>
              <a:gd name="f27" fmla="*/ 38 f23 1"/>
              <a:gd name="f28" fmla="*/ 7 f22 1"/>
              <a:gd name="f29" fmla="*/ 0 f23 1"/>
              <a:gd name="f30" fmla="*/ 11 f22 1"/>
              <a:gd name="f31" fmla="+- f24 0 f1"/>
              <a:gd name="f32" fmla="*/ f27 1 38"/>
              <a:gd name="f33" fmla="*/ f28 1 11"/>
              <a:gd name="f34" fmla="*/ f29 1 38"/>
              <a:gd name="f35" fmla="*/ f30 1 11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38" h="11">
                <a:moveTo>
                  <a:pt x="f6" y="f8"/>
                </a:moveTo>
                <a:cubicBezTo>
                  <a:pt x="f9" y="f10"/>
                  <a:pt x="f11" y="f12"/>
                  <a:pt x="f5" y="f7"/>
                </a:cubicBezTo>
                <a:cubicBezTo>
                  <a:pt x="f8" y="f13"/>
                  <a:pt x="f14" y="f5"/>
                  <a:pt x="f6" y="f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6E1CA4BA-465D-7666-2691-4DA127B166A6}"/>
              </a:ext>
            </a:extLst>
          </p:cNvPr>
          <p:cNvSpPr/>
          <p:nvPr/>
        </p:nvSpPr>
        <p:spPr>
          <a:xfrm>
            <a:off x="7144060" y="854095"/>
            <a:ext cx="96834" cy="238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"/>
              <a:gd name="f7" fmla="val 9"/>
              <a:gd name="f8" fmla="val 12"/>
              <a:gd name="f9" fmla="val 1"/>
              <a:gd name="f10" fmla="val 24"/>
              <a:gd name="f11" fmla="val 2"/>
              <a:gd name="f12" fmla="val 35"/>
              <a:gd name="f13" fmla="val 3"/>
              <a:gd name="f14" fmla="val 5"/>
              <a:gd name="f15" fmla="val 6"/>
              <a:gd name="f16" fmla="val 23"/>
              <a:gd name="f17" fmla="+- 0 0 -90"/>
              <a:gd name="f18" fmla="*/ f3 1 36"/>
              <a:gd name="f19" fmla="*/ f4 1 9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36"/>
              <a:gd name="f28" fmla="*/ f24 1 9"/>
              <a:gd name="f29" fmla="*/ 0 f25 1"/>
              <a:gd name="f30" fmla="*/ 0 f24 1"/>
              <a:gd name="f31" fmla="*/ 36 f25 1"/>
              <a:gd name="f32" fmla="*/ 2 f24 1"/>
              <a:gd name="f33" fmla="*/ 35 f25 1"/>
              <a:gd name="f34" fmla="*/ 6 f24 1"/>
              <a:gd name="f35" fmla="*/ 5 f24 1"/>
              <a:gd name="f36" fmla="+- f26 0 f1"/>
              <a:gd name="f37" fmla="*/ f29 1 36"/>
              <a:gd name="f38" fmla="*/ f30 1 9"/>
              <a:gd name="f39" fmla="*/ f31 1 36"/>
              <a:gd name="f40" fmla="*/ f32 1 9"/>
              <a:gd name="f41" fmla="*/ f33 1 36"/>
              <a:gd name="f42" fmla="*/ f34 1 9"/>
              <a:gd name="f43" fmla="*/ f35 1 9"/>
              <a:gd name="f44" fmla="*/ 0 1 f27"/>
              <a:gd name="f45" fmla="*/ f21 1 f27"/>
              <a:gd name="f46" fmla="*/ 0 1 f28"/>
              <a:gd name="f47" fmla="*/ f22 1 f28"/>
              <a:gd name="f48" fmla="*/ f37 1 f27"/>
              <a:gd name="f49" fmla="*/ f38 1 f28"/>
              <a:gd name="f50" fmla="*/ f39 1 f27"/>
              <a:gd name="f51" fmla="*/ f40 1 f28"/>
              <a:gd name="f52" fmla="*/ f41 1 f27"/>
              <a:gd name="f53" fmla="*/ f42 1 f28"/>
              <a:gd name="f54" fmla="*/ f43 1 f28"/>
              <a:gd name="f55" fmla="*/ f44 f18 1"/>
              <a:gd name="f56" fmla="*/ f45 f18 1"/>
              <a:gd name="f57" fmla="*/ f47 f19 1"/>
              <a:gd name="f58" fmla="*/ f46 f19 1"/>
              <a:gd name="f59" fmla="*/ f48 f18 1"/>
              <a:gd name="f60" fmla="*/ f49 f19 1"/>
              <a:gd name="f61" fmla="*/ f50 f18 1"/>
              <a:gd name="f62" fmla="*/ f51 f19 1"/>
              <a:gd name="f63" fmla="*/ f52 f18 1"/>
              <a:gd name="f64" fmla="*/ f53 f19 1"/>
              <a:gd name="f65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4"/>
              </a:cxn>
              <a:cxn ang="f36">
                <a:pos x="f59" y="f65"/>
              </a:cxn>
              <a:cxn ang="f36">
                <a:pos x="f59" y="f60"/>
              </a:cxn>
            </a:cxnLst>
            <a:rect l="f55" t="f58" r="f56" b="f57"/>
            <a:pathLst>
              <a:path w="36" h="9">
                <a:moveTo>
                  <a:pt x="f5" y="f5"/>
                </a:moveTo>
                <a:cubicBezTo>
                  <a:pt x="f8" y="f9"/>
                  <a:pt x="f10" y="f9"/>
                  <a:pt x="f6" y="f11"/>
                </a:cubicBezTo>
                <a:cubicBezTo>
                  <a:pt x="f12" y="f13"/>
                  <a:pt x="f12" y="f14"/>
                  <a:pt x="f12" y="f15"/>
                </a:cubicBezTo>
                <a:cubicBezTo>
                  <a:pt x="f16" y="f7"/>
                  <a:pt x="f8" y="f14"/>
                  <a:pt x="f5" y="f14"/>
                </a:cubicBezTo>
                <a:cubicBezTo>
                  <a:pt x="f5" y="f13"/>
                  <a:pt x="f5" y="f11"/>
                  <a:pt x="f5" y="f5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AD9770B2-F314-0D82-7CC8-9074CB40FAF2}"/>
              </a:ext>
            </a:extLst>
          </p:cNvPr>
          <p:cNvSpPr/>
          <p:nvPr/>
        </p:nvSpPr>
        <p:spPr>
          <a:xfrm>
            <a:off x="6080129" y="2300292"/>
            <a:ext cx="1485900" cy="52705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504"/>
              <a:gd name="f8" fmla="val 888"/>
              <a:gd name="f9" fmla="val 421"/>
              <a:gd name="f10" fmla="val 2467"/>
              <a:gd name="f11" fmla="val 478"/>
              <a:gd name="f12" fmla="val 2432"/>
              <a:gd name="f13" fmla="val 531"/>
              <a:gd name="f14" fmla="val 2397"/>
              <a:gd name="f15" fmla="val 584"/>
              <a:gd name="f16" fmla="val 2333"/>
              <a:gd name="f17" fmla="val 680"/>
              <a:gd name="f18" fmla="val 2268"/>
              <a:gd name="f19" fmla="val 776"/>
              <a:gd name="f20" fmla="val 2204"/>
              <a:gd name="f21" fmla="val 873"/>
              <a:gd name="f22" fmla="val 2197"/>
              <a:gd name="f23" fmla="val 884"/>
              <a:gd name="f24" fmla="val 2190"/>
              <a:gd name="f25" fmla="val 2177"/>
              <a:gd name="f26" fmla="val 1793"/>
              <a:gd name="f27" fmla="val 887"/>
              <a:gd name="f28" fmla="val 1408"/>
              <a:gd name="f29" fmla="val 1024"/>
              <a:gd name="f30" fmla="val 765"/>
              <a:gd name="f31" fmla="val 507"/>
              <a:gd name="f32" fmla="val 248"/>
              <a:gd name="f33" fmla="val 193"/>
              <a:gd name="f34" fmla="val 155"/>
              <a:gd name="f35" fmla="val 860"/>
              <a:gd name="f36" fmla="val 125"/>
              <a:gd name="f37" fmla="val 819"/>
              <a:gd name="f38" fmla="val 72"/>
              <a:gd name="f39" fmla="val 747"/>
              <a:gd name="f40" fmla="val 45"/>
              <a:gd name="f41" fmla="val 664"/>
              <a:gd name="f42" fmla="val 26"/>
              <a:gd name="f43" fmla="val 578"/>
              <a:gd name="f44" fmla="val 15"/>
              <a:gd name="f45" fmla="val 528"/>
              <a:gd name="f46" fmla="val 9"/>
              <a:gd name="f47" fmla="val 476"/>
              <a:gd name="f48" fmla="val 36"/>
              <a:gd name="f49" fmla="val 65"/>
              <a:gd name="f50" fmla="val 420"/>
              <a:gd name="f51" fmla="val 95"/>
              <a:gd name="f52" fmla="val 422"/>
              <a:gd name="f53" fmla="val 113"/>
              <a:gd name="f54" fmla="val 423"/>
              <a:gd name="f55" fmla="val 121"/>
              <a:gd name="f56" fmla="val 417"/>
              <a:gd name="f57" fmla="val 127"/>
              <a:gd name="f58" fmla="val 400"/>
              <a:gd name="f59" fmla="val 139"/>
              <a:gd name="f60" fmla="val 365"/>
              <a:gd name="f61" fmla="val 153"/>
              <a:gd name="f62" fmla="val 330"/>
              <a:gd name="f63" fmla="val 166"/>
              <a:gd name="f64" fmla="val 296"/>
              <a:gd name="f65" fmla="val 170"/>
              <a:gd name="f66" fmla="val 285"/>
              <a:gd name="f67" fmla="val 175"/>
              <a:gd name="f68" fmla="val 282"/>
              <a:gd name="f69" fmla="val 186"/>
              <a:gd name="f70" fmla="val 233"/>
              <a:gd name="f71" fmla="val 281"/>
              <a:gd name="f72" fmla="val 251"/>
              <a:gd name="f73" fmla="val 236"/>
              <a:gd name="f74" fmla="val 261"/>
              <a:gd name="f75" fmla="val 209"/>
              <a:gd name="f76" fmla="val 273"/>
              <a:gd name="f77" fmla="val 183"/>
              <a:gd name="f78" fmla="val 156"/>
              <a:gd name="f79" fmla="val 288"/>
              <a:gd name="f80" fmla="val 142"/>
              <a:gd name="f81" fmla="val 295"/>
              <a:gd name="f82" fmla="val 136"/>
              <a:gd name="f83" fmla="val 311"/>
              <a:gd name="f84" fmla="val 137"/>
              <a:gd name="f85" fmla="val 349"/>
              <a:gd name="f86" fmla="val 138"/>
              <a:gd name="f87" fmla="val 387"/>
              <a:gd name="f88" fmla="val 427"/>
              <a:gd name="f89" fmla="val 92"/>
              <a:gd name="f90" fmla="val 47"/>
              <a:gd name="f91" fmla="val 1"/>
              <a:gd name="f92" fmla="val 456"/>
              <a:gd name="f93" fmla="val 481"/>
              <a:gd name="f94" fmla="val 2"/>
              <a:gd name="f95" fmla="val 512"/>
              <a:gd name="f96" fmla="val 518"/>
              <a:gd name="f97" fmla="val 10"/>
              <a:gd name="f98" fmla="val 520"/>
              <a:gd name="f99" fmla="val 16"/>
              <a:gd name="f100" fmla="val 533"/>
              <a:gd name="f101" fmla="val 52"/>
              <a:gd name="f102" fmla="val 544"/>
              <a:gd name="f103" fmla="val 89"/>
              <a:gd name="f104" fmla="val 557"/>
              <a:gd name="f105" fmla="val 559"/>
              <a:gd name="f106" fmla="val 130"/>
              <a:gd name="f107" fmla="val 566"/>
              <a:gd name="f108" fmla="val 571"/>
              <a:gd name="f109" fmla="val 635"/>
              <a:gd name="f110" fmla="val 698"/>
              <a:gd name="f111" fmla="val 764"/>
              <a:gd name="f112" fmla="val 48"/>
              <a:gd name="f113" fmla="val 793"/>
              <a:gd name="f114" fmla="val 846"/>
              <a:gd name="f115" fmla="val 850"/>
              <a:gd name="f116" fmla="val 855"/>
              <a:gd name="f117" fmla="val 857"/>
              <a:gd name="f118" fmla="val 869"/>
              <a:gd name="f119" fmla="val 51"/>
              <a:gd name="f120" fmla="val 881"/>
              <a:gd name="f121" fmla="val 88"/>
              <a:gd name="f122" fmla="val 893"/>
              <a:gd name="f123" fmla="val 123"/>
              <a:gd name="f124" fmla="val 895"/>
              <a:gd name="f125" fmla="val 129"/>
              <a:gd name="f126" fmla="val 902"/>
              <a:gd name="f127" fmla="val 906"/>
              <a:gd name="f128" fmla="val 970"/>
              <a:gd name="f129" fmla="val 1034"/>
              <a:gd name="f130" fmla="val 1101"/>
              <a:gd name="f131" fmla="val 1128"/>
              <a:gd name="f132" fmla="val 1153"/>
              <a:gd name="f133" fmla="val 1178"/>
              <a:gd name="f134" fmla="val 1184"/>
              <a:gd name="f135" fmla="val 1191"/>
              <a:gd name="f136" fmla="val 1193"/>
              <a:gd name="f137" fmla="val 1206"/>
              <a:gd name="f138" fmla="val 1218"/>
              <a:gd name="f139" fmla="val 86"/>
              <a:gd name="f140" fmla="val 1229"/>
              <a:gd name="f141" fmla="val 1232"/>
              <a:gd name="f142" fmla="val 134"/>
              <a:gd name="f143" fmla="val 1238"/>
              <a:gd name="f144" fmla="val 1251"/>
              <a:gd name="f145" fmla="val 1291"/>
              <a:gd name="f146" fmla="val 1330"/>
              <a:gd name="f147" fmla="val 1369"/>
              <a:gd name="f148" fmla="val 1377"/>
              <a:gd name="f149" fmla="val 1386"/>
              <a:gd name="f150" fmla="val 1391"/>
              <a:gd name="f151" fmla="val 147"/>
              <a:gd name="f152" fmla="val 1427"/>
              <a:gd name="f153" fmla="val 188"/>
              <a:gd name="f154" fmla="val 1462"/>
              <a:gd name="f155" fmla="val 230"/>
              <a:gd name="f156" fmla="val 1499"/>
              <a:gd name="f157" fmla="val 270"/>
              <a:gd name="f158" fmla="val 1504"/>
              <a:gd name="f159" fmla="val 276"/>
              <a:gd name="f160" fmla="val 1514"/>
              <a:gd name="f161" fmla="val 1522"/>
              <a:gd name="f162" fmla="val 1579"/>
              <a:gd name="f163" fmla="val 283"/>
              <a:gd name="f164" fmla="val 1635"/>
              <a:gd name="f165" fmla="val 1692"/>
              <a:gd name="f166" fmla="val 1756"/>
              <a:gd name="f167" fmla="val 1821"/>
              <a:gd name="f168" fmla="val 1885"/>
              <a:gd name="f169" fmla="val 1892"/>
              <a:gd name="f170" fmla="val 1900"/>
              <a:gd name="f171" fmla="val 1904"/>
              <a:gd name="f172" fmla="val 294"/>
              <a:gd name="f173" fmla="val 1933"/>
              <a:gd name="f174" fmla="val 1962"/>
              <a:gd name="f175" fmla="val 367"/>
              <a:gd name="f176" fmla="val 1990"/>
              <a:gd name="f177" fmla="val 404"/>
              <a:gd name="f178" fmla="val 1999"/>
              <a:gd name="f179" fmla="val 2009"/>
              <a:gd name="f180" fmla="val 2025"/>
              <a:gd name="f181" fmla="val 2176"/>
              <a:gd name="f182" fmla="val 2328"/>
              <a:gd name="f183" fmla="val 2480"/>
              <a:gd name="f184" fmla="val 2487"/>
              <a:gd name="f185" fmla="val 2493"/>
              <a:gd name="f186" fmla="val 1950"/>
              <a:gd name="f187" fmla="val 582"/>
              <a:gd name="f188" fmla="val 1914"/>
              <a:gd name="f189" fmla="val 618"/>
              <a:gd name="f190" fmla="val 621"/>
              <a:gd name="f191" fmla="val 1913"/>
              <a:gd name="f192" fmla="val 626"/>
              <a:gd name="f193" fmla="val 1915"/>
              <a:gd name="f194" fmla="val 628"/>
              <a:gd name="f195" fmla="val 1920"/>
              <a:gd name="f196" fmla="val 633"/>
              <a:gd name="f197" fmla="val 1927"/>
              <a:gd name="f198" fmla="val 642"/>
              <a:gd name="f199" fmla="val 1932"/>
              <a:gd name="f200" fmla="val 641"/>
              <a:gd name="f201" fmla="val 638"/>
              <a:gd name="f202" fmla="val 1975"/>
              <a:gd name="f203" fmla="val 654"/>
              <a:gd name="f204" fmla="val 1984"/>
              <a:gd name="f205" fmla="val 631"/>
              <a:gd name="f206" fmla="val 1998"/>
              <a:gd name="f207" fmla="val 598"/>
              <a:gd name="f208" fmla="val 1985"/>
              <a:gd name="f209" fmla="val 583"/>
              <a:gd name="f210" fmla="val 369"/>
              <a:gd name="f211" fmla="val 370"/>
              <a:gd name="f212" fmla="val 643"/>
              <a:gd name="f213" fmla="val 644"/>
              <a:gd name="f214" fmla="val 645"/>
              <a:gd name="f215" fmla="val 381"/>
              <a:gd name="f216" fmla="val 640"/>
              <a:gd name="f217" fmla="val 402"/>
              <a:gd name="f218" fmla="val 407"/>
              <a:gd name="f219" fmla="val 620"/>
              <a:gd name="f220" fmla="val 406"/>
              <a:gd name="f221" fmla="val 603"/>
              <a:gd name="f222" fmla="val 589"/>
              <a:gd name="f223" fmla="val 382"/>
              <a:gd name="f224" fmla="val 372"/>
              <a:gd name="f225" fmla="val 332"/>
              <a:gd name="f226" fmla="val 334"/>
              <a:gd name="f227" fmla="val 624"/>
              <a:gd name="f228" fmla="val 636"/>
              <a:gd name="f229" fmla="val 339"/>
              <a:gd name="f230" fmla="val 351"/>
              <a:gd name="f231" fmla="val 357"/>
              <a:gd name="f232" fmla="val 363"/>
              <a:gd name="f233" fmla="val 1275"/>
              <a:gd name="f234" fmla="val 1271"/>
              <a:gd name="f235" fmla="val 1267"/>
              <a:gd name="f236" fmla="val 1263"/>
              <a:gd name="f237" fmla="val 1237"/>
              <a:gd name="f238" fmla="val 608"/>
              <a:gd name="f239" fmla="val 615"/>
              <a:gd name="f240" fmla="val 1236"/>
              <a:gd name="f241" fmla="val 1239"/>
              <a:gd name="f242" fmla="val 632"/>
              <a:gd name="f243" fmla="val 1243"/>
              <a:gd name="f244" fmla="val 1245"/>
              <a:gd name="f245" fmla="val 1264"/>
              <a:gd name="f246" fmla="val 1284"/>
              <a:gd name="f247" fmla="val 1302"/>
              <a:gd name="f248" fmla="val 1307"/>
              <a:gd name="f249" fmla="val 614"/>
              <a:gd name="f250" fmla="val 1309"/>
              <a:gd name="f251" fmla="val 602"/>
              <a:gd name="f252" fmla="val 601"/>
              <a:gd name="f253" fmla="val 599"/>
              <a:gd name="f254" fmla="val 1304"/>
              <a:gd name="f255" fmla="val 593"/>
              <a:gd name="f256" fmla="val 1299"/>
              <a:gd name="f257" fmla="val 586"/>
              <a:gd name="f258" fmla="val 1293"/>
              <a:gd name="f259" fmla="val 1288"/>
              <a:gd name="f260" fmla="val 580"/>
              <a:gd name="f261" fmla="val 1281"/>
              <a:gd name="f262" fmla="val 482"/>
              <a:gd name="f263" fmla="val 605"/>
              <a:gd name="f264" fmla="val 604"/>
              <a:gd name="f265" fmla="val 590"/>
              <a:gd name="f266" fmla="val 515"/>
              <a:gd name="f267" fmla="val 581"/>
              <a:gd name="f268" fmla="val 503"/>
              <a:gd name="f269" fmla="val 484"/>
              <a:gd name="f270" fmla="val 458"/>
              <a:gd name="f271" fmla="val 570"/>
              <a:gd name="f272" fmla="val 448"/>
              <a:gd name="f273" fmla="val 594"/>
              <a:gd name="f274" fmla="val 434"/>
              <a:gd name="f275" fmla="val 625"/>
              <a:gd name="f276" fmla="val 1385"/>
              <a:gd name="f277" fmla="val 579"/>
              <a:gd name="f278" fmla="val 1374"/>
              <a:gd name="f279" fmla="val 1357"/>
              <a:gd name="f280" fmla="val 1352"/>
              <a:gd name="f281" fmla="val 1336"/>
              <a:gd name="f282" fmla="val 1353"/>
              <a:gd name="f283" fmla="val 1381"/>
              <a:gd name="f284" fmla="val 1424"/>
              <a:gd name="f285" fmla="val 1426"/>
              <a:gd name="f286" fmla="val 1421"/>
              <a:gd name="f287" fmla="val 1420"/>
              <a:gd name="f288" fmla="val 1412"/>
              <a:gd name="f289" fmla="val 1406"/>
              <a:gd name="f290" fmla="val 1401"/>
              <a:gd name="f291" fmla="val 1393"/>
              <a:gd name="f292" fmla="val 934"/>
              <a:gd name="f293" fmla="val 897"/>
              <a:gd name="f294" fmla="val 896"/>
              <a:gd name="f295" fmla="val 898"/>
              <a:gd name="f296" fmla="val 622"/>
              <a:gd name="f297" fmla="val 629"/>
              <a:gd name="f298" fmla="val 900"/>
              <a:gd name="f299" fmla="val 905"/>
              <a:gd name="f300" fmla="val 908"/>
              <a:gd name="f301" fmla="val 927"/>
              <a:gd name="f302" fmla="val 947"/>
              <a:gd name="f303" fmla="val 964"/>
              <a:gd name="f304" fmla="val 637"/>
              <a:gd name="f305" fmla="val 968"/>
              <a:gd name="f306" fmla="val 612"/>
              <a:gd name="f307" fmla="val 969"/>
              <a:gd name="f308" fmla="val 597"/>
              <a:gd name="f309" fmla="val 596"/>
              <a:gd name="f310" fmla="val 592"/>
              <a:gd name="f311" fmla="val 960"/>
              <a:gd name="f312" fmla="val 585"/>
              <a:gd name="f313" fmla="val 954"/>
              <a:gd name="f314" fmla="val 948"/>
              <a:gd name="f315" fmla="val 941"/>
              <a:gd name="f316" fmla="val 258"/>
              <a:gd name="f317" fmla="val 220"/>
              <a:gd name="f318" fmla="val 221"/>
              <a:gd name="f319" fmla="val 223"/>
              <a:gd name="f320" fmla="val 235"/>
              <a:gd name="f321" fmla="val 254"/>
              <a:gd name="f322" fmla="val 639"/>
              <a:gd name="f323" fmla="val 280"/>
              <a:gd name="f324" fmla="val 291"/>
              <a:gd name="f325" fmla="val 305"/>
              <a:gd name="f326" fmla="val 600"/>
              <a:gd name="f327" fmla="val 822"/>
              <a:gd name="f328" fmla="val 815"/>
              <a:gd name="f329" fmla="val 807"/>
              <a:gd name="f330" fmla="val 800"/>
              <a:gd name="f331" fmla="val 795"/>
              <a:gd name="f332" fmla="val 788"/>
              <a:gd name="f333" fmla="val 588"/>
              <a:gd name="f334" fmla="val 787"/>
              <a:gd name="f335" fmla="val 775"/>
              <a:gd name="f336" fmla="val 623"/>
              <a:gd name="f337" fmla="val 821"/>
              <a:gd name="f338" fmla="val 823"/>
              <a:gd name="f339" fmla="val 858"/>
              <a:gd name="f340" fmla="val 607"/>
              <a:gd name="f341" fmla="val 859"/>
              <a:gd name="f342" fmla="val 853"/>
              <a:gd name="f343" fmla="val 591"/>
              <a:gd name="f344" fmla="val 848"/>
              <a:gd name="f345" fmla="val 841"/>
              <a:gd name="f346" fmla="val 836"/>
              <a:gd name="f347" fmla="val 828"/>
              <a:gd name="f348" fmla="val 1724"/>
              <a:gd name="f349" fmla="val 1713"/>
              <a:gd name="f350" fmla="val 1694"/>
              <a:gd name="f351" fmla="val 1693"/>
              <a:gd name="f352" fmla="val 1688"/>
              <a:gd name="f353" fmla="val 1689"/>
              <a:gd name="f354" fmla="val 1711"/>
              <a:gd name="f355" fmla="val 1721"/>
              <a:gd name="f356" fmla="val 1762"/>
              <a:gd name="f357" fmla="val 1763"/>
              <a:gd name="f358" fmla="val 1760"/>
              <a:gd name="f359" fmla="val 1755"/>
              <a:gd name="f360" fmla="val 1742"/>
              <a:gd name="f361" fmla="val 1736"/>
              <a:gd name="f362" fmla="val 1730"/>
              <a:gd name="f363" fmla="val 1049"/>
              <a:gd name="f364" fmla="val 1045"/>
              <a:gd name="f365" fmla="val 1041"/>
              <a:gd name="f366" fmla="val 1037"/>
              <a:gd name="f367" fmla="val 1017"/>
              <a:gd name="f368" fmla="val 1009"/>
              <a:gd name="f369" fmla="val 1011"/>
              <a:gd name="f370" fmla="val 609"/>
              <a:gd name="f371" fmla="val 617"/>
              <a:gd name="f372" fmla="val 1014"/>
              <a:gd name="f373" fmla="val 1019"/>
              <a:gd name="f374" fmla="val 1043"/>
              <a:gd name="f375" fmla="val 1062"/>
              <a:gd name="f376" fmla="val 1081"/>
              <a:gd name="f377" fmla="val 1082"/>
              <a:gd name="f378" fmla="val 630"/>
              <a:gd name="f379" fmla="val 1083"/>
              <a:gd name="f380" fmla="val 606"/>
              <a:gd name="f381" fmla="val 1074"/>
              <a:gd name="f382" fmla="val 1068"/>
              <a:gd name="f383" fmla="val 1055"/>
              <a:gd name="f384" fmla="val 1837"/>
              <a:gd name="f385" fmla="val 1838"/>
              <a:gd name="f386" fmla="val 1839"/>
              <a:gd name="f387" fmla="val 647"/>
              <a:gd name="f388" fmla="val 1850"/>
              <a:gd name="f389" fmla="val 1866"/>
              <a:gd name="f390" fmla="val 1872"/>
              <a:gd name="f391" fmla="val 1877"/>
              <a:gd name="f392" fmla="val 1875"/>
              <a:gd name="f393" fmla="val 1870"/>
              <a:gd name="f394" fmla="val 1858"/>
              <a:gd name="f395" fmla="val 1852"/>
              <a:gd name="f396" fmla="val 1835"/>
              <a:gd name="f397" fmla="val 1813"/>
              <a:gd name="f398" fmla="val 1803"/>
              <a:gd name="f399" fmla="val 1789"/>
              <a:gd name="f400" fmla="val 1804"/>
              <a:gd name="f401" fmla="val 1500"/>
              <a:gd name="f402" fmla="val 1497"/>
              <a:gd name="f403" fmla="val 1494"/>
              <a:gd name="f404" fmla="val 1490"/>
              <a:gd name="f405" fmla="val 1469"/>
              <a:gd name="f406" fmla="val 1461"/>
              <a:gd name="f407" fmla="val 1463"/>
              <a:gd name="f408" fmla="val 616"/>
              <a:gd name="f409" fmla="val 1464"/>
              <a:gd name="f410" fmla="val 1465"/>
              <a:gd name="f411" fmla="val 634"/>
              <a:gd name="f412" fmla="val 1472"/>
              <a:gd name="f413" fmla="val 1491"/>
              <a:gd name="f414" fmla="val 1511"/>
              <a:gd name="f415" fmla="val 1529"/>
              <a:gd name="f416" fmla="val 1534"/>
              <a:gd name="f417" fmla="val 1532"/>
              <a:gd name="f418" fmla="val 1526"/>
              <a:gd name="f419" fmla="val 1520"/>
              <a:gd name="f420" fmla="val 1507"/>
              <a:gd name="f421" fmla="val 2062"/>
              <a:gd name="f422" fmla="val 2101"/>
              <a:gd name="f423" fmla="val 2098"/>
              <a:gd name="f424" fmla="val 2099"/>
              <a:gd name="f425" fmla="val 2097"/>
              <a:gd name="f426" fmla="val 2084"/>
              <a:gd name="f427" fmla="val 2065"/>
              <a:gd name="f428" fmla="val 2040"/>
              <a:gd name="f429" fmla="val 2029"/>
              <a:gd name="f430" fmla="val 2015"/>
              <a:gd name="f431" fmla="val 709"/>
              <a:gd name="f432" fmla="val 720"/>
              <a:gd name="f433" fmla="val 738"/>
              <a:gd name="f434" fmla="val 740"/>
              <a:gd name="f435" fmla="val 745"/>
              <a:gd name="f436" fmla="val 744"/>
              <a:gd name="f437" fmla="val 741"/>
              <a:gd name="f438" fmla="val 739"/>
              <a:gd name="f439" fmla="val 722"/>
              <a:gd name="f440" fmla="val 713"/>
              <a:gd name="f441" fmla="val 671"/>
              <a:gd name="f442" fmla="val 673"/>
              <a:gd name="f443" fmla="val 678"/>
              <a:gd name="f444" fmla="val 691"/>
              <a:gd name="f445" fmla="val 697"/>
              <a:gd name="f446" fmla="val 703"/>
              <a:gd name="f447" fmla="val 595"/>
              <a:gd name="f448" fmla="val 567"/>
              <a:gd name="f449" fmla="val 565"/>
              <a:gd name="f450" fmla="val 562"/>
              <a:gd name="f451" fmla="val 561"/>
              <a:gd name="f452" fmla="val 549"/>
              <a:gd name="f453" fmla="val 563"/>
              <a:gd name="f454" fmla="val 1612"/>
              <a:gd name="f455" fmla="val 1605"/>
              <a:gd name="f456" fmla="val 1597"/>
              <a:gd name="f457" fmla="val 1590"/>
              <a:gd name="f458" fmla="val 1585"/>
              <a:gd name="f459" fmla="val 1578"/>
              <a:gd name="f460" fmla="val 1577"/>
              <a:gd name="f461" fmla="val 1568"/>
              <a:gd name="f462" fmla="val 1614"/>
              <a:gd name="f463" fmla="val 1615"/>
              <a:gd name="f464" fmla="val 1616"/>
              <a:gd name="f465" fmla="val 1647"/>
              <a:gd name="f466" fmla="val 611"/>
              <a:gd name="f467" fmla="val 587"/>
              <a:gd name="f468" fmla="val 1642"/>
              <a:gd name="f469" fmla="val 1630"/>
              <a:gd name="f470" fmla="val 1624"/>
              <a:gd name="f471" fmla="val 1618"/>
              <a:gd name="f472" fmla="val 1159"/>
              <a:gd name="f473" fmla="val 1160"/>
              <a:gd name="f474" fmla="val 1171"/>
              <a:gd name="f475" fmla="val 1189"/>
              <a:gd name="f476" fmla="val 1196"/>
              <a:gd name="f477" fmla="val 1195"/>
              <a:gd name="f478" fmla="val 1192"/>
              <a:gd name="f479" fmla="val 1174"/>
              <a:gd name="f480" fmla="val 1164"/>
              <a:gd name="f481" fmla="val 1123"/>
              <a:gd name="f482" fmla="val 1124"/>
              <a:gd name="f483" fmla="val 1125"/>
              <a:gd name="f484" fmla="val 1131"/>
              <a:gd name="f485" fmla="val 1145"/>
              <a:gd name="f486" fmla="val 1150"/>
              <a:gd name="f487" fmla="val 1154"/>
              <a:gd name="f488" fmla="val 314"/>
              <a:gd name="f489" fmla="val 543"/>
              <a:gd name="f490" fmla="val 348"/>
              <a:gd name="f491" fmla="val 508"/>
              <a:gd name="f492" fmla="val 505"/>
              <a:gd name="f493" fmla="val 501"/>
              <a:gd name="f494" fmla="val 347"/>
              <a:gd name="f495" fmla="val 498"/>
              <a:gd name="f496" fmla="val 345"/>
              <a:gd name="f497" fmla="val 494"/>
              <a:gd name="f498" fmla="val 342"/>
              <a:gd name="f499" fmla="val 490"/>
              <a:gd name="f500" fmla="val 488"/>
              <a:gd name="f501" fmla="val 303"/>
              <a:gd name="f502" fmla="val 473"/>
              <a:gd name="f503" fmla="val 278"/>
              <a:gd name="f504" fmla="val 539"/>
              <a:gd name="f505" fmla="val 286"/>
              <a:gd name="f506" fmla="val 302"/>
              <a:gd name="f507" fmla="val 308"/>
              <a:gd name="f508" fmla="val 1988"/>
              <a:gd name="f509" fmla="val 2021"/>
              <a:gd name="f510" fmla="val 2022"/>
              <a:gd name="f511" fmla="val 511"/>
              <a:gd name="f512" fmla="val 2023"/>
              <a:gd name="f513" fmla="val 499"/>
              <a:gd name="f514" fmla="val 2019"/>
              <a:gd name="f515" fmla="val 495"/>
              <a:gd name="f516" fmla="val 2014"/>
              <a:gd name="f517" fmla="val 2010"/>
              <a:gd name="f518" fmla="val 1995"/>
              <a:gd name="f519" fmla="val 487"/>
              <a:gd name="f520" fmla="val 1980"/>
              <a:gd name="f521" fmla="val 1964"/>
              <a:gd name="f522" fmla="val 489"/>
              <a:gd name="f523" fmla="val 1961"/>
              <a:gd name="f524" fmla="val 1956"/>
              <a:gd name="f525" fmla="val 493"/>
              <a:gd name="f526" fmla="val 1954"/>
              <a:gd name="f527" fmla="val 497"/>
              <a:gd name="f528" fmla="val 1944"/>
              <a:gd name="f529" fmla="val 523"/>
              <a:gd name="f530" fmla="val 1986"/>
              <a:gd name="f531" fmla="val 1987"/>
              <a:gd name="f532" fmla="val 1883"/>
              <a:gd name="f533" fmla="val 1917"/>
              <a:gd name="f534" fmla="val 519"/>
              <a:gd name="f535" fmla="val 1878"/>
              <a:gd name="f536" fmla="val 486"/>
              <a:gd name="f537" fmla="val 1863"/>
              <a:gd name="f538" fmla="val 1859"/>
              <a:gd name="f539" fmla="val 1851"/>
              <a:gd name="f540" fmla="val 492"/>
              <a:gd name="f541" fmla="val 509"/>
              <a:gd name="f542" fmla="val 1849"/>
              <a:gd name="f543" fmla="val 524"/>
              <a:gd name="f544" fmla="val 538"/>
              <a:gd name="f545" fmla="val 1854"/>
              <a:gd name="f546" fmla="val 542"/>
              <a:gd name="f547" fmla="val 1879"/>
              <a:gd name="f548" fmla="val 1881"/>
              <a:gd name="f549" fmla="val 1882"/>
              <a:gd name="f550" fmla="val 453"/>
              <a:gd name="f551" fmla="val 457"/>
              <a:gd name="f552" fmla="val 502"/>
              <a:gd name="f553" fmla="val 500"/>
              <a:gd name="f554" fmla="val 452"/>
              <a:gd name="f555" fmla="val 446"/>
              <a:gd name="f556" fmla="val 439"/>
              <a:gd name="f557" fmla="val 433"/>
              <a:gd name="f558" fmla="val 396"/>
              <a:gd name="f559" fmla="val 477"/>
              <a:gd name="f560" fmla="val 374"/>
              <a:gd name="f561" fmla="val 525"/>
              <a:gd name="f562" fmla="val 522"/>
              <a:gd name="f563" fmla="val 506"/>
              <a:gd name="f564" fmla="val 558"/>
              <a:gd name="f565" fmla="val 504"/>
              <a:gd name="f566" fmla="val 552"/>
              <a:gd name="f567" fmla="val 546"/>
              <a:gd name="f568" fmla="val 541"/>
              <a:gd name="f569" fmla="val 491"/>
              <a:gd name="f570" fmla="val 527"/>
              <a:gd name="f571" fmla="val 663"/>
              <a:gd name="f572" fmla="val 662"/>
              <a:gd name="f573" fmla="val 661"/>
              <a:gd name="f574" fmla="val 659"/>
              <a:gd name="f575" fmla="val 656"/>
              <a:gd name="f576" fmla="val 653"/>
              <a:gd name="f577" fmla="val 496"/>
              <a:gd name="f578" fmla="val 510"/>
              <a:gd name="f579" fmla="val 530"/>
              <a:gd name="f580" fmla="val 535"/>
              <a:gd name="f581" fmla="val 545"/>
              <a:gd name="f582" fmla="val 732"/>
              <a:gd name="f583" fmla="val 768"/>
              <a:gd name="f584" fmla="val 766"/>
              <a:gd name="f585" fmla="val 767"/>
              <a:gd name="f586" fmla="val 760"/>
              <a:gd name="f587" fmla="val 485"/>
              <a:gd name="f588" fmla="val 748"/>
              <a:gd name="f589" fmla="val 731"/>
              <a:gd name="f590" fmla="val 708"/>
              <a:gd name="f591" fmla="val 699"/>
              <a:gd name="f592" fmla="val 688"/>
              <a:gd name="f593" fmla="val 837"/>
              <a:gd name="f594" fmla="val 872"/>
              <a:gd name="f595" fmla="val 871"/>
              <a:gd name="f596" fmla="val 865"/>
              <a:gd name="f597" fmla="val 854"/>
              <a:gd name="f598" fmla="val 814"/>
              <a:gd name="f599" fmla="val 804"/>
              <a:gd name="f600" fmla="val 791"/>
              <a:gd name="f601" fmla="val 1362"/>
              <a:gd name="f602" fmla="val 1392"/>
              <a:gd name="f603" fmla="val 548"/>
              <a:gd name="f604" fmla="val 1394"/>
              <a:gd name="f605" fmla="val 1395"/>
              <a:gd name="f606" fmla="val 1388"/>
              <a:gd name="f607" fmla="val 1371"/>
              <a:gd name="f608" fmla="val 1363"/>
              <a:gd name="f609" fmla="val 1355"/>
              <a:gd name="f610" fmla="val 1347"/>
              <a:gd name="f611" fmla="val 1332"/>
              <a:gd name="f612" fmla="val 1324"/>
              <a:gd name="f613" fmla="val 1326"/>
              <a:gd name="f614" fmla="val 1327"/>
              <a:gd name="f615" fmla="val 513"/>
              <a:gd name="f616" fmla="val 1325"/>
              <a:gd name="f617" fmla="val 537"/>
              <a:gd name="f618" fmla="val 1329"/>
              <a:gd name="f619" fmla="val 1342"/>
              <a:gd name="f620" fmla="val 1348"/>
              <a:gd name="f621" fmla="val 1498"/>
              <a:gd name="f622" fmla="val 1495"/>
              <a:gd name="f623" fmla="val 1487"/>
              <a:gd name="f624" fmla="val 1457"/>
              <a:gd name="f625" fmla="val 1442"/>
              <a:gd name="f626" fmla="val 1438"/>
              <a:gd name="f627" fmla="val 1433"/>
              <a:gd name="f628" fmla="val 1431"/>
              <a:gd name="f629" fmla="val 1423"/>
              <a:gd name="f630" fmla="val 532"/>
              <a:gd name="f631" fmla="val 1432"/>
              <a:gd name="f632" fmla="val 2090"/>
              <a:gd name="f633" fmla="val 2127"/>
              <a:gd name="f634" fmla="val 2126"/>
              <a:gd name="f635" fmla="val 2120"/>
              <a:gd name="f636" fmla="val 2109"/>
              <a:gd name="f637" fmla="val 2086"/>
              <a:gd name="f638" fmla="val 2075"/>
              <a:gd name="f639" fmla="val 2070"/>
              <a:gd name="f640" fmla="val 2059"/>
              <a:gd name="f641" fmla="val 2047"/>
              <a:gd name="f642" fmla="val 2060"/>
              <a:gd name="f643" fmla="val 2211"/>
              <a:gd name="f644" fmla="val 2218"/>
              <a:gd name="f645" fmla="val 2223"/>
              <a:gd name="f646" fmla="val 2229"/>
              <a:gd name="f647" fmla="val 536"/>
              <a:gd name="f648" fmla="val 2237"/>
              <a:gd name="f649" fmla="val 2231"/>
              <a:gd name="f650" fmla="val 2193"/>
              <a:gd name="f651" fmla="val 2191"/>
              <a:gd name="f652" fmla="val 2189"/>
              <a:gd name="f653" fmla="val 2188"/>
              <a:gd name="f654" fmla="val 2169"/>
              <a:gd name="f655" fmla="val 2161"/>
              <a:gd name="f656" fmla="val 2162"/>
              <a:gd name="f657" fmla="val 1776"/>
              <a:gd name="f658" fmla="val 1814"/>
              <a:gd name="f659" fmla="val 1812"/>
              <a:gd name="f660" fmla="val 1807"/>
              <a:gd name="f661" fmla="val 1795"/>
              <a:gd name="f662" fmla="val 1783"/>
              <a:gd name="f663" fmla="val 1772"/>
              <a:gd name="f664" fmla="val 1761"/>
              <a:gd name="f665" fmla="val 1747"/>
              <a:gd name="f666" fmla="val 1745"/>
              <a:gd name="f667" fmla="val 1744"/>
              <a:gd name="f668" fmla="val 1748"/>
              <a:gd name="f669" fmla="val 1750"/>
              <a:gd name="f670" fmla="val 1766"/>
              <a:gd name="f671" fmla="val 1255"/>
              <a:gd name="f672" fmla="val 1290"/>
              <a:gd name="f673" fmla="val 1289"/>
              <a:gd name="f674" fmla="val 1280"/>
              <a:gd name="f675" fmla="val 1270"/>
              <a:gd name="f676" fmla="val 1254"/>
              <a:gd name="f677" fmla="val 1231"/>
              <a:gd name="f678" fmla="val 1223"/>
              <a:gd name="f679" fmla="val 1211"/>
              <a:gd name="f680" fmla="val 529"/>
              <a:gd name="f681" fmla="val 1186"/>
              <a:gd name="f682" fmla="val 1185"/>
              <a:gd name="f683" fmla="val 1177"/>
              <a:gd name="f684" fmla="val 1167"/>
              <a:gd name="f685" fmla="val 1119"/>
              <a:gd name="f686" fmla="val 1106"/>
              <a:gd name="f687" fmla="val 1118"/>
              <a:gd name="f688" fmla="val 1046"/>
              <a:gd name="f689" fmla="val 1080"/>
              <a:gd name="f690" fmla="val 1076"/>
              <a:gd name="f691" fmla="val 1073"/>
              <a:gd name="f692" fmla="val 1020"/>
              <a:gd name="f693" fmla="val 1016"/>
              <a:gd name="f694" fmla="val 1015"/>
              <a:gd name="f695" fmla="val 1013"/>
              <a:gd name="f696" fmla="val 526"/>
              <a:gd name="f697" fmla="val 1012"/>
              <a:gd name="f698" fmla="val 534"/>
              <a:gd name="f699" fmla="val 1021"/>
              <a:gd name="f700" fmla="val 1026"/>
              <a:gd name="f701" fmla="val 1032"/>
              <a:gd name="f702" fmla="val 1040"/>
              <a:gd name="f703" fmla="val 944"/>
              <a:gd name="f704" fmla="val 951"/>
              <a:gd name="f705" fmla="val 978"/>
              <a:gd name="f706" fmla="val 975"/>
              <a:gd name="f707" fmla="val 977"/>
              <a:gd name="f708" fmla="val 973"/>
              <a:gd name="f709" fmla="val 963"/>
              <a:gd name="f710" fmla="val 949"/>
              <a:gd name="f711" fmla="val 920"/>
              <a:gd name="f712" fmla="val 916"/>
              <a:gd name="f713" fmla="val 911"/>
              <a:gd name="f714" fmla="val 909"/>
              <a:gd name="f715" fmla="val 910"/>
              <a:gd name="f716" fmla="val 211"/>
              <a:gd name="f717" fmla="val 244"/>
              <a:gd name="f718" fmla="val 243"/>
              <a:gd name="f719" fmla="val 219"/>
              <a:gd name="f720" fmla="val 203"/>
              <a:gd name="f721" fmla="val 195"/>
              <a:gd name="f722" fmla="val 182"/>
              <a:gd name="f723" fmla="val 176"/>
              <a:gd name="f724" fmla="val 173"/>
              <a:gd name="f725" fmla="val 174"/>
              <a:gd name="f726" fmla="val 1673"/>
              <a:gd name="f727" fmla="val 1709"/>
              <a:gd name="f728" fmla="val 1708"/>
              <a:gd name="f729" fmla="val 1707"/>
              <a:gd name="f730" fmla="val 1702"/>
              <a:gd name="f731" fmla="val 1677"/>
              <a:gd name="f732" fmla="val 1666"/>
              <a:gd name="f733" fmla="val 1655"/>
              <a:gd name="f734" fmla="val 1650"/>
              <a:gd name="f735" fmla="val 1641"/>
              <a:gd name="f736" fmla="val 1640"/>
              <a:gd name="f737" fmla="val 1644"/>
              <a:gd name="f738" fmla="val 1646"/>
              <a:gd name="f739" fmla="val 1663"/>
              <a:gd name="f740" fmla="val 1604"/>
              <a:gd name="f741" fmla="val 1602"/>
              <a:gd name="f742" fmla="val 1603"/>
              <a:gd name="f743" fmla="val 1598"/>
              <a:gd name="f744" fmla="val 1594"/>
              <a:gd name="f745" fmla="val 1589"/>
              <a:gd name="f746" fmla="val 1576"/>
              <a:gd name="f747" fmla="val 1562"/>
              <a:gd name="f748" fmla="val 1549"/>
              <a:gd name="f749" fmla="val 1545"/>
              <a:gd name="f750" fmla="val 1539"/>
              <a:gd name="f751" fmla="val 1537"/>
              <a:gd name="f752" fmla="val 1525"/>
              <a:gd name="f753" fmla="val 315"/>
              <a:gd name="f754" fmla="val 331"/>
              <a:gd name="f755" fmla="val 335"/>
              <a:gd name="f756" fmla="val 290"/>
              <a:gd name="f757" fmla="val 336"/>
              <a:gd name="f758" fmla="val 344"/>
              <a:gd name="f759" fmla="val 353"/>
              <a:gd name="f760" fmla="val 279"/>
              <a:gd name="f761" fmla="val 375"/>
              <a:gd name="f762" fmla="val 284"/>
              <a:gd name="f763" fmla="val 377"/>
              <a:gd name="f764" fmla="val 298"/>
              <a:gd name="f765" fmla="val 385"/>
              <a:gd name="f766" fmla="val 388"/>
              <a:gd name="f767" fmla="val 389"/>
              <a:gd name="f768" fmla="val 346"/>
              <a:gd name="f769" fmla="val 384"/>
              <a:gd name="f770" fmla="val 379"/>
              <a:gd name="f771" fmla="val 358"/>
              <a:gd name="f772" fmla="val 350"/>
              <a:gd name="f773" fmla="val 1716"/>
              <a:gd name="f774" fmla="val 1720"/>
              <a:gd name="f775" fmla="val 1723"/>
              <a:gd name="f776" fmla="val 1743"/>
              <a:gd name="f777" fmla="val 378"/>
              <a:gd name="f778" fmla="val 1746"/>
              <a:gd name="f779" fmla="val 1740"/>
              <a:gd name="f780" fmla="val 1725"/>
              <a:gd name="f781" fmla="val 333"/>
              <a:gd name="f782" fmla="val 1705"/>
              <a:gd name="f783" fmla="val 1684"/>
              <a:gd name="f784" fmla="val 1682"/>
              <a:gd name="f785" fmla="val 354"/>
              <a:gd name="f786" fmla="val 1680"/>
              <a:gd name="f787" fmla="val 364"/>
              <a:gd name="f788" fmla="val 391"/>
              <a:gd name="f789" fmla="val 1696"/>
              <a:gd name="f790" fmla="val 1573"/>
              <a:gd name="f791" fmla="val 1572"/>
              <a:gd name="f792" fmla="val 373"/>
              <a:gd name="f793" fmla="val 1574"/>
              <a:gd name="f794" fmla="val 386"/>
              <a:gd name="f795" fmla="val 1583"/>
              <a:gd name="f796" fmla="val 1613"/>
              <a:gd name="f797" fmla="val 1628"/>
              <a:gd name="f798" fmla="val 1631"/>
              <a:gd name="f799" fmla="val 1636"/>
              <a:gd name="f800" fmla="val 1637"/>
              <a:gd name="f801" fmla="val 1638"/>
              <a:gd name="f802" fmla="val 1531"/>
              <a:gd name="f803" fmla="val 1530"/>
              <a:gd name="f804" fmla="val 352"/>
              <a:gd name="f805" fmla="val 1523"/>
              <a:gd name="f806" fmla="val 1518"/>
              <a:gd name="f807" fmla="val 1505"/>
              <a:gd name="f808" fmla="val 1477"/>
              <a:gd name="f809" fmla="val 1473"/>
              <a:gd name="f810" fmla="val 1467"/>
              <a:gd name="f811" fmla="val 340"/>
              <a:gd name="f812" fmla="val 1466"/>
              <a:gd name="f813" fmla="val 714"/>
              <a:gd name="f814" fmla="val 366"/>
              <a:gd name="f815" fmla="val 718"/>
              <a:gd name="f816" fmla="val 737"/>
              <a:gd name="f817" fmla="val 754"/>
              <a:gd name="f818" fmla="val 769"/>
              <a:gd name="f819" fmla="val 772"/>
              <a:gd name="f820" fmla="val 380"/>
              <a:gd name="f821" fmla="val 777"/>
              <a:gd name="f822" fmla="val 376"/>
              <a:gd name="f823" fmla="val 785"/>
              <a:gd name="f824" fmla="val 343"/>
              <a:gd name="f825" fmla="val 778"/>
              <a:gd name="f826" fmla="val 852"/>
              <a:gd name="f827" fmla="val 885"/>
              <a:gd name="f828" fmla="val 856"/>
              <a:gd name="f829" fmla="val 834"/>
              <a:gd name="f830" fmla="val 830"/>
              <a:gd name="f831" fmla="val 824"/>
              <a:gd name="f832" fmla="val 812"/>
              <a:gd name="f833" fmla="val 371"/>
              <a:gd name="f834" fmla="val 958"/>
              <a:gd name="f835" fmla="val 994"/>
              <a:gd name="f836" fmla="val 995"/>
              <a:gd name="f837" fmla="val 993"/>
              <a:gd name="f838" fmla="val 988"/>
              <a:gd name="f839" fmla="val 943"/>
              <a:gd name="f840" fmla="val 939"/>
              <a:gd name="f841" fmla="val 932"/>
              <a:gd name="f842" fmla="val 338"/>
              <a:gd name="f843" fmla="val 931"/>
              <a:gd name="f844" fmla="val 918"/>
              <a:gd name="f845" fmla="val 1102"/>
              <a:gd name="f846" fmla="val 1103"/>
              <a:gd name="f847" fmla="val 1100"/>
              <a:gd name="f848" fmla="val 1099"/>
              <a:gd name="f849" fmla="val 1096"/>
              <a:gd name="f850" fmla="val 341"/>
              <a:gd name="f851" fmla="val 1092"/>
              <a:gd name="f852" fmla="val 1088"/>
              <a:gd name="f853" fmla="val 1075"/>
              <a:gd name="f854" fmla="val 1061"/>
              <a:gd name="f855" fmla="val 1048"/>
              <a:gd name="f856" fmla="val 1044"/>
              <a:gd name="f857" fmla="val 1039"/>
              <a:gd name="f858" fmla="val 1038"/>
              <a:gd name="f859" fmla="val 1028"/>
              <a:gd name="f860" fmla="val 1314"/>
              <a:gd name="f861" fmla="val 1272"/>
              <a:gd name="f862" fmla="val 1259"/>
              <a:gd name="f863" fmla="val 1253"/>
              <a:gd name="f864" fmla="val 1241"/>
              <a:gd name="f865" fmla="val 1820"/>
              <a:gd name="f866" fmla="val 1830"/>
              <a:gd name="f867" fmla="val 1847"/>
              <a:gd name="f868" fmla="val 368"/>
              <a:gd name="f869" fmla="val 337"/>
              <a:gd name="f870" fmla="val 1844"/>
              <a:gd name="f871" fmla="val 1841"/>
              <a:gd name="f872" fmla="val 1827"/>
              <a:gd name="f873" fmla="val 1800"/>
              <a:gd name="f874" fmla="val 1796"/>
              <a:gd name="f875" fmla="val 1790"/>
              <a:gd name="f876" fmla="val 1780"/>
              <a:gd name="f877" fmla="val 1398"/>
              <a:gd name="f878" fmla="val 383"/>
              <a:gd name="f879" fmla="val 1422"/>
              <a:gd name="f880" fmla="val 1417"/>
              <a:gd name="f881" fmla="val 1360"/>
              <a:gd name="f882" fmla="val 1359"/>
              <a:gd name="f883" fmla="val 1350"/>
              <a:gd name="f884" fmla="val 572"/>
              <a:gd name="f885" fmla="val 359"/>
              <a:gd name="f886" fmla="val 670"/>
              <a:gd name="f887" fmla="val 356"/>
              <a:gd name="f888" fmla="val 666"/>
              <a:gd name="f889" fmla="val 658"/>
              <a:gd name="f890" fmla="val 355"/>
              <a:gd name="f891" fmla="val 610"/>
              <a:gd name="f892" fmla="val 627"/>
              <a:gd name="f893" fmla="val 1173"/>
              <a:gd name="f894" fmla="val 1180"/>
              <a:gd name="f895" fmla="val 1188"/>
              <a:gd name="f896" fmla="val 1200"/>
              <a:gd name="f897" fmla="val 1207"/>
              <a:gd name="f898" fmla="val 1215"/>
              <a:gd name="f899" fmla="val 1168"/>
              <a:gd name="f900" fmla="val 1162"/>
              <a:gd name="f901" fmla="val 1156"/>
              <a:gd name="f902" fmla="val 1152"/>
              <a:gd name="f903" fmla="val 1146"/>
              <a:gd name="f904" fmla="val 1144"/>
              <a:gd name="f905" fmla="val 1134"/>
              <a:gd name="f906" fmla="val 393"/>
              <a:gd name="f907" fmla="val 392"/>
              <a:gd name="f908" fmla="val 395"/>
              <a:gd name="f909" fmla="val 399"/>
              <a:gd name="f910" fmla="val 416"/>
              <a:gd name="f911" fmla="val 430"/>
              <a:gd name="f912" fmla="val 444"/>
              <a:gd name="f913" fmla="val 454"/>
              <a:gd name="f914" fmla="val 463"/>
              <a:gd name="f915" fmla="val 197"/>
              <a:gd name="f916" fmla="val 877"/>
              <a:gd name="f917" fmla="val 202"/>
              <a:gd name="f918" fmla="val 863"/>
              <a:gd name="f919" fmla="val 205"/>
              <a:gd name="f920" fmla="val 212"/>
              <a:gd name="f921" fmla="val 239"/>
              <a:gd name="f922" fmla="val 250"/>
              <a:gd name="f923" fmla="val 899"/>
              <a:gd name="f924" fmla="val 904"/>
              <a:gd name="f925" fmla="val 249"/>
              <a:gd name="f926" fmla="val 915"/>
              <a:gd name="f927" fmla="val 925"/>
              <a:gd name="f928" fmla="val 214"/>
              <a:gd name="f929" fmla="val 201"/>
              <a:gd name="f930" fmla="val 1199"/>
              <a:gd name="f931" fmla="val 1203"/>
              <a:gd name="f932" fmla="val 1209"/>
              <a:gd name="f933" fmla="val 1228"/>
              <a:gd name="f934" fmla="val 225"/>
              <a:gd name="f935" fmla="val 199"/>
              <a:gd name="f936" fmla="val 1201"/>
              <a:gd name="f937" fmla="val 1170"/>
              <a:gd name="f938" fmla="val 1165"/>
              <a:gd name="f939" fmla="val 992"/>
              <a:gd name="f940" fmla="val 962"/>
              <a:gd name="f941" fmla="val 224"/>
              <a:gd name="f942" fmla="val 226"/>
              <a:gd name="f943" fmla="val 784"/>
              <a:gd name="f944" fmla="val 779"/>
              <a:gd name="f945" fmla="val 770"/>
              <a:gd name="f946" fmla="val 755"/>
              <a:gd name="f947" fmla="val 200"/>
              <a:gd name="f948" fmla="val 756"/>
              <a:gd name="f949" fmla="val 231"/>
              <a:gd name="f950" fmla="val 750"/>
              <a:gd name="f951" fmla="val 247"/>
              <a:gd name="f952" fmla="val 790"/>
              <a:gd name="f953" fmla="val 801"/>
              <a:gd name="f954" fmla="val 806"/>
              <a:gd name="f955" fmla="val 813"/>
              <a:gd name="f956" fmla="val 238"/>
              <a:gd name="f957" fmla="val 820"/>
              <a:gd name="f958" fmla="val 210"/>
              <a:gd name="f959" fmla="val 1066"/>
              <a:gd name="f960" fmla="val 1067"/>
              <a:gd name="f961" fmla="val 1126"/>
              <a:gd name="f962" fmla="val 1111"/>
              <a:gd name="f963" fmla="val 441"/>
              <a:gd name="f964" fmla="val 198"/>
              <a:gd name="f965" fmla="val 445"/>
              <a:gd name="f966" fmla="val 443"/>
              <a:gd name="f967" fmla="val 241"/>
              <a:gd name="f968" fmla="val 462"/>
              <a:gd name="f969" fmla="val 252"/>
              <a:gd name="f970" fmla="val 245"/>
              <a:gd name="f971" fmla="val 242"/>
              <a:gd name="f972" fmla="val 208"/>
              <a:gd name="f973" fmla="val 465"/>
              <a:gd name="f974" fmla="val 651"/>
              <a:gd name="f975" fmla="val 679"/>
              <a:gd name="f976" fmla="val 1303"/>
              <a:gd name="f977" fmla="val 1274"/>
              <a:gd name="f978" fmla="val 1273"/>
              <a:gd name="f979" fmla="val 1277"/>
              <a:gd name="f980" fmla="val 1298"/>
              <a:gd name="f981" fmla="val 1331"/>
              <a:gd name="f982" fmla="val 228"/>
              <a:gd name="f983" fmla="val 577"/>
              <a:gd name="f984" fmla="val 547"/>
              <a:gd name="f985" fmla="val 196"/>
              <a:gd name="f986" fmla="val 550"/>
              <a:gd name="f987" fmla="val 573"/>
              <a:gd name="f988" fmla="+- 0 0 -90"/>
              <a:gd name="f989" fmla="*/ f4 1 2504"/>
              <a:gd name="f990" fmla="*/ f5 1 888"/>
              <a:gd name="f991" fmla="val f6"/>
              <a:gd name="f992" fmla="val f7"/>
              <a:gd name="f993" fmla="val f8"/>
              <a:gd name="f994" fmla="*/ f988 f0 1"/>
              <a:gd name="f995" fmla="+- f993 0 f991"/>
              <a:gd name="f996" fmla="+- f992 0 f991"/>
              <a:gd name="f997" fmla="*/ f994 1 f3"/>
              <a:gd name="f998" fmla="*/ f996 1 2504"/>
              <a:gd name="f999" fmla="*/ f995 1 888"/>
              <a:gd name="f1000" fmla="*/ 26 f996 1"/>
              <a:gd name="f1001" fmla="*/ 578 f995 1"/>
              <a:gd name="f1002" fmla="*/ 311 f996 1"/>
              <a:gd name="f1003" fmla="*/ 137 f995 1"/>
              <a:gd name="f1004" fmla="*/ 764 f996 1"/>
              <a:gd name="f1005" fmla="*/ 1 f995 1"/>
              <a:gd name="f1006" fmla="*/ 1193 f996 1"/>
              <a:gd name="f1007" fmla="*/ 16 f995 1"/>
              <a:gd name="f1008" fmla="*/ 1885 f996 1"/>
              <a:gd name="f1009" fmla="*/ 282 f995 1"/>
              <a:gd name="f1010" fmla="*/ 1915 f996 1"/>
              <a:gd name="f1011" fmla="*/ 628 f995 1"/>
              <a:gd name="f1012" fmla="*/ 372 f996 1"/>
              <a:gd name="f1013" fmla="*/ 583 f995 1"/>
              <a:gd name="f1014" fmla="*/ 1245 f996 1"/>
              <a:gd name="f1015" fmla="*/ 640 f995 1"/>
              <a:gd name="f1016" fmla="*/ 518 f996 1"/>
              <a:gd name="f1017" fmla="*/ 601 f995 1"/>
              <a:gd name="f1018" fmla="*/ 1421 f996 1"/>
              <a:gd name="f1019" fmla="*/ 599 f995 1"/>
              <a:gd name="f1020" fmla="*/ 969 f996 1"/>
              <a:gd name="f1021" fmla="*/ 598 f995 1"/>
              <a:gd name="f1022" fmla="*/ 291 f996 1"/>
              <a:gd name="f1023" fmla="*/ 631 f995 1"/>
              <a:gd name="f1024" fmla="*/ 858 f996 1"/>
              <a:gd name="f1025" fmla="*/ 607 f995 1"/>
              <a:gd name="f1026" fmla="*/ 1721 f996 1"/>
              <a:gd name="f1027" fmla="*/ 642 f995 1"/>
              <a:gd name="f1028" fmla="*/ 1011 f996 1"/>
              <a:gd name="f1029" fmla="*/ 620 f995 1"/>
              <a:gd name="f1030" fmla="*/ 1839 f996 1"/>
              <a:gd name="f1031" fmla="*/ 647 f995 1"/>
              <a:gd name="f1032" fmla="*/ 1490 f996 1"/>
              <a:gd name="f1033" fmla="*/ 582 f995 1"/>
              <a:gd name="f1034" fmla="*/ 1500 f996 1"/>
              <a:gd name="f1035" fmla="*/ 709 f996 1"/>
              <a:gd name="f1036" fmla="*/ 645 f995 1"/>
              <a:gd name="f1037" fmla="*/ 605 f996 1"/>
              <a:gd name="f1038" fmla="*/ 1590 f996 1"/>
              <a:gd name="f1039" fmla="*/ 1159 f996 1"/>
              <a:gd name="f1040" fmla="*/ 314 f996 1"/>
              <a:gd name="f1041" fmla="*/ 543 f995 1"/>
              <a:gd name="f1042" fmla="*/ 2021 f996 1"/>
              <a:gd name="f1043" fmla="*/ 511 f995 1"/>
              <a:gd name="f1044" fmla="*/ 1917 f996 1"/>
              <a:gd name="f1045" fmla="*/ 519 f995 1"/>
              <a:gd name="f1046" fmla="*/ 453 f996 1"/>
              <a:gd name="f1047" fmla="*/ 503 f995 1"/>
              <a:gd name="f1048" fmla="*/ 541 f996 1"/>
              <a:gd name="f1049" fmla="*/ 488 f995 1"/>
              <a:gd name="f1050" fmla="*/ 595 f996 1"/>
              <a:gd name="f1051" fmla="*/ 500 f995 1"/>
              <a:gd name="f1052" fmla="*/ 699 f996 1"/>
              <a:gd name="f1053" fmla="*/ 1362 f996 1"/>
              <a:gd name="f1054" fmla="*/ 1464 f996 1"/>
              <a:gd name="f1055" fmla="*/ 2126 f996 1"/>
              <a:gd name="f1056" fmla="*/ 506 f995 1"/>
              <a:gd name="f1057" fmla="*/ 2229 f996 1"/>
              <a:gd name="f1058" fmla="*/ 532 f995 1"/>
              <a:gd name="f1059" fmla="*/ 1761 f996 1"/>
              <a:gd name="f1060" fmla="*/ 487 f995 1"/>
              <a:gd name="f1061" fmla="*/ 1223 f996 1"/>
              <a:gd name="f1062" fmla="*/ 498 f995 1"/>
              <a:gd name="f1063" fmla="*/ 1046 f996 1"/>
              <a:gd name="f1064" fmla="*/ 941 f996 1"/>
              <a:gd name="f1065" fmla="*/ 211 f996 1"/>
              <a:gd name="f1066" fmla="*/ 1689 f996 1"/>
              <a:gd name="f1067" fmla="*/ 1589 f996 1"/>
              <a:gd name="f1068" fmla="*/ 348 f996 1"/>
              <a:gd name="f1069" fmla="*/ 379 f995 1"/>
              <a:gd name="f1070" fmla="*/ 1713 f996 1"/>
              <a:gd name="f1071" fmla="*/ 387 f995 1"/>
              <a:gd name="f1072" fmla="*/ 1497 f996 1"/>
              <a:gd name="f1073" fmla="*/ 714 f996 1"/>
              <a:gd name="f1074" fmla="*/ 366 f995 1"/>
              <a:gd name="f1075" fmla="*/ 834 f996 1"/>
              <a:gd name="f1076" fmla="*/ 335 f995 1"/>
              <a:gd name="f1077" fmla="*/ 958 f996 1"/>
              <a:gd name="f1078" fmla="*/ 1281 f996 1"/>
              <a:gd name="f1079" fmla="*/ 1849 f996 1"/>
              <a:gd name="f1080" fmla="*/ 339 f995 1"/>
              <a:gd name="f1081" fmla="*/ 1417 f996 1"/>
              <a:gd name="f1082" fmla="*/ 498 f996 1"/>
              <a:gd name="f1083" fmla="*/ 359 f995 1"/>
              <a:gd name="f1084" fmla="*/ 606 f996 1"/>
              <a:gd name="f1085" fmla="*/ 371 f995 1"/>
              <a:gd name="f1086" fmla="*/ 1144 f996 1"/>
              <a:gd name="f1087" fmla="*/ 345 f995 1"/>
              <a:gd name="f1088" fmla="*/ 422 f996 1"/>
              <a:gd name="f1089" fmla="*/ 334 f995 1"/>
              <a:gd name="f1090" fmla="*/ 1209 f996 1"/>
              <a:gd name="f1091" fmla="*/ 250 f995 1"/>
              <a:gd name="f1092" fmla="*/ 988 f996 1"/>
              <a:gd name="f1093" fmla="*/ 813 f996 1"/>
              <a:gd name="f1094" fmla="*/ 238 f995 1"/>
              <a:gd name="f1095" fmla="*/ 452 f996 1"/>
              <a:gd name="f1096" fmla="*/ 247 f995 1"/>
              <a:gd name="f1097" fmla="*/ 680 f996 1"/>
              <a:gd name="f1098" fmla="*/ 201 f995 1"/>
              <a:gd name="f1099" fmla="*/ 573 f996 1"/>
              <a:gd name="f1100" fmla="+- f997 0 f1"/>
              <a:gd name="f1101" fmla="*/ f1000 1 2504"/>
              <a:gd name="f1102" fmla="*/ f1001 1 888"/>
              <a:gd name="f1103" fmla="*/ f1002 1 2504"/>
              <a:gd name="f1104" fmla="*/ f1003 1 888"/>
              <a:gd name="f1105" fmla="*/ f1004 1 2504"/>
              <a:gd name="f1106" fmla="*/ f1005 1 888"/>
              <a:gd name="f1107" fmla="*/ f1006 1 2504"/>
              <a:gd name="f1108" fmla="*/ f1007 1 888"/>
              <a:gd name="f1109" fmla="*/ f1008 1 2504"/>
              <a:gd name="f1110" fmla="*/ f1009 1 888"/>
              <a:gd name="f1111" fmla="*/ f1010 1 2504"/>
              <a:gd name="f1112" fmla="*/ f1011 1 888"/>
              <a:gd name="f1113" fmla="*/ f1012 1 2504"/>
              <a:gd name="f1114" fmla="*/ f1013 1 888"/>
              <a:gd name="f1115" fmla="*/ f1014 1 2504"/>
              <a:gd name="f1116" fmla="*/ f1015 1 888"/>
              <a:gd name="f1117" fmla="*/ f1016 1 2504"/>
              <a:gd name="f1118" fmla="*/ f1017 1 888"/>
              <a:gd name="f1119" fmla="*/ f1018 1 2504"/>
              <a:gd name="f1120" fmla="*/ f1019 1 888"/>
              <a:gd name="f1121" fmla="*/ f1020 1 2504"/>
              <a:gd name="f1122" fmla="*/ f1021 1 888"/>
              <a:gd name="f1123" fmla="*/ f1022 1 2504"/>
              <a:gd name="f1124" fmla="*/ f1023 1 888"/>
              <a:gd name="f1125" fmla="*/ f1024 1 2504"/>
              <a:gd name="f1126" fmla="*/ f1025 1 888"/>
              <a:gd name="f1127" fmla="*/ f1026 1 2504"/>
              <a:gd name="f1128" fmla="*/ f1027 1 888"/>
              <a:gd name="f1129" fmla="*/ f1028 1 2504"/>
              <a:gd name="f1130" fmla="*/ f1029 1 888"/>
              <a:gd name="f1131" fmla="*/ f1030 1 2504"/>
              <a:gd name="f1132" fmla="*/ f1031 1 888"/>
              <a:gd name="f1133" fmla="*/ f1032 1 2504"/>
              <a:gd name="f1134" fmla="*/ f1033 1 888"/>
              <a:gd name="f1135" fmla="*/ f1034 1 2504"/>
              <a:gd name="f1136" fmla="*/ f1035 1 2504"/>
              <a:gd name="f1137" fmla="*/ f1036 1 888"/>
              <a:gd name="f1138" fmla="*/ f1037 1 2504"/>
              <a:gd name="f1139" fmla="*/ f1038 1 2504"/>
              <a:gd name="f1140" fmla="*/ f1039 1 2504"/>
              <a:gd name="f1141" fmla="*/ f1040 1 2504"/>
              <a:gd name="f1142" fmla="*/ f1041 1 888"/>
              <a:gd name="f1143" fmla="*/ f1042 1 2504"/>
              <a:gd name="f1144" fmla="*/ f1043 1 888"/>
              <a:gd name="f1145" fmla="*/ f1044 1 2504"/>
              <a:gd name="f1146" fmla="*/ f1045 1 888"/>
              <a:gd name="f1147" fmla="*/ f1046 1 2504"/>
              <a:gd name="f1148" fmla="*/ f1047 1 888"/>
              <a:gd name="f1149" fmla="*/ f1048 1 2504"/>
              <a:gd name="f1150" fmla="*/ f1049 1 888"/>
              <a:gd name="f1151" fmla="*/ f1050 1 2504"/>
              <a:gd name="f1152" fmla="*/ f1051 1 888"/>
              <a:gd name="f1153" fmla="*/ f1052 1 2504"/>
              <a:gd name="f1154" fmla="*/ f1053 1 2504"/>
              <a:gd name="f1155" fmla="*/ f1054 1 2504"/>
              <a:gd name="f1156" fmla="*/ f1055 1 2504"/>
              <a:gd name="f1157" fmla="*/ f1056 1 888"/>
              <a:gd name="f1158" fmla="*/ f1057 1 2504"/>
              <a:gd name="f1159" fmla="*/ f1058 1 888"/>
              <a:gd name="f1160" fmla="*/ f1059 1 2504"/>
              <a:gd name="f1161" fmla="*/ f1060 1 888"/>
              <a:gd name="f1162" fmla="*/ f1061 1 2504"/>
              <a:gd name="f1163" fmla="*/ f1062 1 888"/>
              <a:gd name="f1164" fmla="*/ f1063 1 2504"/>
              <a:gd name="f1165" fmla="*/ f1064 1 2504"/>
              <a:gd name="f1166" fmla="*/ f1065 1 2504"/>
              <a:gd name="f1167" fmla="*/ f1066 1 2504"/>
              <a:gd name="f1168" fmla="*/ f1067 1 2504"/>
              <a:gd name="f1169" fmla="*/ f1068 1 2504"/>
              <a:gd name="f1170" fmla="*/ f1069 1 888"/>
              <a:gd name="f1171" fmla="*/ f1070 1 2504"/>
              <a:gd name="f1172" fmla="*/ f1071 1 888"/>
              <a:gd name="f1173" fmla="*/ f1072 1 2504"/>
              <a:gd name="f1174" fmla="*/ f1073 1 2504"/>
              <a:gd name="f1175" fmla="*/ f1074 1 888"/>
              <a:gd name="f1176" fmla="*/ f1075 1 2504"/>
              <a:gd name="f1177" fmla="*/ f1076 1 888"/>
              <a:gd name="f1178" fmla="*/ f1077 1 2504"/>
              <a:gd name="f1179" fmla="*/ f1078 1 2504"/>
              <a:gd name="f1180" fmla="*/ f1079 1 2504"/>
              <a:gd name="f1181" fmla="*/ f1080 1 888"/>
              <a:gd name="f1182" fmla="*/ f1081 1 2504"/>
              <a:gd name="f1183" fmla="*/ f1082 1 2504"/>
              <a:gd name="f1184" fmla="*/ f1083 1 888"/>
              <a:gd name="f1185" fmla="*/ f1084 1 2504"/>
              <a:gd name="f1186" fmla="*/ f1085 1 888"/>
              <a:gd name="f1187" fmla="*/ f1086 1 2504"/>
              <a:gd name="f1188" fmla="*/ f1087 1 888"/>
              <a:gd name="f1189" fmla="*/ f1088 1 2504"/>
              <a:gd name="f1190" fmla="*/ f1089 1 888"/>
              <a:gd name="f1191" fmla="*/ f1090 1 2504"/>
              <a:gd name="f1192" fmla="*/ f1091 1 888"/>
              <a:gd name="f1193" fmla="*/ f1092 1 2504"/>
              <a:gd name="f1194" fmla="*/ f1093 1 2504"/>
              <a:gd name="f1195" fmla="*/ f1094 1 888"/>
              <a:gd name="f1196" fmla="*/ f1095 1 2504"/>
              <a:gd name="f1197" fmla="*/ f1096 1 888"/>
              <a:gd name="f1198" fmla="*/ f1097 1 2504"/>
              <a:gd name="f1199" fmla="*/ f1098 1 888"/>
              <a:gd name="f1200" fmla="*/ f1099 1 2504"/>
              <a:gd name="f1201" fmla="*/ 0 1 f998"/>
              <a:gd name="f1202" fmla="*/ f992 1 f998"/>
              <a:gd name="f1203" fmla="*/ 0 1 f999"/>
              <a:gd name="f1204" fmla="*/ f993 1 f999"/>
              <a:gd name="f1205" fmla="*/ f1101 1 f998"/>
              <a:gd name="f1206" fmla="*/ f1102 1 f999"/>
              <a:gd name="f1207" fmla="*/ f1103 1 f998"/>
              <a:gd name="f1208" fmla="*/ f1104 1 f999"/>
              <a:gd name="f1209" fmla="*/ f1105 1 f998"/>
              <a:gd name="f1210" fmla="*/ f1106 1 f999"/>
              <a:gd name="f1211" fmla="*/ f1107 1 f998"/>
              <a:gd name="f1212" fmla="*/ f1108 1 f999"/>
              <a:gd name="f1213" fmla="*/ f1109 1 f998"/>
              <a:gd name="f1214" fmla="*/ f1110 1 f999"/>
              <a:gd name="f1215" fmla="*/ f1111 1 f998"/>
              <a:gd name="f1216" fmla="*/ f1112 1 f999"/>
              <a:gd name="f1217" fmla="*/ f1113 1 f998"/>
              <a:gd name="f1218" fmla="*/ f1114 1 f999"/>
              <a:gd name="f1219" fmla="*/ f1115 1 f998"/>
              <a:gd name="f1220" fmla="*/ f1116 1 f999"/>
              <a:gd name="f1221" fmla="*/ f1117 1 f998"/>
              <a:gd name="f1222" fmla="*/ f1118 1 f999"/>
              <a:gd name="f1223" fmla="*/ f1119 1 f998"/>
              <a:gd name="f1224" fmla="*/ f1120 1 f999"/>
              <a:gd name="f1225" fmla="*/ f1121 1 f998"/>
              <a:gd name="f1226" fmla="*/ f1122 1 f999"/>
              <a:gd name="f1227" fmla="*/ f1123 1 f998"/>
              <a:gd name="f1228" fmla="*/ f1124 1 f999"/>
              <a:gd name="f1229" fmla="*/ f1125 1 f998"/>
              <a:gd name="f1230" fmla="*/ f1126 1 f999"/>
              <a:gd name="f1231" fmla="*/ f1127 1 f998"/>
              <a:gd name="f1232" fmla="*/ f1128 1 f999"/>
              <a:gd name="f1233" fmla="*/ f1129 1 f998"/>
              <a:gd name="f1234" fmla="*/ f1130 1 f999"/>
              <a:gd name="f1235" fmla="*/ f1131 1 f998"/>
              <a:gd name="f1236" fmla="*/ f1132 1 f999"/>
              <a:gd name="f1237" fmla="*/ f1133 1 f998"/>
              <a:gd name="f1238" fmla="*/ f1134 1 f999"/>
              <a:gd name="f1239" fmla="*/ f1135 1 f998"/>
              <a:gd name="f1240" fmla="*/ f1136 1 f998"/>
              <a:gd name="f1241" fmla="*/ f1137 1 f999"/>
              <a:gd name="f1242" fmla="*/ f1138 1 f998"/>
              <a:gd name="f1243" fmla="*/ f1139 1 f998"/>
              <a:gd name="f1244" fmla="*/ f1140 1 f998"/>
              <a:gd name="f1245" fmla="*/ f1141 1 f998"/>
              <a:gd name="f1246" fmla="*/ f1142 1 f999"/>
              <a:gd name="f1247" fmla="*/ f1143 1 f998"/>
              <a:gd name="f1248" fmla="*/ f1144 1 f999"/>
              <a:gd name="f1249" fmla="*/ f1145 1 f998"/>
              <a:gd name="f1250" fmla="*/ f1146 1 f999"/>
              <a:gd name="f1251" fmla="*/ f1147 1 f998"/>
              <a:gd name="f1252" fmla="*/ f1148 1 f999"/>
              <a:gd name="f1253" fmla="*/ f1149 1 f998"/>
              <a:gd name="f1254" fmla="*/ f1150 1 f999"/>
              <a:gd name="f1255" fmla="*/ f1151 1 f998"/>
              <a:gd name="f1256" fmla="*/ f1152 1 f999"/>
              <a:gd name="f1257" fmla="*/ f1153 1 f998"/>
              <a:gd name="f1258" fmla="*/ f1154 1 f998"/>
              <a:gd name="f1259" fmla="*/ f1155 1 f998"/>
              <a:gd name="f1260" fmla="*/ f1156 1 f998"/>
              <a:gd name="f1261" fmla="*/ f1157 1 f999"/>
              <a:gd name="f1262" fmla="*/ f1158 1 f998"/>
              <a:gd name="f1263" fmla="*/ f1159 1 f999"/>
              <a:gd name="f1264" fmla="*/ f1160 1 f998"/>
              <a:gd name="f1265" fmla="*/ f1161 1 f999"/>
              <a:gd name="f1266" fmla="*/ f1162 1 f998"/>
              <a:gd name="f1267" fmla="*/ f1163 1 f999"/>
              <a:gd name="f1268" fmla="*/ f1164 1 f998"/>
              <a:gd name="f1269" fmla="*/ f1165 1 f998"/>
              <a:gd name="f1270" fmla="*/ f1166 1 f998"/>
              <a:gd name="f1271" fmla="*/ f1167 1 f998"/>
              <a:gd name="f1272" fmla="*/ f1168 1 f998"/>
              <a:gd name="f1273" fmla="*/ f1169 1 f998"/>
              <a:gd name="f1274" fmla="*/ f1170 1 f999"/>
              <a:gd name="f1275" fmla="*/ f1171 1 f998"/>
              <a:gd name="f1276" fmla="*/ f1172 1 f999"/>
              <a:gd name="f1277" fmla="*/ f1173 1 f998"/>
              <a:gd name="f1278" fmla="*/ f1174 1 f998"/>
              <a:gd name="f1279" fmla="*/ f1175 1 f999"/>
              <a:gd name="f1280" fmla="*/ f1176 1 f998"/>
              <a:gd name="f1281" fmla="*/ f1177 1 f999"/>
              <a:gd name="f1282" fmla="*/ f1178 1 f998"/>
              <a:gd name="f1283" fmla="*/ f1179 1 f998"/>
              <a:gd name="f1284" fmla="*/ f1180 1 f998"/>
              <a:gd name="f1285" fmla="*/ f1181 1 f999"/>
              <a:gd name="f1286" fmla="*/ f1182 1 f998"/>
              <a:gd name="f1287" fmla="*/ f1183 1 f998"/>
              <a:gd name="f1288" fmla="*/ f1184 1 f999"/>
              <a:gd name="f1289" fmla="*/ f1185 1 f998"/>
              <a:gd name="f1290" fmla="*/ f1186 1 f999"/>
              <a:gd name="f1291" fmla="*/ f1187 1 f998"/>
              <a:gd name="f1292" fmla="*/ f1188 1 f999"/>
              <a:gd name="f1293" fmla="*/ f1189 1 f998"/>
              <a:gd name="f1294" fmla="*/ f1190 1 f999"/>
              <a:gd name="f1295" fmla="*/ f1191 1 f998"/>
              <a:gd name="f1296" fmla="*/ f1192 1 f999"/>
              <a:gd name="f1297" fmla="*/ f1193 1 f998"/>
              <a:gd name="f1298" fmla="*/ f1194 1 f998"/>
              <a:gd name="f1299" fmla="*/ f1195 1 f999"/>
              <a:gd name="f1300" fmla="*/ f1196 1 f998"/>
              <a:gd name="f1301" fmla="*/ f1197 1 f999"/>
              <a:gd name="f1302" fmla="*/ f1198 1 f998"/>
              <a:gd name="f1303" fmla="*/ f1199 1 f999"/>
              <a:gd name="f1304" fmla="*/ f1200 1 f998"/>
              <a:gd name="f1305" fmla="*/ f1201 f989 1"/>
              <a:gd name="f1306" fmla="*/ f1202 f989 1"/>
              <a:gd name="f1307" fmla="*/ f1204 f990 1"/>
              <a:gd name="f1308" fmla="*/ f1203 f990 1"/>
              <a:gd name="f1309" fmla="*/ f1205 f989 1"/>
              <a:gd name="f1310" fmla="*/ f1206 f990 1"/>
              <a:gd name="f1311" fmla="*/ f1207 f989 1"/>
              <a:gd name="f1312" fmla="*/ f1208 f990 1"/>
              <a:gd name="f1313" fmla="*/ f1209 f989 1"/>
              <a:gd name="f1314" fmla="*/ f1210 f990 1"/>
              <a:gd name="f1315" fmla="*/ f1211 f989 1"/>
              <a:gd name="f1316" fmla="*/ f1212 f990 1"/>
              <a:gd name="f1317" fmla="*/ f1213 f989 1"/>
              <a:gd name="f1318" fmla="*/ f1214 f990 1"/>
              <a:gd name="f1319" fmla="*/ f1215 f989 1"/>
              <a:gd name="f1320" fmla="*/ f1216 f990 1"/>
              <a:gd name="f1321" fmla="*/ f1217 f989 1"/>
              <a:gd name="f1322" fmla="*/ f1218 f990 1"/>
              <a:gd name="f1323" fmla="*/ f1219 f989 1"/>
              <a:gd name="f1324" fmla="*/ f1220 f990 1"/>
              <a:gd name="f1325" fmla="*/ f1221 f989 1"/>
              <a:gd name="f1326" fmla="*/ f1222 f990 1"/>
              <a:gd name="f1327" fmla="*/ f1223 f989 1"/>
              <a:gd name="f1328" fmla="*/ f1224 f990 1"/>
              <a:gd name="f1329" fmla="*/ f1225 f989 1"/>
              <a:gd name="f1330" fmla="*/ f1226 f990 1"/>
              <a:gd name="f1331" fmla="*/ f1227 f989 1"/>
              <a:gd name="f1332" fmla="*/ f1228 f990 1"/>
              <a:gd name="f1333" fmla="*/ f1229 f989 1"/>
              <a:gd name="f1334" fmla="*/ f1230 f990 1"/>
              <a:gd name="f1335" fmla="*/ f1231 f989 1"/>
              <a:gd name="f1336" fmla="*/ f1232 f990 1"/>
              <a:gd name="f1337" fmla="*/ f1233 f989 1"/>
              <a:gd name="f1338" fmla="*/ f1234 f990 1"/>
              <a:gd name="f1339" fmla="*/ f1235 f989 1"/>
              <a:gd name="f1340" fmla="*/ f1236 f990 1"/>
              <a:gd name="f1341" fmla="*/ f1237 f989 1"/>
              <a:gd name="f1342" fmla="*/ f1238 f990 1"/>
              <a:gd name="f1343" fmla="*/ f1239 f989 1"/>
              <a:gd name="f1344" fmla="*/ f1240 f989 1"/>
              <a:gd name="f1345" fmla="*/ f1241 f990 1"/>
              <a:gd name="f1346" fmla="*/ f1242 f989 1"/>
              <a:gd name="f1347" fmla="*/ f1243 f989 1"/>
              <a:gd name="f1348" fmla="*/ f1244 f989 1"/>
              <a:gd name="f1349" fmla="*/ f1245 f989 1"/>
              <a:gd name="f1350" fmla="*/ f1246 f990 1"/>
              <a:gd name="f1351" fmla="*/ f1247 f989 1"/>
              <a:gd name="f1352" fmla="*/ f1248 f990 1"/>
              <a:gd name="f1353" fmla="*/ f1249 f989 1"/>
              <a:gd name="f1354" fmla="*/ f1250 f990 1"/>
              <a:gd name="f1355" fmla="*/ f1251 f989 1"/>
              <a:gd name="f1356" fmla="*/ f1252 f990 1"/>
              <a:gd name="f1357" fmla="*/ f1253 f989 1"/>
              <a:gd name="f1358" fmla="*/ f1254 f990 1"/>
              <a:gd name="f1359" fmla="*/ f1255 f989 1"/>
              <a:gd name="f1360" fmla="*/ f1256 f990 1"/>
              <a:gd name="f1361" fmla="*/ f1257 f989 1"/>
              <a:gd name="f1362" fmla="*/ f1258 f989 1"/>
              <a:gd name="f1363" fmla="*/ f1259 f989 1"/>
              <a:gd name="f1364" fmla="*/ f1260 f989 1"/>
              <a:gd name="f1365" fmla="*/ f1261 f990 1"/>
              <a:gd name="f1366" fmla="*/ f1262 f989 1"/>
              <a:gd name="f1367" fmla="*/ f1263 f990 1"/>
              <a:gd name="f1368" fmla="*/ f1264 f989 1"/>
              <a:gd name="f1369" fmla="*/ f1265 f990 1"/>
              <a:gd name="f1370" fmla="*/ f1266 f989 1"/>
              <a:gd name="f1371" fmla="*/ f1267 f990 1"/>
              <a:gd name="f1372" fmla="*/ f1268 f989 1"/>
              <a:gd name="f1373" fmla="*/ f1269 f989 1"/>
              <a:gd name="f1374" fmla="*/ f1270 f989 1"/>
              <a:gd name="f1375" fmla="*/ f1271 f989 1"/>
              <a:gd name="f1376" fmla="*/ f1272 f989 1"/>
              <a:gd name="f1377" fmla="*/ f1273 f989 1"/>
              <a:gd name="f1378" fmla="*/ f1274 f990 1"/>
              <a:gd name="f1379" fmla="*/ f1275 f989 1"/>
              <a:gd name="f1380" fmla="*/ f1276 f990 1"/>
              <a:gd name="f1381" fmla="*/ f1277 f989 1"/>
              <a:gd name="f1382" fmla="*/ f1278 f989 1"/>
              <a:gd name="f1383" fmla="*/ f1279 f990 1"/>
              <a:gd name="f1384" fmla="*/ f1280 f989 1"/>
              <a:gd name="f1385" fmla="*/ f1281 f990 1"/>
              <a:gd name="f1386" fmla="*/ f1282 f989 1"/>
              <a:gd name="f1387" fmla="*/ f1283 f989 1"/>
              <a:gd name="f1388" fmla="*/ f1284 f989 1"/>
              <a:gd name="f1389" fmla="*/ f1285 f990 1"/>
              <a:gd name="f1390" fmla="*/ f1286 f989 1"/>
              <a:gd name="f1391" fmla="*/ f1287 f989 1"/>
              <a:gd name="f1392" fmla="*/ f1288 f990 1"/>
              <a:gd name="f1393" fmla="*/ f1289 f989 1"/>
              <a:gd name="f1394" fmla="*/ f1290 f990 1"/>
              <a:gd name="f1395" fmla="*/ f1291 f989 1"/>
              <a:gd name="f1396" fmla="*/ f1292 f990 1"/>
              <a:gd name="f1397" fmla="*/ f1293 f989 1"/>
              <a:gd name="f1398" fmla="*/ f1294 f990 1"/>
              <a:gd name="f1399" fmla="*/ f1295 f989 1"/>
              <a:gd name="f1400" fmla="*/ f1296 f990 1"/>
              <a:gd name="f1401" fmla="*/ f1297 f989 1"/>
              <a:gd name="f1402" fmla="*/ f1298 f989 1"/>
              <a:gd name="f1403" fmla="*/ f1299 f990 1"/>
              <a:gd name="f1404" fmla="*/ f1300 f989 1"/>
              <a:gd name="f1405" fmla="*/ f1301 f990 1"/>
              <a:gd name="f1406" fmla="*/ f1302 f989 1"/>
              <a:gd name="f1407" fmla="*/ f1303 f990 1"/>
              <a:gd name="f1408" fmla="*/ f1304 f9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00">
                <a:pos x="f1309" y="f1310"/>
              </a:cxn>
              <a:cxn ang="f1100">
                <a:pos x="f1311" y="f1312"/>
              </a:cxn>
              <a:cxn ang="f1100">
                <a:pos x="f1313" y="f1314"/>
              </a:cxn>
              <a:cxn ang="f1100">
                <a:pos x="f1315" y="f1316"/>
              </a:cxn>
              <a:cxn ang="f1100">
                <a:pos x="f1317" y="f1318"/>
              </a:cxn>
              <a:cxn ang="f1100">
                <a:pos x="f1319" y="f1320"/>
              </a:cxn>
              <a:cxn ang="f1100">
                <a:pos x="f1321" y="f1322"/>
              </a:cxn>
              <a:cxn ang="f1100">
                <a:pos x="f1323" y="f1324"/>
              </a:cxn>
              <a:cxn ang="f1100">
                <a:pos x="f1325" y="f1326"/>
              </a:cxn>
              <a:cxn ang="f1100">
                <a:pos x="f1327" y="f1328"/>
              </a:cxn>
              <a:cxn ang="f1100">
                <a:pos x="f1329" y="f1330"/>
              </a:cxn>
              <a:cxn ang="f1100">
                <a:pos x="f1331" y="f1332"/>
              </a:cxn>
              <a:cxn ang="f1100">
                <a:pos x="f1333" y="f1334"/>
              </a:cxn>
              <a:cxn ang="f1100">
                <a:pos x="f1335" y="f1336"/>
              </a:cxn>
              <a:cxn ang="f1100">
                <a:pos x="f1337" y="f1338"/>
              </a:cxn>
              <a:cxn ang="f1100">
                <a:pos x="f1339" y="f1340"/>
              </a:cxn>
              <a:cxn ang="f1100">
                <a:pos x="f1341" y="f1342"/>
              </a:cxn>
              <a:cxn ang="f1100">
                <a:pos x="f1343" y="f1322"/>
              </a:cxn>
              <a:cxn ang="f1100">
                <a:pos x="f1344" y="f1345"/>
              </a:cxn>
              <a:cxn ang="f1100">
                <a:pos x="f1346" y="f1336"/>
              </a:cxn>
              <a:cxn ang="f1100">
                <a:pos x="f1347" y="f1322"/>
              </a:cxn>
              <a:cxn ang="f1100">
                <a:pos x="f1348" y="f1336"/>
              </a:cxn>
              <a:cxn ang="f1100">
                <a:pos x="f1349" y="f1350"/>
              </a:cxn>
              <a:cxn ang="f1100">
                <a:pos x="f1351" y="f1352"/>
              </a:cxn>
              <a:cxn ang="f1100">
                <a:pos x="f1353" y="f1354"/>
              </a:cxn>
              <a:cxn ang="f1100">
                <a:pos x="f1355" y="f1356"/>
              </a:cxn>
              <a:cxn ang="f1100">
                <a:pos x="f1357" y="f1358"/>
              </a:cxn>
              <a:cxn ang="f1100">
                <a:pos x="f1359" y="f1360"/>
              </a:cxn>
              <a:cxn ang="f1100">
                <a:pos x="f1361" y="f1360"/>
              </a:cxn>
              <a:cxn ang="f1100">
                <a:pos x="f1362" y="f1350"/>
              </a:cxn>
              <a:cxn ang="f1100">
                <a:pos x="f1363" y="f1350"/>
              </a:cxn>
              <a:cxn ang="f1100">
                <a:pos x="f1364" y="f1365"/>
              </a:cxn>
              <a:cxn ang="f1100">
                <a:pos x="f1366" y="f1367"/>
              </a:cxn>
              <a:cxn ang="f1100">
                <a:pos x="f1368" y="f1369"/>
              </a:cxn>
              <a:cxn ang="f1100">
                <a:pos x="f1370" y="f1371"/>
              </a:cxn>
              <a:cxn ang="f1100">
                <a:pos x="f1372" y="f1350"/>
              </a:cxn>
              <a:cxn ang="f1100">
                <a:pos x="f1373" y="f1350"/>
              </a:cxn>
              <a:cxn ang="f1100">
                <a:pos x="f1374" y="f1350"/>
              </a:cxn>
              <a:cxn ang="f1100">
                <a:pos x="f1375" y="f1369"/>
              </a:cxn>
              <a:cxn ang="f1100">
                <a:pos x="f1376" y="f1358"/>
              </a:cxn>
              <a:cxn ang="f1100">
                <a:pos x="f1377" y="f1378"/>
              </a:cxn>
              <a:cxn ang="f1100">
                <a:pos x="f1379" y="f1380"/>
              </a:cxn>
              <a:cxn ang="f1100">
                <a:pos x="f1381" y="f1380"/>
              </a:cxn>
              <a:cxn ang="f1100">
                <a:pos x="f1382" y="f1383"/>
              </a:cxn>
              <a:cxn ang="f1100">
                <a:pos x="f1384" y="f1385"/>
              </a:cxn>
              <a:cxn ang="f1100">
                <a:pos x="f1386" y="f1380"/>
              </a:cxn>
              <a:cxn ang="f1100">
                <a:pos x="f1387" y="f1380"/>
              </a:cxn>
              <a:cxn ang="f1100">
                <a:pos x="f1388" y="f1389"/>
              </a:cxn>
              <a:cxn ang="f1100">
                <a:pos x="f1390" y="f1389"/>
              </a:cxn>
              <a:cxn ang="f1100">
                <a:pos x="f1391" y="f1392"/>
              </a:cxn>
              <a:cxn ang="f1100">
                <a:pos x="f1393" y="f1394"/>
              </a:cxn>
              <a:cxn ang="f1100">
                <a:pos x="f1395" y="f1396"/>
              </a:cxn>
              <a:cxn ang="f1100">
                <a:pos x="f1397" y="f1398"/>
              </a:cxn>
              <a:cxn ang="f1100">
                <a:pos x="f1399" y="f1400"/>
              </a:cxn>
              <a:cxn ang="f1100">
                <a:pos x="f1401" y="f1400"/>
              </a:cxn>
              <a:cxn ang="f1100">
                <a:pos x="f1402" y="f1403"/>
              </a:cxn>
              <a:cxn ang="f1100">
                <a:pos x="f1404" y="f1405"/>
              </a:cxn>
              <a:cxn ang="f1100">
                <a:pos x="f1406" y="f1407"/>
              </a:cxn>
              <a:cxn ang="f1100">
                <a:pos x="f1408" y="f1400"/>
              </a:cxn>
            </a:cxnLst>
            <a:rect l="f1305" t="f1308" r="f1306" b="f1307"/>
            <a:pathLst>
              <a:path w="2504" h="888">
                <a:moveTo>
                  <a:pt x="f7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8"/>
                  <a:pt x="f25" y="f8"/>
                </a:cubicBezTo>
                <a:cubicBezTo>
                  <a:pt x="f26" y="f27"/>
                  <a:pt x="f28" y="f27"/>
                  <a:pt x="f29" y="f8"/>
                </a:cubicBezTo>
                <a:cubicBezTo>
                  <a:pt x="f30" y="f8"/>
                  <a:pt x="f31" y="f27"/>
                  <a:pt x="f32" y="f8"/>
                </a:cubicBezTo>
                <a:cubicBezTo>
                  <a:pt x="f33" y="f8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6" y="f9"/>
                </a:cubicBezTo>
                <a:cubicBezTo>
                  <a:pt x="f48" y="f9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70" y="f71"/>
                  <a:pt x="f70" y="f71"/>
                  <a:pt x="f72" y="f73"/>
                </a:cubicBezTo>
                <a:cubicBezTo>
                  <a:pt x="f74" y="f75"/>
                  <a:pt x="f76" y="f77"/>
                  <a:pt x="f68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4"/>
                  <a:pt x="f88" y="f84"/>
                </a:cubicBezTo>
                <a:cubicBezTo>
                  <a:pt x="f88" y="f89"/>
                  <a:pt x="f88" y="f90"/>
                  <a:pt x="f88" y="f91"/>
                </a:cubicBezTo>
                <a:cubicBezTo>
                  <a:pt x="f92" y="f91"/>
                  <a:pt x="f93" y="f91"/>
                  <a:pt x="f31" y="f94"/>
                </a:cubicBezTo>
                <a:cubicBezTo>
                  <a:pt x="f95" y="f94"/>
                  <a:pt x="f96" y="f97"/>
                  <a:pt x="f98" y="f99"/>
                </a:cubicBezTo>
                <a:cubicBezTo>
                  <a:pt x="f100" y="f101"/>
                  <a:pt x="f102" y="f103"/>
                  <a:pt x="f104" y="f36"/>
                </a:cubicBezTo>
                <a:cubicBezTo>
                  <a:pt x="f105" y="f106"/>
                  <a:pt x="f107" y="f84"/>
                  <a:pt x="f108" y="f84"/>
                </a:cubicBezTo>
                <a:cubicBezTo>
                  <a:pt x="f109" y="f86"/>
                  <a:pt x="f110" y="f84"/>
                  <a:pt x="f111" y="f84"/>
                </a:cubicBezTo>
                <a:cubicBezTo>
                  <a:pt x="f111" y="f89"/>
                  <a:pt x="f111" y="f112"/>
                  <a:pt x="f111" y="f91"/>
                </a:cubicBezTo>
                <a:cubicBezTo>
                  <a:pt x="f113" y="f91"/>
                  <a:pt x="f37" y="f91"/>
                  <a:pt x="f114" y="f94"/>
                </a:cubicBezTo>
                <a:cubicBezTo>
                  <a:pt x="f115" y="f94"/>
                  <a:pt x="f116" y="f97"/>
                  <a:pt x="f117" y="f99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84"/>
                  <a:pt x="f127" y="f84"/>
                </a:cubicBezTo>
                <a:cubicBezTo>
                  <a:pt x="f128" y="f86"/>
                  <a:pt x="f129" y="f84"/>
                  <a:pt x="f130" y="f84"/>
                </a:cubicBezTo>
                <a:cubicBezTo>
                  <a:pt x="f130" y="f89"/>
                  <a:pt x="f130" y="f112"/>
                  <a:pt x="f130" y="f91"/>
                </a:cubicBezTo>
                <a:cubicBezTo>
                  <a:pt x="f131" y="f91"/>
                  <a:pt x="f132" y="f6"/>
                  <a:pt x="f133" y="f94"/>
                </a:cubicBezTo>
                <a:cubicBezTo>
                  <a:pt x="f134" y="f94"/>
                  <a:pt x="f135" y="f97"/>
                  <a:pt x="f136" y="f99"/>
                </a:cubicBezTo>
                <a:cubicBezTo>
                  <a:pt x="f137" y="f119"/>
                  <a:pt x="f138" y="f139"/>
                  <a:pt x="f140" y="f55"/>
                </a:cubicBezTo>
                <a:cubicBezTo>
                  <a:pt x="f141" y="f142"/>
                  <a:pt x="f143" y="f86"/>
                  <a:pt x="f144" y="f86"/>
                </a:cubicBezTo>
                <a:cubicBezTo>
                  <a:pt x="f145" y="f84"/>
                  <a:pt x="f146" y="f84"/>
                  <a:pt x="f147" y="f86"/>
                </a:cubicBezTo>
                <a:cubicBezTo>
                  <a:pt x="f148" y="f86"/>
                  <a:pt x="f149" y="f80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71"/>
                  <a:pt x="f161" y="f68"/>
                </a:cubicBezTo>
                <a:cubicBezTo>
                  <a:pt x="f162" y="f163"/>
                  <a:pt x="f164" y="f68"/>
                  <a:pt x="f165" y="f68"/>
                </a:cubicBezTo>
                <a:cubicBezTo>
                  <a:pt x="f166" y="f68"/>
                  <a:pt x="f167" y="f68"/>
                  <a:pt x="f168" y="f68"/>
                </a:cubicBezTo>
                <a:cubicBezTo>
                  <a:pt x="f169" y="f163"/>
                  <a:pt x="f170" y="f79"/>
                  <a:pt x="f171" y="f172"/>
                </a:cubicBezTo>
                <a:cubicBezTo>
                  <a:pt x="f173" y="f62"/>
                  <a:pt x="f174" y="f175"/>
                  <a:pt x="f176" y="f177"/>
                </a:cubicBezTo>
                <a:cubicBezTo>
                  <a:pt x="f178" y="f56"/>
                  <a:pt x="f179" y="f52"/>
                  <a:pt x="f180" y="f52"/>
                </a:cubicBezTo>
                <a:cubicBezTo>
                  <a:pt x="f181" y="f9"/>
                  <a:pt x="f182" y="f9"/>
                  <a:pt x="f183" y="f9"/>
                </a:cubicBezTo>
                <a:cubicBezTo>
                  <a:pt x="f184" y="f9"/>
                  <a:pt x="f185" y="f9"/>
                  <a:pt x="f7" y="f9"/>
                </a:cubicBezTo>
                <a:close/>
                <a:moveTo>
                  <a:pt x="f186" y="f187"/>
                </a:moveTo>
                <a:cubicBezTo>
                  <a:pt x="f188" y="f187"/>
                  <a:pt x="f188" y="f187"/>
                  <a:pt x="f188" y="f189"/>
                </a:cubicBezTo>
                <a:cubicBezTo>
                  <a:pt x="f188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186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186" y="f187"/>
                </a:cubicBezTo>
                <a:close/>
                <a:moveTo>
                  <a:pt x="f210" y="f198"/>
                </a:moveTo>
                <a:cubicBezTo>
                  <a:pt x="f211" y="f212"/>
                  <a:pt x="f211" y="f213"/>
                  <a:pt x="f211" y="f214"/>
                </a:cubicBezTo>
                <a:cubicBezTo>
                  <a:pt x="f215" y="f198"/>
                  <a:pt x="f58" y="f216"/>
                  <a:pt x="f217" y="f196"/>
                </a:cubicBezTo>
                <a:cubicBezTo>
                  <a:pt x="f218" y="f219"/>
                  <a:pt x="f220" y="f221"/>
                  <a:pt x="f217" y="f222"/>
                </a:cubicBezTo>
                <a:cubicBezTo>
                  <a:pt x="f58" y="f15"/>
                  <a:pt x="f223" y="f209"/>
                  <a:pt x="f224" y="f209"/>
                </a:cubicBezTo>
                <a:cubicBezTo>
                  <a:pt x="f225" y="f187"/>
                  <a:pt x="f225" y="f209"/>
                  <a:pt x="f226" y="f227"/>
                </a:cubicBezTo>
                <a:cubicBezTo>
                  <a:pt x="f226" y="f228"/>
                  <a:pt x="f229" y="f198"/>
                  <a:pt x="f230" y="f198"/>
                </a:cubicBezTo>
                <a:cubicBezTo>
                  <a:pt x="f231" y="f198"/>
                  <a:pt x="f232" y="f198"/>
                  <a:pt x="f210" y="f198"/>
                </a:cubicBezTo>
                <a:close/>
                <a:moveTo>
                  <a:pt x="f233" y="f187"/>
                </a:moveTo>
                <a:cubicBezTo>
                  <a:pt x="f234" y="f187"/>
                  <a:pt x="f235" y="f187"/>
                  <a:pt x="f236" y="f187"/>
                </a:cubicBezTo>
                <a:cubicBezTo>
                  <a:pt x="f143" y="f187"/>
                  <a:pt x="f237" y="f209"/>
                  <a:pt x="f237" y="f238"/>
                </a:cubicBezTo>
                <a:cubicBezTo>
                  <a:pt x="f237" y="f239"/>
                  <a:pt x="f240" y="f190"/>
                  <a:pt x="f143" y="f194"/>
                </a:cubicBezTo>
                <a:cubicBezTo>
                  <a:pt x="f241" y="f242"/>
                  <a:pt x="f243" y="f216"/>
                  <a:pt x="f244" y="f216"/>
                </a:cubicBezTo>
                <a:cubicBezTo>
                  <a:pt x="f245" y="f200"/>
                  <a:pt x="f246" y="f212"/>
                  <a:pt x="f247" y="f201"/>
                </a:cubicBezTo>
                <a:cubicBezTo>
                  <a:pt x="f248" y="f228"/>
                  <a:pt x="f248" y="f249"/>
                  <a:pt x="f250" y="f251"/>
                </a:cubicBezTo>
                <a:cubicBezTo>
                  <a:pt x="f250" y="f252"/>
                  <a:pt x="f250" y="f253"/>
                  <a:pt x="f250" y="f207"/>
                </a:cubicBezTo>
                <a:cubicBezTo>
                  <a:pt x="f254" y="f255"/>
                  <a:pt x="f256" y="f257"/>
                  <a:pt x="f258" y="f209"/>
                </a:cubicBezTo>
                <a:cubicBezTo>
                  <a:pt x="f259" y="f260"/>
                  <a:pt x="f261" y="f187"/>
                  <a:pt x="f233" y="f187"/>
                </a:cubicBezTo>
                <a:close/>
                <a:moveTo>
                  <a:pt x="f262" y="f198"/>
                </a:moveTo>
                <a:cubicBezTo>
                  <a:pt x="f96" y="f198"/>
                  <a:pt x="f96" y="f198"/>
                  <a:pt x="f96" y="f263"/>
                </a:cubicBezTo>
                <a:cubicBezTo>
                  <a:pt x="f96" y="f264"/>
                  <a:pt x="f96" y="f251"/>
                  <a:pt x="f96" y="f252"/>
                </a:cubicBezTo>
                <a:cubicBezTo>
                  <a:pt x="f96" y="f265"/>
                  <a:pt x="f266" y="f267"/>
                  <a:pt x="f268" y="f209"/>
                </a:cubicBezTo>
                <a:cubicBezTo>
                  <a:pt x="f269" y="f257"/>
                  <a:pt x="f270" y="f271"/>
                  <a:pt x="f272" y="f273"/>
                </a:cubicBezTo>
                <a:cubicBezTo>
                  <a:pt x="f274" y="f275"/>
                  <a:pt x="f272" y="f198"/>
                  <a:pt x="f262" y="f198"/>
                </a:cubicBezTo>
                <a:close/>
                <a:moveTo>
                  <a:pt x="f149" y="f187"/>
                </a:moveTo>
                <a:cubicBezTo>
                  <a:pt x="f149" y="f267"/>
                  <a:pt x="f149" y="f260"/>
                  <a:pt x="f276" y="f277"/>
                </a:cubicBezTo>
                <a:cubicBezTo>
                  <a:pt x="f278" y="f209"/>
                  <a:pt x="f279" y="f209"/>
                  <a:pt x="f280" y="f265"/>
                </a:cubicBezTo>
                <a:cubicBezTo>
                  <a:pt x="f281" y="f249"/>
                  <a:pt x="f282" y="f198"/>
                  <a:pt x="f283" y="f198"/>
                </a:cubicBezTo>
                <a:cubicBezTo>
                  <a:pt x="f284" y="f198"/>
                  <a:pt x="f285" y="f216"/>
                  <a:pt x="f286" y="f253"/>
                </a:cubicBezTo>
                <a:cubicBezTo>
                  <a:pt x="f287" y="f255"/>
                  <a:pt x="f288" y="f257"/>
                  <a:pt x="f289" y="f209"/>
                </a:cubicBezTo>
                <a:cubicBezTo>
                  <a:pt x="f290" y="f260"/>
                  <a:pt x="f291" y="f187"/>
                  <a:pt x="f149" y="f187"/>
                </a:cubicBezTo>
                <a:close/>
                <a:moveTo>
                  <a:pt x="f292" y="f187"/>
                </a:moveTo>
                <a:cubicBezTo>
                  <a:pt x="f293" y="f187"/>
                  <a:pt x="f294" y="f209"/>
                  <a:pt x="f295" y="f296"/>
                </a:cubicBezTo>
                <a:cubicBezTo>
                  <a:pt x="f295" y="f275"/>
                  <a:pt x="f295" y="f297"/>
                  <a:pt x="f298" y="f205"/>
                </a:cubicBezTo>
                <a:cubicBezTo>
                  <a:pt x="f126" y="f109"/>
                  <a:pt x="f299" y="f200"/>
                  <a:pt x="f300" y="f200"/>
                </a:cubicBezTo>
                <a:cubicBezTo>
                  <a:pt x="f301" y="f200"/>
                  <a:pt x="f302" y="f212"/>
                  <a:pt x="f303" y="f304"/>
                </a:cubicBezTo>
                <a:cubicBezTo>
                  <a:pt x="f128" y="f109"/>
                  <a:pt x="f305" y="f306"/>
                  <a:pt x="f307" y="f207"/>
                </a:cubicBezTo>
                <a:cubicBezTo>
                  <a:pt x="f307" y="f207"/>
                  <a:pt x="f128" y="f308"/>
                  <a:pt x="f307" y="f309"/>
                </a:cubicBezTo>
                <a:cubicBezTo>
                  <a:pt x="f303" y="f310"/>
                  <a:pt x="f311" y="f312"/>
                  <a:pt x="f313" y="f209"/>
                </a:cubicBezTo>
                <a:cubicBezTo>
                  <a:pt x="f314" y="f267"/>
                  <a:pt x="f315" y="f187"/>
                  <a:pt x="f292" y="f187"/>
                </a:cubicBezTo>
                <a:close/>
                <a:moveTo>
                  <a:pt x="f316" y="f187"/>
                </a:moveTo>
                <a:cubicBezTo>
                  <a:pt x="f317" y="f187"/>
                  <a:pt x="f317" y="f187"/>
                  <a:pt x="f318" y="f219"/>
                </a:cubicBezTo>
                <a:cubicBezTo>
                  <a:pt x="f318" y="f190"/>
                  <a:pt x="f318" y="f296"/>
                  <a:pt x="f318" y="f296"/>
                </a:cubicBezTo>
                <a:cubicBezTo>
                  <a:pt x="f318" y="f196"/>
                  <a:pt x="f319" y="f212"/>
                  <a:pt x="f320" y="f200"/>
                </a:cubicBezTo>
                <a:cubicBezTo>
                  <a:pt x="f321" y="f322"/>
                  <a:pt x="f323" y="f203"/>
                  <a:pt x="f324" y="f205"/>
                </a:cubicBezTo>
                <a:cubicBezTo>
                  <a:pt x="f325" y="f326"/>
                  <a:pt x="f324" y="f187"/>
                  <a:pt x="f316" y="f187"/>
                </a:cubicBezTo>
                <a:close/>
                <a:moveTo>
                  <a:pt x="f327" y="f187"/>
                </a:moveTo>
                <a:cubicBezTo>
                  <a:pt x="f327" y="f187"/>
                  <a:pt x="f327" y="f187"/>
                  <a:pt x="f327" y="f187"/>
                </a:cubicBezTo>
                <a:cubicBezTo>
                  <a:pt x="f328" y="f187"/>
                  <a:pt x="f329" y="f267"/>
                  <a:pt x="f330" y="f209"/>
                </a:cubicBezTo>
                <a:cubicBezTo>
                  <a:pt x="f331" y="f15"/>
                  <a:pt x="f332" y="f333"/>
                  <a:pt x="f334" y="f310"/>
                </a:cubicBezTo>
                <a:cubicBezTo>
                  <a:pt x="f335" y="f336"/>
                  <a:pt x="f332" y="f198"/>
                  <a:pt x="f337" y="f198"/>
                </a:cubicBezTo>
                <a:cubicBezTo>
                  <a:pt x="f337" y="f198"/>
                  <a:pt x="f327" y="f198"/>
                  <a:pt x="f338" y="f198"/>
                </a:cubicBezTo>
                <a:cubicBezTo>
                  <a:pt x="f339" y="f198"/>
                  <a:pt x="f339" y="f200"/>
                  <a:pt x="f339" y="f340"/>
                </a:cubicBezTo>
                <a:cubicBezTo>
                  <a:pt x="f339" y="f221"/>
                  <a:pt x="f341" y="f253"/>
                  <a:pt x="f117" y="f308"/>
                </a:cubicBezTo>
                <a:cubicBezTo>
                  <a:pt x="f342" y="f343"/>
                  <a:pt x="f344" y="f312"/>
                  <a:pt x="f345" y="f209"/>
                </a:cubicBezTo>
                <a:cubicBezTo>
                  <a:pt x="f346" y="f260"/>
                  <a:pt x="f347" y="f187"/>
                  <a:pt x="f327" y="f187"/>
                </a:cubicBezTo>
                <a:close/>
                <a:moveTo>
                  <a:pt x="f348" y="f187"/>
                </a:moveTo>
                <a:cubicBezTo>
                  <a:pt x="f348" y="f187"/>
                  <a:pt x="f348" y="f267"/>
                  <a:pt x="f348" y="f260"/>
                </a:cubicBezTo>
                <a:cubicBezTo>
                  <a:pt x="f349" y="f209"/>
                  <a:pt x="f350" y="f209"/>
                  <a:pt x="f351" y="f222"/>
                </a:cubicBezTo>
                <a:cubicBezTo>
                  <a:pt x="f352" y="f221"/>
                  <a:pt x="f353" y="f219"/>
                  <a:pt x="f165" y="f109"/>
                </a:cubicBezTo>
                <a:cubicBezTo>
                  <a:pt x="f351" y="f322"/>
                  <a:pt x="f354" y="f200"/>
                  <a:pt x="f355" y="f198"/>
                </a:cubicBezTo>
                <a:cubicBezTo>
                  <a:pt x="f356" y="f198"/>
                  <a:pt x="f357" y="f216"/>
                  <a:pt x="f358" y="f326"/>
                </a:cubicBezTo>
                <a:cubicBezTo>
                  <a:pt x="f358" y="f333"/>
                  <a:pt x="f359" y="f267"/>
                  <a:pt x="f360" y="f187"/>
                </a:cubicBezTo>
                <a:cubicBezTo>
                  <a:pt x="f361" y="f209"/>
                  <a:pt x="f362" y="f187"/>
                  <a:pt x="f348" y="f187"/>
                </a:cubicBezTo>
                <a:close/>
                <a:moveTo>
                  <a:pt x="f363" y="f187"/>
                </a:moveTo>
                <a:cubicBezTo>
                  <a:pt x="f363" y="f187"/>
                  <a:pt x="f363" y="f187"/>
                  <a:pt x="f363" y="f187"/>
                </a:cubicBezTo>
                <a:cubicBezTo>
                  <a:pt x="f364" y="f187"/>
                  <a:pt x="f365" y="f209"/>
                  <a:pt x="f366" y="f187"/>
                </a:cubicBezTo>
                <a:cubicBezTo>
                  <a:pt x="f367" y="f260"/>
                  <a:pt x="f368" y="f222"/>
                  <a:pt x="f369" y="f370"/>
                </a:cubicBezTo>
                <a:cubicBezTo>
                  <a:pt x="f369" y="f306"/>
                  <a:pt x="f368" y="f371"/>
                  <a:pt x="f369" y="f219"/>
                </a:cubicBezTo>
                <a:cubicBezTo>
                  <a:pt x="f372" y="f194"/>
                  <a:pt x="f373" y="f200"/>
                  <a:pt x="f29" y="f200"/>
                </a:cubicBezTo>
                <a:cubicBezTo>
                  <a:pt x="f374" y="f200"/>
                  <a:pt x="f375" y="f304"/>
                  <a:pt x="f376" y="f109"/>
                </a:cubicBezTo>
                <a:cubicBezTo>
                  <a:pt x="f376" y="f109"/>
                  <a:pt x="f377" y="f242"/>
                  <a:pt x="f377" y="f378"/>
                </a:cubicBezTo>
                <a:cubicBezTo>
                  <a:pt x="f377" y="f189"/>
                  <a:pt x="f379" y="f380"/>
                  <a:pt x="f376" y="f273"/>
                </a:cubicBezTo>
                <a:cubicBezTo>
                  <a:pt x="f376" y="f265"/>
                  <a:pt x="f381" y="f312"/>
                  <a:pt x="f382" y="f209"/>
                </a:cubicBezTo>
                <a:cubicBezTo>
                  <a:pt x="f375" y="f267"/>
                  <a:pt x="f383" y="f187"/>
                  <a:pt x="f363" y="f187"/>
                </a:cubicBezTo>
                <a:close/>
                <a:moveTo>
                  <a:pt x="f384" y="f198"/>
                </a:moveTo>
                <a:cubicBezTo>
                  <a:pt x="f385" y="f213"/>
                  <a:pt x="f385" y="f214"/>
                  <a:pt x="f386" y="f387"/>
                </a:cubicBezTo>
                <a:cubicBezTo>
                  <a:pt x="f388" y="f200"/>
                  <a:pt x="f389" y="f322"/>
                  <a:pt x="f390" y="f378"/>
                </a:cubicBezTo>
                <a:cubicBezTo>
                  <a:pt x="f391" y="f219"/>
                  <a:pt x="f392" y="f263"/>
                  <a:pt x="f390" y="f255"/>
                </a:cubicBezTo>
                <a:cubicBezTo>
                  <a:pt x="f393" y="f333"/>
                  <a:pt x="f394" y="f187"/>
                  <a:pt x="f395" y="f209"/>
                </a:cubicBezTo>
                <a:cubicBezTo>
                  <a:pt x="f396" y="f312"/>
                  <a:pt x="f397" y="f108"/>
                  <a:pt x="f398" y="f310"/>
                </a:cubicBezTo>
                <a:cubicBezTo>
                  <a:pt x="f399" y="f190"/>
                  <a:pt x="f400" y="f198"/>
                  <a:pt x="f384" y="f198"/>
                </a:cubicBezTo>
                <a:close/>
                <a:moveTo>
                  <a:pt x="f401" y="f209"/>
                </a:moveTo>
                <a:cubicBezTo>
                  <a:pt x="f401" y="f187"/>
                  <a:pt x="f401" y="f187"/>
                  <a:pt x="f401" y="f187"/>
                </a:cubicBezTo>
                <a:cubicBezTo>
                  <a:pt x="f402" y="f187"/>
                  <a:pt x="f403" y="f209"/>
                  <a:pt x="f404" y="f187"/>
                </a:cubicBezTo>
                <a:cubicBezTo>
                  <a:pt x="f405" y="f43"/>
                  <a:pt x="f406" y="f222"/>
                  <a:pt x="f407" y="f370"/>
                </a:cubicBezTo>
                <a:cubicBezTo>
                  <a:pt x="f407" y="f408"/>
                  <a:pt x="f407" y="f227"/>
                  <a:pt x="f409" y="f205"/>
                </a:cubicBezTo>
                <a:cubicBezTo>
                  <a:pt x="f410" y="f411"/>
                  <a:pt x="f405" y="f200"/>
                  <a:pt x="f412" y="f200"/>
                </a:cubicBezTo>
                <a:cubicBezTo>
                  <a:pt x="f413" y="f200"/>
                  <a:pt x="f414" y="f212"/>
                  <a:pt x="f415" y="f304"/>
                </a:cubicBezTo>
                <a:cubicBezTo>
                  <a:pt x="f416" y="f109"/>
                  <a:pt x="f417" y="f306"/>
                  <a:pt x="f416" y="f207"/>
                </a:cubicBezTo>
                <a:cubicBezTo>
                  <a:pt x="f416" y="f207"/>
                  <a:pt x="f416" y="f308"/>
                  <a:pt x="f416" y="f309"/>
                </a:cubicBezTo>
                <a:cubicBezTo>
                  <a:pt x="f415" y="f310"/>
                  <a:pt x="f418" y="f312"/>
                  <a:pt x="f419" y="f209"/>
                </a:cubicBezTo>
                <a:cubicBezTo>
                  <a:pt x="f160" y="f267"/>
                  <a:pt x="f420" y="f209"/>
                  <a:pt x="f401" y="f209"/>
                </a:cubicBezTo>
                <a:close/>
                <a:moveTo>
                  <a:pt x="f421" y="f198"/>
                </a:moveTo>
                <a:cubicBezTo>
                  <a:pt x="f422" y="f198"/>
                  <a:pt x="f423" y="f387"/>
                  <a:pt x="f423" y="f263"/>
                </a:cubicBezTo>
                <a:cubicBezTo>
                  <a:pt x="f423" y="f264"/>
                  <a:pt x="f423" y="f221"/>
                  <a:pt x="f423" y="f252"/>
                </a:cubicBezTo>
                <a:cubicBezTo>
                  <a:pt x="f424" y="f343"/>
                  <a:pt x="f425" y="f267"/>
                  <a:pt x="f426" y="f209"/>
                </a:cubicBezTo>
                <a:cubicBezTo>
                  <a:pt x="f427" y="f257"/>
                  <a:pt x="f428" y="f271"/>
                  <a:pt x="f429" y="f273"/>
                </a:cubicBezTo>
                <a:cubicBezTo>
                  <a:pt x="f430" y="f192"/>
                  <a:pt x="f429" y="f198"/>
                  <a:pt x="f421" y="f198"/>
                </a:cubicBezTo>
                <a:close/>
                <a:moveTo>
                  <a:pt x="f431" y="f198"/>
                </a:moveTo>
                <a:cubicBezTo>
                  <a:pt x="f431" y="f212"/>
                  <a:pt x="f431" y="f213"/>
                  <a:pt x="f431" y="f214"/>
                </a:cubicBezTo>
                <a:cubicBezTo>
                  <a:pt x="f432" y="f200"/>
                  <a:pt x="f433" y="f200"/>
                  <a:pt x="f434" y="f411"/>
                </a:cubicBezTo>
                <a:cubicBezTo>
                  <a:pt x="f435" y="f190"/>
                  <a:pt x="f436" y="f264"/>
                  <a:pt x="f437" y="f265"/>
                </a:cubicBezTo>
                <a:cubicBezTo>
                  <a:pt x="f438" y="f312"/>
                  <a:pt x="f439" y="f209"/>
                  <a:pt x="f440" y="f187"/>
                </a:cubicBezTo>
                <a:cubicBezTo>
                  <a:pt x="f441" y="f187"/>
                  <a:pt x="f441" y="f187"/>
                  <a:pt x="f442" y="f227"/>
                </a:cubicBezTo>
                <a:cubicBezTo>
                  <a:pt x="f442" y="f304"/>
                  <a:pt x="f443" y="f212"/>
                  <a:pt x="f444" y="f198"/>
                </a:cubicBezTo>
                <a:cubicBezTo>
                  <a:pt x="f445" y="f198"/>
                  <a:pt x="f446" y="f198"/>
                  <a:pt x="f431" y="f198"/>
                </a:cubicBezTo>
                <a:close/>
                <a:moveTo>
                  <a:pt x="f447" y="f198"/>
                </a:moveTo>
                <a:cubicBezTo>
                  <a:pt x="f207" y="f198"/>
                  <a:pt x="f252" y="f198"/>
                  <a:pt x="f263" y="f198"/>
                </a:cubicBezTo>
                <a:cubicBezTo>
                  <a:pt x="f297" y="f198"/>
                  <a:pt x="f205" y="f216"/>
                  <a:pt x="f205" y="f249"/>
                </a:cubicBezTo>
                <a:cubicBezTo>
                  <a:pt x="f205" y="f238"/>
                  <a:pt x="f242" y="f251"/>
                  <a:pt x="f378" y="f309"/>
                </a:cubicBezTo>
                <a:cubicBezTo>
                  <a:pt x="f297" y="f310"/>
                  <a:pt x="f192" y="f15"/>
                  <a:pt x="f336" y="f15"/>
                </a:cubicBezTo>
                <a:cubicBezTo>
                  <a:pt x="f264" y="f209"/>
                  <a:pt x="f257" y="f209"/>
                  <a:pt x="f448" y="f15"/>
                </a:cubicBezTo>
                <a:cubicBezTo>
                  <a:pt x="f449" y="f15"/>
                  <a:pt x="f450" y="f333"/>
                  <a:pt x="f451" y="f343"/>
                </a:cubicBezTo>
                <a:cubicBezTo>
                  <a:pt x="f452" y="f190"/>
                  <a:pt x="f453" y="f198"/>
                  <a:pt x="f447" y="f198"/>
                </a:cubicBezTo>
                <a:close/>
                <a:moveTo>
                  <a:pt x="f454" y="f187"/>
                </a:moveTo>
                <a:cubicBezTo>
                  <a:pt x="f455" y="f187"/>
                  <a:pt x="f456" y="f267"/>
                  <a:pt x="f457" y="f209"/>
                </a:cubicBezTo>
                <a:cubicBezTo>
                  <a:pt x="f458" y="f15"/>
                  <a:pt x="f459" y="f222"/>
                  <a:pt x="f460" y="f273"/>
                </a:cubicBezTo>
                <a:cubicBezTo>
                  <a:pt x="f461" y="f205"/>
                  <a:pt x="f460" y="f198"/>
                  <a:pt x="f462" y="f198"/>
                </a:cubicBezTo>
                <a:cubicBezTo>
                  <a:pt x="f463" y="f198"/>
                  <a:pt x="f463" y="f198"/>
                  <a:pt x="f464" y="f198"/>
                </a:cubicBezTo>
                <a:cubicBezTo>
                  <a:pt x="f465" y="f198"/>
                  <a:pt x="f465" y="f198"/>
                  <a:pt x="f465" y="f466"/>
                </a:cubicBezTo>
                <a:cubicBezTo>
                  <a:pt x="f465" y="f340"/>
                  <a:pt x="f465" y="f221"/>
                  <a:pt x="f465" y="f253"/>
                </a:cubicBezTo>
                <a:cubicBezTo>
                  <a:pt x="f465" y="f467"/>
                  <a:pt x="f468" y="f187"/>
                  <a:pt x="f469" y="f187"/>
                </a:cubicBezTo>
                <a:cubicBezTo>
                  <a:pt x="f470" y="f209"/>
                  <a:pt x="f471" y="f187"/>
                  <a:pt x="f454" y="f187"/>
                </a:cubicBezTo>
                <a:close/>
                <a:moveTo>
                  <a:pt x="f472" y="f198"/>
                </a:moveTo>
                <a:cubicBezTo>
                  <a:pt x="f472" y="f212"/>
                  <a:pt x="f472" y="f213"/>
                  <a:pt x="f473" y="f213"/>
                </a:cubicBezTo>
                <a:cubicBezTo>
                  <a:pt x="f474" y="f198"/>
                  <a:pt x="f475" y="f200"/>
                  <a:pt x="f135" y="f228"/>
                </a:cubicBezTo>
                <a:cubicBezTo>
                  <a:pt x="f476" y="f190"/>
                  <a:pt x="f477" y="f264"/>
                  <a:pt x="f478" y="f222"/>
                </a:cubicBezTo>
                <a:cubicBezTo>
                  <a:pt x="f135" y="f312"/>
                  <a:pt x="f479" y="f209"/>
                  <a:pt x="f480" y="f209"/>
                </a:cubicBezTo>
                <a:cubicBezTo>
                  <a:pt x="f481" y="f187"/>
                  <a:pt x="f482" y="f187"/>
                  <a:pt x="f483" y="f336"/>
                </a:cubicBezTo>
                <a:cubicBezTo>
                  <a:pt x="f483" y="f201"/>
                  <a:pt x="f484" y="f212"/>
                  <a:pt x="f485" y="f198"/>
                </a:cubicBezTo>
                <a:cubicBezTo>
                  <a:pt x="f486" y="f198"/>
                  <a:pt x="f487" y="f198"/>
                  <a:pt x="f472" y="f198"/>
                </a:cubicBezTo>
                <a:close/>
                <a:moveTo>
                  <a:pt x="f488" y="f489"/>
                </a:moveTo>
                <a:cubicBezTo>
                  <a:pt x="f85" y="f489"/>
                  <a:pt x="f85" y="f489"/>
                  <a:pt x="f490" y="f491"/>
                </a:cubicBezTo>
                <a:cubicBezTo>
                  <a:pt x="f490" y="f492"/>
                  <a:pt x="f85" y="f493"/>
                  <a:pt x="f494" y="f495"/>
                </a:cubicBezTo>
                <a:cubicBezTo>
                  <a:pt x="f496" y="f497"/>
                  <a:pt x="f498" y="f499"/>
                  <a:pt x="f229" y="f500"/>
                </a:cubicBezTo>
                <a:cubicBezTo>
                  <a:pt x="f501" y="f502"/>
                  <a:pt x="f503" y="f499"/>
                  <a:pt x="f71" y="f45"/>
                </a:cubicBezTo>
                <a:cubicBezTo>
                  <a:pt x="f71" y="f504"/>
                  <a:pt x="f505" y="f102"/>
                  <a:pt x="f64" y="f489"/>
                </a:cubicBezTo>
                <a:cubicBezTo>
                  <a:pt x="f506" y="f489"/>
                  <a:pt x="f507" y="f489"/>
                  <a:pt x="f488" y="f489"/>
                </a:cubicBezTo>
                <a:close/>
                <a:moveTo>
                  <a:pt x="f508" y="f489"/>
                </a:moveTo>
                <a:cubicBezTo>
                  <a:pt x="f509" y="f102"/>
                  <a:pt x="f510" y="f102"/>
                  <a:pt x="f509" y="f511"/>
                </a:cubicBezTo>
                <a:cubicBezTo>
                  <a:pt x="f509" y="f31"/>
                  <a:pt x="f512" y="f268"/>
                  <a:pt x="f509" y="f513"/>
                </a:cubicBezTo>
                <a:cubicBezTo>
                  <a:pt x="f514" y="f515"/>
                  <a:pt x="f516" y="f500"/>
                  <a:pt x="f517" y="f500"/>
                </a:cubicBezTo>
                <a:cubicBezTo>
                  <a:pt x="f518" y="f519"/>
                  <a:pt x="f520" y="f519"/>
                  <a:pt x="f521" y="f522"/>
                </a:cubicBezTo>
                <a:cubicBezTo>
                  <a:pt x="f523" y="f522"/>
                  <a:pt x="f524" y="f525"/>
                  <a:pt x="f526" y="f527"/>
                </a:cubicBezTo>
                <a:cubicBezTo>
                  <a:pt x="f528" y="f529"/>
                  <a:pt x="f524" y="f489"/>
                  <a:pt x="f204" y="f489"/>
                </a:cubicBezTo>
                <a:cubicBezTo>
                  <a:pt x="f530" y="f489"/>
                  <a:pt x="f531" y="f489"/>
                  <a:pt x="f508" y="f489"/>
                </a:cubicBezTo>
                <a:close/>
                <a:moveTo>
                  <a:pt x="f532" y="f489"/>
                </a:moveTo>
                <a:cubicBezTo>
                  <a:pt x="f533" y="f489"/>
                  <a:pt x="f533" y="f489"/>
                  <a:pt x="f533" y="f534"/>
                </a:cubicBezTo>
                <a:cubicBezTo>
                  <a:pt x="f533" y="f519"/>
                  <a:pt x="f533" y="f519"/>
                  <a:pt x="f168" y="f519"/>
                </a:cubicBezTo>
                <a:cubicBezTo>
                  <a:pt x="f535" y="f519"/>
                  <a:pt x="f393" y="f536"/>
                  <a:pt x="f537" y="f500"/>
                </a:cubicBezTo>
                <a:cubicBezTo>
                  <a:pt x="f538" y="f500"/>
                  <a:pt x="f539" y="f540"/>
                  <a:pt x="f539" y="f515"/>
                </a:cubicBezTo>
                <a:cubicBezTo>
                  <a:pt x="f388" y="f541"/>
                  <a:pt x="f542" y="f543"/>
                  <a:pt x="f395" y="f544"/>
                </a:cubicBezTo>
                <a:cubicBezTo>
                  <a:pt x="f545" y="f546"/>
                  <a:pt x="f393" y="f546"/>
                  <a:pt x="f547" y="f489"/>
                </a:cubicBezTo>
                <a:cubicBezTo>
                  <a:pt x="f548" y="f489"/>
                  <a:pt x="f549" y="f489"/>
                  <a:pt x="f532" y="f489"/>
                </a:cubicBezTo>
                <a:close/>
                <a:moveTo>
                  <a:pt x="f56" y="f489"/>
                </a:moveTo>
                <a:cubicBezTo>
                  <a:pt x="f550" y="f489"/>
                  <a:pt x="f551" y="f504"/>
                  <a:pt x="f550" y="f268"/>
                </a:cubicBezTo>
                <a:cubicBezTo>
                  <a:pt x="f550" y="f552"/>
                  <a:pt x="f550" y="f553"/>
                  <a:pt x="f554" y="f553"/>
                </a:cubicBezTo>
                <a:cubicBezTo>
                  <a:pt x="f555" y="f515"/>
                  <a:pt x="f556" y="f519"/>
                  <a:pt x="f557" y="f500"/>
                </a:cubicBezTo>
                <a:cubicBezTo>
                  <a:pt x="f56" y="f522"/>
                  <a:pt x="f558" y="f559"/>
                  <a:pt x="f87" y="f527"/>
                </a:cubicBezTo>
                <a:cubicBezTo>
                  <a:pt x="f560" y="f561"/>
                  <a:pt x="f87" y="f489"/>
                  <a:pt x="f56" y="f489"/>
                </a:cubicBezTo>
                <a:close/>
                <a:moveTo>
                  <a:pt x="f562" y="f489"/>
                </a:moveTo>
                <a:cubicBezTo>
                  <a:pt x="f105" y="f489"/>
                  <a:pt x="f105" y="f489"/>
                  <a:pt x="f104" y="f31"/>
                </a:cubicBezTo>
                <a:cubicBezTo>
                  <a:pt x="f104" y="f563"/>
                  <a:pt x="f564" y="f565"/>
                  <a:pt x="f104" y="f268"/>
                </a:cubicBezTo>
                <a:cubicBezTo>
                  <a:pt x="f566" y="f495"/>
                  <a:pt x="f567" y="f519"/>
                  <a:pt x="f568" y="f500"/>
                </a:cubicBezTo>
                <a:cubicBezTo>
                  <a:pt x="f543" y="f499"/>
                  <a:pt x="f493" y="f47"/>
                  <a:pt x="f569" y="f527"/>
                </a:cubicBezTo>
                <a:cubicBezTo>
                  <a:pt x="f11" y="f570"/>
                  <a:pt x="f569" y="f489"/>
                  <a:pt x="f562" y="f489"/>
                </a:cubicBezTo>
                <a:close/>
                <a:moveTo>
                  <a:pt x="f194" y="f489"/>
                </a:moveTo>
                <a:cubicBezTo>
                  <a:pt x="f571" y="f489"/>
                  <a:pt x="f571" y="f489"/>
                  <a:pt x="f572" y="f491"/>
                </a:cubicBezTo>
                <a:cubicBezTo>
                  <a:pt x="f572" y="f492"/>
                  <a:pt x="f572" y="f493"/>
                  <a:pt x="f573" y="f495"/>
                </a:cubicBezTo>
                <a:cubicBezTo>
                  <a:pt x="f574" y="f497"/>
                  <a:pt x="f575" y="f522"/>
                  <a:pt x="f576" y="f522"/>
                </a:cubicBezTo>
                <a:cubicBezTo>
                  <a:pt x="f228" y="f500"/>
                  <a:pt x="f219" y="f500"/>
                  <a:pt x="f221" y="f522"/>
                </a:cubicBezTo>
                <a:cubicBezTo>
                  <a:pt x="f326" y="f522"/>
                  <a:pt x="f447" y="f577"/>
                  <a:pt x="f447" y="f553"/>
                </a:cubicBezTo>
                <a:cubicBezTo>
                  <a:pt x="f255" y="f578"/>
                  <a:pt x="f310" y="f98"/>
                  <a:pt x="f447" y="f579"/>
                </a:cubicBezTo>
                <a:cubicBezTo>
                  <a:pt x="f309" y="f580"/>
                  <a:pt x="f221" y="f568"/>
                  <a:pt x="f238" y="f489"/>
                </a:cubicBezTo>
                <a:cubicBezTo>
                  <a:pt x="f249" y="f581"/>
                  <a:pt x="f190" y="f489"/>
                  <a:pt x="f194" y="f489"/>
                </a:cubicBezTo>
                <a:close/>
                <a:moveTo>
                  <a:pt x="f582" y="f489"/>
                </a:moveTo>
                <a:cubicBezTo>
                  <a:pt x="f583" y="f489"/>
                  <a:pt x="f583" y="f489"/>
                  <a:pt x="f584" y="f31"/>
                </a:cubicBezTo>
                <a:cubicBezTo>
                  <a:pt x="f584" y="f563"/>
                  <a:pt x="f584" y="f492"/>
                  <a:pt x="f584" y="f492"/>
                </a:cubicBezTo>
                <a:cubicBezTo>
                  <a:pt x="f585" y="f569"/>
                  <a:pt x="f586" y="f587"/>
                  <a:pt x="f588" y="f519"/>
                </a:cubicBezTo>
                <a:cubicBezTo>
                  <a:pt x="f589" y="f499"/>
                  <a:pt x="f590" y="f47"/>
                  <a:pt x="f591" y="f553"/>
                </a:cubicBezTo>
                <a:cubicBezTo>
                  <a:pt x="f592" y="f13"/>
                  <a:pt x="f591" y="f489"/>
                  <a:pt x="f582" y="f489"/>
                </a:cubicBezTo>
                <a:close/>
                <a:moveTo>
                  <a:pt x="f593" y="f489"/>
                </a:moveTo>
                <a:cubicBezTo>
                  <a:pt x="f594" y="f489"/>
                  <a:pt x="f594" y="f489"/>
                  <a:pt x="f595" y="f491"/>
                </a:cubicBezTo>
                <a:cubicBezTo>
                  <a:pt x="f595" y="f31"/>
                  <a:pt x="f595" y="f492"/>
                  <a:pt x="f595" y="f565"/>
                </a:cubicBezTo>
                <a:cubicBezTo>
                  <a:pt x="f595" y="f540"/>
                  <a:pt x="f596" y="f587"/>
                  <a:pt x="f597" y="f519"/>
                </a:cubicBezTo>
                <a:cubicBezTo>
                  <a:pt x="f593" y="f499"/>
                  <a:pt x="f598" y="f47"/>
                  <a:pt x="f599" y="f495"/>
                </a:cubicBezTo>
                <a:cubicBezTo>
                  <a:pt x="f600" y="f45"/>
                  <a:pt x="f599" y="f489"/>
                  <a:pt x="f593" y="f489"/>
                </a:cubicBezTo>
                <a:close/>
                <a:moveTo>
                  <a:pt x="f601" y="f489"/>
                </a:moveTo>
                <a:cubicBezTo>
                  <a:pt x="f602" y="f489"/>
                  <a:pt x="f291" y="f603"/>
                  <a:pt x="f604" y="f578"/>
                </a:cubicBezTo>
                <a:cubicBezTo>
                  <a:pt x="f605" y="f540"/>
                  <a:pt x="f606" y="f536"/>
                  <a:pt x="f607" y="f519"/>
                </a:cubicBezTo>
                <a:cubicBezTo>
                  <a:pt x="f608" y="f519"/>
                  <a:pt x="f609" y="f519"/>
                  <a:pt x="f610" y="f519"/>
                </a:cubicBezTo>
                <a:cubicBezTo>
                  <a:pt x="f611" y="f536"/>
                  <a:pt x="f612" y="f569"/>
                  <a:pt x="f613" y="f491"/>
                </a:cubicBezTo>
                <a:cubicBezTo>
                  <a:pt x="f614" y="f615"/>
                  <a:pt x="f613" y="f534"/>
                  <a:pt x="f613" y="f561"/>
                </a:cubicBezTo>
                <a:cubicBezTo>
                  <a:pt x="f616" y="f617"/>
                  <a:pt x="f618" y="f489"/>
                  <a:pt x="f619" y="f489"/>
                </a:cubicBezTo>
                <a:cubicBezTo>
                  <a:pt x="f620" y="f489"/>
                  <a:pt x="f609" y="f489"/>
                  <a:pt x="f601" y="f489"/>
                </a:cubicBezTo>
                <a:close/>
                <a:moveTo>
                  <a:pt x="f409" y="f489"/>
                </a:moveTo>
                <a:cubicBezTo>
                  <a:pt x="f621" y="f489"/>
                  <a:pt x="f621" y="f489"/>
                  <a:pt x="f621" y="f491"/>
                </a:cubicBezTo>
                <a:cubicBezTo>
                  <a:pt x="f621" y="f563"/>
                  <a:pt x="f156" y="f552"/>
                  <a:pt x="f621" y="f553"/>
                </a:cubicBezTo>
                <a:cubicBezTo>
                  <a:pt x="f622" y="f577"/>
                  <a:pt x="f413" y="f522"/>
                  <a:pt x="f623" y="f500"/>
                </a:cubicBezTo>
                <a:cubicBezTo>
                  <a:pt x="f412" y="f519"/>
                  <a:pt x="f624" y="f519"/>
                  <a:pt x="f625" y="f500"/>
                </a:cubicBezTo>
                <a:cubicBezTo>
                  <a:pt x="f626" y="f500"/>
                  <a:pt x="f627" y="f515"/>
                  <a:pt x="f628" y="f553"/>
                </a:cubicBezTo>
                <a:cubicBezTo>
                  <a:pt x="f629" y="f630"/>
                  <a:pt x="f631" y="f489"/>
                  <a:pt x="f409" y="f489"/>
                </a:cubicBezTo>
                <a:close/>
                <a:moveTo>
                  <a:pt x="f632" y="f489"/>
                </a:moveTo>
                <a:cubicBezTo>
                  <a:pt x="f633" y="f489"/>
                  <a:pt x="f633" y="f489"/>
                  <a:pt x="f634" y="f563"/>
                </a:cubicBezTo>
                <a:cubicBezTo>
                  <a:pt x="f634" y="f492"/>
                  <a:pt x="f634" y="f492"/>
                  <a:pt x="f634" y="f565"/>
                </a:cubicBezTo>
                <a:cubicBezTo>
                  <a:pt x="f634" y="f540"/>
                  <a:pt x="f635" y="f519"/>
                  <a:pt x="f636" y="f519"/>
                </a:cubicBezTo>
                <a:cubicBezTo>
                  <a:pt x="f423" y="f519"/>
                  <a:pt x="f637" y="f536"/>
                  <a:pt x="f638" y="f519"/>
                </a:cubicBezTo>
                <a:cubicBezTo>
                  <a:pt x="f639" y="f500"/>
                  <a:pt x="f421" y="f540"/>
                  <a:pt x="f640" y="f577"/>
                </a:cubicBezTo>
                <a:cubicBezTo>
                  <a:pt x="f641" y="f529"/>
                  <a:pt x="f642" y="f489"/>
                  <a:pt x="f632" y="f489"/>
                </a:cubicBezTo>
                <a:close/>
                <a:moveTo>
                  <a:pt x="f22" y="f489"/>
                </a:moveTo>
                <a:cubicBezTo>
                  <a:pt x="f20" y="f489"/>
                  <a:pt x="f643" y="f102"/>
                  <a:pt x="f644" y="f546"/>
                </a:cubicBezTo>
                <a:cubicBezTo>
                  <a:pt x="f645" y="f568"/>
                  <a:pt x="f646" y="f647"/>
                  <a:pt x="f646" y="f630"/>
                </a:cubicBezTo>
                <a:cubicBezTo>
                  <a:pt x="f648" y="f497"/>
                  <a:pt x="f649" y="f519"/>
                  <a:pt x="f650" y="f519"/>
                </a:cubicBezTo>
                <a:cubicBezTo>
                  <a:pt x="f651" y="f519"/>
                  <a:pt x="f652" y="f519"/>
                  <a:pt x="f653" y="f519"/>
                </a:cubicBezTo>
                <a:cubicBezTo>
                  <a:pt x="f654" y="f587"/>
                  <a:pt x="f655" y="f525"/>
                  <a:pt x="f656" y="f95"/>
                </a:cubicBezTo>
                <a:cubicBezTo>
                  <a:pt x="f656" y="f489"/>
                  <a:pt x="f656" y="f489"/>
                  <a:pt x="f22" y="f489"/>
                </a:cubicBezTo>
                <a:close/>
                <a:moveTo>
                  <a:pt x="f657" y="f581"/>
                </a:moveTo>
                <a:cubicBezTo>
                  <a:pt x="f658" y="f489"/>
                  <a:pt x="f658" y="f489"/>
                  <a:pt x="f659" y="f563"/>
                </a:cubicBezTo>
                <a:cubicBezTo>
                  <a:pt x="f659" y="f525"/>
                  <a:pt x="f660" y="f519"/>
                  <a:pt x="f661" y="f519"/>
                </a:cubicBezTo>
                <a:cubicBezTo>
                  <a:pt x="f662" y="f519"/>
                  <a:pt x="f663" y="f536"/>
                  <a:pt x="f664" y="f519"/>
                </a:cubicBezTo>
                <a:cubicBezTo>
                  <a:pt x="f166" y="f500"/>
                  <a:pt x="f665" y="f540"/>
                  <a:pt x="f665" y="f515"/>
                </a:cubicBezTo>
                <a:cubicBezTo>
                  <a:pt x="f666" y="f541"/>
                  <a:pt x="f667" y="f561"/>
                  <a:pt x="f668" y="f544"/>
                </a:cubicBezTo>
                <a:cubicBezTo>
                  <a:pt x="f669" y="f489"/>
                  <a:pt x="f670" y="f489"/>
                  <a:pt x="f657" y="f581"/>
                </a:cubicBezTo>
                <a:close/>
                <a:moveTo>
                  <a:pt x="f671" y="f489"/>
                </a:moveTo>
                <a:cubicBezTo>
                  <a:pt x="f672" y="f489"/>
                  <a:pt x="f672" y="f489"/>
                  <a:pt x="f673" y="f491"/>
                </a:cubicBezTo>
                <a:cubicBezTo>
                  <a:pt x="f673" y="f563"/>
                  <a:pt x="f673" y="f565"/>
                  <a:pt x="f673" y="f552"/>
                </a:cubicBezTo>
                <a:cubicBezTo>
                  <a:pt x="f673" y="f499"/>
                  <a:pt x="f674" y="f536"/>
                  <a:pt x="f675" y="f519"/>
                </a:cubicBezTo>
                <a:cubicBezTo>
                  <a:pt x="f676" y="f499"/>
                  <a:pt x="f677" y="f47"/>
                  <a:pt x="f678" y="f495"/>
                </a:cubicBezTo>
                <a:cubicBezTo>
                  <a:pt x="f679" y="f680"/>
                  <a:pt x="f678" y="f489"/>
                  <a:pt x="f671" y="f489"/>
                </a:cubicBezTo>
                <a:close/>
                <a:moveTo>
                  <a:pt x="f486" y="f489"/>
                </a:moveTo>
                <a:cubicBezTo>
                  <a:pt x="f681" y="f102"/>
                  <a:pt x="f681" y="f489"/>
                  <a:pt x="f682" y="f31"/>
                </a:cubicBezTo>
                <a:cubicBezTo>
                  <a:pt x="f682" y="f563"/>
                  <a:pt x="f682" y="f565"/>
                  <a:pt x="f682" y="f268"/>
                </a:cubicBezTo>
                <a:cubicBezTo>
                  <a:pt x="f682" y="f569"/>
                  <a:pt x="f683" y="f536"/>
                  <a:pt x="f684" y="f519"/>
                </a:cubicBezTo>
                <a:cubicBezTo>
                  <a:pt x="f486" y="f499"/>
                  <a:pt x="f131" y="f559"/>
                  <a:pt x="f685" y="f527"/>
                </a:cubicBezTo>
                <a:cubicBezTo>
                  <a:pt x="f686" y="f570"/>
                  <a:pt x="f687" y="f489"/>
                  <a:pt x="f486" y="f489"/>
                </a:cubicBezTo>
                <a:close/>
                <a:moveTo>
                  <a:pt x="f688" y="f489"/>
                </a:moveTo>
                <a:cubicBezTo>
                  <a:pt x="f376" y="f489"/>
                  <a:pt x="f377" y="f489"/>
                  <a:pt x="f689" y="f491"/>
                </a:cubicBezTo>
                <a:cubicBezTo>
                  <a:pt x="f689" y="f552"/>
                  <a:pt x="f690" y="f499"/>
                  <a:pt x="f691" y="f499"/>
                </a:cubicBezTo>
                <a:cubicBezTo>
                  <a:pt x="f383" y="f500"/>
                  <a:pt x="f366" y="f536"/>
                  <a:pt x="f692" y="f499"/>
                </a:cubicBezTo>
                <a:cubicBezTo>
                  <a:pt x="f693" y="f569"/>
                  <a:pt x="f694" y="f95"/>
                  <a:pt x="f695" y="f543"/>
                </a:cubicBezTo>
                <a:cubicBezTo>
                  <a:pt x="f695" y="f696"/>
                  <a:pt x="f697" y="f45"/>
                  <a:pt x="f695" y="f680"/>
                </a:cubicBezTo>
                <a:cubicBezTo>
                  <a:pt x="f367" y="f698"/>
                  <a:pt x="f699" y="f568"/>
                  <a:pt x="f700" y="f489"/>
                </a:cubicBezTo>
                <a:cubicBezTo>
                  <a:pt x="f701" y="f581"/>
                  <a:pt x="f702" y="f489"/>
                  <a:pt x="f688" y="f489"/>
                </a:cubicBezTo>
                <a:close/>
                <a:moveTo>
                  <a:pt x="f315" y="f489"/>
                </a:moveTo>
                <a:cubicBezTo>
                  <a:pt x="f703" y="f489"/>
                  <a:pt x="f314" y="f489"/>
                  <a:pt x="f704" y="f489"/>
                </a:cubicBezTo>
                <a:cubicBezTo>
                  <a:pt x="f128" y="f567"/>
                  <a:pt x="f705" y="f544"/>
                  <a:pt x="f706" y="f534"/>
                </a:cubicBezTo>
                <a:cubicBezTo>
                  <a:pt x="f706" y="f615"/>
                  <a:pt x="f707" y="f563"/>
                  <a:pt x="f706" y="f493"/>
                </a:cubicBezTo>
                <a:cubicBezTo>
                  <a:pt x="f708" y="f577"/>
                  <a:pt x="f305" y="f500"/>
                  <a:pt x="f709" y="f500"/>
                </a:cubicBezTo>
                <a:cubicBezTo>
                  <a:pt x="f710" y="f536"/>
                  <a:pt x="f292" y="f519"/>
                  <a:pt x="f711" y="f500"/>
                </a:cubicBezTo>
                <a:cubicBezTo>
                  <a:pt x="f712" y="f500"/>
                  <a:pt x="f713" y="f525"/>
                  <a:pt x="f714" y="f527"/>
                </a:cubicBezTo>
                <a:cubicBezTo>
                  <a:pt x="f295" y="f570"/>
                  <a:pt x="f715" y="f489"/>
                  <a:pt x="f315" y="f489"/>
                </a:cubicBezTo>
                <a:close/>
                <a:moveTo>
                  <a:pt x="f716" y="f489"/>
                </a:moveTo>
                <a:cubicBezTo>
                  <a:pt x="f717" y="f546"/>
                  <a:pt x="f718" y="f546"/>
                  <a:pt x="f718" y="f578"/>
                </a:cubicBezTo>
                <a:cubicBezTo>
                  <a:pt x="f717" y="f569"/>
                  <a:pt x="f73" y="f587"/>
                  <a:pt x="f719" y="f519"/>
                </a:cubicBezTo>
                <a:cubicBezTo>
                  <a:pt x="f716" y="f519"/>
                  <a:pt x="f720" y="f519"/>
                  <a:pt x="f721" y="f519"/>
                </a:cubicBezTo>
                <a:cubicBezTo>
                  <a:pt x="f722" y="f519"/>
                  <a:pt x="f723" y="f540"/>
                  <a:pt x="f67" y="f563"/>
                </a:cubicBezTo>
                <a:cubicBezTo>
                  <a:pt x="f724" y="f546"/>
                  <a:pt x="f725" y="f102"/>
                  <a:pt x="f716" y="f489"/>
                </a:cubicBezTo>
                <a:close/>
                <a:moveTo>
                  <a:pt x="f726" y="f581"/>
                </a:moveTo>
                <a:cubicBezTo>
                  <a:pt x="f727" y="f489"/>
                  <a:pt x="f727" y="f489"/>
                  <a:pt x="f728" y="f563"/>
                </a:cubicBezTo>
                <a:cubicBezTo>
                  <a:pt x="f729" y="f525"/>
                  <a:pt x="f730" y="f519"/>
                  <a:pt x="f353" y="f519"/>
                </a:cubicBezTo>
                <a:cubicBezTo>
                  <a:pt x="f731" y="f519"/>
                  <a:pt x="f732" y="f536"/>
                  <a:pt x="f733" y="f519"/>
                </a:cubicBezTo>
                <a:cubicBezTo>
                  <a:pt x="f734" y="f500"/>
                  <a:pt x="f468" y="f540"/>
                  <a:pt x="f468" y="f515"/>
                </a:cubicBezTo>
                <a:cubicBezTo>
                  <a:pt x="f735" y="f541"/>
                  <a:pt x="f736" y="f561"/>
                  <a:pt x="f737" y="f544"/>
                </a:cubicBezTo>
                <a:cubicBezTo>
                  <a:pt x="f738" y="f489"/>
                  <a:pt x="f739" y="f489"/>
                  <a:pt x="f726" y="f581"/>
                </a:cubicBezTo>
                <a:close/>
                <a:moveTo>
                  <a:pt x="f461" y="f489"/>
                </a:moveTo>
                <a:cubicBezTo>
                  <a:pt x="f740" y="f102"/>
                  <a:pt x="f740" y="f102"/>
                  <a:pt x="f741" y="f31"/>
                </a:cubicBezTo>
                <a:cubicBezTo>
                  <a:pt x="f741" y="f492"/>
                  <a:pt x="f742" y="f552"/>
                  <a:pt x="f741" y="f493"/>
                </a:cubicBezTo>
                <a:cubicBezTo>
                  <a:pt x="f743" y="f577"/>
                  <a:pt x="f744" y="f500"/>
                  <a:pt x="f745" y="f500"/>
                </a:cubicBezTo>
                <a:cubicBezTo>
                  <a:pt x="f746" y="f536"/>
                  <a:pt x="f747" y="f536"/>
                  <a:pt x="f748" y="f500"/>
                </a:cubicBezTo>
                <a:cubicBezTo>
                  <a:pt x="f749" y="f500"/>
                  <a:pt x="f750" y="f540"/>
                  <a:pt x="f751" y="f577"/>
                </a:cubicBezTo>
                <a:cubicBezTo>
                  <a:pt x="f752" y="f529"/>
                  <a:pt x="f750" y="f489"/>
                  <a:pt x="f461" y="f489"/>
                </a:cubicBezTo>
                <a:close/>
                <a:moveTo>
                  <a:pt x="f753" y="f754"/>
                </a:moveTo>
                <a:cubicBezTo>
                  <a:pt x="f325" y="f755"/>
                  <a:pt x="f756" y="f757"/>
                  <a:pt x="f505" y="f758"/>
                </a:cubicBezTo>
                <a:cubicBezTo>
                  <a:pt x="f71" y="f759"/>
                  <a:pt x="f760" y="f761"/>
                  <a:pt x="f762" y="f763"/>
                </a:cubicBezTo>
                <a:cubicBezTo>
                  <a:pt x="f764" y="f765"/>
                  <a:pt x="f753" y="f87"/>
                  <a:pt x="f754" y="f766"/>
                </a:cubicBezTo>
                <a:cubicBezTo>
                  <a:pt x="f757" y="f767"/>
                  <a:pt x="f768" y="f769"/>
                  <a:pt x="f490" y="f770"/>
                </a:cubicBezTo>
                <a:cubicBezTo>
                  <a:pt x="f771" y="f772"/>
                  <a:pt x="f768" y="f226"/>
                  <a:pt x="f753" y="f754"/>
                </a:cubicBezTo>
                <a:close/>
                <a:moveTo>
                  <a:pt x="f349" y="f87"/>
                </a:moveTo>
                <a:cubicBezTo>
                  <a:pt x="f773" y="f87"/>
                  <a:pt x="f774" y="f766"/>
                  <a:pt x="f775" y="f87"/>
                </a:cubicBezTo>
                <a:cubicBezTo>
                  <a:pt x="f362" y="f765"/>
                  <a:pt x="f776" y="f223"/>
                  <a:pt x="f667" y="f777"/>
                </a:cubicBezTo>
                <a:cubicBezTo>
                  <a:pt x="f666" y="f60"/>
                  <a:pt x="f778" y="f498"/>
                  <a:pt x="f779" y="f229"/>
                </a:cubicBezTo>
                <a:cubicBezTo>
                  <a:pt x="f780" y="f781"/>
                  <a:pt x="f782" y="f781"/>
                  <a:pt x="f352" y="f755"/>
                </a:cubicBezTo>
                <a:cubicBezTo>
                  <a:pt x="f783" y="f757"/>
                  <a:pt x="f784" y="f785"/>
                  <a:pt x="f786" y="f787"/>
                </a:cubicBezTo>
                <a:cubicBezTo>
                  <a:pt x="f731" y="f788"/>
                  <a:pt x="f789" y="f766"/>
                  <a:pt x="f349" y="f87"/>
                </a:cubicBezTo>
                <a:close/>
                <a:moveTo>
                  <a:pt x="f455" y="f781"/>
                </a:moveTo>
                <a:cubicBezTo>
                  <a:pt x="f461" y="f781"/>
                  <a:pt x="f790" y="f781"/>
                  <a:pt x="f790" y="f60"/>
                </a:cubicBezTo>
                <a:cubicBezTo>
                  <a:pt x="f790" y="f210"/>
                  <a:pt x="f791" y="f792"/>
                  <a:pt x="f793" y="f761"/>
                </a:cubicBezTo>
                <a:cubicBezTo>
                  <a:pt x="f746" y="f770"/>
                  <a:pt x="f162" y="f794"/>
                  <a:pt x="f795" y="f794"/>
                </a:cubicBezTo>
                <a:cubicBezTo>
                  <a:pt x="f743" y="f87"/>
                  <a:pt x="f796" y="f87"/>
                  <a:pt x="f797" y="f794"/>
                </a:cubicBezTo>
                <a:cubicBezTo>
                  <a:pt x="f798" y="f794"/>
                  <a:pt x="f799" y="f215"/>
                  <a:pt x="f800" y="f763"/>
                </a:cubicBezTo>
                <a:cubicBezTo>
                  <a:pt x="f465" y="f496"/>
                  <a:pt x="f801" y="f781"/>
                  <a:pt x="f455" y="f781"/>
                </a:cubicBezTo>
                <a:close/>
                <a:moveTo>
                  <a:pt x="f402" y="f87"/>
                </a:moveTo>
                <a:cubicBezTo>
                  <a:pt x="f802" y="f87"/>
                  <a:pt x="f802" y="f87"/>
                  <a:pt x="f803" y="f804"/>
                </a:cubicBezTo>
                <a:cubicBezTo>
                  <a:pt x="f803" y="f772"/>
                  <a:pt x="f803" y="f490"/>
                  <a:pt x="f415" y="f494"/>
                </a:cubicBezTo>
                <a:cubicBezTo>
                  <a:pt x="f418" y="f498"/>
                  <a:pt x="f805" y="f755"/>
                  <a:pt x="f806" y="f755"/>
                </a:cubicBezTo>
                <a:cubicBezTo>
                  <a:pt x="f807" y="f781"/>
                  <a:pt x="f413" y="f226"/>
                  <a:pt x="f808" y="f755"/>
                </a:cubicBezTo>
                <a:cubicBezTo>
                  <a:pt x="f809" y="f755"/>
                  <a:pt x="f810" y="f811"/>
                  <a:pt x="f812" y="f758"/>
                </a:cubicBezTo>
                <a:cubicBezTo>
                  <a:pt x="f624" y="f761"/>
                  <a:pt x="f810" y="f766"/>
                  <a:pt x="f402" y="f87"/>
                </a:cubicBezTo>
                <a:close/>
                <a:moveTo>
                  <a:pt x="f435" y="f226"/>
                </a:moveTo>
                <a:cubicBezTo>
                  <a:pt x="f440" y="f226"/>
                  <a:pt x="f440" y="f226"/>
                  <a:pt x="f813" y="f814"/>
                </a:cubicBezTo>
                <a:cubicBezTo>
                  <a:pt x="f813" y="f792"/>
                  <a:pt x="f815" y="f765"/>
                  <a:pt x="f439" y="f765"/>
                </a:cubicBezTo>
                <a:cubicBezTo>
                  <a:pt x="f816" y="f87"/>
                  <a:pt x="f817" y="f87"/>
                  <a:pt x="f818" y="f794"/>
                </a:cubicBezTo>
                <a:cubicBezTo>
                  <a:pt x="f819" y="f794"/>
                  <a:pt x="f19" y="f820"/>
                  <a:pt x="f821" y="f822"/>
                </a:cubicBezTo>
                <a:cubicBezTo>
                  <a:pt x="f823" y="f824"/>
                  <a:pt x="f825" y="f226"/>
                  <a:pt x="f435" y="f226"/>
                </a:cubicBezTo>
                <a:close/>
                <a:moveTo>
                  <a:pt x="f826" y="f87"/>
                </a:moveTo>
                <a:cubicBezTo>
                  <a:pt x="f827" y="f87"/>
                  <a:pt x="f827" y="f87"/>
                  <a:pt x="f827" y="f787"/>
                </a:cubicBezTo>
                <a:cubicBezTo>
                  <a:pt x="f827" y="f226"/>
                  <a:pt x="f827" y="f226"/>
                  <a:pt x="f828" y="f226"/>
                </a:cubicBezTo>
                <a:cubicBezTo>
                  <a:pt x="f344" y="f226"/>
                  <a:pt x="f345" y="f781"/>
                  <a:pt x="f829" y="f755"/>
                </a:cubicBezTo>
                <a:cubicBezTo>
                  <a:pt x="f830" y="f757"/>
                  <a:pt x="f831" y="f229"/>
                  <a:pt x="f327" y="f824"/>
                </a:cubicBezTo>
                <a:cubicBezTo>
                  <a:pt x="f832" y="f833"/>
                  <a:pt x="f338" y="f87"/>
                  <a:pt x="f826" y="f87"/>
                </a:cubicBezTo>
                <a:close/>
                <a:moveTo>
                  <a:pt x="f834" y="f87"/>
                </a:moveTo>
                <a:cubicBezTo>
                  <a:pt x="f835" y="f766"/>
                  <a:pt x="f836" y="f794"/>
                  <a:pt x="f837" y="f230"/>
                </a:cubicBezTo>
                <a:cubicBezTo>
                  <a:pt x="f837" y="f229"/>
                  <a:pt x="f838" y="f781"/>
                  <a:pt x="f706" y="f226"/>
                </a:cubicBezTo>
                <a:cubicBezTo>
                  <a:pt x="f303" y="f755"/>
                  <a:pt x="f313" y="f226"/>
                  <a:pt x="f839" y="f755"/>
                </a:cubicBezTo>
                <a:cubicBezTo>
                  <a:pt x="f840" y="f755"/>
                  <a:pt x="f841" y="f842"/>
                  <a:pt x="f843" y="f498"/>
                </a:cubicBezTo>
                <a:cubicBezTo>
                  <a:pt x="f844" y="f814"/>
                  <a:pt x="f843" y="f87"/>
                  <a:pt x="f834" y="f87"/>
                </a:cubicBezTo>
                <a:close/>
                <a:moveTo>
                  <a:pt x="f382" y="f87"/>
                </a:moveTo>
                <a:cubicBezTo>
                  <a:pt x="f845" y="f87"/>
                  <a:pt x="f846" y="f87"/>
                  <a:pt x="f847" y="f759"/>
                </a:cubicBezTo>
                <a:cubicBezTo>
                  <a:pt x="f847" y="f772"/>
                  <a:pt x="f130" y="f494"/>
                  <a:pt x="f848" y="f496"/>
                </a:cubicBezTo>
                <a:cubicBezTo>
                  <a:pt x="f849" y="f850"/>
                  <a:pt x="f851" y="f755"/>
                  <a:pt x="f852" y="f755"/>
                </a:cubicBezTo>
                <a:cubicBezTo>
                  <a:pt x="f853" y="f781"/>
                  <a:pt x="f854" y="f226"/>
                  <a:pt x="f855" y="f755"/>
                </a:cubicBezTo>
                <a:cubicBezTo>
                  <a:pt x="f856" y="f755"/>
                  <a:pt x="f857" y="f811"/>
                  <a:pt x="f858" y="f758"/>
                </a:cubicBezTo>
                <a:cubicBezTo>
                  <a:pt x="f859" y="f560"/>
                  <a:pt x="f366" y="f87"/>
                  <a:pt x="f382" y="f87"/>
                </a:cubicBezTo>
                <a:close/>
                <a:moveTo>
                  <a:pt x="f261" y="f87"/>
                </a:moveTo>
                <a:cubicBezTo>
                  <a:pt x="f860" y="f87"/>
                  <a:pt x="f860" y="f87"/>
                  <a:pt x="f860" y="f2"/>
                </a:cubicBezTo>
                <a:cubicBezTo>
                  <a:pt x="f860" y="f226"/>
                  <a:pt x="f860" y="f226"/>
                  <a:pt x="f259" y="f226"/>
                </a:cubicBezTo>
                <a:cubicBezTo>
                  <a:pt x="f674" y="f226"/>
                  <a:pt x="f861" y="f781"/>
                  <a:pt x="f245" y="f755"/>
                </a:cubicBezTo>
                <a:cubicBezTo>
                  <a:pt x="f862" y="f757"/>
                  <a:pt x="f863" y="f811"/>
                  <a:pt x="f144" y="f496"/>
                </a:cubicBezTo>
                <a:cubicBezTo>
                  <a:pt x="f864" y="f792"/>
                  <a:pt x="f144" y="f87"/>
                  <a:pt x="f261" y="f87"/>
                </a:cubicBezTo>
                <a:close/>
                <a:moveTo>
                  <a:pt x="f865" y="f767"/>
                </a:moveTo>
                <a:cubicBezTo>
                  <a:pt x="f866" y="f87"/>
                  <a:pt x="f867" y="f794"/>
                  <a:pt x="f542" y="f215"/>
                </a:cubicBezTo>
                <a:cubicBezTo>
                  <a:pt x="f395" y="f868"/>
                  <a:pt x="f388" y="f759"/>
                  <a:pt x="f542" y="f229"/>
                </a:cubicBezTo>
                <a:cubicBezTo>
                  <a:pt x="f542" y="f869"/>
                  <a:pt x="f870" y="f755"/>
                  <a:pt x="f871" y="f755"/>
                </a:cubicBezTo>
                <a:cubicBezTo>
                  <a:pt x="f872" y="f226"/>
                  <a:pt x="f397" y="f226"/>
                  <a:pt x="f873" y="f755"/>
                </a:cubicBezTo>
                <a:cubicBezTo>
                  <a:pt x="f874" y="f755"/>
                  <a:pt x="f875" y="f811"/>
                  <a:pt x="f399" y="f496"/>
                </a:cubicBezTo>
                <a:cubicBezTo>
                  <a:pt x="f876" y="f761"/>
                  <a:pt x="f399" y="f766"/>
                  <a:pt x="f865" y="f767"/>
                </a:cubicBezTo>
                <a:close/>
                <a:moveTo>
                  <a:pt x="f150" y="f87"/>
                </a:moveTo>
                <a:cubicBezTo>
                  <a:pt x="f604" y="f87"/>
                  <a:pt x="f877" y="f766"/>
                  <a:pt x="f290" y="f87"/>
                </a:cubicBezTo>
                <a:cubicBezTo>
                  <a:pt x="f28" y="f765"/>
                  <a:pt x="f287" y="f878"/>
                  <a:pt x="f287" y="f820"/>
                </a:cubicBezTo>
                <a:cubicBezTo>
                  <a:pt x="f286" y="f814"/>
                  <a:pt x="f879" y="f850"/>
                  <a:pt x="f880" y="f229"/>
                </a:cubicBezTo>
                <a:cubicBezTo>
                  <a:pt x="f290" y="f781"/>
                  <a:pt x="f283" y="f757"/>
                  <a:pt x="f608" y="f869"/>
                </a:cubicBezTo>
                <a:cubicBezTo>
                  <a:pt x="f601" y="f869"/>
                  <a:pt x="f881" y="f498"/>
                  <a:pt x="f882" y="f496"/>
                </a:cubicBezTo>
                <a:cubicBezTo>
                  <a:pt x="f883" y="f822"/>
                  <a:pt x="f882" y="f87"/>
                  <a:pt x="f150" y="f87"/>
                </a:cubicBezTo>
                <a:close/>
                <a:moveTo>
                  <a:pt x="f100" y="f788"/>
                </a:moveTo>
                <a:cubicBezTo>
                  <a:pt x="f546" y="f87"/>
                  <a:pt x="f564" y="f765"/>
                  <a:pt x="f451" y="f777"/>
                </a:cubicBezTo>
                <a:cubicBezTo>
                  <a:pt x="f884" y="f494"/>
                  <a:pt x="f451" y="f226"/>
                  <a:pt x="f680" y="f226"/>
                </a:cubicBezTo>
                <a:cubicBezTo>
                  <a:pt x="f570" y="f226"/>
                  <a:pt x="f561" y="f226"/>
                  <a:pt x="f529" y="f226"/>
                </a:cubicBezTo>
                <a:cubicBezTo>
                  <a:pt x="f565" y="f754"/>
                  <a:pt x="f527" y="f229"/>
                  <a:pt x="f495" y="f885"/>
                </a:cubicBezTo>
                <a:cubicBezTo>
                  <a:pt x="f513" y="f87"/>
                  <a:pt x="f495" y="f87"/>
                  <a:pt x="f100" y="f788"/>
                </a:cubicBezTo>
                <a:close/>
                <a:moveTo>
                  <a:pt x="f322" y="f87"/>
                </a:moveTo>
                <a:cubicBezTo>
                  <a:pt x="f886" y="f766"/>
                  <a:pt x="f886" y="f766"/>
                  <a:pt x="f886" y="f887"/>
                </a:cubicBezTo>
                <a:cubicBezTo>
                  <a:pt x="f886" y="f759"/>
                  <a:pt x="f441" y="f772"/>
                  <a:pt x="f886" y="f490"/>
                </a:cubicBezTo>
                <a:cubicBezTo>
                  <a:pt x="f888" y="f824"/>
                  <a:pt x="f572" y="f755"/>
                  <a:pt x="f889" y="f755"/>
                </a:cubicBezTo>
                <a:cubicBezTo>
                  <a:pt x="f214" y="f781"/>
                  <a:pt x="f205" y="f781"/>
                  <a:pt x="f189" y="f755"/>
                </a:cubicBezTo>
                <a:cubicBezTo>
                  <a:pt x="f249" y="f757"/>
                  <a:pt x="f238" y="f498"/>
                  <a:pt x="f380" y="f490"/>
                </a:cubicBezTo>
                <a:cubicBezTo>
                  <a:pt x="f264" y="f890"/>
                  <a:pt x="f380" y="f232"/>
                  <a:pt x="f380" y="f833"/>
                </a:cubicBezTo>
                <a:cubicBezTo>
                  <a:pt x="f263" y="f223"/>
                  <a:pt x="f891" y="f87"/>
                  <a:pt x="f190" y="f87"/>
                </a:cubicBezTo>
                <a:cubicBezTo>
                  <a:pt x="f892" y="f87"/>
                  <a:pt x="f196" y="f87"/>
                  <a:pt x="f322" y="f87"/>
                </a:cubicBezTo>
                <a:close/>
                <a:moveTo>
                  <a:pt x="f893" y="f87"/>
                </a:moveTo>
                <a:cubicBezTo>
                  <a:pt x="f894" y="f87"/>
                  <a:pt x="f895" y="f766"/>
                  <a:pt x="f477" y="f794"/>
                </a:cubicBezTo>
                <a:cubicBezTo>
                  <a:pt x="f896" y="f765"/>
                  <a:pt x="f137" y="f820"/>
                  <a:pt x="f897" y="f822"/>
                </a:cubicBezTo>
                <a:cubicBezTo>
                  <a:pt x="f898" y="f496"/>
                  <a:pt x="f137" y="f226"/>
                  <a:pt x="f479" y="f226"/>
                </a:cubicBezTo>
                <a:cubicBezTo>
                  <a:pt x="f899" y="f226"/>
                  <a:pt x="f900" y="f781"/>
                  <a:pt x="f901" y="f755"/>
                </a:cubicBezTo>
                <a:cubicBezTo>
                  <a:pt x="f902" y="f757"/>
                  <a:pt x="f903" y="f811"/>
                  <a:pt x="f904" y="f496"/>
                </a:cubicBezTo>
                <a:cubicBezTo>
                  <a:pt x="f905" y="f792"/>
                  <a:pt x="f904" y="f87"/>
                  <a:pt x="f893" y="f87"/>
                </a:cubicBezTo>
                <a:close/>
                <a:moveTo>
                  <a:pt x="f52" y="f226"/>
                </a:moveTo>
                <a:cubicBezTo>
                  <a:pt x="f769" y="f225"/>
                  <a:pt x="f906" y="f226"/>
                  <a:pt x="f907" y="f60"/>
                </a:cubicBezTo>
                <a:cubicBezTo>
                  <a:pt x="f907" y="f210"/>
                  <a:pt x="f788" y="f792"/>
                  <a:pt x="f906" y="f822"/>
                </a:cubicBezTo>
                <a:cubicBezTo>
                  <a:pt x="f908" y="f820"/>
                  <a:pt x="f909" y="f794"/>
                  <a:pt x="f217" y="f794"/>
                </a:cubicBezTo>
                <a:cubicBezTo>
                  <a:pt x="f910" y="f87"/>
                  <a:pt x="f911" y="f87"/>
                  <a:pt x="f912" y="f794"/>
                </a:cubicBezTo>
                <a:cubicBezTo>
                  <a:pt x="f272" y="f794"/>
                  <a:pt x="f550" y="f215"/>
                  <a:pt x="f913" y="f763"/>
                </a:cubicBezTo>
                <a:cubicBezTo>
                  <a:pt x="f914" y="f768"/>
                  <a:pt x="f913" y="f226"/>
                  <a:pt x="f52" y="f226"/>
                </a:cubicBezTo>
                <a:close/>
                <a:moveTo>
                  <a:pt x="f27" y="f915"/>
                </a:moveTo>
                <a:cubicBezTo>
                  <a:pt x="f916" y="f917"/>
                  <a:pt x="f918" y="f919"/>
                  <a:pt x="f35" y="f920"/>
                </a:cubicBezTo>
                <a:cubicBezTo>
                  <a:pt x="f115" y="f921"/>
                  <a:pt x="f35" y="f922"/>
                  <a:pt x="f8" y="f922"/>
                </a:cubicBezTo>
                <a:cubicBezTo>
                  <a:pt x="f122" y="f922"/>
                  <a:pt x="f923" y="f72"/>
                  <a:pt x="f924" y="f925"/>
                </a:cubicBezTo>
                <a:cubicBezTo>
                  <a:pt x="f714" y="f32"/>
                  <a:pt x="f926" y="f717"/>
                  <a:pt x="f712" y="f921"/>
                </a:cubicBezTo>
                <a:cubicBezTo>
                  <a:pt x="f927" y="f928"/>
                  <a:pt x="f926" y="f929"/>
                  <a:pt x="f27" y="f915"/>
                </a:cubicBezTo>
                <a:close/>
                <a:moveTo>
                  <a:pt x="f930" y="f922"/>
                </a:moveTo>
                <a:cubicBezTo>
                  <a:pt x="f931" y="f922"/>
                  <a:pt x="f137" y="f925"/>
                  <a:pt x="f932" y="f922"/>
                </a:cubicBezTo>
                <a:cubicBezTo>
                  <a:pt x="f933" y="f72"/>
                  <a:pt x="f140" y="f921"/>
                  <a:pt x="f140" y="f934"/>
                </a:cubicBezTo>
                <a:cubicBezTo>
                  <a:pt x="f933" y="f920"/>
                  <a:pt x="f140" y="f935"/>
                  <a:pt x="f932" y="f929"/>
                </a:cubicBezTo>
                <a:cubicBezTo>
                  <a:pt x="f936" y="f917"/>
                  <a:pt x="f478" y="f935"/>
                  <a:pt x="f134" y="f917"/>
                </a:cubicBezTo>
                <a:cubicBezTo>
                  <a:pt x="f133" y="f720"/>
                  <a:pt x="f474" y="f75"/>
                  <a:pt x="f937" y="f928"/>
                </a:cubicBezTo>
                <a:cubicBezTo>
                  <a:pt x="f938" y="f717"/>
                  <a:pt x="f937" y="f922"/>
                  <a:pt x="f930" y="f922"/>
                </a:cubicBezTo>
                <a:close/>
                <a:moveTo>
                  <a:pt x="f939" y="f929"/>
                </a:moveTo>
                <a:cubicBezTo>
                  <a:pt x="f709" y="f929"/>
                  <a:pt x="f940" y="f929"/>
                  <a:pt x="f940" y="f941"/>
                </a:cubicBezTo>
                <a:cubicBezTo>
                  <a:pt x="f940" y="f32"/>
                  <a:pt x="f709" y="f922"/>
                  <a:pt x="f838" y="f922"/>
                </a:cubicBezTo>
                <a:cubicBezTo>
                  <a:pt x="f692" y="f922"/>
                  <a:pt x="f699" y="f925"/>
                  <a:pt x="f699" y="f942"/>
                </a:cubicBezTo>
                <a:cubicBezTo>
                  <a:pt x="f699" y="f929"/>
                  <a:pt x="f692" y="f929"/>
                  <a:pt x="f939" y="f929"/>
                </a:cubicBezTo>
                <a:close/>
                <a:moveTo>
                  <a:pt x="f943" y="f929"/>
                </a:moveTo>
                <a:cubicBezTo>
                  <a:pt x="f944" y="f929"/>
                  <a:pt x="f335" y="f929"/>
                  <a:pt x="f945" y="f929"/>
                </a:cubicBezTo>
                <a:cubicBezTo>
                  <a:pt x="f946" y="f947"/>
                  <a:pt x="f817" y="f716"/>
                  <a:pt x="f946" y="f318"/>
                </a:cubicBezTo>
                <a:cubicBezTo>
                  <a:pt x="f948" y="f949"/>
                  <a:pt x="f950" y="f951"/>
                  <a:pt x="f583" y="f925"/>
                </a:cubicBezTo>
                <a:cubicBezTo>
                  <a:pt x="f944" y="f72"/>
                  <a:pt x="f952" y="f922"/>
                  <a:pt x="f953" y="f925"/>
                </a:cubicBezTo>
                <a:cubicBezTo>
                  <a:pt x="f954" y="f32"/>
                  <a:pt x="f832" y="f718"/>
                  <a:pt x="f955" y="f956"/>
                </a:cubicBezTo>
                <a:cubicBezTo>
                  <a:pt x="f957" y="f958"/>
                  <a:pt x="f955" y="f929"/>
                  <a:pt x="f943" y="f929"/>
                </a:cubicBezTo>
                <a:close/>
                <a:moveTo>
                  <a:pt x="f848" y="f929"/>
                </a:moveTo>
                <a:cubicBezTo>
                  <a:pt x="f959" y="f929"/>
                  <a:pt x="f959" y="f929"/>
                  <a:pt x="f959" y="f941"/>
                </a:cubicBezTo>
                <a:cubicBezTo>
                  <a:pt x="f959" y="f32"/>
                  <a:pt x="f960" y="f922"/>
                  <a:pt x="f851" y="f922"/>
                </a:cubicBezTo>
                <a:cubicBezTo>
                  <a:pt x="f481" y="f922"/>
                  <a:pt x="f482" y="f32"/>
                  <a:pt x="f483" y="f319"/>
                </a:cubicBezTo>
                <a:cubicBezTo>
                  <a:pt x="f961" y="f935"/>
                  <a:pt x="f962" y="f947"/>
                  <a:pt x="f848" y="f929"/>
                </a:cubicBezTo>
                <a:close/>
                <a:moveTo>
                  <a:pt x="f963" y="f964"/>
                </a:moveTo>
                <a:cubicBezTo>
                  <a:pt x="f965" y="f317"/>
                  <a:pt x="f966" y="f967"/>
                  <a:pt x="f554" y="f951"/>
                </a:cubicBezTo>
                <a:cubicBezTo>
                  <a:pt x="f968" y="f321"/>
                  <a:pt x="f269" y="f969"/>
                  <a:pt x="f577" y="f970"/>
                </a:cubicBezTo>
                <a:cubicBezTo>
                  <a:pt x="f268" y="f971"/>
                  <a:pt x="f268" y="f958"/>
                  <a:pt x="f513" y="f972"/>
                </a:cubicBezTo>
                <a:cubicBezTo>
                  <a:pt x="f269" y="f917"/>
                  <a:pt x="f973" y="f917"/>
                  <a:pt x="f963" y="f964"/>
                </a:cubicBezTo>
                <a:close/>
                <a:moveTo>
                  <a:pt x="f17" y="f929"/>
                </a:moveTo>
                <a:cubicBezTo>
                  <a:pt x="f576" y="f929"/>
                  <a:pt x="f974" y="f917"/>
                  <a:pt x="f974" y="f319"/>
                </a:cubicBezTo>
                <a:cubicBezTo>
                  <a:pt x="f974" y="f32"/>
                  <a:pt x="f576" y="f922"/>
                  <a:pt x="f975" y="f922"/>
                </a:cubicBezTo>
                <a:cubicBezTo>
                  <a:pt x="f431" y="f922"/>
                  <a:pt x="f431" y="f922"/>
                  <a:pt x="f431" y="f934"/>
                </a:cubicBezTo>
                <a:cubicBezTo>
                  <a:pt x="f431" y="f929"/>
                  <a:pt x="f431" y="f929"/>
                  <a:pt x="f17" y="f929"/>
                </a:cubicBezTo>
                <a:close/>
                <a:moveTo>
                  <a:pt x="f976" y="f929"/>
                </a:moveTo>
                <a:cubicBezTo>
                  <a:pt x="f977" y="f929"/>
                  <a:pt x="f233" y="f929"/>
                  <a:pt x="f978" y="f941"/>
                </a:cubicBezTo>
                <a:cubicBezTo>
                  <a:pt x="f861" y="f718"/>
                  <a:pt x="f979" y="f72"/>
                  <a:pt x="f980" y="f922"/>
                </a:cubicBezTo>
                <a:cubicBezTo>
                  <a:pt x="f146" y="f925"/>
                  <a:pt x="f981" y="f925"/>
                  <a:pt x="f981" y="f982"/>
                </a:cubicBezTo>
                <a:cubicBezTo>
                  <a:pt x="f611" y="f929"/>
                  <a:pt x="f981" y="f929"/>
                  <a:pt x="f976" y="f929"/>
                </a:cubicBezTo>
                <a:close/>
                <a:moveTo>
                  <a:pt x="f983" y="f929"/>
                </a:moveTo>
                <a:cubicBezTo>
                  <a:pt x="f453" y="f929"/>
                  <a:pt x="f984" y="f985"/>
                  <a:pt x="f603" y="f318"/>
                </a:cubicBezTo>
                <a:cubicBezTo>
                  <a:pt x="f986" y="f925"/>
                  <a:pt x="f452" y="f922"/>
                  <a:pt x="f987" y="f922"/>
                </a:cubicBezTo>
                <a:cubicBezTo>
                  <a:pt x="f263" y="f922"/>
                  <a:pt x="f263" y="f922"/>
                  <a:pt x="f263" y="f934"/>
                </a:cubicBezTo>
                <a:cubicBezTo>
                  <a:pt x="f380" y="f929"/>
                  <a:pt x="f380" y="f929"/>
                  <a:pt x="f983" y="f929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74EA67DE-B173-75E0-4B35-67AD27E655B7}"/>
              </a:ext>
            </a:extLst>
          </p:cNvPr>
          <p:cNvSpPr/>
          <p:nvPr/>
        </p:nvSpPr>
        <p:spPr>
          <a:xfrm>
            <a:off x="6129342" y="4473573"/>
            <a:ext cx="1130298" cy="542925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904"/>
              <a:gd name="f8" fmla="val 917"/>
              <a:gd name="f9" fmla="val 243"/>
              <a:gd name="f10" fmla="val 272"/>
              <a:gd name="f11" fmla="val 256"/>
              <a:gd name="f12" fmla="val 234"/>
              <a:gd name="f13" fmla="val 268"/>
              <a:gd name="f14" fmla="val 199"/>
              <a:gd name="f15" fmla="val 281"/>
              <a:gd name="f16" fmla="val 163"/>
              <a:gd name="f17" fmla="val 293"/>
              <a:gd name="f18" fmla="val 132"/>
              <a:gd name="f19" fmla="val 300"/>
              <a:gd name="f20" fmla="val 128"/>
              <a:gd name="f21" fmla="val 334"/>
              <a:gd name="f22" fmla="val 129"/>
              <a:gd name="f23" fmla="val 344"/>
              <a:gd name="f24" fmla="val 130"/>
              <a:gd name="f25" fmla="val 355"/>
              <a:gd name="f26" fmla="val 367"/>
              <a:gd name="f27" fmla="val 359"/>
              <a:gd name="f28" fmla="val 86"/>
              <a:gd name="f29" fmla="val 350"/>
              <a:gd name="f30" fmla="val 44"/>
              <a:gd name="f31" fmla="val 341"/>
              <a:gd name="f32" fmla="val 1"/>
              <a:gd name="f33" fmla="val 369"/>
              <a:gd name="f34" fmla="val 395"/>
              <a:gd name="f35" fmla="val 421"/>
              <a:gd name="f36" fmla="val 425"/>
              <a:gd name="f37" fmla="val 431"/>
              <a:gd name="f38" fmla="val 8"/>
              <a:gd name="f39" fmla="val 434"/>
              <a:gd name="f40" fmla="val 14"/>
              <a:gd name="f41" fmla="val 452"/>
              <a:gd name="f42" fmla="val 47"/>
              <a:gd name="f43" fmla="val 470"/>
              <a:gd name="f44" fmla="val 80"/>
              <a:gd name="f45" fmla="val 487"/>
              <a:gd name="f46" fmla="val 114"/>
              <a:gd name="f47" fmla="val 493"/>
              <a:gd name="f48" fmla="val 126"/>
              <a:gd name="f49" fmla="val 500"/>
              <a:gd name="f50" fmla="val 513"/>
              <a:gd name="f51" fmla="val 664"/>
              <a:gd name="f52" fmla="val 814"/>
              <a:gd name="f53" fmla="val 965"/>
              <a:gd name="f54" fmla="val 127"/>
              <a:gd name="f55" fmla="val 1019"/>
              <a:gd name="f56" fmla="val 1060"/>
              <a:gd name="f57" fmla="val 144"/>
              <a:gd name="f58" fmla="val 1096"/>
              <a:gd name="f59" fmla="val 178"/>
              <a:gd name="f60" fmla="val 1125"/>
              <a:gd name="f61" fmla="val 205"/>
              <a:gd name="f62" fmla="val 1151"/>
              <a:gd name="f63" fmla="val 236"/>
              <a:gd name="f64" fmla="val 1178"/>
              <a:gd name="f65" fmla="val 265"/>
              <a:gd name="f66" fmla="val 1183"/>
              <a:gd name="f67" fmla="val 269"/>
              <a:gd name="f68" fmla="val 1192"/>
              <a:gd name="f69" fmla="val 1199"/>
              <a:gd name="f70" fmla="val 1279"/>
              <a:gd name="f71" fmla="val 273"/>
              <a:gd name="f72" fmla="val 1359"/>
              <a:gd name="f73" fmla="val 274"/>
              <a:gd name="f74" fmla="val 1439"/>
              <a:gd name="f75" fmla="val 1468"/>
              <a:gd name="f76" fmla="val 1493"/>
              <a:gd name="f77" fmla="val 288"/>
              <a:gd name="f78" fmla="val 1516"/>
              <a:gd name="f79" fmla="val 302"/>
              <a:gd name="f80" fmla="val 1587"/>
              <a:gd name="f81" fmla="val 346"/>
              <a:gd name="f82" fmla="val 1649"/>
              <a:gd name="f83" fmla="val 400"/>
              <a:gd name="f84" fmla="val 1705"/>
              <a:gd name="f85" fmla="val 461"/>
              <a:gd name="f86" fmla="val 1718"/>
              <a:gd name="f87" fmla="val 475"/>
              <a:gd name="f88" fmla="val 1730"/>
              <a:gd name="f89" fmla="val 482"/>
              <a:gd name="f90" fmla="val 1749"/>
              <a:gd name="f91" fmla="val 481"/>
              <a:gd name="f92" fmla="val 1798"/>
              <a:gd name="f93" fmla="val 480"/>
              <a:gd name="f94" fmla="val 1848"/>
              <a:gd name="f95" fmla="val 1892"/>
              <a:gd name="f96" fmla="val 511"/>
              <a:gd name="f97" fmla="val 1884"/>
              <a:gd name="f98" fmla="val 538"/>
              <a:gd name="f99" fmla="val 1870"/>
              <a:gd name="f100" fmla="val 562"/>
              <a:gd name="f101" fmla="val 1811"/>
              <a:gd name="f102" fmla="val 1738"/>
              <a:gd name="f103" fmla="val 753"/>
              <a:gd name="f104" fmla="val 1636"/>
              <a:gd name="f105" fmla="val 815"/>
              <a:gd name="f106" fmla="val 1614"/>
              <a:gd name="f107" fmla="val 828"/>
              <a:gd name="f108" fmla="val 1602"/>
              <a:gd name="f109" fmla="val 842"/>
              <a:gd name="f110" fmla="val 1597"/>
              <a:gd name="f111" fmla="val 868"/>
              <a:gd name="f112" fmla="val 1591"/>
              <a:gd name="f113" fmla="val 903"/>
              <a:gd name="f114" fmla="val 1569"/>
              <a:gd name="f115" fmla="val 1533"/>
              <a:gd name="f116" fmla="val 1051"/>
              <a:gd name="f117" fmla="val 568"/>
              <a:gd name="f118" fmla="val 85"/>
              <a:gd name="f119" fmla="val 78"/>
              <a:gd name="f120" fmla="val 71"/>
              <a:gd name="f121" fmla="val 64"/>
              <a:gd name="f122" fmla="val 58"/>
              <a:gd name="f123" fmla="val 880"/>
              <a:gd name="f124" fmla="val 84"/>
              <a:gd name="f125" fmla="val 847"/>
              <a:gd name="f126" fmla="val 783"/>
              <a:gd name="f127" fmla="val 726"/>
              <a:gd name="f128" fmla="val 36"/>
              <a:gd name="f129" fmla="val 667"/>
              <a:gd name="f130" fmla="val 608"/>
              <a:gd name="f131" fmla="val 547"/>
              <a:gd name="f132" fmla="val 32"/>
              <a:gd name="f133" fmla="val 96"/>
              <a:gd name="f134" fmla="val 105"/>
              <a:gd name="f135" fmla="val 453"/>
              <a:gd name="f136" fmla="val 112"/>
              <a:gd name="f137" fmla="val 426"/>
              <a:gd name="f138" fmla="val 123"/>
              <a:gd name="f139" fmla="val 399"/>
              <a:gd name="f140" fmla="val 134"/>
              <a:gd name="f141" fmla="val 371"/>
              <a:gd name="f142" fmla="val 147"/>
              <a:gd name="f143" fmla="val 343"/>
              <a:gd name="f144" fmla="val 160"/>
              <a:gd name="f145" fmla="val 316"/>
              <a:gd name="f146" fmla="val 175"/>
              <a:gd name="f147" fmla="val 286"/>
              <a:gd name="f148" fmla="val 195"/>
              <a:gd name="f149" fmla="val 232"/>
              <a:gd name="f150" fmla="val 235"/>
              <a:gd name="f151" fmla="val 238"/>
              <a:gd name="f152" fmla="val 240"/>
              <a:gd name="f153" fmla="val 242"/>
              <a:gd name="f154" fmla="val 1365"/>
              <a:gd name="f155" fmla="val 578"/>
              <a:gd name="f156" fmla="val 577"/>
              <a:gd name="f157" fmla="val 1368"/>
              <a:gd name="f158" fmla="val 1372"/>
              <a:gd name="f159" fmla="val 1375"/>
              <a:gd name="f160" fmla="val 1388"/>
              <a:gd name="f161" fmla="val 1396"/>
              <a:gd name="f162" fmla="val 573"/>
              <a:gd name="f163" fmla="val 1397"/>
              <a:gd name="f164" fmla="val 560"/>
              <a:gd name="f165" fmla="val 546"/>
              <a:gd name="f166" fmla="val 1390"/>
              <a:gd name="f167" fmla="val 539"/>
              <a:gd name="f168" fmla="val 540"/>
              <a:gd name="f169" fmla="val 1367"/>
              <a:gd name="f170" fmla="val 541"/>
              <a:gd name="f171" fmla="val 1358"/>
              <a:gd name="f172" fmla="val 1350"/>
              <a:gd name="f173" fmla="val 542"/>
              <a:gd name="f174" fmla="val 1344"/>
              <a:gd name="f175" fmla="val 543"/>
              <a:gd name="f176" fmla="val 1337"/>
              <a:gd name="f177" fmla="val 548"/>
              <a:gd name="f178" fmla="val 1336"/>
              <a:gd name="f179" fmla="val 553"/>
              <a:gd name="f180" fmla="val 1335"/>
              <a:gd name="f181" fmla="val 570"/>
              <a:gd name="f182" fmla="val 1342"/>
              <a:gd name="f183" fmla="val 574"/>
              <a:gd name="f184" fmla="val 1347"/>
              <a:gd name="f185" fmla="val 1357"/>
              <a:gd name="f186" fmla="val 282"/>
              <a:gd name="f187" fmla="val 279"/>
              <a:gd name="f188" fmla="val 276"/>
              <a:gd name="f189" fmla="val 260"/>
              <a:gd name="f190" fmla="val 251"/>
              <a:gd name="f191" fmla="val 544"/>
              <a:gd name="f192" fmla="val 558"/>
              <a:gd name="f193" fmla="val 572"/>
              <a:gd name="f194" fmla="val 259"/>
              <a:gd name="f195" fmla="val 291"/>
              <a:gd name="f196" fmla="val 579"/>
              <a:gd name="f197" fmla="val 298"/>
              <a:gd name="f198" fmla="val 576"/>
              <a:gd name="f199" fmla="val 304"/>
              <a:gd name="f200" fmla="val 575"/>
              <a:gd name="f201" fmla="val 312"/>
              <a:gd name="f202" fmla="val 563"/>
              <a:gd name="f203" fmla="val 313"/>
              <a:gd name="f204" fmla="val 556"/>
              <a:gd name="f205" fmla="val 309"/>
              <a:gd name="f206" fmla="val 299"/>
              <a:gd name="f207" fmla="val 290"/>
              <a:gd name="f208" fmla="val 1267"/>
              <a:gd name="f209" fmla="val 1270"/>
              <a:gd name="f210" fmla="val 1274"/>
              <a:gd name="f211" fmla="val 1277"/>
              <a:gd name="f212" fmla="val 1290"/>
              <a:gd name="f213" fmla="val 1298"/>
              <a:gd name="f214" fmla="val 1299"/>
              <a:gd name="f215" fmla="val 545"/>
              <a:gd name="f216" fmla="val 1291"/>
              <a:gd name="f217" fmla="val 1268"/>
              <a:gd name="f218" fmla="val 1259"/>
              <a:gd name="f219" fmla="val 1251"/>
              <a:gd name="f220" fmla="val 1245"/>
              <a:gd name="f221" fmla="val 1238"/>
              <a:gd name="f222" fmla="val 550"/>
              <a:gd name="f223" fmla="val 1237"/>
              <a:gd name="f224" fmla="val 555"/>
              <a:gd name="f225" fmla="val 1236"/>
              <a:gd name="f226" fmla="val 561"/>
              <a:gd name="f227" fmla="val 1239"/>
              <a:gd name="f228" fmla="val 571"/>
              <a:gd name="f229" fmla="val 1244"/>
              <a:gd name="f230" fmla="val 1250"/>
              <a:gd name="f231" fmla="val 1564"/>
              <a:gd name="f232" fmla="val 1561"/>
              <a:gd name="f233" fmla="val 1558"/>
              <a:gd name="f234" fmla="val 1555"/>
              <a:gd name="f235" fmla="val 1541"/>
              <a:gd name="f236" fmla="val 1532"/>
              <a:gd name="f237" fmla="val 1531"/>
              <a:gd name="f238" fmla="val 1563"/>
              <a:gd name="f239" fmla="val 1573"/>
              <a:gd name="f240" fmla="val 1579"/>
              <a:gd name="f241" fmla="val 1585"/>
              <a:gd name="f242" fmla="val 1592"/>
              <a:gd name="f243" fmla="val 564"/>
              <a:gd name="f244" fmla="val 1593"/>
              <a:gd name="f245" fmla="val 557"/>
              <a:gd name="f246" fmla="val 552"/>
              <a:gd name="f247" fmla="val 1584"/>
              <a:gd name="f248" fmla="val 1578"/>
              <a:gd name="f249" fmla="val 1575"/>
              <a:gd name="f250" fmla="val 775"/>
              <a:gd name="f251" fmla="val 778"/>
              <a:gd name="f252" fmla="val 780"/>
              <a:gd name="f253" fmla="val 797"/>
              <a:gd name="f254" fmla="val 806"/>
              <a:gd name="f255" fmla="val 559"/>
              <a:gd name="f256" fmla="val 796"/>
              <a:gd name="f257" fmla="val 776"/>
              <a:gd name="f258" fmla="val 767"/>
              <a:gd name="f259" fmla="val 761"/>
              <a:gd name="f260" fmla="val 754"/>
              <a:gd name="f261" fmla="val 746"/>
              <a:gd name="f262" fmla="val 551"/>
              <a:gd name="f263" fmla="val 744"/>
              <a:gd name="f264" fmla="val 741"/>
              <a:gd name="f265" fmla="val 569"/>
              <a:gd name="f266" fmla="val 749"/>
              <a:gd name="f267" fmla="val 766"/>
              <a:gd name="f268" fmla="val 770"/>
              <a:gd name="f269" fmla="val 1071"/>
              <a:gd name="f270" fmla="val 1073"/>
              <a:gd name="f271" fmla="val 1076"/>
              <a:gd name="f272" fmla="val 1079"/>
              <a:gd name="f273" fmla="val 1092"/>
              <a:gd name="f274" fmla="val 1101"/>
              <a:gd name="f275" fmla="val 1062"/>
              <a:gd name="f276" fmla="val 1055"/>
              <a:gd name="f277" fmla="val 1049"/>
              <a:gd name="f278" fmla="val 1040"/>
              <a:gd name="f279" fmla="val 1041"/>
              <a:gd name="f280" fmla="val 1058"/>
              <a:gd name="f281" fmla="val 1065"/>
              <a:gd name="f282" fmla="val 478"/>
              <a:gd name="f283" fmla="val 479"/>
              <a:gd name="f284" fmla="val 485"/>
              <a:gd name="f285" fmla="val 489"/>
              <a:gd name="f286" fmla="val 503"/>
              <a:gd name="f287" fmla="val 510"/>
              <a:gd name="f288" fmla="val 501"/>
              <a:gd name="f289" fmla="val 472"/>
              <a:gd name="f290" fmla="val 465"/>
              <a:gd name="f291" fmla="val 459"/>
              <a:gd name="f292" fmla="val 451"/>
              <a:gd name="f293" fmla="val 450"/>
              <a:gd name="f294" fmla="val 449"/>
              <a:gd name="f295" fmla="val 454"/>
              <a:gd name="f296" fmla="val 460"/>
              <a:gd name="f297" fmla="val 676"/>
              <a:gd name="f298" fmla="val 674"/>
              <a:gd name="f299" fmla="val 671"/>
              <a:gd name="f300" fmla="val 668"/>
              <a:gd name="f301" fmla="val 655"/>
              <a:gd name="f302" fmla="val 645"/>
              <a:gd name="f303" fmla="val 654"/>
              <a:gd name="f304" fmla="val 669"/>
              <a:gd name="f305" fmla="val 683"/>
              <a:gd name="f306" fmla="val 691"/>
              <a:gd name="f307" fmla="val 703"/>
              <a:gd name="f308" fmla="val 707"/>
              <a:gd name="f309" fmla="val 706"/>
              <a:gd name="f310" fmla="val 536"/>
              <a:gd name="f311" fmla="val 689"/>
              <a:gd name="f312" fmla="val 1662"/>
              <a:gd name="f313" fmla="val 1659"/>
              <a:gd name="f314" fmla="val 1655"/>
              <a:gd name="f315" fmla="val 1652"/>
              <a:gd name="f316" fmla="val 1640"/>
              <a:gd name="f317" fmla="val 1631"/>
              <a:gd name="f318" fmla="val 1630"/>
              <a:gd name="f319" fmla="val 1638"/>
              <a:gd name="f320" fmla="val 1661"/>
              <a:gd name="f321" fmla="val 1670"/>
              <a:gd name="f322" fmla="val 1678"/>
              <a:gd name="f323" fmla="val 1683"/>
              <a:gd name="f324" fmla="val 1690"/>
              <a:gd name="f325" fmla="val 1691"/>
              <a:gd name="f326" fmla="val 1692"/>
              <a:gd name="f327" fmla="val 1685"/>
              <a:gd name="f328" fmla="val 1679"/>
              <a:gd name="f329" fmla="val 554"/>
              <a:gd name="f330" fmla="val 585"/>
              <a:gd name="f331" fmla="val 592"/>
              <a:gd name="f332" fmla="val 599"/>
              <a:gd name="f333" fmla="val 607"/>
              <a:gd name="f334" fmla="val 565"/>
              <a:gd name="f335" fmla="val 610"/>
              <a:gd name="f336" fmla="val 591"/>
              <a:gd name="f337" fmla="val 184"/>
              <a:gd name="f338" fmla="val 181"/>
              <a:gd name="f339" fmla="val 179"/>
              <a:gd name="f340" fmla="val 176"/>
              <a:gd name="f341" fmla="val 153"/>
              <a:gd name="f342" fmla="val 152"/>
              <a:gd name="f343" fmla="val 161"/>
              <a:gd name="f344" fmla="val 183"/>
              <a:gd name="f345" fmla="val 192"/>
              <a:gd name="f346" fmla="val 197"/>
              <a:gd name="f347" fmla="val 204"/>
              <a:gd name="f348" fmla="val 213"/>
              <a:gd name="f349" fmla="val 214"/>
              <a:gd name="f350" fmla="val 215"/>
              <a:gd name="f351" fmla="val 537"/>
              <a:gd name="f352" fmla="val 198"/>
              <a:gd name="f353" fmla="val 875"/>
              <a:gd name="f354" fmla="val 871"/>
              <a:gd name="f355" fmla="val 865"/>
              <a:gd name="f356" fmla="val 852"/>
              <a:gd name="f357" fmla="val 851"/>
              <a:gd name="f358" fmla="val 878"/>
              <a:gd name="f359" fmla="val 884"/>
              <a:gd name="f360" fmla="val 900"/>
              <a:gd name="f361" fmla="val 904"/>
              <a:gd name="f362" fmla="val 902"/>
              <a:gd name="f363" fmla="val 535"/>
              <a:gd name="f364" fmla="val 886"/>
              <a:gd name="f365" fmla="val 971"/>
              <a:gd name="f366" fmla="val 960"/>
              <a:gd name="f367" fmla="val 944"/>
              <a:gd name="f368" fmla="val 534"/>
              <a:gd name="f369" fmla="val 942"/>
              <a:gd name="f370" fmla="val 941"/>
              <a:gd name="f371" fmla="val 945"/>
              <a:gd name="f372" fmla="val 948"/>
              <a:gd name="f373" fmla="val 963"/>
              <a:gd name="f374" fmla="val 979"/>
              <a:gd name="f375" fmla="val 995"/>
              <a:gd name="f376" fmla="val 998"/>
              <a:gd name="f377" fmla="val 1002"/>
              <a:gd name="f378" fmla="val 984"/>
              <a:gd name="f379" fmla="val 1170"/>
              <a:gd name="f380" fmla="val 1167"/>
              <a:gd name="f381" fmla="val 1164"/>
              <a:gd name="f382" fmla="val 1160"/>
              <a:gd name="f383" fmla="val 1147"/>
              <a:gd name="f384" fmla="val 1138"/>
              <a:gd name="f385" fmla="val 1169"/>
              <a:gd name="f386" fmla="val 1179"/>
              <a:gd name="f387" fmla="val 1186"/>
              <a:gd name="f388" fmla="val 1198"/>
              <a:gd name="f389" fmla="val 1182"/>
              <a:gd name="f390" fmla="val 1176"/>
              <a:gd name="f391" fmla="val 381"/>
              <a:gd name="f392" fmla="val 384"/>
              <a:gd name="f393" fmla="val 387"/>
              <a:gd name="f394" fmla="val 389"/>
              <a:gd name="f395" fmla="val 403"/>
              <a:gd name="f396" fmla="val 411"/>
              <a:gd name="f397" fmla="val 402"/>
              <a:gd name="f398" fmla="val 372"/>
              <a:gd name="f399" fmla="val 365"/>
              <a:gd name="f400" fmla="val 351"/>
              <a:gd name="f401" fmla="val 349"/>
              <a:gd name="f402" fmla="val 581"/>
              <a:gd name="f403" fmla="val 1466"/>
              <a:gd name="f404" fmla="val 1462"/>
              <a:gd name="f405" fmla="val 1459"/>
              <a:gd name="f406" fmla="val 1456"/>
              <a:gd name="f407" fmla="val 1442"/>
              <a:gd name="f408" fmla="val 1433"/>
              <a:gd name="f409" fmla="val 1434"/>
              <a:gd name="f410" fmla="val 1443"/>
              <a:gd name="f411" fmla="val 1464"/>
              <a:gd name="f412" fmla="val 1472"/>
              <a:gd name="f413" fmla="val 1480"/>
              <a:gd name="f414" fmla="val 1485"/>
              <a:gd name="f415" fmla="val 1492"/>
              <a:gd name="f416" fmla="val 1494"/>
              <a:gd name="f417" fmla="val 1495"/>
              <a:gd name="f418" fmla="val 549"/>
              <a:gd name="f419" fmla="val 1490"/>
              <a:gd name="f420" fmla="val 1484"/>
              <a:gd name="f421" fmla="val 1474"/>
              <a:gd name="f422" fmla="val 225"/>
              <a:gd name="f423" fmla="val 223"/>
              <a:gd name="f424" fmla="val 218"/>
              <a:gd name="f425" fmla="val 202"/>
              <a:gd name="f426" fmla="val 186"/>
              <a:gd name="f427" fmla="val 521"/>
              <a:gd name="f428" fmla="val 177"/>
              <a:gd name="f429" fmla="val 512"/>
              <a:gd name="f430" fmla="val 187"/>
              <a:gd name="f431" fmla="val 201"/>
              <a:gd name="f432" fmla="val 519"/>
              <a:gd name="f433" fmla="val 1044"/>
              <a:gd name="f434" fmla="val 1036"/>
              <a:gd name="f435" fmla="val 190"/>
              <a:gd name="f436" fmla="val 1028"/>
              <a:gd name="f437" fmla="val 1005"/>
              <a:gd name="f438" fmla="val 996"/>
              <a:gd name="f439" fmla="val 216"/>
              <a:gd name="f440" fmla="val 1004"/>
              <a:gd name="f441" fmla="val 1018"/>
              <a:gd name="f442" fmla="val 1034"/>
              <a:gd name="f443" fmla="val 939"/>
              <a:gd name="f444" fmla="val 949"/>
              <a:gd name="f445" fmla="val 220"/>
              <a:gd name="f446" fmla="val 211"/>
              <a:gd name="f447" fmla="val 961"/>
              <a:gd name="f448" fmla="val 188"/>
              <a:gd name="f449" fmla="val 952"/>
              <a:gd name="f450" fmla="val 937"/>
              <a:gd name="f451" fmla="val 925"/>
              <a:gd name="f452" fmla="val 911"/>
              <a:gd name="f453" fmla="val 915"/>
              <a:gd name="f454" fmla="val 203"/>
              <a:gd name="f455" fmla="val 919"/>
              <a:gd name="f456" fmla="val 928"/>
              <a:gd name="f457" fmla="val 883"/>
              <a:gd name="f458" fmla="val 207"/>
              <a:gd name="f459" fmla="val 879"/>
              <a:gd name="f460" fmla="val 872"/>
              <a:gd name="f461" fmla="val 857"/>
              <a:gd name="f462" fmla="val 843"/>
              <a:gd name="f463" fmla="val 834"/>
              <a:gd name="f464" fmla="val 835"/>
              <a:gd name="f465" fmla="val 836"/>
              <a:gd name="f466" fmla="val 845"/>
              <a:gd name="f467" fmla="val 227"/>
              <a:gd name="f468" fmla="val 859"/>
              <a:gd name="f469" fmla="val 224"/>
              <a:gd name="f470" fmla="val 869"/>
              <a:gd name="f471" fmla="val 222"/>
              <a:gd name="f472" fmla="val 877"/>
              <a:gd name="f473" fmla="val 212"/>
              <a:gd name="f474" fmla="val 763"/>
              <a:gd name="f475" fmla="val 755"/>
              <a:gd name="f476" fmla="val 217"/>
              <a:gd name="f477" fmla="val 764"/>
              <a:gd name="f478" fmla="val 793"/>
              <a:gd name="f479" fmla="val 802"/>
              <a:gd name="f480" fmla="val 800"/>
              <a:gd name="f481" fmla="val 798"/>
              <a:gd name="f482" fmla="val 191"/>
              <a:gd name="f483" fmla="val 788"/>
              <a:gd name="f484" fmla="val 1379"/>
              <a:gd name="f485" fmla="val 393"/>
              <a:gd name="f486" fmla="val 394"/>
              <a:gd name="f487" fmla="val 1385"/>
              <a:gd name="f488" fmla="val 1392"/>
              <a:gd name="f489" fmla="val 392"/>
              <a:gd name="f490" fmla="val 1401"/>
              <a:gd name="f491" fmla="val 390"/>
              <a:gd name="f492" fmla="val 1406"/>
              <a:gd name="f493" fmla="val 383"/>
              <a:gd name="f494" fmla="val 378"/>
              <a:gd name="f495" fmla="val 363"/>
              <a:gd name="f496" fmla="val 1398"/>
              <a:gd name="f497" fmla="val 362"/>
              <a:gd name="f498" fmla="val 1373"/>
              <a:gd name="f499" fmla="val 1360"/>
              <a:gd name="f500" fmla="val 1356"/>
              <a:gd name="f501" fmla="val 1351"/>
              <a:gd name="f502" fmla="val 377"/>
              <a:gd name="f503" fmla="val 1363"/>
              <a:gd name="f504" fmla="val 723"/>
              <a:gd name="f505" fmla="val 196"/>
              <a:gd name="f506" fmla="val 714"/>
              <a:gd name="f507" fmla="val 697"/>
              <a:gd name="f508" fmla="val 685"/>
              <a:gd name="f509" fmla="val 673"/>
              <a:gd name="f510" fmla="val 675"/>
              <a:gd name="f511" fmla="val 684"/>
              <a:gd name="f512" fmla="val 226"/>
              <a:gd name="f513" fmla="val 698"/>
              <a:gd name="f514" fmla="val 712"/>
              <a:gd name="f515" fmla="val 720"/>
              <a:gd name="f516" fmla="val 1469"/>
              <a:gd name="f517" fmla="val 1467"/>
              <a:gd name="f518" fmla="val 361"/>
              <a:gd name="f519" fmla="val 1461"/>
              <a:gd name="f520" fmla="val 1449"/>
              <a:gd name="f521" fmla="val 1440"/>
              <a:gd name="f522" fmla="val 1441"/>
              <a:gd name="f523" fmla="val 1460"/>
              <a:gd name="f524" fmla="val 1475"/>
              <a:gd name="f525" fmla="val 1486"/>
              <a:gd name="f526" fmla="val 1487"/>
              <a:gd name="f527" fmla="val 1481"/>
              <a:gd name="f528" fmla="val 1478"/>
              <a:gd name="f529" fmla="val 1473"/>
              <a:gd name="f530" fmla="val 484"/>
              <a:gd name="f531" fmla="val 490"/>
              <a:gd name="f532" fmla="val 492"/>
              <a:gd name="f533" fmla="val 504"/>
              <a:gd name="f534" fmla="val 505"/>
              <a:gd name="f535" fmla="val 477"/>
              <a:gd name="f536" fmla="val 457"/>
              <a:gd name="f537" fmla="val 455"/>
              <a:gd name="f538" fmla="val 376"/>
              <a:gd name="f539" fmla="val 456"/>
              <a:gd name="f540" fmla="val 386"/>
              <a:gd name="f541" fmla="val 466"/>
              <a:gd name="f542" fmla="val 476"/>
              <a:gd name="f543" fmla="val 929"/>
              <a:gd name="f544" fmla="val 932"/>
              <a:gd name="f545" fmla="val 935"/>
              <a:gd name="f546" fmla="val 950"/>
              <a:gd name="f547" fmla="val 958"/>
              <a:gd name="f548" fmla="val 391"/>
              <a:gd name="f549" fmla="val 959"/>
              <a:gd name="f550" fmla="val 951"/>
              <a:gd name="f551" fmla="val 938"/>
              <a:gd name="f552" fmla="val 913"/>
              <a:gd name="f553" fmla="val 906"/>
              <a:gd name="f554" fmla="val 905"/>
              <a:gd name="f555" fmla="val 368"/>
              <a:gd name="f556" fmla="val 375"/>
              <a:gd name="f557" fmla="val 907"/>
              <a:gd name="f558" fmla="val 388"/>
              <a:gd name="f559" fmla="val 912"/>
              <a:gd name="f560" fmla="val 921"/>
              <a:gd name="f561" fmla="val 590"/>
              <a:gd name="f562" fmla="val 598"/>
              <a:gd name="f563" fmla="val 605"/>
              <a:gd name="f564" fmla="val 614"/>
              <a:gd name="f565" fmla="val 628"/>
              <a:gd name="f566" fmla="val 638"/>
              <a:gd name="f567" fmla="val 639"/>
              <a:gd name="f568" fmla="val 640"/>
              <a:gd name="f569" fmla="val 631"/>
              <a:gd name="f570" fmla="val 618"/>
              <a:gd name="f571" fmla="val 609"/>
              <a:gd name="f572" fmla="val 600"/>
              <a:gd name="f573" fmla="val 189"/>
              <a:gd name="f574" fmla="val 301"/>
              <a:gd name="f575" fmla="val 397"/>
              <a:gd name="f576" fmla="val 323"/>
              <a:gd name="f577" fmla="val 329"/>
              <a:gd name="f578" fmla="val 385"/>
              <a:gd name="f579" fmla="val 332"/>
              <a:gd name="f580" fmla="val 382"/>
              <a:gd name="f581" fmla="val 327"/>
              <a:gd name="f582" fmla="val 297"/>
              <a:gd name="f583" fmla="val 280"/>
              <a:gd name="f584" fmla="val 364"/>
              <a:gd name="f585" fmla="val 275"/>
              <a:gd name="f586" fmla="val 380"/>
              <a:gd name="f587" fmla="val 278"/>
              <a:gd name="f588" fmla="val 283"/>
              <a:gd name="f589" fmla="val 1201"/>
              <a:gd name="f590" fmla="val 1204"/>
              <a:gd name="f591" fmla="val 1207"/>
              <a:gd name="f592" fmla="val 1219"/>
              <a:gd name="f593" fmla="val 1228"/>
              <a:gd name="f594" fmla="val 1227"/>
              <a:gd name="f595" fmla="val 1200"/>
              <a:gd name="f596" fmla="val 1193"/>
              <a:gd name="f597" fmla="val 1173"/>
              <a:gd name="f598" fmla="val 1166"/>
              <a:gd name="f599" fmla="val 379"/>
              <a:gd name="f600" fmla="val 1175"/>
              <a:gd name="f601" fmla="val 1181"/>
              <a:gd name="f602" fmla="val 1190"/>
              <a:gd name="f603" fmla="val 373"/>
              <a:gd name="f604" fmla="val 366"/>
              <a:gd name="f605" fmla="val 374"/>
              <a:gd name="f606" fmla="val 409"/>
              <a:gd name="f607" fmla="val 414"/>
              <a:gd name="f608" fmla="val 420"/>
              <a:gd name="f609" fmla="val 413"/>
              <a:gd name="f610" fmla="val 408"/>
              <a:gd name="f611" fmla="val 405"/>
              <a:gd name="f612" fmla="val 1112"/>
              <a:gd name="f613" fmla="val 356"/>
              <a:gd name="f614" fmla="val 1091"/>
              <a:gd name="f615" fmla="val 1084"/>
              <a:gd name="f616" fmla="val 370"/>
              <a:gd name="f617" fmla="val 1081"/>
              <a:gd name="f618" fmla="val 1085"/>
              <a:gd name="f619" fmla="val 1087"/>
              <a:gd name="f620" fmla="val 1102"/>
              <a:gd name="f621" fmla="val 1117"/>
              <a:gd name="f622" fmla="val 1131"/>
              <a:gd name="f623" fmla="val 1134"/>
              <a:gd name="f624" fmla="val 1139"/>
              <a:gd name="f625" fmla="val 1137"/>
              <a:gd name="f626" fmla="val 1121"/>
              <a:gd name="f627" fmla="val 357"/>
              <a:gd name="f628" fmla="val 1280"/>
              <a:gd name="f629" fmla="val 1264"/>
              <a:gd name="f630" fmla="val 1261"/>
              <a:gd name="f631" fmla="val 1266"/>
              <a:gd name="f632" fmla="val 1281"/>
              <a:gd name="f633" fmla="val 1297"/>
              <a:gd name="f634" fmla="val 1312"/>
              <a:gd name="f635" fmla="val 1314"/>
              <a:gd name="f636" fmla="val 1318"/>
              <a:gd name="f637" fmla="val 1315"/>
              <a:gd name="f638" fmla="val 1309"/>
              <a:gd name="f639" fmla="val 661"/>
              <a:gd name="f640" fmla="val 662"/>
              <a:gd name="f641" fmla="val 670"/>
              <a:gd name="f642" fmla="val 681"/>
              <a:gd name="f643" fmla="val 690"/>
              <a:gd name="f644" fmla="val 682"/>
              <a:gd name="f645" fmla="val 648"/>
              <a:gd name="f646" fmla="val 643"/>
              <a:gd name="f647" fmla="val 637"/>
              <a:gd name="f648" fmla="val 635"/>
              <a:gd name="f649" fmla="val 634"/>
              <a:gd name="f650" fmla="val 840"/>
              <a:gd name="f651" fmla="val 841"/>
              <a:gd name="f652" fmla="val 846"/>
              <a:gd name="f653" fmla="val 849"/>
              <a:gd name="f654" fmla="val 861"/>
              <a:gd name="f655" fmla="val 870"/>
              <a:gd name="f656" fmla="val 860"/>
              <a:gd name="f657" fmla="val 827"/>
              <a:gd name="f658" fmla="val 823"/>
              <a:gd name="f659" fmla="val 816"/>
              <a:gd name="f660" fmla="val 818"/>
              <a:gd name="f661" fmla="val 824"/>
              <a:gd name="f662" fmla="val 833"/>
              <a:gd name="f663" fmla="val 593"/>
              <a:gd name="f664" fmla="val 601"/>
              <a:gd name="f665" fmla="val 594"/>
              <a:gd name="f666" fmla="val 567"/>
              <a:gd name="f667" fmla="val 751"/>
              <a:gd name="f668" fmla="val 396"/>
              <a:gd name="f669" fmla="val 771"/>
              <a:gd name="f670" fmla="val 777"/>
              <a:gd name="f671" fmla="val 759"/>
              <a:gd name="f672" fmla="val 728"/>
              <a:gd name="f673" fmla="val 727"/>
              <a:gd name="f674" fmla="val 724"/>
              <a:gd name="f675" fmla="val 732"/>
              <a:gd name="f676" fmla="val 742"/>
              <a:gd name="f677" fmla="val 1021"/>
              <a:gd name="f678" fmla="val 1016"/>
              <a:gd name="f679" fmla="val 1013"/>
              <a:gd name="f680" fmla="val 993"/>
              <a:gd name="f681" fmla="val 992"/>
              <a:gd name="f682" fmla="val 1001"/>
              <a:gd name="f683" fmla="val 1030"/>
              <a:gd name="f684" fmla="val 1037"/>
              <a:gd name="f685" fmla="val 1042"/>
              <a:gd name="f686" fmla="val 1048"/>
              <a:gd name="f687" fmla="val 1033"/>
              <a:gd name="f688" fmla="val 1026"/>
              <a:gd name="f689" fmla="+- 0 0 -90"/>
              <a:gd name="f690" fmla="*/ f4 1 1904"/>
              <a:gd name="f691" fmla="*/ f5 1 917"/>
              <a:gd name="f692" fmla="val f6"/>
              <a:gd name="f693" fmla="val f7"/>
              <a:gd name="f694" fmla="val f8"/>
              <a:gd name="f695" fmla="*/ f689 f0 1"/>
              <a:gd name="f696" fmla="+- f694 0 f692"/>
              <a:gd name="f697" fmla="+- f693 0 f692"/>
              <a:gd name="f698" fmla="*/ f695 1 f3"/>
              <a:gd name="f699" fmla="*/ f697 1 1904"/>
              <a:gd name="f700" fmla="*/ f696 1 917"/>
              <a:gd name="f701" fmla="*/ 341 f697 1"/>
              <a:gd name="f702" fmla="*/ 1 f696 1"/>
              <a:gd name="f703" fmla="*/ 965 f697 1"/>
              <a:gd name="f704" fmla="*/ 127 f696 1"/>
              <a:gd name="f705" fmla="*/ 1516 f697 1"/>
              <a:gd name="f706" fmla="*/ 302 f696 1"/>
              <a:gd name="f707" fmla="*/ 1636 f697 1"/>
              <a:gd name="f708" fmla="*/ 815 f696 1"/>
              <a:gd name="f709" fmla="*/ 132 f697 1"/>
              <a:gd name="f710" fmla="*/ 828 f696 1"/>
              <a:gd name="f711" fmla="*/ 160 f697 1"/>
              <a:gd name="f712" fmla="*/ 316 f696 1"/>
              <a:gd name="f713" fmla="*/ 1365 f697 1"/>
              <a:gd name="f714" fmla="*/ 577 f696 1"/>
              <a:gd name="f715" fmla="*/ 1336 f697 1"/>
              <a:gd name="f716" fmla="*/ 553 f696 1"/>
              <a:gd name="f717" fmla="*/ 272 f697 1"/>
              <a:gd name="f718" fmla="*/ 541 f696 1"/>
              <a:gd name="f719" fmla="*/ 304 f697 1"/>
              <a:gd name="f720" fmla="*/ 543 f696 1"/>
              <a:gd name="f721" fmla="*/ 1298 f697 1"/>
              <a:gd name="f722" fmla="*/ 560 f696 1"/>
              <a:gd name="f723" fmla="*/ 1267 f697 1"/>
              <a:gd name="f724" fmla="*/ 578 f696 1"/>
              <a:gd name="f725" fmla="*/ 1555 f697 1"/>
              <a:gd name="f726" fmla="*/ 775 f697 1"/>
              <a:gd name="f727" fmla="*/ 744 f697 1"/>
              <a:gd name="f728" fmla="*/ 558 f696 1"/>
              <a:gd name="f729" fmla="*/ 1079 f697 1"/>
              <a:gd name="f730" fmla="*/ 1055 f697 1"/>
              <a:gd name="f731" fmla="*/ 576 f696 1"/>
              <a:gd name="f732" fmla="*/ 510 f697 1"/>
              <a:gd name="f733" fmla="*/ 478 f697 1"/>
              <a:gd name="f734" fmla="*/ 579 f696 1"/>
              <a:gd name="f735" fmla="*/ 691 f697 1"/>
              <a:gd name="f736" fmla="*/ 1652 f697 1"/>
              <a:gd name="f737" fmla="*/ 1685 f697 1"/>
              <a:gd name="f738" fmla="*/ 568 f697 1"/>
              <a:gd name="f739" fmla="*/ 176 f697 1"/>
              <a:gd name="f740" fmla="*/ 184 f697 1"/>
              <a:gd name="f741" fmla="*/ 884 f697 1"/>
              <a:gd name="f742" fmla="*/ 948 f697 1"/>
              <a:gd name="f743" fmla="*/ 573 f696 1"/>
              <a:gd name="f744" fmla="*/ 1170 f697 1"/>
              <a:gd name="f745" fmla="*/ 1198 f697 1"/>
              <a:gd name="f746" fmla="*/ 411 f697 1"/>
              <a:gd name="f747" fmla="*/ 1466 f697 1"/>
              <a:gd name="f748" fmla="*/ 539 f696 1"/>
              <a:gd name="f749" fmla="*/ 1480 f697 1"/>
              <a:gd name="f750" fmla="*/ 559 f697 1"/>
              <a:gd name="f751" fmla="*/ 202 f696 1"/>
              <a:gd name="f752" fmla="*/ 1019 f697 1"/>
              <a:gd name="f753" fmla="*/ 179 f696 1"/>
              <a:gd name="f754" fmla="*/ 961 f697 1"/>
              <a:gd name="f755" fmla="*/ 857 f697 1"/>
              <a:gd name="f756" fmla="*/ 178 f696 1"/>
              <a:gd name="f757" fmla="*/ 755 f697 1"/>
              <a:gd name="f758" fmla="*/ 203 f696 1"/>
              <a:gd name="f759" fmla="*/ 1379 f697 1"/>
              <a:gd name="f760" fmla="*/ 394 f696 1"/>
              <a:gd name="f761" fmla="*/ 1351 f697 1"/>
              <a:gd name="f762" fmla="*/ 377 f696 1"/>
              <a:gd name="f763" fmla="*/ 675 f697 1"/>
              <a:gd name="f764" fmla="*/ 1440 f697 1"/>
              <a:gd name="f765" fmla="*/ 1469 f697 1"/>
              <a:gd name="f766" fmla="*/ 360 f696 1"/>
              <a:gd name="f767" fmla="*/ 492 f697 1"/>
              <a:gd name="f768" fmla="*/ 928 f697 1"/>
              <a:gd name="f769" fmla="*/ 395 f696 1"/>
              <a:gd name="f770" fmla="*/ 919 f697 1"/>
              <a:gd name="f771" fmla="*/ 361 f696 1"/>
              <a:gd name="f772" fmla="*/ 590 f697 1"/>
              <a:gd name="f773" fmla="*/ 204 f696 1"/>
              <a:gd name="f774" fmla="*/ 301 f697 1"/>
              <a:gd name="f775" fmla="*/ 397 f696 1"/>
              <a:gd name="f776" fmla="*/ 1207 f697 1"/>
              <a:gd name="f777" fmla="*/ 395 f697 1"/>
              <a:gd name="f778" fmla="*/ 421 f697 1"/>
              <a:gd name="f779" fmla="*/ 375 f696 1"/>
              <a:gd name="f780" fmla="*/ 1087 f697 1"/>
              <a:gd name="f781" fmla="*/ 389 f696 1"/>
              <a:gd name="f782" fmla="*/ 1264 f697 1"/>
              <a:gd name="f783" fmla="*/ 368 f696 1"/>
              <a:gd name="f784" fmla="*/ 661 f697 1"/>
              <a:gd name="f785" fmla="*/ 648 f697 1"/>
              <a:gd name="f786" fmla="*/ 841 f697 1"/>
              <a:gd name="f787" fmla="*/ 393 f696 1"/>
              <a:gd name="f788" fmla="*/ 815 f697 1"/>
              <a:gd name="f789" fmla="*/ 371 f696 1"/>
              <a:gd name="f790" fmla="*/ 581 f697 1"/>
              <a:gd name="f791" fmla="*/ 550 f697 1"/>
              <a:gd name="f792" fmla="*/ 728 f697 1"/>
              <a:gd name="f793" fmla="*/ 365 f696 1"/>
              <a:gd name="f794" fmla="*/ 1013 f697 1"/>
              <a:gd name="f795" fmla="*/ 1037 f697 1"/>
              <a:gd name="f796" fmla="+- f698 0 f1"/>
              <a:gd name="f797" fmla="*/ f701 1 1904"/>
              <a:gd name="f798" fmla="*/ f702 1 917"/>
              <a:gd name="f799" fmla="*/ f703 1 1904"/>
              <a:gd name="f800" fmla="*/ f704 1 917"/>
              <a:gd name="f801" fmla="*/ f705 1 1904"/>
              <a:gd name="f802" fmla="*/ f706 1 917"/>
              <a:gd name="f803" fmla="*/ f707 1 1904"/>
              <a:gd name="f804" fmla="*/ f708 1 917"/>
              <a:gd name="f805" fmla="*/ f709 1 1904"/>
              <a:gd name="f806" fmla="*/ f710 1 917"/>
              <a:gd name="f807" fmla="*/ f711 1 1904"/>
              <a:gd name="f808" fmla="*/ f712 1 917"/>
              <a:gd name="f809" fmla="*/ f713 1 1904"/>
              <a:gd name="f810" fmla="*/ f714 1 917"/>
              <a:gd name="f811" fmla="*/ f715 1 1904"/>
              <a:gd name="f812" fmla="*/ f716 1 917"/>
              <a:gd name="f813" fmla="*/ f717 1 1904"/>
              <a:gd name="f814" fmla="*/ f718 1 917"/>
              <a:gd name="f815" fmla="*/ f719 1 1904"/>
              <a:gd name="f816" fmla="*/ f720 1 917"/>
              <a:gd name="f817" fmla="*/ f721 1 1904"/>
              <a:gd name="f818" fmla="*/ f722 1 917"/>
              <a:gd name="f819" fmla="*/ f723 1 1904"/>
              <a:gd name="f820" fmla="*/ f724 1 917"/>
              <a:gd name="f821" fmla="*/ f725 1 1904"/>
              <a:gd name="f822" fmla="*/ f726 1 1904"/>
              <a:gd name="f823" fmla="*/ f727 1 1904"/>
              <a:gd name="f824" fmla="*/ f728 1 917"/>
              <a:gd name="f825" fmla="*/ f729 1 1904"/>
              <a:gd name="f826" fmla="*/ f730 1 1904"/>
              <a:gd name="f827" fmla="*/ f731 1 917"/>
              <a:gd name="f828" fmla="*/ f732 1 1904"/>
              <a:gd name="f829" fmla="*/ f733 1 1904"/>
              <a:gd name="f830" fmla="*/ f734 1 917"/>
              <a:gd name="f831" fmla="*/ f735 1 1904"/>
              <a:gd name="f832" fmla="*/ f736 1 1904"/>
              <a:gd name="f833" fmla="*/ f737 1 1904"/>
              <a:gd name="f834" fmla="*/ f738 1 1904"/>
              <a:gd name="f835" fmla="*/ f739 1 1904"/>
              <a:gd name="f836" fmla="*/ f740 1 1904"/>
              <a:gd name="f837" fmla="*/ f741 1 1904"/>
              <a:gd name="f838" fmla="*/ f742 1 1904"/>
              <a:gd name="f839" fmla="*/ f743 1 917"/>
              <a:gd name="f840" fmla="*/ f744 1 1904"/>
              <a:gd name="f841" fmla="*/ f745 1 1904"/>
              <a:gd name="f842" fmla="*/ f746 1 1904"/>
              <a:gd name="f843" fmla="*/ f747 1 1904"/>
              <a:gd name="f844" fmla="*/ f748 1 917"/>
              <a:gd name="f845" fmla="*/ f749 1 1904"/>
              <a:gd name="f846" fmla="*/ f750 1 1904"/>
              <a:gd name="f847" fmla="*/ f751 1 917"/>
              <a:gd name="f848" fmla="*/ f752 1 1904"/>
              <a:gd name="f849" fmla="*/ f753 1 917"/>
              <a:gd name="f850" fmla="*/ f754 1 1904"/>
              <a:gd name="f851" fmla="*/ f755 1 1904"/>
              <a:gd name="f852" fmla="*/ f756 1 917"/>
              <a:gd name="f853" fmla="*/ f757 1 1904"/>
              <a:gd name="f854" fmla="*/ f758 1 917"/>
              <a:gd name="f855" fmla="*/ f759 1 1904"/>
              <a:gd name="f856" fmla="*/ f760 1 917"/>
              <a:gd name="f857" fmla="*/ f761 1 1904"/>
              <a:gd name="f858" fmla="*/ f762 1 917"/>
              <a:gd name="f859" fmla="*/ f763 1 1904"/>
              <a:gd name="f860" fmla="*/ f764 1 1904"/>
              <a:gd name="f861" fmla="*/ f765 1 1904"/>
              <a:gd name="f862" fmla="*/ f766 1 917"/>
              <a:gd name="f863" fmla="*/ f767 1 1904"/>
              <a:gd name="f864" fmla="*/ f768 1 1904"/>
              <a:gd name="f865" fmla="*/ f769 1 917"/>
              <a:gd name="f866" fmla="*/ f770 1 1904"/>
              <a:gd name="f867" fmla="*/ f771 1 917"/>
              <a:gd name="f868" fmla="*/ f772 1 1904"/>
              <a:gd name="f869" fmla="*/ f773 1 917"/>
              <a:gd name="f870" fmla="*/ f774 1 1904"/>
              <a:gd name="f871" fmla="*/ f775 1 917"/>
              <a:gd name="f872" fmla="*/ f776 1 1904"/>
              <a:gd name="f873" fmla="*/ f777 1 1904"/>
              <a:gd name="f874" fmla="*/ f778 1 1904"/>
              <a:gd name="f875" fmla="*/ f779 1 917"/>
              <a:gd name="f876" fmla="*/ f780 1 1904"/>
              <a:gd name="f877" fmla="*/ f781 1 917"/>
              <a:gd name="f878" fmla="*/ f782 1 1904"/>
              <a:gd name="f879" fmla="*/ f783 1 917"/>
              <a:gd name="f880" fmla="*/ f784 1 1904"/>
              <a:gd name="f881" fmla="*/ f785 1 1904"/>
              <a:gd name="f882" fmla="*/ f786 1 1904"/>
              <a:gd name="f883" fmla="*/ f787 1 917"/>
              <a:gd name="f884" fmla="*/ f788 1 1904"/>
              <a:gd name="f885" fmla="*/ f789 1 917"/>
              <a:gd name="f886" fmla="*/ f790 1 1904"/>
              <a:gd name="f887" fmla="*/ f791 1 1904"/>
              <a:gd name="f888" fmla="*/ f792 1 1904"/>
              <a:gd name="f889" fmla="*/ f793 1 917"/>
              <a:gd name="f890" fmla="*/ f794 1 1904"/>
              <a:gd name="f891" fmla="*/ f795 1 1904"/>
              <a:gd name="f892" fmla="*/ 0 1 f699"/>
              <a:gd name="f893" fmla="*/ f693 1 f699"/>
              <a:gd name="f894" fmla="*/ 0 1 f700"/>
              <a:gd name="f895" fmla="*/ f694 1 f700"/>
              <a:gd name="f896" fmla="*/ f797 1 f699"/>
              <a:gd name="f897" fmla="*/ f798 1 f700"/>
              <a:gd name="f898" fmla="*/ f799 1 f699"/>
              <a:gd name="f899" fmla="*/ f800 1 f700"/>
              <a:gd name="f900" fmla="*/ f801 1 f699"/>
              <a:gd name="f901" fmla="*/ f802 1 f700"/>
              <a:gd name="f902" fmla="*/ f803 1 f699"/>
              <a:gd name="f903" fmla="*/ f804 1 f700"/>
              <a:gd name="f904" fmla="*/ f805 1 f699"/>
              <a:gd name="f905" fmla="*/ f806 1 f700"/>
              <a:gd name="f906" fmla="*/ f807 1 f699"/>
              <a:gd name="f907" fmla="*/ f808 1 f700"/>
              <a:gd name="f908" fmla="*/ f809 1 f699"/>
              <a:gd name="f909" fmla="*/ f810 1 f700"/>
              <a:gd name="f910" fmla="*/ f811 1 f699"/>
              <a:gd name="f911" fmla="*/ f812 1 f700"/>
              <a:gd name="f912" fmla="*/ f813 1 f699"/>
              <a:gd name="f913" fmla="*/ f814 1 f700"/>
              <a:gd name="f914" fmla="*/ f815 1 f699"/>
              <a:gd name="f915" fmla="*/ f816 1 f700"/>
              <a:gd name="f916" fmla="*/ f817 1 f699"/>
              <a:gd name="f917" fmla="*/ f818 1 f700"/>
              <a:gd name="f918" fmla="*/ f819 1 f699"/>
              <a:gd name="f919" fmla="*/ f820 1 f700"/>
              <a:gd name="f920" fmla="*/ f821 1 f699"/>
              <a:gd name="f921" fmla="*/ f822 1 f699"/>
              <a:gd name="f922" fmla="*/ f823 1 f699"/>
              <a:gd name="f923" fmla="*/ f824 1 f700"/>
              <a:gd name="f924" fmla="*/ f825 1 f699"/>
              <a:gd name="f925" fmla="*/ f826 1 f699"/>
              <a:gd name="f926" fmla="*/ f827 1 f700"/>
              <a:gd name="f927" fmla="*/ f828 1 f699"/>
              <a:gd name="f928" fmla="*/ f829 1 f699"/>
              <a:gd name="f929" fmla="*/ f830 1 f700"/>
              <a:gd name="f930" fmla="*/ f831 1 f699"/>
              <a:gd name="f931" fmla="*/ f832 1 f699"/>
              <a:gd name="f932" fmla="*/ f833 1 f699"/>
              <a:gd name="f933" fmla="*/ f834 1 f699"/>
              <a:gd name="f934" fmla="*/ f835 1 f699"/>
              <a:gd name="f935" fmla="*/ f836 1 f699"/>
              <a:gd name="f936" fmla="*/ f837 1 f699"/>
              <a:gd name="f937" fmla="*/ f838 1 f699"/>
              <a:gd name="f938" fmla="*/ f839 1 f700"/>
              <a:gd name="f939" fmla="*/ f840 1 f699"/>
              <a:gd name="f940" fmla="*/ f841 1 f699"/>
              <a:gd name="f941" fmla="*/ f842 1 f699"/>
              <a:gd name="f942" fmla="*/ f843 1 f699"/>
              <a:gd name="f943" fmla="*/ f844 1 f700"/>
              <a:gd name="f944" fmla="*/ f845 1 f699"/>
              <a:gd name="f945" fmla="*/ f846 1 f699"/>
              <a:gd name="f946" fmla="*/ f847 1 f700"/>
              <a:gd name="f947" fmla="*/ f848 1 f699"/>
              <a:gd name="f948" fmla="*/ f849 1 f700"/>
              <a:gd name="f949" fmla="*/ f850 1 f699"/>
              <a:gd name="f950" fmla="*/ f851 1 f699"/>
              <a:gd name="f951" fmla="*/ f852 1 f700"/>
              <a:gd name="f952" fmla="*/ f853 1 f699"/>
              <a:gd name="f953" fmla="*/ f854 1 f700"/>
              <a:gd name="f954" fmla="*/ f855 1 f699"/>
              <a:gd name="f955" fmla="*/ f856 1 f700"/>
              <a:gd name="f956" fmla="*/ f857 1 f699"/>
              <a:gd name="f957" fmla="*/ f858 1 f700"/>
              <a:gd name="f958" fmla="*/ f859 1 f699"/>
              <a:gd name="f959" fmla="*/ f860 1 f699"/>
              <a:gd name="f960" fmla="*/ f861 1 f699"/>
              <a:gd name="f961" fmla="*/ f862 1 f700"/>
              <a:gd name="f962" fmla="*/ f863 1 f699"/>
              <a:gd name="f963" fmla="*/ f864 1 f699"/>
              <a:gd name="f964" fmla="*/ f865 1 f700"/>
              <a:gd name="f965" fmla="*/ f866 1 f699"/>
              <a:gd name="f966" fmla="*/ f867 1 f700"/>
              <a:gd name="f967" fmla="*/ f868 1 f699"/>
              <a:gd name="f968" fmla="*/ f869 1 f700"/>
              <a:gd name="f969" fmla="*/ f870 1 f699"/>
              <a:gd name="f970" fmla="*/ f871 1 f700"/>
              <a:gd name="f971" fmla="*/ f872 1 f699"/>
              <a:gd name="f972" fmla="*/ f873 1 f699"/>
              <a:gd name="f973" fmla="*/ f874 1 f699"/>
              <a:gd name="f974" fmla="*/ f875 1 f700"/>
              <a:gd name="f975" fmla="*/ f876 1 f699"/>
              <a:gd name="f976" fmla="*/ f877 1 f700"/>
              <a:gd name="f977" fmla="*/ f878 1 f699"/>
              <a:gd name="f978" fmla="*/ f879 1 f700"/>
              <a:gd name="f979" fmla="*/ f880 1 f699"/>
              <a:gd name="f980" fmla="*/ f881 1 f699"/>
              <a:gd name="f981" fmla="*/ f882 1 f699"/>
              <a:gd name="f982" fmla="*/ f883 1 f700"/>
              <a:gd name="f983" fmla="*/ f884 1 f699"/>
              <a:gd name="f984" fmla="*/ f885 1 f700"/>
              <a:gd name="f985" fmla="*/ f886 1 f699"/>
              <a:gd name="f986" fmla="*/ f887 1 f699"/>
              <a:gd name="f987" fmla="*/ f888 1 f699"/>
              <a:gd name="f988" fmla="*/ f889 1 f700"/>
              <a:gd name="f989" fmla="*/ f890 1 f699"/>
              <a:gd name="f990" fmla="*/ f891 1 f699"/>
              <a:gd name="f991" fmla="*/ f892 f690 1"/>
              <a:gd name="f992" fmla="*/ f893 f690 1"/>
              <a:gd name="f993" fmla="*/ f895 f691 1"/>
              <a:gd name="f994" fmla="*/ f894 f691 1"/>
              <a:gd name="f995" fmla="*/ f896 f690 1"/>
              <a:gd name="f996" fmla="*/ f897 f691 1"/>
              <a:gd name="f997" fmla="*/ f898 f690 1"/>
              <a:gd name="f998" fmla="*/ f899 f691 1"/>
              <a:gd name="f999" fmla="*/ f900 f690 1"/>
              <a:gd name="f1000" fmla="*/ f901 f691 1"/>
              <a:gd name="f1001" fmla="*/ f902 f690 1"/>
              <a:gd name="f1002" fmla="*/ f903 f691 1"/>
              <a:gd name="f1003" fmla="*/ f904 f690 1"/>
              <a:gd name="f1004" fmla="*/ f905 f691 1"/>
              <a:gd name="f1005" fmla="*/ f906 f690 1"/>
              <a:gd name="f1006" fmla="*/ f907 f691 1"/>
              <a:gd name="f1007" fmla="*/ f908 f690 1"/>
              <a:gd name="f1008" fmla="*/ f909 f691 1"/>
              <a:gd name="f1009" fmla="*/ f910 f690 1"/>
              <a:gd name="f1010" fmla="*/ f911 f691 1"/>
              <a:gd name="f1011" fmla="*/ f912 f690 1"/>
              <a:gd name="f1012" fmla="*/ f913 f691 1"/>
              <a:gd name="f1013" fmla="*/ f914 f690 1"/>
              <a:gd name="f1014" fmla="*/ f915 f691 1"/>
              <a:gd name="f1015" fmla="*/ f916 f690 1"/>
              <a:gd name="f1016" fmla="*/ f917 f691 1"/>
              <a:gd name="f1017" fmla="*/ f918 f690 1"/>
              <a:gd name="f1018" fmla="*/ f919 f691 1"/>
              <a:gd name="f1019" fmla="*/ f920 f690 1"/>
              <a:gd name="f1020" fmla="*/ f921 f690 1"/>
              <a:gd name="f1021" fmla="*/ f922 f690 1"/>
              <a:gd name="f1022" fmla="*/ f923 f691 1"/>
              <a:gd name="f1023" fmla="*/ f924 f690 1"/>
              <a:gd name="f1024" fmla="*/ f925 f690 1"/>
              <a:gd name="f1025" fmla="*/ f926 f691 1"/>
              <a:gd name="f1026" fmla="*/ f927 f690 1"/>
              <a:gd name="f1027" fmla="*/ f928 f690 1"/>
              <a:gd name="f1028" fmla="*/ f929 f691 1"/>
              <a:gd name="f1029" fmla="*/ f930 f690 1"/>
              <a:gd name="f1030" fmla="*/ f931 f690 1"/>
              <a:gd name="f1031" fmla="*/ f932 f690 1"/>
              <a:gd name="f1032" fmla="*/ f933 f690 1"/>
              <a:gd name="f1033" fmla="*/ f934 f690 1"/>
              <a:gd name="f1034" fmla="*/ f935 f690 1"/>
              <a:gd name="f1035" fmla="*/ f936 f690 1"/>
              <a:gd name="f1036" fmla="*/ f937 f690 1"/>
              <a:gd name="f1037" fmla="*/ f938 f691 1"/>
              <a:gd name="f1038" fmla="*/ f939 f690 1"/>
              <a:gd name="f1039" fmla="*/ f940 f690 1"/>
              <a:gd name="f1040" fmla="*/ f941 f690 1"/>
              <a:gd name="f1041" fmla="*/ f942 f690 1"/>
              <a:gd name="f1042" fmla="*/ f943 f691 1"/>
              <a:gd name="f1043" fmla="*/ f944 f690 1"/>
              <a:gd name="f1044" fmla="*/ f945 f690 1"/>
              <a:gd name="f1045" fmla="*/ f946 f691 1"/>
              <a:gd name="f1046" fmla="*/ f947 f690 1"/>
              <a:gd name="f1047" fmla="*/ f948 f691 1"/>
              <a:gd name="f1048" fmla="*/ f949 f690 1"/>
              <a:gd name="f1049" fmla="*/ f950 f690 1"/>
              <a:gd name="f1050" fmla="*/ f951 f691 1"/>
              <a:gd name="f1051" fmla="*/ f952 f690 1"/>
              <a:gd name="f1052" fmla="*/ f953 f691 1"/>
              <a:gd name="f1053" fmla="*/ f954 f690 1"/>
              <a:gd name="f1054" fmla="*/ f955 f691 1"/>
              <a:gd name="f1055" fmla="*/ f956 f690 1"/>
              <a:gd name="f1056" fmla="*/ f957 f691 1"/>
              <a:gd name="f1057" fmla="*/ f958 f690 1"/>
              <a:gd name="f1058" fmla="*/ f959 f690 1"/>
              <a:gd name="f1059" fmla="*/ f960 f690 1"/>
              <a:gd name="f1060" fmla="*/ f961 f691 1"/>
              <a:gd name="f1061" fmla="*/ f962 f690 1"/>
              <a:gd name="f1062" fmla="*/ f963 f690 1"/>
              <a:gd name="f1063" fmla="*/ f964 f691 1"/>
              <a:gd name="f1064" fmla="*/ f965 f690 1"/>
              <a:gd name="f1065" fmla="*/ f966 f691 1"/>
              <a:gd name="f1066" fmla="*/ f967 f690 1"/>
              <a:gd name="f1067" fmla="*/ f968 f691 1"/>
              <a:gd name="f1068" fmla="*/ f969 f690 1"/>
              <a:gd name="f1069" fmla="*/ f970 f691 1"/>
              <a:gd name="f1070" fmla="*/ f971 f690 1"/>
              <a:gd name="f1071" fmla="*/ f972 f690 1"/>
              <a:gd name="f1072" fmla="*/ f973 f690 1"/>
              <a:gd name="f1073" fmla="*/ f974 f691 1"/>
              <a:gd name="f1074" fmla="*/ f975 f690 1"/>
              <a:gd name="f1075" fmla="*/ f976 f691 1"/>
              <a:gd name="f1076" fmla="*/ f977 f690 1"/>
              <a:gd name="f1077" fmla="*/ f978 f691 1"/>
              <a:gd name="f1078" fmla="*/ f979 f690 1"/>
              <a:gd name="f1079" fmla="*/ f980 f690 1"/>
              <a:gd name="f1080" fmla="*/ f981 f690 1"/>
              <a:gd name="f1081" fmla="*/ f982 f691 1"/>
              <a:gd name="f1082" fmla="*/ f983 f690 1"/>
              <a:gd name="f1083" fmla="*/ f984 f691 1"/>
              <a:gd name="f1084" fmla="*/ f985 f690 1"/>
              <a:gd name="f1085" fmla="*/ f986 f690 1"/>
              <a:gd name="f1086" fmla="*/ f987 f690 1"/>
              <a:gd name="f1087" fmla="*/ f988 f691 1"/>
              <a:gd name="f1088" fmla="*/ f989 f690 1"/>
              <a:gd name="f1089" fmla="*/ f990 f6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6">
                <a:pos x="f995" y="f996"/>
              </a:cxn>
              <a:cxn ang="f796">
                <a:pos x="f997" y="f998"/>
              </a:cxn>
              <a:cxn ang="f796">
                <a:pos x="f999" y="f1000"/>
              </a:cxn>
              <a:cxn ang="f796">
                <a:pos x="f1001" y="f1002"/>
              </a:cxn>
              <a:cxn ang="f796">
                <a:pos x="f1003" y="f1004"/>
              </a:cxn>
              <a:cxn ang="f796">
                <a:pos x="f1005" y="f1006"/>
              </a:cxn>
              <a:cxn ang="f796">
                <a:pos x="f1007" y="f1008"/>
              </a:cxn>
              <a:cxn ang="f796">
                <a:pos x="f1009" y="f1010"/>
              </a:cxn>
              <a:cxn ang="f796">
                <a:pos x="f1011" y="f1012"/>
              </a:cxn>
              <a:cxn ang="f796">
                <a:pos x="f1013" y="f1014"/>
              </a:cxn>
              <a:cxn ang="f796">
                <a:pos x="f1015" y="f1016"/>
              </a:cxn>
              <a:cxn ang="f796">
                <a:pos x="f1017" y="f1018"/>
              </a:cxn>
              <a:cxn ang="f796">
                <a:pos x="f1019" y="f1008"/>
              </a:cxn>
              <a:cxn ang="f796">
                <a:pos x="f1020" y="f1008"/>
              </a:cxn>
              <a:cxn ang="f796">
                <a:pos x="f1021" y="f1022"/>
              </a:cxn>
              <a:cxn ang="f796">
                <a:pos x="f1023" y="f1008"/>
              </a:cxn>
              <a:cxn ang="f796">
                <a:pos x="f1024" y="f1025"/>
              </a:cxn>
              <a:cxn ang="f796">
                <a:pos x="f1026" y="f1022"/>
              </a:cxn>
              <a:cxn ang="f796">
                <a:pos x="f1027" y="f1028"/>
              </a:cxn>
              <a:cxn ang="f796">
                <a:pos x="f1029" y="f1008"/>
              </a:cxn>
              <a:cxn ang="f796">
                <a:pos x="f1030" y="f1012"/>
              </a:cxn>
              <a:cxn ang="f796">
                <a:pos x="f1031" y="f1014"/>
              </a:cxn>
              <a:cxn ang="f796">
                <a:pos x="f1032" y="f1008"/>
              </a:cxn>
              <a:cxn ang="f796">
                <a:pos x="f1033" y="f1012"/>
              </a:cxn>
              <a:cxn ang="f796">
                <a:pos x="f1034" y="f1012"/>
              </a:cxn>
              <a:cxn ang="f796">
                <a:pos x="f1035" y="f1008"/>
              </a:cxn>
              <a:cxn ang="f796">
                <a:pos x="f1036" y="f1037"/>
              </a:cxn>
              <a:cxn ang="f796">
                <a:pos x="f1038" y="f1012"/>
              </a:cxn>
              <a:cxn ang="f796">
                <a:pos x="f1039" y="f1022"/>
              </a:cxn>
              <a:cxn ang="f796">
                <a:pos x="f1040" y="f1022"/>
              </a:cxn>
              <a:cxn ang="f796">
                <a:pos x="f1041" y="f1042"/>
              </a:cxn>
              <a:cxn ang="f796">
                <a:pos x="f1043" y="f1025"/>
              </a:cxn>
              <a:cxn ang="f796">
                <a:pos x="f1044" y="f1045"/>
              </a:cxn>
              <a:cxn ang="f796">
                <a:pos x="f1046" y="f1047"/>
              </a:cxn>
              <a:cxn ang="f796">
                <a:pos x="f1048" y="f1045"/>
              </a:cxn>
              <a:cxn ang="f796">
                <a:pos x="f1049" y="f1050"/>
              </a:cxn>
              <a:cxn ang="f796">
                <a:pos x="f1051" y="f1052"/>
              </a:cxn>
              <a:cxn ang="f796">
                <a:pos x="f1053" y="f1054"/>
              </a:cxn>
              <a:cxn ang="f796">
                <a:pos x="f1055" y="f1056"/>
              </a:cxn>
              <a:cxn ang="f796">
                <a:pos x="f1057" y="f1052"/>
              </a:cxn>
              <a:cxn ang="f796">
                <a:pos x="f1058" y="f1056"/>
              </a:cxn>
              <a:cxn ang="f796">
                <a:pos x="f1059" y="f1060"/>
              </a:cxn>
              <a:cxn ang="f796">
                <a:pos x="f1061" y="f1060"/>
              </a:cxn>
              <a:cxn ang="f796">
                <a:pos x="f1062" y="f1063"/>
              </a:cxn>
              <a:cxn ang="f796">
                <a:pos x="f1064" y="f1065"/>
              </a:cxn>
              <a:cxn ang="f796">
                <a:pos x="f1066" y="f1067"/>
              </a:cxn>
              <a:cxn ang="f796">
                <a:pos x="f1068" y="f1069"/>
              </a:cxn>
              <a:cxn ang="f796">
                <a:pos x="f1068" y="f1069"/>
              </a:cxn>
              <a:cxn ang="f796">
                <a:pos x="f1070" y="f1060"/>
              </a:cxn>
              <a:cxn ang="f796">
                <a:pos x="f1071" y="f1065"/>
              </a:cxn>
              <a:cxn ang="f796">
                <a:pos x="f1072" y="f1073"/>
              </a:cxn>
              <a:cxn ang="f796">
                <a:pos x="f1074" y="f1075"/>
              </a:cxn>
              <a:cxn ang="f796">
                <a:pos x="f1076" y="f1077"/>
              </a:cxn>
              <a:cxn ang="f796">
                <a:pos x="f1078" y="f1054"/>
              </a:cxn>
              <a:cxn ang="f796">
                <a:pos x="f1079" y="f1065"/>
              </a:cxn>
              <a:cxn ang="f796">
                <a:pos x="f1080" y="f1081"/>
              </a:cxn>
              <a:cxn ang="f796">
                <a:pos x="f1082" y="f1083"/>
              </a:cxn>
              <a:cxn ang="f796">
                <a:pos x="f1084" y="f1081"/>
              </a:cxn>
              <a:cxn ang="f796">
                <a:pos x="f1085" y="f1075"/>
              </a:cxn>
              <a:cxn ang="f796">
                <a:pos x="f1086" y="f1087"/>
              </a:cxn>
              <a:cxn ang="f796">
                <a:pos x="f1088" y="f1060"/>
              </a:cxn>
              <a:cxn ang="f796">
                <a:pos x="f1089" y="f1065"/>
              </a:cxn>
            </a:cxnLst>
            <a:rect l="f991" t="f994" r="f992" b="f993"/>
            <a:pathLst>
              <a:path w="1904" h="917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2"/>
                  <a:pt x="f26" y="f22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2"/>
                  <a:pt x="f34" y="f6"/>
                  <a:pt x="f35" y="f32"/>
                </a:cubicBezTo>
                <a:cubicBezTo>
                  <a:pt x="f36" y="f32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24"/>
                  <a:pt x="f50" y="f24"/>
                </a:cubicBezTo>
                <a:cubicBezTo>
                  <a:pt x="f51" y="f22"/>
                  <a:pt x="f52" y="f18"/>
                  <a:pt x="f53" y="f54"/>
                </a:cubicBezTo>
                <a:cubicBezTo>
                  <a:pt x="f55" y="f48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10"/>
                  <a:pt x="f69" y="f10"/>
                </a:cubicBezTo>
                <a:cubicBezTo>
                  <a:pt x="f70" y="f71"/>
                  <a:pt x="f72" y="f73"/>
                  <a:pt x="f74" y="f73"/>
                </a:cubicBezTo>
                <a:cubicBezTo>
                  <a:pt x="f75" y="f73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1"/>
                  <a:pt x="f7" y="f91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5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8"/>
                  <a:pt x="f115" y="f8"/>
                </a:cubicBezTo>
                <a:cubicBezTo>
                  <a:pt x="f116" y="f8"/>
                  <a:pt x="f117" y="f8"/>
                  <a:pt x="f118" y="f8"/>
                </a:cubicBezTo>
                <a:cubicBezTo>
                  <a:pt x="f119" y="f8"/>
                  <a:pt x="f120" y="f8"/>
                  <a:pt x="f121" y="f8"/>
                </a:cubicBezTo>
                <a:cubicBezTo>
                  <a:pt x="f122" y="f123"/>
                  <a:pt x="f124" y="f125"/>
                  <a:pt x="f18" y="f107"/>
                </a:cubicBezTo>
                <a:cubicBezTo>
                  <a:pt x="f118" y="f126"/>
                  <a:pt x="f122" y="f127"/>
                  <a:pt x="f128" y="f129"/>
                </a:cubicBezTo>
                <a:cubicBezTo>
                  <a:pt x="f40" y="f130"/>
                  <a:pt x="f32" y="f131"/>
                  <a:pt x="f6" y="f89"/>
                </a:cubicBezTo>
                <a:cubicBezTo>
                  <a:pt x="f132" y="f89"/>
                  <a:pt x="f121" y="f89"/>
                  <a:pt x="f133" y="f89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65"/>
                  <a:pt x="f149" y="f71"/>
                </a:cubicBezTo>
                <a:cubicBezTo>
                  <a:pt x="f150" y="f71"/>
                  <a:pt x="f151" y="f71"/>
                  <a:pt x="f152" y="f71"/>
                </a:cubicBezTo>
                <a:cubicBezTo>
                  <a:pt x="f153" y="f71"/>
                  <a:pt x="f9" y="f10"/>
                  <a:pt x="f9" y="f10"/>
                </a:cubicBezTo>
                <a:close/>
                <a:moveTo>
                  <a:pt x="f154" y="f155"/>
                </a:moveTo>
                <a:cubicBezTo>
                  <a:pt x="f154" y="f155"/>
                  <a:pt x="f154" y="f156"/>
                  <a:pt x="f154" y="f156"/>
                </a:cubicBezTo>
                <a:cubicBezTo>
                  <a:pt x="f157" y="f156"/>
                  <a:pt x="f158" y="f156"/>
                  <a:pt x="f159" y="f156"/>
                </a:cubicBezTo>
                <a:cubicBezTo>
                  <a:pt x="f160" y="f155"/>
                  <a:pt x="f161" y="f162"/>
                  <a:pt x="f163" y="f164"/>
                </a:cubicBezTo>
                <a:cubicBezTo>
                  <a:pt x="f163" y="f165"/>
                  <a:pt x="f166" y="f167"/>
                  <a:pt x="f159" y="f168"/>
                </a:cubicBezTo>
                <a:cubicBezTo>
                  <a:pt x="f169" y="f170"/>
                  <a:pt x="f171" y="f168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64"/>
                  <a:pt x="f176" y="f181"/>
                  <a:pt x="f182" y="f183"/>
                </a:cubicBezTo>
                <a:cubicBezTo>
                  <a:pt x="f184" y="f155"/>
                  <a:pt x="f185" y="f156"/>
                  <a:pt x="f154" y="f155"/>
                </a:cubicBezTo>
                <a:close/>
                <a:moveTo>
                  <a:pt x="f186" y="f168"/>
                </a:moveTo>
                <a:cubicBezTo>
                  <a:pt x="f186" y="f168"/>
                  <a:pt x="f186" y="f170"/>
                  <a:pt x="f186" y="f170"/>
                </a:cubicBezTo>
                <a:cubicBezTo>
                  <a:pt x="f187" y="f170"/>
                  <a:pt x="f188" y="f170"/>
                  <a:pt x="f10" y="f170"/>
                </a:cubicBezTo>
                <a:cubicBezTo>
                  <a:pt x="f189" y="f168"/>
                  <a:pt x="f190" y="f191"/>
                  <a:pt x="f190" y="f192"/>
                </a:cubicBezTo>
                <a:cubicBezTo>
                  <a:pt x="f190" y="f193"/>
                  <a:pt x="f194" y="f156"/>
                  <a:pt x="f71" y="f156"/>
                </a:cubicBezTo>
                <a:cubicBezTo>
                  <a:pt x="f15" y="f156"/>
                  <a:pt x="f195" y="f196"/>
                  <a:pt x="f197" y="f198"/>
                </a:cubicBezTo>
                <a:cubicBezTo>
                  <a:pt x="f199" y="f200"/>
                  <a:pt x="f201" y="f117"/>
                  <a:pt x="f201" y="f202"/>
                </a:cubicBezTo>
                <a:cubicBezTo>
                  <a:pt x="f203" y="f204"/>
                  <a:pt x="f205" y="f165"/>
                  <a:pt x="f199" y="f175"/>
                </a:cubicBezTo>
                <a:cubicBezTo>
                  <a:pt x="f206" y="f167"/>
                  <a:pt x="f207" y="f170"/>
                  <a:pt x="f186" y="f168"/>
                </a:cubicBezTo>
                <a:close/>
                <a:moveTo>
                  <a:pt x="f208" y="f155"/>
                </a:moveTo>
                <a:cubicBezTo>
                  <a:pt x="f208" y="f155"/>
                  <a:pt x="f208" y="f156"/>
                  <a:pt x="f208" y="f156"/>
                </a:cubicBezTo>
                <a:cubicBezTo>
                  <a:pt x="f209" y="f156"/>
                  <a:pt x="f210" y="f156"/>
                  <a:pt x="f211" y="f156"/>
                </a:cubicBezTo>
                <a:cubicBezTo>
                  <a:pt x="f212" y="f155"/>
                  <a:pt x="f213" y="f162"/>
                  <a:pt x="f213" y="f164"/>
                </a:cubicBezTo>
                <a:cubicBezTo>
                  <a:pt x="f214" y="f215"/>
                  <a:pt x="f216" y="f168"/>
                  <a:pt x="f211" y="f170"/>
                </a:cubicBezTo>
                <a:cubicBezTo>
                  <a:pt x="f217" y="f170"/>
                  <a:pt x="f218" y="f167"/>
                  <a:pt x="f219" y="f173"/>
                </a:cubicBezTo>
                <a:cubicBezTo>
                  <a:pt x="f220" y="f175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183"/>
                </a:cubicBezTo>
                <a:cubicBezTo>
                  <a:pt x="f230" y="f155"/>
                  <a:pt x="f218" y="f156"/>
                  <a:pt x="f208" y="f155"/>
                </a:cubicBezTo>
                <a:close/>
                <a:moveTo>
                  <a:pt x="f231" y="f170"/>
                </a:moveTo>
                <a:cubicBezTo>
                  <a:pt x="f231" y="f170"/>
                  <a:pt x="f231" y="f170"/>
                  <a:pt x="f231" y="f170"/>
                </a:cubicBezTo>
                <a:cubicBezTo>
                  <a:pt x="f232" y="f170"/>
                  <a:pt x="f233" y="f170"/>
                  <a:pt x="f234" y="f170"/>
                </a:cubicBezTo>
                <a:cubicBezTo>
                  <a:pt x="f235" y="f167"/>
                  <a:pt x="f236" y="f191"/>
                  <a:pt x="f236" y="f192"/>
                </a:cubicBezTo>
                <a:cubicBezTo>
                  <a:pt x="f237" y="f162"/>
                  <a:pt x="f235" y="f155"/>
                  <a:pt x="f234" y="f156"/>
                </a:cubicBezTo>
                <a:cubicBezTo>
                  <a:pt x="f238" y="f198"/>
                  <a:pt x="f239" y="f196"/>
                  <a:pt x="f240" y="f198"/>
                </a:cubicBezTo>
                <a:cubicBezTo>
                  <a:pt x="f241" y="f162"/>
                  <a:pt x="f242" y="f243"/>
                  <a:pt x="f244" y="f245"/>
                </a:cubicBezTo>
                <a:cubicBezTo>
                  <a:pt x="f244" y="f246"/>
                  <a:pt x="f247" y="f215"/>
                  <a:pt x="f248" y="f170"/>
                </a:cubicBezTo>
                <a:cubicBezTo>
                  <a:pt x="f249" y="f167"/>
                  <a:pt x="f114" y="f170"/>
                  <a:pt x="f231" y="f170"/>
                </a:cubicBezTo>
                <a:close/>
                <a:moveTo>
                  <a:pt x="f250" y="f156"/>
                </a:moveTo>
                <a:cubicBezTo>
                  <a:pt x="f251" y="f156"/>
                  <a:pt x="f252" y="f156"/>
                  <a:pt x="f126" y="f156"/>
                </a:cubicBezTo>
                <a:cubicBezTo>
                  <a:pt x="f253" y="f155"/>
                  <a:pt x="f254" y="f162"/>
                  <a:pt x="f254" y="f255"/>
                </a:cubicBezTo>
                <a:cubicBezTo>
                  <a:pt x="f254" y="f191"/>
                  <a:pt x="f256" y="f168"/>
                  <a:pt x="f126" y="f170"/>
                </a:cubicBezTo>
                <a:cubicBezTo>
                  <a:pt x="f257" y="f170"/>
                  <a:pt x="f258" y="f98"/>
                  <a:pt x="f259" y="f170"/>
                </a:cubicBezTo>
                <a:cubicBezTo>
                  <a:pt x="f260" y="f191"/>
                  <a:pt x="f261" y="f262"/>
                  <a:pt x="f263" y="f192"/>
                </a:cubicBezTo>
                <a:cubicBezTo>
                  <a:pt x="f264" y="f265"/>
                  <a:pt x="f266" y="f156"/>
                  <a:pt x="f259" y="f156"/>
                </a:cubicBezTo>
                <a:cubicBezTo>
                  <a:pt x="f267" y="f156"/>
                  <a:pt x="f268" y="f156"/>
                  <a:pt x="f250" y="f156"/>
                </a:cubicBezTo>
                <a:close/>
                <a:moveTo>
                  <a:pt x="f269" y="f156"/>
                </a:moveTo>
                <a:cubicBezTo>
                  <a:pt x="f269" y="f156"/>
                  <a:pt x="f269" y="f156"/>
                  <a:pt x="f269" y="f156"/>
                </a:cubicBezTo>
                <a:cubicBezTo>
                  <a:pt x="f270" y="f156"/>
                  <a:pt x="f271" y="f156"/>
                  <a:pt x="f272" y="f156"/>
                </a:cubicBezTo>
                <a:cubicBezTo>
                  <a:pt x="f273" y="f155"/>
                  <a:pt x="f274" y="f162"/>
                  <a:pt x="f274" y="f255"/>
                </a:cubicBezTo>
                <a:cubicBezTo>
                  <a:pt x="f274" y="f191"/>
                  <a:pt x="f273" y="f168"/>
                  <a:pt x="f272" y="f170"/>
                </a:cubicBezTo>
                <a:cubicBezTo>
                  <a:pt x="f269" y="f170"/>
                  <a:pt x="f275" y="f167"/>
                  <a:pt x="f276" y="f173"/>
                </a:cubicBezTo>
                <a:cubicBezTo>
                  <a:pt x="f277" y="f191"/>
                  <a:pt x="f278" y="f179"/>
                  <a:pt x="f278" y="f192"/>
                </a:cubicBezTo>
                <a:cubicBezTo>
                  <a:pt x="f279" y="f243"/>
                  <a:pt x="f277" y="f193"/>
                  <a:pt x="f276" y="f198"/>
                </a:cubicBezTo>
                <a:cubicBezTo>
                  <a:pt x="f280" y="f196"/>
                  <a:pt x="f281" y="f156"/>
                  <a:pt x="f269" y="f156"/>
                </a:cubicBezTo>
                <a:close/>
                <a:moveTo>
                  <a:pt x="f282" y="f196"/>
                </a:moveTo>
                <a:cubicBezTo>
                  <a:pt x="f282" y="f155"/>
                  <a:pt x="f282" y="f155"/>
                  <a:pt x="f283" y="f156"/>
                </a:cubicBezTo>
                <a:cubicBezTo>
                  <a:pt x="f89" y="f156"/>
                  <a:pt x="f284" y="f156"/>
                  <a:pt x="f285" y="f156"/>
                </a:cubicBezTo>
                <a:cubicBezTo>
                  <a:pt x="f286" y="f155"/>
                  <a:pt x="f287" y="f193"/>
                  <a:pt x="f287" y="f192"/>
                </a:cubicBezTo>
                <a:cubicBezTo>
                  <a:pt x="f287" y="f191"/>
                  <a:pt x="f288" y="f168"/>
                  <a:pt x="f285" y="f170"/>
                </a:cubicBezTo>
                <a:cubicBezTo>
                  <a:pt x="f91" y="f170"/>
                  <a:pt x="f289" y="f168"/>
                  <a:pt x="f290" y="f170"/>
                </a:cubicBezTo>
                <a:cubicBezTo>
                  <a:pt x="f291" y="f173"/>
                  <a:pt x="f292" y="f131"/>
                  <a:pt x="f293" y="f262"/>
                </a:cubicBezTo>
                <a:cubicBezTo>
                  <a:pt x="f294" y="f192"/>
                  <a:pt x="f293" y="f117"/>
                  <a:pt x="f295" y="f193"/>
                </a:cubicBezTo>
                <a:cubicBezTo>
                  <a:pt x="f296" y="f156"/>
                  <a:pt x="f43" y="f156"/>
                  <a:pt x="f282" y="f196"/>
                </a:cubicBezTo>
                <a:close/>
                <a:moveTo>
                  <a:pt x="f297" y="f170"/>
                </a:moveTo>
                <a:cubicBezTo>
                  <a:pt x="f298" y="f170"/>
                  <a:pt x="f299" y="f170"/>
                  <a:pt x="f300" y="f170"/>
                </a:cubicBezTo>
                <a:cubicBezTo>
                  <a:pt x="f301" y="f168"/>
                  <a:pt x="f302" y="f173"/>
                  <a:pt x="f302" y="f192"/>
                </a:cubicBezTo>
                <a:cubicBezTo>
                  <a:pt x="f302" y="f183"/>
                  <a:pt x="f303" y="f155"/>
                  <a:pt x="f304" y="f156"/>
                </a:cubicBezTo>
                <a:cubicBezTo>
                  <a:pt x="f297" y="f198"/>
                  <a:pt x="f305" y="f156"/>
                  <a:pt x="f306" y="f156"/>
                </a:cubicBezTo>
                <a:cubicBezTo>
                  <a:pt x="f307" y="f156"/>
                  <a:pt x="f308" y="f181"/>
                  <a:pt x="f308" y="f255"/>
                </a:cubicBezTo>
                <a:cubicBezTo>
                  <a:pt x="f309" y="f310"/>
                  <a:pt x="f311" y="f173"/>
                  <a:pt x="f297" y="f170"/>
                </a:cubicBezTo>
                <a:close/>
                <a:moveTo>
                  <a:pt x="f312" y="f168"/>
                </a:moveTo>
                <a:cubicBezTo>
                  <a:pt x="f312" y="f168"/>
                  <a:pt x="f312" y="f170"/>
                  <a:pt x="f312" y="f170"/>
                </a:cubicBezTo>
                <a:cubicBezTo>
                  <a:pt x="f313" y="f170"/>
                  <a:pt x="f314" y="f170"/>
                  <a:pt x="f315" y="f170"/>
                </a:cubicBezTo>
                <a:cubicBezTo>
                  <a:pt x="f316" y="f168"/>
                  <a:pt x="f317" y="f175"/>
                  <a:pt x="f317" y="f192"/>
                </a:cubicBezTo>
                <a:cubicBezTo>
                  <a:pt x="f318" y="f193"/>
                  <a:pt x="f319" y="f155"/>
                  <a:pt x="f315" y="f156"/>
                </a:cubicBezTo>
                <a:cubicBezTo>
                  <a:pt x="f320" y="f156"/>
                  <a:pt x="f321" y="f196"/>
                  <a:pt x="f322" y="f198"/>
                </a:cubicBezTo>
                <a:cubicBezTo>
                  <a:pt x="f323" y="f200"/>
                  <a:pt x="f324" y="f117"/>
                  <a:pt x="f325" y="f100"/>
                </a:cubicBezTo>
                <a:cubicBezTo>
                  <a:pt x="f326" y="f204"/>
                  <a:pt x="f324" y="f165"/>
                  <a:pt x="f327" y="f175"/>
                </a:cubicBezTo>
                <a:cubicBezTo>
                  <a:pt x="f328" y="f168"/>
                  <a:pt x="f321" y="f170"/>
                  <a:pt x="f312" y="f168"/>
                </a:cubicBezTo>
                <a:close/>
                <a:moveTo>
                  <a:pt x="f196" y="f170"/>
                </a:moveTo>
                <a:cubicBezTo>
                  <a:pt x="f200" y="f170"/>
                  <a:pt x="f228" y="f170"/>
                  <a:pt x="f117" y="f170"/>
                </a:cubicBezTo>
                <a:cubicBezTo>
                  <a:pt x="f204" y="f168"/>
                  <a:pt x="f131" y="f175"/>
                  <a:pt x="f131" y="f192"/>
                </a:cubicBezTo>
                <a:cubicBezTo>
                  <a:pt x="f131" y="f193"/>
                  <a:pt x="f329" y="f155"/>
                  <a:pt x="f117" y="f156"/>
                </a:cubicBezTo>
                <a:cubicBezTo>
                  <a:pt x="f198" y="f198"/>
                  <a:pt x="f330" y="f196"/>
                  <a:pt x="f331" y="f198"/>
                </a:cubicBezTo>
                <a:cubicBezTo>
                  <a:pt x="f332" y="f162"/>
                  <a:pt x="f333" y="f334"/>
                  <a:pt x="f130" y="f255"/>
                </a:cubicBezTo>
                <a:cubicBezTo>
                  <a:pt x="f335" y="f310"/>
                  <a:pt x="f336" y="f173"/>
                  <a:pt x="f196" y="f170"/>
                </a:cubicBezTo>
                <a:close/>
                <a:moveTo>
                  <a:pt x="f337" y="f170"/>
                </a:moveTo>
                <a:cubicBezTo>
                  <a:pt x="f338" y="f170"/>
                  <a:pt x="f339" y="f170"/>
                  <a:pt x="f340" y="f170"/>
                </a:cubicBezTo>
                <a:cubicBezTo>
                  <a:pt x="f16" y="f167"/>
                  <a:pt x="f341" y="f175"/>
                  <a:pt x="f341" y="f245"/>
                </a:cubicBezTo>
                <a:cubicBezTo>
                  <a:pt x="f342" y="f193"/>
                  <a:pt x="f343" y="f196"/>
                  <a:pt x="f340" y="f156"/>
                </a:cubicBezTo>
                <a:cubicBezTo>
                  <a:pt x="f344" y="f198"/>
                  <a:pt x="f345" y="f196"/>
                  <a:pt x="f346" y="f198"/>
                </a:cubicBezTo>
                <a:cubicBezTo>
                  <a:pt x="f347" y="f162"/>
                  <a:pt x="f348" y="f334"/>
                  <a:pt x="f349" y="f255"/>
                </a:cubicBezTo>
                <a:cubicBezTo>
                  <a:pt x="f350" y="f351"/>
                  <a:pt x="f352" y="f170"/>
                  <a:pt x="f337" y="f170"/>
                </a:cubicBezTo>
                <a:close/>
                <a:moveTo>
                  <a:pt x="f353" y="f170"/>
                </a:moveTo>
                <a:cubicBezTo>
                  <a:pt x="f354" y="f170"/>
                  <a:pt x="f111" y="f170"/>
                  <a:pt x="f355" y="f170"/>
                </a:cubicBezTo>
                <a:cubicBezTo>
                  <a:pt x="f356" y="f168"/>
                  <a:pt x="f109" y="f175"/>
                  <a:pt x="f109" y="f255"/>
                </a:cubicBezTo>
                <a:cubicBezTo>
                  <a:pt x="f109" y="f183"/>
                  <a:pt x="f357" y="f155"/>
                  <a:pt x="f355" y="f156"/>
                </a:cubicBezTo>
                <a:cubicBezTo>
                  <a:pt x="f354" y="f156"/>
                  <a:pt x="f358" y="f156"/>
                  <a:pt x="f359" y="f156"/>
                </a:cubicBezTo>
                <a:cubicBezTo>
                  <a:pt x="f360" y="f155"/>
                  <a:pt x="f361" y="f265"/>
                  <a:pt x="f113" y="f204"/>
                </a:cubicBezTo>
                <a:cubicBezTo>
                  <a:pt x="f362" y="f363"/>
                  <a:pt x="f364" y="f175"/>
                  <a:pt x="f353" y="f170"/>
                </a:cubicBezTo>
                <a:close/>
                <a:moveTo>
                  <a:pt x="f365" y="f170"/>
                </a:moveTo>
                <a:cubicBezTo>
                  <a:pt x="f366" y="f175"/>
                  <a:pt x="f367" y="f368"/>
                  <a:pt x="f369" y="f329"/>
                </a:cubicBezTo>
                <a:cubicBezTo>
                  <a:pt x="f370" y="f226"/>
                  <a:pt x="f371" y="f162"/>
                  <a:pt x="f372" y="f162"/>
                </a:cubicBezTo>
                <a:cubicBezTo>
                  <a:pt x="f373" y="f198"/>
                  <a:pt x="f374" y="f198"/>
                  <a:pt x="f375" y="f183"/>
                </a:cubicBezTo>
                <a:cubicBezTo>
                  <a:pt x="f376" y="f183"/>
                  <a:pt x="f377" y="f243"/>
                  <a:pt x="f377" y="f192"/>
                </a:cubicBezTo>
                <a:cubicBezTo>
                  <a:pt x="f377" y="f363"/>
                  <a:pt x="f378" y="f173"/>
                  <a:pt x="f365" y="f170"/>
                </a:cubicBezTo>
                <a:close/>
                <a:moveTo>
                  <a:pt x="f379" y="f170"/>
                </a:moveTo>
                <a:cubicBezTo>
                  <a:pt x="f379" y="f170"/>
                  <a:pt x="f379" y="f170"/>
                  <a:pt x="f379" y="f170"/>
                </a:cubicBezTo>
                <a:cubicBezTo>
                  <a:pt x="f380" y="f170"/>
                  <a:pt x="f381" y="f170"/>
                  <a:pt x="f382" y="f170"/>
                </a:cubicBezTo>
                <a:cubicBezTo>
                  <a:pt x="f383" y="f168"/>
                  <a:pt x="f384" y="f175"/>
                  <a:pt x="f384" y="f255"/>
                </a:cubicBezTo>
                <a:cubicBezTo>
                  <a:pt x="f384" y="f183"/>
                  <a:pt x="f383" y="f155"/>
                  <a:pt x="f382" y="f156"/>
                </a:cubicBezTo>
                <a:cubicBezTo>
                  <a:pt x="f385" y="f156"/>
                  <a:pt x="f386" y="f196"/>
                  <a:pt x="f387" y="f198"/>
                </a:cubicBezTo>
                <a:cubicBezTo>
                  <a:pt x="f68" y="f162"/>
                  <a:pt x="f388" y="f243"/>
                  <a:pt x="f388" y="f192"/>
                </a:cubicBezTo>
                <a:cubicBezTo>
                  <a:pt x="f69" y="f246"/>
                  <a:pt x="f68" y="f215"/>
                  <a:pt x="f387" y="f170"/>
                </a:cubicBezTo>
                <a:cubicBezTo>
                  <a:pt x="f389" y="f167"/>
                  <a:pt x="f390" y="f170"/>
                  <a:pt x="f379" y="f170"/>
                </a:cubicBezTo>
                <a:close/>
                <a:moveTo>
                  <a:pt x="f391" y="f156"/>
                </a:moveTo>
                <a:cubicBezTo>
                  <a:pt x="f392" y="f156"/>
                  <a:pt x="f393" y="f156"/>
                  <a:pt x="f394" y="f156"/>
                </a:cubicBezTo>
                <a:cubicBezTo>
                  <a:pt x="f395" y="f155"/>
                  <a:pt x="f396" y="f162"/>
                  <a:pt x="f396" y="f192"/>
                </a:cubicBezTo>
                <a:cubicBezTo>
                  <a:pt x="f396" y="f173"/>
                  <a:pt x="f397" y="f168"/>
                  <a:pt x="f394" y="f170"/>
                </a:cubicBezTo>
                <a:cubicBezTo>
                  <a:pt x="f391" y="f170"/>
                  <a:pt x="f398" y="f167"/>
                  <a:pt x="f399" y="f173"/>
                </a:cubicBezTo>
                <a:cubicBezTo>
                  <a:pt x="f27" y="f191"/>
                  <a:pt x="f400" y="f246"/>
                  <a:pt x="f400" y="f192"/>
                </a:cubicBezTo>
                <a:cubicBezTo>
                  <a:pt x="f401" y="f402"/>
                  <a:pt x="f26" y="f198"/>
                  <a:pt x="f391" y="f156"/>
                </a:cubicBezTo>
                <a:close/>
                <a:moveTo>
                  <a:pt x="f403" y="f167"/>
                </a:moveTo>
                <a:cubicBezTo>
                  <a:pt x="f403" y="f168"/>
                  <a:pt x="f403" y="f168"/>
                  <a:pt x="f403" y="f170"/>
                </a:cubicBezTo>
                <a:cubicBezTo>
                  <a:pt x="f404" y="f170"/>
                  <a:pt x="f405" y="f170"/>
                  <a:pt x="f406" y="f170"/>
                </a:cubicBezTo>
                <a:cubicBezTo>
                  <a:pt x="f407" y="f168"/>
                  <a:pt x="f408" y="f175"/>
                  <a:pt x="f409" y="f255"/>
                </a:cubicBezTo>
                <a:cubicBezTo>
                  <a:pt x="f409" y="f183"/>
                  <a:pt x="f410" y="f155"/>
                  <a:pt x="f406" y="f156"/>
                </a:cubicBezTo>
                <a:cubicBezTo>
                  <a:pt x="f411" y="f156"/>
                  <a:pt x="f412" y="f155"/>
                  <a:pt x="f413" y="f198"/>
                </a:cubicBezTo>
                <a:cubicBezTo>
                  <a:pt x="f414" y="f200"/>
                  <a:pt x="f415" y="f181"/>
                  <a:pt x="f416" y="f334"/>
                </a:cubicBezTo>
                <a:cubicBezTo>
                  <a:pt x="f417" y="f255"/>
                  <a:pt x="f416" y="f418"/>
                  <a:pt x="f419" y="f215"/>
                </a:cubicBezTo>
                <a:cubicBezTo>
                  <a:pt x="f420" y="f170"/>
                  <a:pt x="f421" y="f170"/>
                  <a:pt x="f403" y="f167"/>
                </a:cubicBezTo>
                <a:close/>
                <a:moveTo>
                  <a:pt x="f98" y="f422"/>
                </a:moveTo>
                <a:cubicBezTo>
                  <a:pt x="f177" y="f423"/>
                  <a:pt x="f255" y="f424"/>
                  <a:pt x="f255" y="f425"/>
                </a:cubicBezTo>
                <a:cubicBezTo>
                  <a:pt x="f255" y="f426"/>
                  <a:pt x="f418" y="f339"/>
                  <a:pt x="f310" y="f59"/>
                </a:cubicBezTo>
                <a:cubicBezTo>
                  <a:pt x="f427" y="f428"/>
                  <a:pt x="f429" y="f430"/>
                  <a:pt x="f429" y="f431"/>
                </a:cubicBezTo>
                <a:cubicBezTo>
                  <a:pt x="f429" y="f350"/>
                  <a:pt x="f432" y="f422"/>
                  <a:pt x="f98" y="f422"/>
                </a:cubicBezTo>
                <a:close/>
                <a:moveTo>
                  <a:pt x="f433" y="f148"/>
                </a:moveTo>
                <a:cubicBezTo>
                  <a:pt x="f434" y="f435"/>
                  <a:pt x="f436" y="f3"/>
                  <a:pt x="f55" y="f339"/>
                </a:cubicBezTo>
                <a:cubicBezTo>
                  <a:pt x="f437" y="f428"/>
                  <a:pt x="f375" y="f430"/>
                  <a:pt x="f438" y="f425"/>
                </a:cubicBezTo>
                <a:cubicBezTo>
                  <a:pt x="f438" y="f439"/>
                  <a:pt x="f440" y="f422"/>
                  <a:pt x="f441" y="f422"/>
                </a:cubicBezTo>
                <a:cubicBezTo>
                  <a:pt x="f442" y="f422"/>
                  <a:pt x="f278" y="f350"/>
                  <a:pt x="f433" y="f148"/>
                </a:cubicBezTo>
                <a:close/>
                <a:moveTo>
                  <a:pt x="f443" y="f12"/>
                </a:moveTo>
                <a:cubicBezTo>
                  <a:pt x="f444" y="f445"/>
                  <a:pt x="f366" y="f446"/>
                  <a:pt x="f447" y="f425"/>
                </a:cubicBezTo>
                <a:cubicBezTo>
                  <a:pt x="f373" y="f448"/>
                  <a:pt x="f449" y="f339"/>
                  <a:pt x="f450" y="f59"/>
                </a:cubicBezTo>
                <a:cubicBezTo>
                  <a:pt x="f451" y="f59"/>
                  <a:pt x="f452" y="f345"/>
                  <a:pt x="f453" y="f454"/>
                </a:cubicBezTo>
                <a:cubicBezTo>
                  <a:pt x="f455" y="f348"/>
                  <a:pt x="f456" y="f445"/>
                  <a:pt x="f443" y="f12"/>
                </a:cubicBezTo>
                <a:close/>
                <a:moveTo>
                  <a:pt x="f457" y="f458"/>
                </a:moveTo>
                <a:cubicBezTo>
                  <a:pt x="f459" y="f448"/>
                  <a:pt x="f460" y="f428"/>
                  <a:pt x="f461" y="f59"/>
                </a:cubicBezTo>
                <a:cubicBezTo>
                  <a:pt x="f462" y="f339"/>
                  <a:pt x="f463" y="f448"/>
                  <a:pt x="f464" y="f425"/>
                </a:cubicBezTo>
                <a:cubicBezTo>
                  <a:pt x="f465" y="f439"/>
                  <a:pt x="f466" y="f467"/>
                  <a:pt x="f468" y="f469"/>
                </a:cubicBezTo>
                <a:cubicBezTo>
                  <a:pt x="f470" y="f471"/>
                  <a:pt x="f472" y="f473"/>
                  <a:pt x="f457" y="f458"/>
                </a:cubicBezTo>
                <a:close/>
                <a:moveTo>
                  <a:pt x="f126" y="f428"/>
                </a:moveTo>
                <a:cubicBezTo>
                  <a:pt x="f474" y="f3"/>
                  <a:pt x="f260" y="f448"/>
                  <a:pt x="f475" y="f454"/>
                </a:cubicBezTo>
                <a:cubicBezTo>
                  <a:pt x="f475" y="f476"/>
                  <a:pt x="f477" y="f422"/>
                  <a:pt x="f251" y="f422"/>
                </a:cubicBezTo>
                <a:cubicBezTo>
                  <a:pt x="f478" y="f469"/>
                  <a:pt x="f479" y="f349"/>
                  <a:pt x="f480" y="f431"/>
                </a:cubicBezTo>
                <a:cubicBezTo>
                  <a:pt x="f481" y="f482"/>
                  <a:pt x="f483" y="f344"/>
                  <a:pt x="f126" y="f428"/>
                </a:cubicBezTo>
                <a:close/>
                <a:moveTo>
                  <a:pt x="f484" y="f485"/>
                </a:moveTo>
                <a:cubicBezTo>
                  <a:pt x="f484" y="f485"/>
                  <a:pt x="f484" y="f486"/>
                  <a:pt x="f484" y="f486"/>
                </a:cubicBezTo>
                <a:cubicBezTo>
                  <a:pt x="f487" y="f486"/>
                  <a:pt x="f488" y="f34"/>
                  <a:pt x="f161" y="f489"/>
                </a:cubicBezTo>
                <a:cubicBezTo>
                  <a:pt x="f490" y="f491"/>
                  <a:pt x="f492" y="f493"/>
                  <a:pt x="f492" y="f494"/>
                </a:cubicBezTo>
                <a:cubicBezTo>
                  <a:pt x="f492" y="f398"/>
                  <a:pt x="f490" y="f495"/>
                  <a:pt x="f496" y="f497"/>
                </a:cubicBezTo>
                <a:cubicBezTo>
                  <a:pt x="f487" y="f2"/>
                  <a:pt x="f498" y="f2"/>
                  <a:pt x="f499" y="f497"/>
                </a:cubicBezTo>
                <a:cubicBezTo>
                  <a:pt x="f500" y="f497"/>
                  <a:pt x="f172" y="f398"/>
                  <a:pt x="f501" y="f502"/>
                </a:cubicBezTo>
                <a:cubicBezTo>
                  <a:pt x="f501" y="f493"/>
                  <a:pt x="f171" y="f394"/>
                  <a:pt x="f503" y="f489"/>
                </a:cubicBezTo>
                <a:cubicBezTo>
                  <a:pt x="f169" y="f34"/>
                  <a:pt x="f498" y="f485"/>
                  <a:pt x="f484" y="f485"/>
                </a:cubicBezTo>
                <a:close/>
                <a:moveTo>
                  <a:pt x="f504" y="f505"/>
                </a:moveTo>
                <a:cubicBezTo>
                  <a:pt x="f506" y="f435"/>
                  <a:pt x="f308" y="f338"/>
                  <a:pt x="f507" y="f339"/>
                </a:cubicBezTo>
                <a:cubicBezTo>
                  <a:pt x="f508" y="f146"/>
                  <a:pt x="f509" y="f435"/>
                  <a:pt x="f510" y="f454"/>
                </a:cubicBezTo>
                <a:cubicBezTo>
                  <a:pt x="f297" y="f476"/>
                  <a:pt x="f511" y="f512"/>
                  <a:pt x="f513" y="f422"/>
                </a:cubicBezTo>
                <a:cubicBezTo>
                  <a:pt x="f514" y="f469"/>
                  <a:pt x="f515" y="f439"/>
                  <a:pt x="f504" y="f505"/>
                </a:cubicBezTo>
                <a:close/>
                <a:moveTo>
                  <a:pt x="f516" y="f2"/>
                </a:moveTo>
                <a:cubicBezTo>
                  <a:pt x="f517" y="f2"/>
                  <a:pt x="f411" y="f518"/>
                  <a:pt x="f519" y="f2"/>
                </a:cubicBezTo>
                <a:cubicBezTo>
                  <a:pt x="f520" y="f27"/>
                  <a:pt x="f521" y="f495"/>
                  <a:pt x="f521" y="f502"/>
                </a:cubicBezTo>
                <a:cubicBezTo>
                  <a:pt x="f522" y="f491"/>
                  <a:pt x="f520" y="f485"/>
                  <a:pt x="f523" y="f485"/>
                </a:cubicBezTo>
                <a:cubicBezTo>
                  <a:pt x="f517" y="f485"/>
                  <a:pt x="f524" y="f34"/>
                  <a:pt x="f413" y="f489"/>
                </a:cubicBezTo>
                <a:cubicBezTo>
                  <a:pt x="f525" y="f394"/>
                  <a:pt x="f417" y="f493"/>
                  <a:pt x="f417" y="f502"/>
                </a:cubicBezTo>
                <a:cubicBezTo>
                  <a:pt x="f417" y="f398"/>
                  <a:pt x="f526" y="f399"/>
                  <a:pt x="f527" y="f518"/>
                </a:cubicBezTo>
                <a:cubicBezTo>
                  <a:pt x="f528" y="f27"/>
                  <a:pt x="f529" y="f518"/>
                  <a:pt x="f516" y="f2"/>
                </a:cubicBezTo>
                <a:close/>
                <a:moveTo>
                  <a:pt x="f530" y="f34"/>
                </a:moveTo>
                <a:cubicBezTo>
                  <a:pt x="f530" y="f486"/>
                  <a:pt x="f530" y="f486"/>
                  <a:pt x="f530" y="f485"/>
                </a:cubicBezTo>
                <a:cubicBezTo>
                  <a:pt x="f45" y="f485"/>
                  <a:pt x="f531" y="f485"/>
                  <a:pt x="f532" y="f485"/>
                </a:cubicBezTo>
                <a:cubicBezTo>
                  <a:pt x="f533" y="f486"/>
                  <a:pt x="f287" y="f491"/>
                  <a:pt x="f96" y="f494"/>
                </a:cubicBezTo>
                <a:cubicBezTo>
                  <a:pt x="f96" y="f399"/>
                  <a:pt x="f534" y="f2"/>
                  <a:pt x="f532" y="f2"/>
                </a:cubicBezTo>
                <a:cubicBezTo>
                  <a:pt x="f284" y="f518"/>
                  <a:pt x="f535" y="f27"/>
                  <a:pt x="f43" y="f518"/>
                </a:cubicBezTo>
                <a:cubicBezTo>
                  <a:pt x="f290" y="f497"/>
                  <a:pt x="f536" y="f399"/>
                  <a:pt x="f536" y="f33"/>
                </a:cubicBezTo>
                <a:cubicBezTo>
                  <a:pt x="f537" y="f538"/>
                  <a:pt x="f539" y="f540"/>
                  <a:pt x="f296" y="f394"/>
                </a:cubicBezTo>
                <a:cubicBezTo>
                  <a:pt x="f541" y="f486"/>
                  <a:pt x="f542" y="f485"/>
                  <a:pt x="f530" y="f34"/>
                </a:cubicBezTo>
                <a:close/>
                <a:moveTo>
                  <a:pt x="f456" y="f34"/>
                </a:moveTo>
                <a:cubicBezTo>
                  <a:pt x="f543" y="f486"/>
                  <a:pt x="f543" y="f486"/>
                  <a:pt x="f543" y="f485"/>
                </a:cubicBezTo>
                <a:cubicBezTo>
                  <a:pt x="f544" y="f485"/>
                  <a:pt x="f545" y="f485"/>
                  <a:pt x="f443" y="f485"/>
                </a:cubicBezTo>
                <a:cubicBezTo>
                  <a:pt x="f546" y="f486"/>
                  <a:pt x="f547" y="f548"/>
                  <a:pt x="f549" y="f494"/>
                </a:cubicBezTo>
                <a:cubicBezTo>
                  <a:pt x="f549" y="f495"/>
                  <a:pt x="f550" y="f2"/>
                  <a:pt x="f551" y="f2"/>
                </a:cubicBezTo>
                <a:cubicBezTo>
                  <a:pt x="f544" y="f518"/>
                  <a:pt x="f451" y="f2"/>
                  <a:pt x="f455" y="f518"/>
                </a:cubicBezTo>
                <a:cubicBezTo>
                  <a:pt x="f552" y="f497"/>
                  <a:pt x="f553" y="f399"/>
                  <a:pt x="f554" y="f555"/>
                </a:cubicBezTo>
                <a:cubicBezTo>
                  <a:pt x="f113" y="f556"/>
                  <a:pt x="f113" y="f392"/>
                  <a:pt x="f557" y="f558"/>
                </a:cubicBezTo>
                <a:cubicBezTo>
                  <a:pt x="f559" y="f485"/>
                  <a:pt x="f560" y="f485"/>
                  <a:pt x="f456" y="f34"/>
                </a:cubicBezTo>
                <a:close/>
                <a:moveTo>
                  <a:pt x="f336" y="f148"/>
                </a:moveTo>
                <a:cubicBezTo>
                  <a:pt x="f336" y="f352"/>
                  <a:pt x="f336" y="f431"/>
                  <a:pt x="f561" y="f347"/>
                </a:cubicBezTo>
                <a:cubicBezTo>
                  <a:pt x="f562" y="f446"/>
                  <a:pt x="f563" y="f471"/>
                  <a:pt x="f564" y="f469"/>
                </a:cubicBezTo>
                <a:cubicBezTo>
                  <a:pt x="f565" y="f467"/>
                  <a:pt x="f566" y="f424"/>
                  <a:pt x="f567" y="f454"/>
                </a:cubicBezTo>
                <a:cubicBezTo>
                  <a:pt x="f568" y="f448"/>
                  <a:pt x="f569" y="f59"/>
                  <a:pt x="f570" y="f339"/>
                </a:cubicBezTo>
                <a:cubicBezTo>
                  <a:pt x="f571" y="f3"/>
                  <a:pt x="f572" y="f573"/>
                  <a:pt x="f336" y="f148"/>
                </a:cubicBezTo>
                <a:close/>
                <a:moveTo>
                  <a:pt x="f574" y="f575"/>
                </a:moveTo>
                <a:cubicBezTo>
                  <a:pt x="f201" y="f489"/>
                  <a:pt x="f576" y="f548"/>
                  <a:pt x="f577" y="f578"/>
                </a:cubicBezTo>
                <a:cubicBezTo>
                  <a:pt x="f579" y="f580"/>
                  <a:pt x="f577" y="f399"/>
                  <a:pt x="f581" y="f399"/>
                </a:cubicBezTo>
                <a:cubicBezTo>
                  <a:pt x="f201" y="f497"/>
                  <a:pt x="f582" y="f497"/>
                  <a:pt x="f186" y="f495"/>
                </a:cubicBezTo>
                <a:cubicBezTo>
                  <a:pt x="f583" y="f584"/>
                  <a:pt x="f585" y="f586"/>
                  <a:pt x="f587" y="f493"/>
                </a:cubicBezTo>
                <a:cubicBezTo>
                  <a:pt x="f588" y="f491"/>
                  <a:pt x="f17" y="f489"/>
                  <a:pt x="f574" y="f575"/>
                </a:cubicBezTo>
                <a:close/>
                <a:moveTo>
                  <a:pt x="f388" y="f34"/>
                </a:moveTo>
                <a:cubicBezTo>
                  <a:pt x="f388" y="f486"/>
                  <a:pt x="f69" y="f486"/>
                  <a:pt x="f69" y="f485"/>
                </a:cubicBezTo>
                <a:cubicBezTo>
                  <a:pt x="f589" y="f485"/>
                  <a:pt x="f590" y="f485"/>
                  <a:pt x="f591" y="f485"/>
                </a:cubicBezTo>
                <a:cubicBezTo>
                  <a:pt x="f592" y="f486"/>
                  <a:pt x="f593" y="f548"/>
                  <a:pt x="f594" y="f538"/>
                </a:cubicBezTo>
                <a:cubicBezTo>
                  <a:pt x="f594" y="f497"/>
                  <a:pt x="f592" y="f2"/>
                  <a:pt x="f591" y="f2"/>
                </a:cubicBezTo>
                <a:cubicBezTo>
                  <a:pt x="f595" y="f518"/>
                  <a:pt x="f596" y="f2"/>
                  <a:pt x="f387" y="f518"/>
                </a:cubicBezTo>
                <a:cubicBezTo>
                  <a:pt x="f597" y="f497"/>
                  <a:pt x="f598" y="f599"/>
                  <a:pt x="f600" y="f393"/>
                </a:cubicBezTo>
                <a:cubicBezTo>
                  <a:pt x="f601" y="f489"/>
                  <a:pt x="f602" y="f485"/>
                  <a:pt x="f388" y="f34"/>
                </a:cubicBezTo>
                <a:close/>
                <a:moveTo>
                  <a:pt x="f34" y="f518"/>
                </a:moveTo>
                <a:cubicBezTo>
                  <a:pt x="f34" y="f518"/>
                  <a:pt x="f34" y="f518"/>
                  <a:pt x="f34" y="f518"/>
                </a:cubicBezTo>
                <a:cubicBezTo>
                  <a:pt x="f548" y="f518"/>
                  <a:pt x="f558" y="f518"/>
                  <a:pt x="f578" y="f518"/>
                </a:cubicBezTo>
                <a:cubicBezTo>
                  <a:pt x="f603" y="f2"/>
                  <a:pt x="f604" y="f584"/>
                  <a:pt x="f604" y="f502"/>
                </a:cubicBezTo>
                <a:cubicBezTo>
                  <a:pt x="f604" y="f548"/>
                  <a:pt x="f605" y="f486"/>
                  <a:pt x="f578" y="f485"/>
                </a:cubicBezTo>
                <a:cubicBezTo>
                  <a:pt x="f485" y="f485"/>
                  <a:pt x="f397" y="f34"/>
                  <a:pt x="f606" y="f489"/>
                </a:cubicBezTo>
                <a:cubicBezTo>
                  <a:pt x="f607" y="f491"/>
                  <a:pt x="f608" y="f391"/>
                  <a:pt x="f35" y="f556"/>
                </a:cubicBezTo>
                <a:cubicBezTo>
                  <a:pt x="f35" y="f141"/>
                  <a:pt x="f609" y="f399"/>
                  <a:pt x="f610" y="f518"/>
                </a:cubicBezTo>
                <a:cubicBezTo>
                  <a:pt x="f611" y="f27"/>
                  <a:pt x="f139" y="f518"/>
                  <a:pt x="f34" y="f518"/>
                </a:cubicBezTo>
                <a:close/>
                <a:moveTo>
                  <a:pt x="f612" y="f613"/>
                </a:moveTo>
                <a:cubicBezTo>
                  <a:pt x="f274" y="f518"/>
                  <a:pt x="f614" y="f584"/>
                  <a:pt x="f615" y="f616"/>
                </a:cubicBezTo>
                <a:cubicBezTo>
                  <a:pt x="f617" y="f603"/>
                  <a:pt x="f618" y="f394"/>
                  <a:pt x="f619" y="f394"/>
                </a:cubicBezTo>
                <a:cubicBezTo>
                  <a:pt x="f620" y="f548"/>
                  <a:pt x="f621" y="f489"/>
                  <a:pt x="f622" y="f491"/>
                </a:cubicBezTo>
                <a:cubicBezTo>
                  <a:pt x="f623" y="f491"/>
                  <a:pt x="f624" y="f556"/>
                  <a:pt x="f625" y="f398"/>
                </a:cubicBezTo>
                <a:cubicBezTo>
                  <a:pt x="f622" y="f399"/>
                  <a:pt x="f626" y="f497"/>
                  <a:pt x="f612" y="f613"/>
                </a:cubicBezTo>
                <a:close/>
                <a:moveTo>
                  <a:pt x="f212" y="f627"/>
                </a:moveTo>
                <a:cubicBezTo>
                  <a:pt x="f628" y="f518"/>
                  <a:pt x="f209" y="f497"/>
                  <a:pt x="f629" y="f555"/>
                </a:cubicBezTo>
                <a:cubicBezTo>
                  <a:pt x="f630" y="f398"/>
                  <a:pt x="f629" y="f558"/>
                  <a:pt x="f631" y="f558"/>
                </a:cubicBezTo>
                <a:cubicBezTo>
                  <a:pt x="f632" y="f491"/>
                  <a:pt x="f633" y="f548"/>
                  <a:pt x="f634" y="f394"/>
                </a:cubicBezTo>
                <a:cubicBezTo>
                  <a:pt x="f635" y="f394"/>
                  <a:pt x="f636" y="f398"/>
                  <a:pt x="f637" y="f33"/>
                </a:cubicBezTo>
                <a:cubicBezTo>
                  <a:pt x="f638" y="f495"/>
                  <a:pt x="f213" y="f518"/>
                  <a:pt x="f212" y="f627"/>
                </a:cubicBezTo>
                <a:close/>
                <a:moveTo>
                  <a:pt x="f639" y="f486"/>
                </a:moveTo>
                <a:cubicBezTo>
                  <a:pt x="f640" y="f486"/>
                  <a:pt x="f640" y="f486"/>
                  <a:pt x="f640" y="f485"/>
                </a:cubicBezTo>
                <a:cubicBezTo>
                  <a:pt x="f51" y="f485"/>
                  <a:pt x="f129" y="f485"/>
                  <a:pt x="f641" y="f485"/>
                </a:cubicBezTo>
                <a:cubicBezTo>
                  <a:pt x="f642" y="f486"/>
                  <a:pt x="f643" y="f548"/>
                  <a:pt x="f643" y="f494"/>
                </a:cubicBezTo>
                <a:cubicBezTo>
                  <a:pt x="f306" y="f584"/>
                  <a:pt x="f644" y="f2"/>
                  <a:pt x="f641" y="f2"/>
                </a:cubicBezTo>
                <a:cubicBezTo>
                  <a:pt x="f640" y="f518"/>
                  <a:pt x="f301" y="f27"/>
                  <a:pt x="f645" y="f518"/>
                </a:cubicBezTo>
                <a:cubicBezTo>
                  <a:pt x="f646" y="f497"/>
                  <a:pt x="f647" y="f26"/>
                  <a:pt x="f648" y="f141"/>
                </a:cubicBezTo>
                <a:cubicBezTo>
                  <a:pt x="f649" y="f502"/>
                  <a:pt x="f648" y="f540"/>
                  <a:pt x="f567" y="f394"/>
                </a:cubicBezTo>
                <a:cubicBezTo>
                  <a:pt x="f302" y="f485"/>
                  <a:pt x="f303" y="f485"/>
                  <a:pt x="f639" y="f486"/>
                </a:cubicBezTo>
                <a:close/>
                <a:moveTo>
                  <a:pt x="f650" y="f486"/>
                </a:moveTo>
                <a:cubicBezTo>
                  <a:pt x="f651" y="f486"/>
                  <a:pt x="f651" y="f486"/>
                  <a:pt x="f651" y="f485"/>
                </a:cubicBezTo>
                <a:cubicBezTo>
                  <a:pt x="f462" y="f485"/>
                  <a:pt x="f652" y="f485"/>
                  <a:pt x="f653" y="f485"/>
                </a:cubicBezTo>
                <a:cubicBezTo>
                  <a:pt x="f654" y="f486"/>
                  <a:pt x="f655" y="f491"/>
                  <a:pt x="f470" y="f538"/>
                </a:cubicBezTo>
                <a:cubicBezTo>
                  <a:pt x="f470" y="f495"/>
                  <a:pt x="f656" y="f2"/>
                  <a:pt x="f653" y="f2"/>
                </a:cubicBezTo>
                <a:cubicBezTo>
                  <a:pt x="f109" y="f518"/>
                  <a:pt x="f463" y="f27"/>
                  <a:pt x="f657" y="f518"/>
                </a:cubicBezTo>
                <a:cubicBezTo>
                  <a:pt x="f658" y="f497"/>
                  <a:pt x="f659" y="f26"/>
                  <a:pt x="f105" y="f141"/>
                </a:cubicBezTo>
                <a:cubicBezTo>
                  <a:pt x="f52" y="f538"/>
                  <a:pt x="f105" y="f540"/>
                  <a:pt x="f660" y="f394"/>
                </a:cubicBezTo>
                <a:cubicBezTo>
                  <a:pt x="f661" y="f485"/>
                  <a:pt x="f662" y="f485"/>
                  <a:pt x="f650" y="f486"/>
                </a:cubicBezTo>
                <a:close/>
                <a:moveTo>
                  <a:pt x="f193" y="f486"/>
                </a:moveTo>
                <a:cubicBezTo>
                  <a:pt x="f162" y="f486"/>
                  <a:pt x="f162" y="f485"/>
                  <a:pt x="f162" y="f485"/>
                </a:cubicBezTo>
                <a:cubicBezTo>
                  <a:pt x="f200" y="f485"/>
                  <a:pt x="f155" y="f485"/>
                  <a:pt x="f402" y="f485"/>
                </a:cubicBezTo>
                <a:cubicBezTo>
                  <a:pt x="f663" y="f486"/>
                  <a:pt x="f664" y="f394"/>
                  <a:pt x="f664" y="f502"/>
                </a:cubicBezTo>
                <a:cubicBezTo>
                  <a:pt x="f664" y="f399"/>
                  <a:pt x="f665" y="f27"/>
                  <a:pt x="f402" y="f2"/>
                </a:cubicBezTo>
                <a:cubicBezTo>
                  <a:pt x="f183" y="f518"/>
                  <a:pt x="f666" y="f27"/>
                  <a:pt x="f164" y="f518"/>
                </a:cubicBezTo>
                <a:cubicBezTo>
                  <a:pt x="f329" y="f497"/>
                  <a:pt x="f177" y="f26"/>
                  <a:pt x="f165" y="f398"/>
                </a:cubicBezTo>
                <a:cubicBezTo>
                  <a:pt x="f215" y="f502"/>
                  <a:pt x="f165" y="f540"/>
                  <a:pt x="f222" y="f394"/>
                </a:cubicBezTo>
                <a:cubicBezTo>
                  <a:pt x="f204" y="f485"/>
                  <a:pt x="f334" y="f485"/>
                  <a:pt x="f193" y="f486"/>
                </a:cubicBezTo>
                <a:close/>
                <a:moveTo>
                  <a:pt x="f667" y="f668"/>
                </a:moveTo>
                <a:cubicBezTo>
                  <a:pt x="f259" y="f485"/>
                  <a:pt x="f669" y="f548"/>
                  <a:pt x="f670" y="f578"/>
                </a:cubicBezTo>
                <a:cubicBezTo>
                  <a:pt x="f252" y="f580"/>
                  <a:pt x="f257" y="f584"/>
                  <a:pt x="f250" y="f584"/>
                </a:cubicBezTo>
                <a:cubicBezTo>
                  <a:pt x="f671" y="f495"/>
                  <a:pt x="f263" y="f495"/>
                  <a:pt x="f672" y="f399"/>
                </a:cubicBezTo>
                <a:cubicBezTo>
                  <a:pt x="f673" y="f399"/>
                  <a:pt x="f674" y="f391"/>
                  <a:pt x="f673" y="f578"/>
                </a:cubicBezTo>
                <a:cubicBezTo>
                  <a:pt x="f675" y="f548"/>
                  <a:pt x="f676" y="f485"/>
                  <a:pt x="f667" y="f668"/>
                </a:cubicBezTo>
                <a:close/>
                <a:moveTo>
                  <a:pt x="f677" y="f518"/>
                </a:moveTo>
                <a:cubicBezTo>
                  <a:pt x="f677" y="f518"/>
                  <a:pt x="f677" y="f518"/>
                  <a:pt x="f677" y="f2"/>
                </a:cubicBezTo>
                <a:cubicBezTo>
                  <a:pt x="f441" y="f2"/>
                  <a:pt x="f678" y="f518"/>
                  <a:pt x="f679" y="f2"/>
                </a:cubicBezTo>
                <a:cubicBezTo>
                  <a:pt x="f377" y="f2"/>
                  <a:pt x="f680" y="f518"/>
                  <a:pt x="f680" y="f538"/>
                </a:cubicBezTo>
                <a:cubicBezTo>
                  <a:pt x="f681" y="f491"/>
                  <a:pt x="f682" y="f486"/>
                  <a:pt x="f679" y="f485"/>
                </a:cubicBezTo>
                <a:cubicBezTo>
                  <a:pt x="f677" y="f485"/>
                  <a:pt x="f683" y="f34"/>
                  <a:pt x="f684" y="f489"/>
                </a:cubicBezTo>
                <a:cubicBezTo>
                  <a:pt x="f685" y="f491"/>
                  <a:pt x="f686" y="f580"/>
                  <a:pt x="f686" y="f502"/>
                </a:cubicBezTo>
                <a:cubicBezTo>
                  <a:pt x="f686" y="f141"/>
                  <a:pt x="f685" y="f399"/>
                  <a:pt x="f684" y="f518"/>
                </a:cubicBezTo>
                <a:cubicBezTo>
                  <a:pt x="f687" y="f27"/>
                  <a:pt x="f688" y="f518"/>
                  <a:pt x="f677" y="f518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4AFA3272-41A2-4BA6-D628-F9E875AA08DB}"/>
              </a:ext>
            </a:extLst>
          </p:cNvPr>
          <p:cNvSpPr/>
          <p:nvPr/>
        </p:nvSpPr>
        <p:spPr>
          <a:xfrm>
            <a:off x="7900992" y="3122611"/>
            <a:ext cx="1127126" cy="531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00"/>
              <a:gd name="f7" fmla="val 897"/>
              <a:gd name="f8" fmla="val 481"/>
              <a:gd name="f9" fmla="val 1899"/>
              <a:gd name="f10" fmla="val 515"/>
              <a:gd name="f11" fmla="val 1889"/>
              <a:gd name="f12" fmla="val 546"/>
              <a:gd name="f13" fmla="val 1875"/>
              <a:gd name="f14" fmla="val 575"/>
              <a:gd name="f15" fmla="val 1838"/>
              <a:gd name="f16" fmla="val 651"/>
              <a:gd name="f17" fmla="val 1783"/>
              <a:gd name="f18" fmla="val 712"/>
              <a:gd name="f19" fmla="val 1718"/>
              <a:gd name="f20" fmla="val 765"/>
              <a:gd name="f21" fmla="val 1645"/>
              <a:gd name="f22" fmla="val 824"/>
              <a:gd name="f23" fmla="val 1566"/>
              <a:gd name="f24" fmla="val 873"/>
              <a:gd name="f25" fmla="val 1471"/>
              <a:gd name="f26" fmla="val 889"/>
              <a:gd name="f27" fmla="val 1425"/>
              <a:gd name="f28" fmla="val 1376"/>
              <a:gd name="f29" fmla="val 896"/>
              <a:gd name="f30" fmla="val 1328"/>
              <a:gd name="f31" fmla="val 972"/>
              <a:gd name="f32" fmla="val 615"/>
              <a:gd name="f33" fmla="val 258"/>
              <a:gd name="f34" fmla="val 176"/>
              <a:gd name="f35" fmla="val 117"/>
              <a:gd name="f36" fmla="val 854"/>
              <a:gd name="f37" fmla="val 76"/>
              <a:gd name="f38" fmla="val 785"/>
              <a:gd name="f39" fmla="val 30"/>
              <a:gd name="f40" fmla="val 711"/>
              <a:gd name="f41" fmla="val 12"/>
              <a:gd name="f42" fmla="val 628"/>
              <a:gd name="f43" fmla="val 4"/>
              <a:gd name="f44" fmla="val 542"/>
              <a:gd name="f45" fmla="val 3"/>
              <a:gd name="f46" fmla="val 523"/>
              <a:gd name="f47" fmla="val 2"/>
              <a:gd name="f48" fmla="val 503"/>
              <a:gd name="f49" fmla="val 480"/>
              <a:gd name="f50" fmla="val 16"/>
              <a:gd name="f51" fmla="val 29"/>
              <a:gd name="f52" fmla="val 43"/>
              <a:gd name="f53" fmla="val 88"/>
              <a:gd name="f54" fmla="val 132"/>
              <a:gd name="f55" fmla="val 479"/>
              <a:gd name="f56" fmla="val 177"/>
              <a:gd name="f57" fmla="val 190"/>
              <a:gd name="f58" fmla="val 196"/>
              <a:gd name="f59" fmla="val 476"/>
              <a:gd name="f60" fmla="val 200"/>
              <a:gd name="f61" fmla="val 464"/>
              <a:gd name="f62" fmla="val 223"/>
              <a:gd name="f63" fmla="val 397"/>
              <a:gd name="f64" fmla="val 247"/>
              <a:gd name="f65" fmla="val 331"/>
              <a:gd name="f66" fmla="val 269"/>
              <a:gd name="f67" fmla="val 264"/>
              <a:gd name="f68" fmla="val 274"/>
              <a:gd name="f69" fmla="val 249"/>
              <a:gd name="f70" fmla="val 281"/>
              <a:gd name="f71" fmla="val 242"/>
              <a:gd name="f72" fmla="val 298"/>
              <a:gd name="f73" fmla="val 245"/>
              <a:gd name="f74" fmla="val 320"/>
              <a:gd name="f75" fmla="val 329"/>
              <a:gd name="f76" fmla="val 240"/>
              <a:gd name="f77" fmla="val 217"/>
              <a:gd name="f78" fmla="val 334"/>
              <a:gd name="f79" fmla="val 191"/>
              <a:gd name="f80" fmla="val 343"/>
              <a:gd name="f81" fmla="val 165"/>
              <a:gd name="f82" fmla="val 347"/>
              <a:gd name="f83" fmla="val 139"/>
              <a:gd name="f84" fmla="val 349"/>
              <a:gd name="f85" fmla="val 123"/>
              <a:gd name="f86" fmla="val 355"/>
              <a:gd name="f87" fmla="val 119"/>
              <a:gd name="f88" fmla="val 370"/>
              <a:gd name="f89" fmla="val 120"/>
              <a:gd name="f90" fmla="val 378"/>
              <a:gd name="f91" fmla="val 121"/>
              <a:gd name="f92" fmla="val 386"/>
              <a:gd name="f93" fmla="val 392"/>
              <a:gd name="f94" fmla="val 80"/>
              <a:gd name="f95" fmla="val 387"/>
              <a:gd name="f96" fmla="val 42"/>
              <a:gd name="f97" fmla="val 382"/>
              <a:gd name="f98" fmla="val 405"/>
              <a:gd name="f99" fmla="val 428"/>
              <a:gd name="f100" fmla="val 450"/>
              <a:gd name="f101" fmla="val 1"/>
              <a:gd name="f102" fmla="val 454"/>
              <a:gd name="f103" fmla="val 460"/>
              <a:gd name="f104" fmla="val 9"/>
              <a:gd name="f105" fmla="val 462"/>
              <a:gd name="f106" fmla="val 14"/>
              <a:gd name="f107" fmla="val 474"/>
              <a:gd name="f108" fmla="val 40"/>
              <a:gd name="f109" fmla="val 485"/>
              <a:gd name="f110" fmla="val 67"/>
              <a:gd name="f111" fmla="val 497"/>
              <a:gd name="f112" fmla="val 93"/>
              <a:gd name="f113" fmla="val 510"/>
              <a:gd name="f114" fmla="val 124"/>
              <a:gd name="f115" fmla="val 511"/>
              <a:gd name="f116" fmla="val 549"/>
              <a:gd name="f117" fmla="val 118"/>
              <a:gd name="f118" fmla="val 545"/>
              <a:gd name="f119" fmla="val 540"/>
              <a:gd name="f120" fmla="val 41"/>
              <a:gd name="f121" fmla="val 535"/>
              <a:gd name="f122" fmla="val 558"/>
              <a:gd name="f123" fmla="val 579"/>
              <a:gd name="f124" fmla="val 600"/>
              <a:gd name="f125" fmla="val 606"/>
              <a:gd name="f126" fmla="val 612"/>
              <a:gd name="f127" fmla="val 8"/>
              <a:gd name="f128" fmla="val 629"/>
              <a:gd name="f129" fmla="val 642"/>
              <a:gd name="f130" fmla="val 73"/>
              <a:gd name="f131" fmla="val 654"/>
              <a:gd name="f132" fmla="val 103"/>
              <a:gd name="f133" fmla="val 659"/>
              <a:gd name="f134" fmla="val 116"/>
              <a:gd name="f135" fmla="val 666"/>
              <a:gd name="f136" fmla="val 681"/>
              <a:gd name="f137" fmla="val 790"/>
              <a:gd name="f138" fmla="val 899"/>
              <a:gd name="f139" fmla="val 1008"/>
              <a:gd name="f140" fmla="val 1021"/>
              <a:gd name="f141" fmla="val 1029"/>
              <a:gd name="f142" fmla="val 1035"/>
              <a:gd name="f143" fmla="val 135"/>
              <a:gd name="f144" fmla="val 1054"/>
              <a:gd name="f145" fmla="val 167"/>
              <a:gd name="f146" fmla="val 1074"/>
              <a:gd name="f147" fmla="val 199"/>
              <a:gd name="f148" fmla="val 1093"/>
              <a:gd name="f149" fmla="val 231"/>
              <a:gd name="f150" fmla="val 1098"/>
              <a:gd name="f151" fmla="val 241"/>
              <a:gd name="f152" fmla="val 1104"/>
              <a:gd name="f153" fmla="val 1116"/>
              <a:gd name="f154" fmla="val 1121"/>
              <a:gd name="f155" fmla="val 244"/>
              <a:gd name="f156" fmla="val 1125"/>
              <a:gd name="f157" fmla="val 1130"/>
              <a:gd name="f158" fmla="val 1197"/>
              <a:gd name="f159" fmla="val 1244"/>
              <a:gd name="f160" fmla="val 294"/>
              <a:gd name="f161" fmla="val 1301"/>
              <a:gd name="f162" fmla="val 352"/>
              <a:gd name="f163" fmla="val 1359"/>
              <a:gd name="f164" fmla="val 409"/>
              <a:gd name="f165" fmla="val 1416"/>
              <a:gd name="f166" fmla="val 467"/>
              <a:gd name="f167" fmla="val 1426"/>
              <a:gd name="f168" fmla="val 477"/>
              <a:gd name="f169" fmla="val 1437"/>
              <a:gd name="f170" fmla="val 1451"/>
              <a:gd name="f171" fmla="val 1594"/>
              <a:gd name="f172" fmla="val 1736"/>
              <a:gd name="f173" fmla="val 1879"/>
              <a:gd name="f174" fmla="val 1886"/>
              <a:gd name="f175" fmla="val 1892"/>
              <a:gd name="f176" fmla="val 1605"/>
              <a:gd name="f177" fmla="val 1599"/>
              <a:gd name="f178" fmla="val 1593"/>
              <a:gd name="f179" fmla="val 1587"/>
              <a:gd name="f180" fmla="val 1567"/>
              <a:gd name="f181" fmla="val 1557"/>
              <a:gd name="f182" fmla="val 550"/>
              <a:gd name="f183" fmla="val 1558"/>
              <a:gd name="f184" fmla="val 569"/>
              <a:gd name="f185" fmla="val 586"/>
              <a:gd name="f186" fmla="val 1568"/>
              <a:gd name="f187" fmla="val 595"/>
              <a:gd name="f188" fmla="val 1588"/>
              <a:gd name="f189" fmla="val 596"/>
              <a:gd name="f190" fmla="val 1600"/>
              <a:gd name="f191" fmla="val 1612"/>
              <a:gd name="f192" fmla="val 1624"/>
              <a:gd name="f193" fmla="val 1644"/>
              <a:gd name="f194" fmla="val 1652"/>
              <a:gd name="f195" fmla="val 588"/>
              <a:gd name="f196" fmla="val 1653"/>
              <a:gd name="f197" fmla="val 1623"/>
              <a:gd name="f198" fmla="val 1617"/>
              <a:gd name="f199" fmla="val 1611"/>
              <a:gd name="f200" fmla="val 1101"/>
              <a:gd name="f201" fmla="val 1108"/>
              <a:gd name="f202" fmla="val 1114"/>
              <a:gd name="f203" fmla="val 1140"/>
              <a:gd name="f204" fmla="val 1149"/>
              <a:gd name="f205" fmla="val 587"/>
              <a:gd name="f206" fmla="val 1148"/>
              <a:gd name="f207" fmla="val 567"/>
              <a:gd name="f208" fmla="val 541"/>
              <a:gd name="f209" fmla="val 1122"/>
              <a:gd name="f210" fmla="val 1109"/>
              <a:gd name="f211" fmla="val 1095"/>
              <a:gd name="f212" fmla="val 1082"/>
              <a:gd name="f213" fmla="val 1063"/>
              <a:gd name="f214" fmla="val 568"/>
              <a:gd name="f215" fmla="val 1055"/>
              <a:gd name="f216" fmla="val 1083"/>
              <a:gd name="f217" fmla="val 1089"/>
              <a:gd name="f218" fmla="val 849"/>
              <a:gd name="f219" fmla="val 857"/>
              <a:gd name="f220" fmla="val 866"/>
              <a:gd name="f221" fmla="val 875"/>
              <a:gd name="f222" fmla="val 892"/>
              <a:gd name="f223" fmla="val 594"/>
              <a:gd name="f224" fmla="val 582"/>
              <a:gd name="f225" fmla="val 553"/>
              <a:gd name="f226" fmla="val 891"/>
              <a:gd name="f227" fmla="val 874"/>
              <a:gd name="f228" fmla="val 859"/>
              <a:gd name="f229" fmla="val 845"/>
              <a:gd name="f230" fmla="val 830"/>
              <a:gd name="f231" fmla="val 812"/>
              <a:gd name="f232" fmla="val 802"/>
              <a:gd name="f233" fmla="val 831"/>
              <a:gd name="f234" fmla="val 837"/>
              <a:gd name="f235" fmla="val 843"/>
              <a:gd name="f236" fmla="val 1229"/>
              <a:gd name="f237" fmla="val 1221"/>
              <a:gd name="f238" fmla="val 1213"/>
              <a:gd name="f239" fmla="val 1205"/>
              <a:gd name="f240" fmla="val 1187"/>
              <a:gd name="f241" fmla="val 1181"/>
              <a:gd name="f242" fmla="val 552"/>
              <a:gd name="f243" fmla="val 1180"/>
              <a:gd name="f244" fmla="val 583"/>
              <a:gd name="f245" fmla="val 1186"/>
              <a:gd name="f246" fmla="val 1204"/>
              <a:gd name="f247" fmla="val 1220"/>
              <a:gd name="f248" fmla="val 1235"/>
              <a:gd name="f249" fmla="val 1250"/>
              <a:gd name="f250" fmla="val 1268"/>
              <a:gd name="f251" fmla="val 1274"/>
              <a:gd name="f252" fmla="val 1275"/>
              <a:gd name="f253" fmla="val 1276"/>
              <a:gd name="f254" fmla="val 551"/>
              <a:gd name="f255" fmla="val 1266"/>
              <a:gd name="f256" fmla="val 1249"/>
              <a:gd name="f257" fmla="val 1242"/>
              <a:gd name="f258" fmla="val 1236"/>
              <a:gd name="f259" fmla="val 976"/>
              <a:gd name="f260" fmla="val 981"/>
              <a:gd name="f261" fmla="val 986"/>
              <a:gd name="f262" fmla="val 992"/>
              <a:gd name="f263" fmla="val 1013"/>
              <a:gd name="f264" fmla="val 1023"/>
              <a:gd name="f265" fmla="val 993"/>
              <a:gd name="f266" fmla="val 969"/>
              <a:gd name="f267" fmla="val 957"/>
              <a:gd name="f268" fmla="val 937"/>
              <a:gd name="f269" fmla="val 929"/>
              <a:gd name="f270" fmla="val 548"/>
              <a:gd name="f271" fmla="val 936"/>
              <a:gd name="f272" fmla="val 958"/>
              <a:gd name="f273" fmla="val 964"/>
              <a:gd name="f274" fmla="val 970"/>
              <a:gd name="f275" fmla="val 1479"/>
              <a:gd name="f276" fmla="val 1487"/>
              <a:gd name="f277" fmla="val 1494"/>
              <a:gd name="f278" fmla="val 1501"/>
              <a:gd name="f279" fmla="val 1521"/>
              <a:gd name="f280" fmla="val 1526"/>
              <a:gd name="f281" fmla="val 1527"/>
              <a:gd name="f282" fmla="val 1518"/>
              <a:gd name="f283" fmla="val 1500"/>
              <a:gd name="f284" fmla="val 1473"/>
              <a:gd name="f285" fmla="val 1460"/>
              <a:gd name="f286" fmla="val 1440"/>
              <a:gd name="f287" fmla="val 1432"/>
              <a:gd name="f288" fmla="val 1433"/>
              <a:gd name="f289" fmla="val 1441"/>
              <a:gd name="f290" fmla="val 1459"/>
              <a:gd name="f291" fmla="val 1466"/>
              <a:gd name="f292" fmla="val 725"/>
              <a:gd name="f293" fmla="val 717"/>
              <a:gd name="f294" fmla="val 709"/>
              <a:gd name="f295" fmla="val 701"/>
              <a:gd name="f296" fmla="val 682"/>
              <a:gd name="f297" fmla="val 677"/>
              <a:gd name="f298" fmla="val 676"/>
              <a:gd name="f299" fmla="val 700"/>
              <a:gd name="f300" fmla="val 714"/>
              <a:gd name="f301" fmla="val 728"/>
              <a:gd name="f302" fmla="val 742"/>
              <a:gd name="f303" fmla="val 762"/>
              <a:gd name="f304" fmla="val 770"/>
              <a:gd name="f305" fmla="val 736"/>
              <a:gd name="f306" fmla="val 730"/>
              <a:gd name="f307" fmla="val 1354"/>
              <a:gd name="f308" fmla="val 1360"/>
              <a:gd name="f309" fmla="val 1366"/>
              <a:gd name="f310" fmla="val 1372"/>
              <a:gd name="f311" fmla="val 1392"/>
              <a:gd name="f312" fmla="val 1401"/>
              <a:gd name="f313" fmla="val 1371"/>
              <a:gd name="f314" fmla="val 1347"/>
              <a:gd name="f315" fmla="val 1335"/>
              <a:gd name="f316" fmla="val 1315"/>
              <a:gd name="f317" fmla="val 1307"/>
              <a:gd name="f318" fmla="val 1336"/>
              <a:gd name="f319" fmla="val 1342"/>
              <a:gd name="f320" fmla="val 1348"/>
              <a:gd name="f321" fmla="val 1158"/>
              <a:gd name="f322" fmla="val 433"/>
              <a:gd name="f323" fmla="val 1164"/>
              <a:gd name="f324" fmla="val 1170"/>
              <a:gd name="f325" fmla="val 1176"/>
              <a:gd name="f326" fmla="val 1190"/>
              <a:gd name="f327" fmla="val 1196"/>
              <a:gd name="f328" fmla="val 424"/>
              <a:gd name="f329" fmla="val 411"/>
              <a:gd name="f330" fmla="val 399"/>
              <a:gd name="f331" fmla="val 1191"/>
              <a:gd name="f332" fmla="val 389"/>
              <a:gd name="f333" fmla="val 1177"/>
              <a:gd name="f334" fmla="val 388"/>
              <a:gd name="f335" fmla="val 1151"/>
              <a:gd name="f336" fmla="val 1139"/>
              <a:gd name="f337" fmla="val 390"/>
              <a:gd name="f338" fmla="val 1132"/>
              <a:gd name="f339" fmla="val 1124"/>
              <a:gd name="f340" fmla="val 403"/>
              <a:gd name="f341" fmla="val 412"/>
              <a:gd name="f342" fmla="val 1120"/>
              <a:gd name="f343" fmla="val 422"/>
              <a:gd name="f344" fmla="val 1126"/>
              <a:gd name="f345" fmla="val 432"/>
              <a:gd name="f346" fmla="val 1146"/>
              <a:gd name="f347" fmla="val 1152"/>
              <a:gd name="f348" fmla="val 394"/>
              <a:gd name="f349" fmla="val 402"/>
              <a:gd name="f350" fmla="val 435"/>
              <a:gd name="f351" fmla="val 408"/>
              <a:gd name="f352" fmla="val 415"/>
              <a:gd name="f353" fmla="val 423"/>
              <a:gd name="f354" fmla="val 420"/>
              <a:gd name="f355" fmla="val 413"/>
              <a:gd name="f356" fmla="val 417"/>
              <a:gd name="f357" fmla="val 396"/>
              <a:gd name="f358" fmla="val 380"/>
              <a:gd name="f359" fmla="val 364"/>
              <a:gd name="f360" fmla="val 359"/>
              <a:gd name="f361" fmla="val 391"/>
              <a:gd name="f362" fmla="val 354"/>
              <a:gd name="f363" fmla="val 398"/>
              <a:gd name="f364" fmla="val 404"/>
              <a:gd name="f365" fmla="val 345"/>
              <a:gd name="f366" fmla="val 425"/>
              <a:gd name="f367" fmla="val 943"/>
              <a:gd name="f368" fmla="val 949"/>
              <a:gd name="f369" fmla="val 955"/>
              <a:gd name="f370" fmla="val 977"/>
              <a:gd name="f371" fmla="val 410"/>
              <a:gd name="f372" fmla="val 973"/>
              <a:gd name="f373" fmla="val 951"/>
              <a:gd name="f374" fmla="val 935"/>
              <a:gd name="f375" fmla="val 919"/>
              <a:gd name="f376" fmla="val 903"/>
              <a:gd name="f377" fmla="val 901"/>
              <a:gd name="f378" fmla="val 900"/>
              <a:gd name="f379" fmla="val 908"/>
              <a:gd name="f380" fmla="val 718"/>
              <a:gd name="f381" fmla="val 724"/>
              <a:gd name="f382" fmla="val 729"/>
              <a:gd name="f383" fmla="val 734"/>
              <a:gd name="f384" fmla="val 749"/>
              <a:gd name="f385" fmla="val 755"/>
              <a:gd name="f386" fmla="val 756"/>
              <a:gd name="f387" fmla="val 750"/>
              <a:gd name="f388" fmla="val 735"/>
              <a:gd name="f389" fmla="val 719"/>
              <a:gd name="f390" fmla="val 689"/>
              <a:gd name="f391" fmla="val 393"/>
              <a:gd name="f392" fmla="val 680"/>
              <a:gd name="f393" fmla="val 688"/>
              <a:gd name="f394" fmla="val 501"/>
              <a:gd name="f395" fmla="val 437"/>
              <a:gd name="f396" fmla="val 512"/>
              <a:gd name="f397" fmla="val 527"/>
              <a:gd name="f398" fmla="val 429"/>
              <a:gd name="f399" fmla="val 532"/>
              <a:gd name="f400" fmla="val 421"/>
              <a:gd name="f401" fmla="val 543"/>
              <a:gd name="f402" fmla="val 401"/>
              <a:gd name="f403" fmla="val 530"/>
              <a:gd name="f404" fmla="val 500"/>
              <a:gd name="f405" fmla="val 468"/>
              <a:gd name="f406" fmla="val 461"/>
              <a:gd name="f407" fmla="val 640"/>
              <a:gd name="f408" fmla="val 644"/>
              <a:gd name="f409" fmla="val 635"/>
              <a:gd name="f410" fmla="val 377"/>
              <a:gd name="f411" fmla="val 611"/>
              <a:gd name="f412" fmla="val 581"/>
              <a:gd name="f413" fmla="val 573"/>
              <a:gd name="f414" fmla="val 570"/>
              <a:gd name="f415" fmla="val 407"/>
              <a:gd name="f416" fmla="val 571"/>
              <a:gd name="f417" fmla="val 440"/>
              <a:gd name="f418" fmla="val 431"/>
              <a:gd name="f419" fmla="val 656"/>
              <a:gd name="f420" fmla="val 302"/>
              <a:gd name="f421" fmla="val 645"/>
              <a:gd name="f422" fmla="val 639"/>
              <a:gd name="f423" fmla="val 625"/>
              <a:gd name="f424" fmla="val 303"/>
              <a:gd name="f425" fmla="val 618"/>
              <a:gd name="f426" fmla="val 310"/>
              <a:gd name="f427" fmla="val 617"/>
              <a:gd name="f428" fmla="val 323"/>
              <a:gd name="f429" fmla="val 337"/>
              <a:gd name="f430" fmla="val 624"/>
              <a:gd name="f431" fmla="val 346"/>
              <a:gd name="f432" fmla="val 650"/>
              <a:gd name="f433" fmla="val 662"/>
              <a:gd name="f434" fmla="val 674"/>
              <a:gd name="f435" fmla="val 695"/>
              <a:gd name="f436" fmla="val 692"/>
              <a:gd name="f437" fmla="val 322"/>
              <a:gd name="f438" fmla="val 690"/>
              <a:gd name="f439" fmla="val 314"/>
              <a:gd name="f440" fmla="val 308"/>
              <a:gd name="f441" fmla="val 672"/>
              <a:gd name="f442" fmla="val 668"/>
              <a:gd name="f443" fmla="val 300"/>
              <a:gd name="f444" fmla="val 1068"/>
              <a:gd name="f445" fmla="val 1099"/>
              <a:gd name="f446" fmla="val 1110"/>
              <a:gd name="f447" fmla="val 338"/>
              <a:gd name="f448" fmla="val 317"/>
              <a:gd name="f449" fmla="val 297"/>
              <a:gd name="f450" fmla="val 1081"/>
              <a:gd name="f451" fmla="val 1037"/>
              <a:gd name="f452" fmla="val 296"/>
              <a:gd name="f453" fmla="val 1032"/>
              <a:gd name="f454" fmla="val 1026"/>
              <a:gd name="f455" fmla="val 339"/>
              <a:gd name="f456" fmla="val 1036"/>
              <a:gd name="f457" fmla="val 862"/>
              <a:gd name="f458" fmla="val 856"/>
              <a:gd name="f459" fmla="val 850"/>
              <a:gd name="f460" fmla="val 844"/>
              <a:gd name="f461" fmla="val 827"/>
              <a:gd name="f462" fmla="val 304"/>
              <a:gd name="f463" fmla="val 823"/>
              <a:gd name="f464" fmla="val 825"/>
              <a:gd name="f465" fmla="val 842"/>
              <a:gd name="f466" fmla="val 348"/>
              <a:gd name="f467" fmla="val 855"/>
              <a:gd name="f468" fmla="val 871"/>
              <a:gd name="f469" fmla="val 898"/>
              <a:gd name="f470" fmla="val 330"/>
              <a:gd name="f471" fmla="val 309"/>
              <a:gd name="f472" fmla="val 893"/>
              <a:gd name="f473" fmla="val 967"/>
              <a:gd name="f474" fmla="val 960"/>
              <a:gd name="f475" fmla="val 954"/>
              <a:gd name="f476" fmla="val 947"/>
              <a:gd name="f477" fmla="val 934"/>
              <a:gd name="f478" fmla="val 928"/>
              <a:gd name="f479" fmla="val 311"/>
              <a:gd name="f480" fmla="val 927"/>
              <a:gd name="f481" fmla="val 350"/>
              <a:gd name="f482" fmla="val 999"/>
              <a:gd name="f483" fmla="val 1001"/>
              <a:gd name="f484" fmla="val 1004"/>
              <a:gd name="f485" fmla="val 996"/>
              <a:gd name="f486" fmla="val 758"/>
              <a:gd name="f487" fmla="val 751"/>
              <a:gd name="f488" fmla="val 744"/>
              <a:gd name="f489" fmla="val 301"/>
              <a:gd name="f490" fmla="val 738"/>
              <a:gd name="f491" fmla="val 732"/>
              <a:gd name="f492" fmla="val 306"/>
              <a:gd name="f493" fmla="val 723"/>
              <a:gd name="f494" fmla="val 312"/>
              <a:gd name="f495" fmla="val 722"/>
              <a:gd name="f496" fmla="val 721"/>
              <a:gd name="f497" fmla="val 325"/>
              <a:gd name="f498" fmla="val 342"/>
              <a:gd name="f499" fmla="val 737"/>
              <a:gd name="f500" fmla="val 787"/>
              <a:gd name="f501" fmla="val 795"/>
              <a:gd name="f502" fmla="val 796"/>
              <a:gd name="f503" fmla="val 797"/>
              <a:gd name="f504" fmla="val 307"/>
              <a:gd name="f505" fmla="val 789"/>
              <a:gd name="f506" fmla="val 589"/>
              <a:gd name="f507" fmla="val 327"/>
              <a:gd name="f508" fmla="val 591"/>
              <a:gd name="f509" fmla="val 521"/>
              <a:gd name="f510" fmla="val 514"/>
              <a:gd name="f511" fmla="val 324"/>
              <a:gd name="f512" fmla="val 522"/>
              <a:gd name="f513" fmla="val 1048"/>
              <a:gd name="f514" fmla="val 1052"/>
              <a:gd name="f515" fmla="val 1057"/>
              <a:gd name="f516" fmla="val 1062"/>
              <a:gd name="f517" fmla="val 1090"/>
              <a:gd name="f518" fmla="val 1085"/>
              <a:gd name="f519" fmla="val 1077"/>
              <a:gd name="f520" fmla="val 1053"/>
              <a:gd name="f521" fmla="val 1014"/>
              <a:gd name="f522" fmla="val 1012"/>
              <a:gd name="f523" fmla="val 1010"/>
              <a:gd name="f524" fmla="val 427"/>
              <a:gd name="f525" fmla="val 1018"/>
              <a:gd name="f526" fmla="val 826"/>
              <a:gd name="f527" fmla="val 832"/>
              <a:gd name="f528" fmla="val 860"/>
              <a:gd name="f529" fmla="val 870"/>
              <a:gd name="f530" fmla="val 864"/>
              <a:gd name="f531" fmla="val 813"/>
              <a:gd name="f532" fmla="val 799"/>
              <a:gd name="f533" fmla="val 793"/>
              <a:gd name="f534" fmla="val 791"/>
              <a:gd name="f535" fmla="val 449"/>
              <a:gd name="f536" fmla="val 416"/>
              <a:gd name="f537" fmla="val 406"/>
              <a:gd name="f538" fmla="val 332"/>
              <a:gd name="f539" fmla="val 357"/>
              <a:gd name="f540" fmla="val 445"/>
              <a:gd name="f541" fmla="val 344"/>
              <a:gd name="f542" fmla="val 473"/>
              <a:gd name="f543" fmla="val 483"/>
              <a:gd name="f544" fmla="val 328"/>
              <a:gd name="f545" fmla="val 487"/>
              <a:gd name="f546" fmla="val 1067"/>
              <a:gd name="f547" fmla="val 1070"/>
              <a:gd name="f548" fmla="val 1075"/>
              <a:gd name="f549" fmla="val 1078"/>
              <a:gd name="f550" fmla="val 1094"/>
              <a:gd name="f551" fmla="val 1103"/>
              <a:gd name="f552" fmla="val 675"/>
              <a:gd name="f553" fmla="val 1102"/>
              <a:gd name="f554" fmla="val 643"/>
              <a:gd name="f555" fmla="val 638"/>
              <a:gd name="f556" fmla="val 1069"/>
              <a:gd name="f557" fmla="val 1060"/>
              <a:gd name="f558" fmla="val 1031"/>
              <a:gd name="f559" fmla="val 647"/>
              <a:gd name="f560" fmla="val 1030"/>
              <a:gd name="f561" fmla="val 673"/>
              <a:gd name="f562" fmla="val 834"/>
              <a:gd name="f563" fmla="val 869"/>
              <a:gd name="f564" fmla="val 872"/>
              <a:gd name="f565" fmla="val 641"/>
              <a:gd name="f566" fmla="val 822"/>
              <a:gd name="f567" fmla="val 805"/>
              <a:gd name="f568" fmla="val 648"/>
              <a:gd name="f569" fmla="val 801"/>
              <a:gd name="f570" fmla="val 663"/>
              <a:gd name="f571" fmla="val 803"/>
              <a:gd name="f572" fmla="val 686"/>
              <a:gd name="f573" fmla="val 679"/>
              <a:gd name="f574" fmla="val 1413"/>
              <a:gd name="f575" fmla="val 1409"/>
              <a:gd name="f576" fmla="val 1404"/>
              <a:gd name="f577" fmla="val 1400"/>
              <a:gd name="f578" fmla="val 1385"/>
              <a:gd name="f579" fmla="val 1377"/>
              <a:gd name="f580" fmla="val 1384"/>
              <a:gd name="f581" fmla="val 1399"/>
              <a:gd name="f582" fmla="val 1410"/>
              <a:gd name="f583" fmla="val 1422"/>
              <a:gd name="f584" fmla="val 683"/>
              <a:gd name="f585" fmla="val 1439"/>
              <a:gd name="f586" fmla="val 1448"/>
              <a:gd name="f587" fmla="val 667"/>
              <a:gd name="f588" fmla="val 1447"/>
              <a:gd name="f589" fmla="val 661"/>
              <a:gd name="f590" fmla="val 1429"/>
              <a:gd name="f591" fmla="val 637"/>
              <a:gd name="f592" fmla="val 1420"/>
              <a:gd name="f593" fmla="val 1294"/>
              <a:gd name="f594" fmla="val 1306"/>
              <a:gd name="f595" fmla="val 1311"/>
              <a:gd name="f596" fmla="val 1325"/>
              <a:gd name="f597" fmla="val 1332"/>
              <a:gd name="f598" fmla="val 1333"/>
              <a:gd name="f599" fmla="val 646"/>
              <a:gd name="f600" fmla="val 1326"/>
              <a:gd name="f601" fmla="val 1291"/>
              <a:gd name="f602" fmla="val 1281"/>
              <a:gd name="f603" fmla="val 1258"/>
              <a:gd name="f604" fmla="val 1262"/>
              <a:gd name="f605" fmla="val 685"/>
              <a:gd name="f606" fmla="val 1283"/>
              <a:gd name="f607" fmla="val 944"/>
              <a:gd name="f608" fmla="val 979"/>
              <a:gd name="f609" fmla="val 990"/>
              <a:gd name="f610" fmla="val 988"/>
              <a:gd name="f611" fmla="val 985"/>
              <a:gd name="f612" fmla="val 630"/>
              <a:gd name="f613" fmla="val 962"/>
              <a:gd name="f614" fmla="val 946"/>
              <a:gd name="f615" fmla="val 931"/>
              <a:gd name="f616" fmla="val 916"/>
              <a:gd name="f617" fmla="val 684"/>
              <a:gd name="f618" fmla="val 1185"/>
              <a:gd name="f619" fmla="val 1188"/>
              <a:gd name="f620" fmla="val 1207"/>
              <a:gd name="f621" fmla="val 1217"/>
              <a:gd name="f622" fmla="val 678"/>
              <a:gd name="f623" fmla="val 660"/>
              <a:gd name="f624" fmla="val 1206"/>
              <a:gd name="f625" fmla="val 1183"/>
              <a:gd name="f626" fmla="val 1174"/>
              <a:gd name="f627" fmla="val 1165"/>
              <a:gd name="f628" fmla="val 1150"/>
              <a:gd name="f629" fmla="val 649"/>
              <a:gd name="f630" fmla="val 1166"/>
              <a:gd name="f631" fmla="val 1171"/>
              <a:gd name="f632" fmla="val 788"/>
              <a:gd name="f633" fmla="val 211"/>
              <a:gd name="f634" fmla="val 811"/>
              <a:gd name="f635" fmla="val 201"/>
              <a:gd name="f636" fmla="val 188"/>
              <a:gd name="f637" fmla="val 173"/>
              <a:gd name="f638" fmla="val 800"/>
              <a:gd name="f639" fmla="val 159"/>
              <a:gd name="f640" fmla="val 160"/>
              <a:gd name="f641" fmla="val 769"/>
              <a:gd name="f642" fmla="val 760"/>
              <a:gd name="f643" fmla="val 169"/>
              <a:gd name="f644" fmla="val 185"/>
              <a:gd name="f645" fmla="val 768"/>
              <a:gd name="f646" fmla="val 210"/>
              <a:gd name="f647" fmla="val 171"/>
              <a:gd name="f648" fmla="val 710"/>
              <a:gd name="f649" fmla="val 696"/>
              <a:gd name="f650" fmla="val 669"/>
              <a:gd name="f651" fmla="val 670"/>
              <a:gd name="f652" fmla="val 209"/>
              <a:gd name="f653" fmla="val 212"/>
              <a:gd name="f654" fmla="val 848"/>
              <a:gd name="f655" fmla="val 202"/>
              <a:gd name="f656" fmla="val 887"/>
              <a:gd name="f657" fmla="val 172"/>
              <a:gd name="f658" fmla="val 632"/>
              <a:gd name="f659" fmla="val 183"/>
              <a:gd name="f660" fmla="val 631"/>
              <a:gd name="f661" fmla="val 170"/>
              <a:gd name="f662" fmla="val 608"/>
              <a:gd name="f663" fmla="val 592"/>
              <a:gd name="f664" fmla="val 580"/>
              <a:gd name="f665" fmla="val 590"/>
              <a:gd name="f666" fmla="val 605"/>
              <a:gd name="f667" fmla="val 619"/>
              <a:gd name="f668" fmla="val 965"/>
              <a:gd name="f669" fmla="val 978"/>
              <a:gd name="f670" fmla="val 989"/>
              <a:gd name="f671" fmla="val 186"/>
              <a:gd name="f672" fmla="val 963"/>
              <a:gd name="f673" fmla="val 939"/>
              <a:gd name="f674" fmla="val 184"/>
              <a:gd name="f675" fmla="val 198"/>
              <a:gd name="f676" fmla="val 517"/>
              <a:gd name="f677" fmla="val 544"/>
              <a:gd name="f678" fmla="val 533"/>
              <a:gd name="f679" fmla="val 502"/>
              <a:gd name="f680" fmla="val 493"/>
              <a:gd name="f681" fmla="val 168"/>
              <a:gd name="f682" fmla="val 492"/>
              <a:gd name="f683" fmla="val 491"/>
              <a:gd name="f684" fmla="val 453"/>
              <a:gd name="f685" fmla="val 181"/>
              <a:gd name="f686" fmla="val 452"/>
              <a:gd name="f687" fmla="val 443"/>
              <a:gd name="f688" fmla="val 414"/>
              <a:gd name="f689" fmla="val 158"/>
              <a:gd name="f690" fmla="val 442"/>
              <a:gd name="f691" fmla="+- 0 0 -90"/>
              <a:gd name="f692" fmla="*/ f3 1 1900"/>
              <a:gd name="f693" fmla="*/ f4 1 897"/>
              <a:gd name="f694" fmla="val f5"/>
              <a:gd name="f695" fmla="val f6"/>
              <a:gd name="f696" fmla="val f7"/>
              <a:gd name="f697" fmla="*/ f691 f0 1"/>
              <a:gd name="f698" fmla="+- f696 0 f694"/>
              <a:gd name="f699" fmla="+- f695 0 f694"/>
              <a:gd name="f700" fmla="*/ f697 1 f2"/>
              <a:gd name="f701" fmla="*/ f699 1 1900"/>
              <a:gd name="f702" fmla="*/ f698 1 897"/>
              <a:gd name="f703" fmla="*/ 1328 f699 1"/>
              <a:gd name="f704" fmla="*/ 896 f698 1"/>
              <a:gd name="f705" fmla="*/ 43 f699 1"/>
              <a:gd name="f706" fmla="*/ 480 f698 1"/>
              <a:gd name="f707" fmla="*/ 331 f699 1"/>
              <a:gd name="f708" fmla="*/ 217 f698 1"/>
              <a:gd name="f709" fmla="*/ 450 f699 1"/>
              <a:gd name="f710" fmla="*/ 1 f698 1"/>
              <a:gd name="f711" fmla="*/ 600 f699 1"/>
              <a:gd name="f712" fmla="*/ 1035 f699 1"/>
              <a:gd name="f713" fmla="*/ 135 f698 1"/>
              <a:gd name="f714" fmla="*/ 1416 f699 1"/>
              <a:gd name="f715" fmla="*/ 467 f698 1"/>
              <a:gd name="f716" fmla="*/ 1587 f699 1"/>
              <a:gd name="f717" fmla="*/ 540 f698 1"/>
              <a:gd name="f718" fmla="*/ 1623 f699 1"/>
              <a:gd name="f719" fmla="*/ 1148 f699 1"/>
              <a:gd name="f720" fmla="*/ 567 f698 1"/>
              <a:gd name="f721" fmla="*/ 1101 f699 1"/>
              <a:gd name="f722" fmla="*/ 596 f698 1"/>
              <a:gd name="f723" fmla="*/ 874 f699 1"/>
              <a:gd name="f724" fmla="*/ 1229 f699 1"/>
              <a:gd name="f725" fmla="*/ 1250 f699 1"/>
              <a:gd name="f726" fmla="*/ 992 f699 1"/>
              <a:gd name="f727" fmla="*/ 958 f699 1"/>
              <a:gd name="f728" fmla="*/ 1500 f699 1"/>
              <a:gd name="f729" fmla="*/ 725 f699 1"/>
              <a:gd name="f730" fmla="*/ 770 f699 1"/>
              <a:gd name="f731" fmla="*/ 568 f698 1"/>
              <a:gd name="f732" fmla="*/ 1401 f699 1"/>
              <a:gd name="f733" fmla="*/ 569 f698 1"/>
              <a:gd name="f734" fmla="*/ 1354 f699 1"/>
              <a:gd name="f735" fmla="*/ 1139 f699 1"/>
              <a:gd name="f736" fmla="*/ 390 f698 1"/>
              <a:gd name="f737" fmla="*/ 408 f699 1"/>
              <a:gd name="f738" fmla="*/ 432 f698 1"/>
              <a:gd name="f739" fmla="*/ 386 f699 1"/>
              <a:gd name="f740" fmla="*/ 433 f698 1"/>
              <a:gd name="f741" fmla="*/ 901 f699 1"/>
              <a:gd name="f742" fmla="*/ 409 f698 1"/>
              <a:gd name="f743" fmla="*/ 735 f699 1"/>
              <a:gd name="f744" fmla="*/ 389 f698 1"/>
              <a:gd name="f745" fmla="*/ 532 f699 1"/>
              <a:gd name="f746" fmla="*/ 421 f698 1"/>
              <a:gd name="f747" fmla="*/ 644 f699 1"/>
              <a:gd name="f748" fmla="*/ 404 f698 1"/>
              <a:gd name="f749" fmla="*/ 656 f699 1"/>
              <a:gd name="f750" fmla="*/ 302 f698 1"/>
              <a:gd name="f751" fmla="*/ 674 f699 1"/>
              <a:gd name="f752" fmla="*/ 346 f698 1"/>
              <a:gd name="f753" fmla="*/ 1104 f699 1"/>
              <a:gd name="f754" fmla="*/ 317 f698 1"/>
              <a:gd name="f755" fmla="*/ 844 f699 1"/>
              <a:gd name="f756" fmla="*/ 303 f698 1"/>
              <a:gd name="f757" fmla="*/ 967 f699 1"/>
              <a:gd name="f758" fmla="*/ 758 f699 1"/>
              <a:gd name="f759" fmla="*/ 552 f699 1"/>
              <a:gd name="f760" fmla="*/ 1085 f699 1"/>
              <a:gd name="f761" fmla="*/ 405 f698 1"/>
              <a:gd name="f762" fmla="*/ 842 f699 1"/>
              <a:gd name="f763" fmla="*/ 449 f699 1"/>
              <a:gd name="f764" fmla="*/ 1078 f699 1"/>
              <a:gd name="f765" fmla="*/ 639 f698 1"/>
              <a:gd name="f766" fmla="*/ 834 f699 1"/>
              <a:gd name="f767" fmla="*/ 680 f698 1"/>
              <a:gd name="f768" fmla="*/ 1413 f699 1"/>
              <a:gd name="f769" fmla="*/ 1432 f699 1"/>
              <a:gd name="f770" fmla="*/ 1311 f699 1"/>
              <a:gd name="f771" fmla="*/ 681 f698 1"/>
              <a:gd name="f772" fmla="*/ 1294 f699 1"/>
              <a:gd name="f773" fmla="*/ 944 f699 1"/>
              <a:gd name="f774" fmla="*/ 1191 f699 1"/>
              <a:gd name="f775" fmla="*/ 788 f699 1"/>
              <a:gd name="f776" fmla="*/ 211 f698 1"/>
              <a:gd name="f777" fmla="*/ 721 f699 1"/>
              <a:gd name="f778" fmla="*/ 185 f698 1"/>
              <a:gd name="f779" fmla="*/ 848 f699 1"/>
              <a:gd name="f780" fmla="*/ 188 f698 1"/>
              <a:gd name="f781" fmla="*/ 632 f699 1"/>
              <a:gd name="f782" fmla="*/ 183 f698 1"/>
              <a:gd name="f783" fmla="*/ 965 f699 1"/>
              <a:gd name="f784" fmla="*/ 517 f699 1"/>
              <a:gd name="f785" fmla="*/ 453 f699 1"/>
              <a:gd name="f786" fmla="*/ 181 f698 1"/>
              <a:gd name="f787" fmla="+- f700 0 f1"/>
              <a:gd name="f788" fmla="*/ f703 1 1900"/>
              <a:gd name="f789" fmla="*/ f704 1 897"/>
              <a:gd name="f790" fmla="*/ f705 1 1900"/>
              <a:gd name="f791" fmla="*/ f706 1 897"/>
              <a:gd name="f792" fmla="*/ f707 1 1900"/>
              <a:gd name="f793" fmla="*/ f708 1 897"/>
              <a:gd name="f794" fmla="*/ f709 1 1900"/>
              <a:gd name="f795" fmla="*/ f710 1 897"/>
              <a:gd name="f796" fmla="*/ f711 1 1900"/>
              <a:gd name="f797" fmla="*/ f712 1 1900"/>
              <a:gd name="f798" fmla="*/ f713 1 897"/>
              <a:gd name="f799" fmla="*/ f714 1 1900"/>
              <a:gd name="f800" fmla="*/ f715 1 897"/>
              <a:gd name="f801" fmla="*/ f716 1 1900"/>
              <a:gd name="f802" fmla="*/ f717 1 897"/>
              <a:gd name="f803" fmla="*/ f718 1 1900"/>
              <a:gd name="f804" fmla="*/ f719 1 1900"/>
              <a:gd name="f805" fmla="*/ f720 1 897"/>
              <a:gd name="f806" fmla="*/ f721 1 1900"/>
              <a:gd name="f807" fmla="*/ f722 1 897"/>
              <a:gd name="f808" fmla="*/ f723 1 1900"/>
              <a:gd name="f809" fmla="*/ f724 1 1900"/>
              <a:gd name="f810" fmla="*/ f725 1 1900"/>
              <a:gd name="f811" fmla="*/ f726 1 1900"/>
              <a:gd name="f812" fmla="*/ f727 1 1900"/>
              <a:gd name="f813" fmla="*/ f728 1 1900"/>
              <a:gd name="f814" fmla="*/ f729 1 1900"/>
              <a:gd name="f815" fmla="*/ f730 1 1900"/>
              <a:gd name="f816" fmla="*/ f731 1 897"/>
              <a:gd name="f817" fmla="*/ f732 1 1900"/>
              <a:gd name="f818" fmla="*/ f733 1 897"/>
              <a:gd name="f819" fmla="*/ f734 1 1900"/>
              <a:gd name="f820" fmla="*/ f735 1 1900"/>
              <a:gd name="f821" fmla="*/ f736 1 897"/>
              <a:gd name="f822" fmla="*/ f737 1 1900"/>
              <a:gd name="f823" fmla="*/ f738 1 897"/>
              <a:gd name="f824" fmla="*/ f739 1 1900"/>
              <a:gd name="f825" fmla="*/ f740 1 897"/>
              <a:gd name="f826" fmla="*/ f741 1 1900"/>
              <a:gd name="f827" fmla="*/ f742 1 897"/>
              <a:gd name="f828" fmla="*/ f743 1 1900"/>
              <a:gd name="f829" fmla="*/ f744 1 897"/>
              <a:gd name="f830" fmla="*/ f745 1 1900"/>
              <a:gd name="f831" fmla="*/ f746 1 897"/>
              <a:gd name="f832" fmla="*/ f747 1 1900"/>
              <a:gd name="f833" fmla="*/ f748 1 897"/>
              <a:gd name="f834" fmla="*/ f749 1 1900"/>
              <a:gd name="f835" fmla="*/ f750 1 897"/>
              <a:gd name="f836" fmla="*/ f751 1 1900"/>
              <a:gd name="f837" fmla="*/ f752 1 897"/>
              <a:gd name="f838" fmla="*/ f753 1 1900"/>
              <a:gd name="f839" fmla="*/ f754 1 897"/>
              <a:gd name="f840" fmla="*/ f755 1 1900"/>
              <a:gd name="f841" fmla="*/ f756 1 897"/>
              <a:gd name="f842" fmla="*/ f757 1 1900"/>
              <a:gd name="f843" fmla="*/ f758 1 1900"/>
              <a:gd name="f844" fmla="*/ f759 1 1900"/>
              <a:gd name="f845" fmla="*/ f760 1 1900"/>
              <a:gd name="f846" fmla="*/ f761 1 897"/>
              <a:gd name="f847" fmla="*/ f762 1 1900"/>
              <a:gd name="f848" fmla="*/ f763 1 1900"/>
              <a:gd name="f849" fmla="*/ f764 1 1900"/>
              <a:gd name="f850" fmla="*/ f765 1 897"/>
              <a:gd name="f851" fmla="*/ f766 1 1900"/>
              <a:gd name="f852" fmla="*/ f767 1 897"/>
              <a:gd name="f853" fmla="*/ f768 1 1900"/>
              <a:gd name="f854" fmla="*/ f769 1 1900"/>
              <a:gd name="f855" fmla="*/ f770 1 1900"/>
              <a:gd name="f856" fmla="*/ f771 1 897"/>
              <a:gd name="f857" fmla="*/ f772 1 1900"/>
              <a:gd name="f858" fmla="*/ f773 1 1900"/>
              <a:gd name="f859" fmla="*/ f774 1 1900"/>
              <a:gd name="f860" fmla="*/ f775 1 1900"/>
              <a:gd name="f861" fmla="*/ f776 1 897"/>
              <a:gd name="f862" fmla="*/ f777 1 1900"/>
              <a:gd name="f863" fmla="*/ f778 1 897"/>
              <a:gd name="f864" fmla="*/ f779 1 1900"/>
              <a:gd name="f865" fmla="*/ f780 1 897"/>
              <a:gd name="f866" fmla="*/ f781 1 1900"/>
              <a:gd name="f867" fmla="*/ f782 1 897"/>
              <a:gd name="f868" fmla="*/ f783 1 1900"/>
              <a:gd name="f869" fmla="*/ f784 1 1900"/>
              <a:gd name="f870" fmla="*/ f785 1 1900"/>
              <a:gd name="f871" fmla="*/ f786 1 897"/>
              <a:gd name="f872" fmla="*/ 0 1 f701"/>
              <a:gd name="f873" fmla="*/ f695 1 f701"/>
              <a:gd name="f874" fmla="*/ 0 1 f702"/>
              <a:gd name="f875" fmla="*/ f696 1 f702"/>
              <a:gd name="f876" fmla="*/ f788 1 f701"/>
              <a:gd name="f877" fmla="*/ f789 1 f702"/>
              <a:gd name="f878" fmla="*/ f790 1 f701"/>
              <a:gd name="f879" fmla="*/ f791 1 f702"/>
              <a:gd name="f880" fmla="*/ f792 1 f701"/>
              <a:gd name="f881" fmla="*/ f793 1 f702"/>
              <a:gd name="f882" fmla="*/ f794 1 f701"/>
              <a:gd name="f883" fmla="*/ f795 1 f702"/>
              <a:gd name="f884" fmla="*/ f796 1 f701"/>
              <a:gd name="f885" fmla="*/ f797 1 f701"/>
              <a:gd name="f886" fmla="*/ f798 1 f702"/>
              <a:gd name="f887" fmla="*/ f799 1 f701"/>
              <a:gd name="f888" fmla="*/ f800 1 f702"/>
              <a:gd name="f889" fmla="*/ f801 1 f701"/>
              <a:gd name="f890" fmla="*/ f802 1 f702"/>
              <a:gd name="f891" fmla="*/ f803 1 f701"/>
              <a:gd name="f892" fmla="*/ f804 1 f701"/>
              <a:gd name="f893" fmla="*/ f805 1 f702"/>
              <a:gd name="f894" fmla="*/ f806 1 f701"/>
              <a:gd name="f895" fmla="*/ f807 1 f702"/>
              <a:gd name="f896" fmla="*/ f808 1 f701"/>
              <a:gd name="f897" fmla="*/ f809 1 f701"/>
              <a:gd name="f898" fmla="*/ f810 1 f701"/>
              <a:gd name="f899" fmla="*/ f811 1 f701"/>
              <a:gd name="f900" fmla="*/ f812 1 f701"/>
              <a:gd name="f901" fmla="*/ f813 1 f701"/>
              <a:gd name="f902" fmla="*/ f814 1 f701"/>
              <a:gd name="f903" fmla="*/ f815 1 f701"/>
              <a:gd name="f904" fmla="*/ f816 1 f702"/>
              <a:gd name="f905" fmla="*/ f817 1 f701"/>
              <a:gd name="f906" fmla="*/ f818 1 f702"/>
              <a:gd name="f907" fmla="*/ f819 1 f701"/>
              <a:gd name="f908" fmla="*/ f820 1 f701"/>
              <a:gd name="f909" fmla="*/ f821 1 f702"/>
              <a:gd name="f910" fmla="*/ f822 1 f701"/>
              <a:gd name="f911" fmla="*/ f823 1 f702"/>
              <a:gd name="f912" fmla="*/ f824 1 f701"/>
              <a:gd name="f913" fmla="*/ f825 1 f702"/>
              <a:gd name="f914" fmla="*/ f826 1 f701"/>
              <a:gd name="f915" fmla="*/ f827 1 f702"/>
              <a:gd name="f916" fmla="*/ f828 1 f701"/>
              <a:gd name="f917" fmla="*/ f829 1 f702"/>
              <a:gd name="f918" fmla="*/ f830 1 f701"/>
              <a:gd name="f919" fmla="*/ f831 1 f702"/>
              <a:gd name="f920" fmla="*/ f832 1 f701"/>
              <a:gd name="f921" fmla="*/ f833 1 f702"/>
              <a:gd name="f922" fmla="*/ f834 1 f701"/>
              <a:gd name="f923" fmla="*/ f835 1 f702"/>
              <a:gd name="f924" fmla="*/ f836 1 f701"/>
              <a:gd name="f925" fmla="*/ f837 1 f702"/>
              <a:gd name="f926" fmla="*/ f838 1 f701"/>
              <a:gd name="f927" fmla="*/ f839 1 f702"/>
              <a:gd name="f928" fmla="*/ f840 1 f701"/>
              <a:gd name="f929" fmla="*/ f841 1 f702"/>
              <a:gd name="f930" fmla="*/ f842 1 f701"/>
              <a:gd name="f931" fmla="*/ f843 1 f701"/>
              <a:gd name="f932" fmla="*/ f844 1 f701"/>
              <a:gd name="f933" fmla="*/ f845 1 f701"/>
              <a:gd name="f934" fmla="*/ f846 1 f702"/>
              <a:gd name="f935" fmla="*/ f847 1 f701"/>
              <a:gd name="f936" fmla="*/ f848 1 f701"/>
              <a:gd name="f937" fmla="*/ f849 1 f701"/>
              <a:gd name="f938" fmla="*/ f850 1 f702"/>
              <a:gd name="f939" fmla="*/ f851 1 f701"/>
              <a:gd name="f940" fmla="*/ f852 1 f702"/>
              <a:gd name="f941" fmla="*/ f853 1 f701"/>
              <a:gd name="f942" fmla="*/ f854 1 f701"/>
              <a:gd name="f943" fmla="*/ f855 1 f701"/>
              <a:gd name="f944" fmla="*/ f856 1 f702"/>
              <a:gd name="f945" fmla="*/ f857 1 f701"/>
              <a:gd name="f946" fmla="*/ f858 1 f701"/>
              <a:gd name="f947" fmla="*/ f859 1 f701"/>
              <a:gd name="f948" fmla="*/ f860 1 f701"/>
              <a:gd name="f949" fmla="*/ f861 1 f702"/>
              <a:gd name="f950" fmla="*/ f862 1 f701"/>
              <a:gd name="f951" fmla="*/ f863 1 f702"/>
              <a:gd name="f952" fmla="*/ f864 1 f701"/>
              <a:gd name="f953" fmla="*/ f865 1 f702"/>
              <a:gd name="f954" fmla="*/ f866 1 f701"/>
              <a:gd name="f955" fmla="*/ f867 1 f702"/>
              <a:gd name="f956" fmla="*/ f868 1 f701"/>
              <a:gd name="f957" fmla="*/ f869 1 f701"/>
              <a:gd name="f958" fmla="*/ f870 1 f701"/>
              <a:gd name="f959" fmla="*/ f871 1 f702"/>
              <a:gd name="f960" fmla="*/ f872 f692 1"/>
              <a:gd name="f961" fmla="*/ f873 f692 1"/>
              <a:gd name="f962" fmla="*/ f875 f693 1"/>
              <a:gd name="f963" fmla="*/ f874 f693 1"/>
              <a:gd name="f964" fmla="*/ f876 f692 1"/>
              <a:gd name="f965" fmla="*/ f877 f693 1"/>
              <a:gd name="f966" fmla="*/ f878 f692 1"/>
              <a:gd name="f967" fmla="*/ f879 f693 1"/>
              <a:gd name="f968" fmla="*/ f880 f692 1"/>
              <a:gd name="f969" fmla="*/ f881 f693 1"/>
              <a:gd name="f970" fmla="*/ f882 f692 1"/>
              <a:gd name="f971" fmla="*/ f883 f693 1"/>
              <a:gd name="f972" fmla="*/ f884 f692 1"/>
              <a:gd name="f973" fmla="*/ f885 f692 1"/>
              <a:gd name="f974" fmla="*/ f886 f693 1"/>
              <a:gd name="f975" fmla="*/ f887 f692 1"/>
              <a:gd name="f976" fmla="*/ f888 f693 1"/>
              <a:gd name="f977" fmla="*/ f889 f692 1"/>
              <a:gd name="f978" fmla="*/ f890 f693 1"/>
              <a:gd name="f979" fmla="*/ f891 f692 1"/>
              <a:gd name="f980" fmla="*/ f892 f692 1"/>
              <a:gd name="f981" fmla="*/ f893 f693 1"/>
              <a:gd name="f982" fmla="*/ f894 f692 1"/>
              <a:gd name="f983" fmla="*/ f895 f693 1"/>
              <a:gd name="f984" fmla="*/ f896 f692 1"/>
              <a:gd name="f985" fmla="*/ f897 f692 1"/>
              <a:gd name="f986" fmla="*/ f898 f692 1"/>
              <a:gd name="f987" fmla="*/ f899 f692 1"/>
              <a:gd name="f988" fmla="*/ f900 f692 1"/>
              <a:gd name="f989" fmla="*/ f901 f692 1"/>
              <a:gd name="f990" fmla="*/ f902 f692 1"/>
              <a:gd name="f991" fmla="*/ f903 f692 1"/>
              <a:gd name="f992" fmla="*/ f904 f693 1"/>
              <a:gd name="f993" fmla="*/ f905 f692 1"/>
              <a:gd name="f994" fmla="*/ f906 f693 1"/>
              <a:gd name="f995" fmla="*/ f907 f692 1"/>
              <a:gd name="f996" fmla="*/ f908 f692 1"/>
              <a:gd name="f997" fmla="*/ f909 f693 1"/>
              <a:gd name="f998" fmla="*/ f910 f692 1"/>
              <a:gd name="f999" fmla="*/ f911 f693 1"/>
              <a:gd name="f1000" fmla="*/ f912 f692 1"/>
              <a:gd name="f1001" fmla="*/ f913 f693 1"/>
              <a:gd name="f1002" fmla="*/ f914 f692 1"/>
              <a:gd name="f1003" fmla="*/ f915 f693 1"/>
              <a:gd name="f1004" fmla="*/ f916 f692 1"/>
              <a:gd name="f1005" fmla="*/ f917 f693 1"/>
              <a:gd name="f1006" fmla="*/ f918 f692 1"/>
              <a:gd name="f1007" fmla="*/ f919 f693 1"/>
              <a:gd name="f1008" fmla="*/ f920 f692 1"/>
              <a:gd name="f1009" fmla="*/ f921 f693 1"/>
              <a:gd name="f1010" fmla="*/ f922 f692 1"/>
              <a:gd name="f1011" fmla="*/ f923 f693 1"/>
              <a:gd name="f1012" fmla="*/ f924 f692 1"/>
              <a:gd name="f1013" fmla="*/ f925 f693 1"/>
              <a:gd name="f1014" fmla="*/ f926 f692 1"/>
              <a:gd name="f1015" fmla="*/ f927 f693 1"/>
              <a:gd name="f1016" fmla="*/ f928 f692 1"/>
              <a:gd name="f1017" fmla="*/ f929 f693 1"/>
              <a:gd name="f1018" fmla="*/ f930 f692 1"/>
              <a:gd name="f1019" fmla="*/ f931 f692 1"/>
              <a:gd name="f1020" fmla="*/ f932 f692 1"/>
              <a:gd name="f1021" fmla="*/ f933 f692 1"/>
              <a:gd name="f1022" fmla="*/ f934 f693 1"/>
              <a:gd name="f1023" fmla="*/ f935 f692 1"/>
              <a:gd name="f1024" fmla="*/ f936 f692 1"/>
              <a:gd name="f1025" fmla="*/ f937 f692 1"/>
              <a:gd name="f1026" fmla="*/ f938 f693 1"/>
              <a:gd name="f1027" fmla="*/ f939 f692 1"/>
              <a:gd name="f1028" fmla="*/ f940 f693 1"/>
              <a:gd name="f1029" fmla="*/ f941 f692 1"/>
              <a:gd name="f1030" fmla="*/ f942 f692 1"/>
              <a:gd name="f1031" fmla="*/ f943 f692 1"/>
              <a:gd name="f1032" fmla="*/ f944 f693 1"/>
              <a:gd name="f1033" fmla="*/ f945 f692 1"/>
              <a:gd name="f1034" fmla="*/ f946 f692 1"/>
              <a:gd name="f1035" fmla="*/ f947 f692 1"/>
              <a:gd name="f1036" fmla="*/ f948 f692 1"/>
              <a:gd name="f1037" fmla="*/ f949 f693 1"/>
              <a:gd name="f1038" fmla="*/ f950 f692 1"/>
              <a:gd name="f1039" fmla="*/ f951 f693 1"/>
              <a:gd name="f1040" fmla="*/ f952 f692 1"/>
              <a:gd name="f1041" fmla="*/ f953 f693 1"/>
              <a:gd name="f1042" fmla="*/ f954 f692 1"/>
              <a:gd name="f1043" fmla="*/ f955 f693 1"/>
              <a:gd name="f1044" fmla="*/ f956 f692 1"/>
              <a:gd name="f1045" fmla="*/ f957 f692 1"/>
              <a:gd name="f1046" fmla="*/ f958 f692 1"/>
              <a:gd name="f1047" fmla="*/ f959 f6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7">
                <a:pos x="f964" y="f965"/>
              </a:cxn>
              <a:cxn ang="f787">
                <a:pos x="f966" y="f967"/>
              </a:cxn>
              <a:cxn ang="f787">
                <a:pos x="f968" y="f969"/>
              </a:cxn>
              <a:cxn ang="f787">
                <a:pos x="f970" y="f971"/>
              </a:cxn>
              <a:cxn ang="f787">
                <a:pos x="f972" y="f971"/>
              </a:cxn>
              <a:cxn ang="f787">
                <a:pos x="f973" y="f974"/>
              </a:cxn>
              <a:cxn ang="f787">
                <a:pos x="f975" y="f976"/>
              </a:cxn>
              <a:cxn ang="f787">
                <a:pos x="f977" y="f978"/>
              </a:cxn>
              <a:cxn ang="f787">
                <a:pos x="f979" y="f978"/>
              </a:cxn>
              <a:cxn ang="f787">
                <a:pos x="f980" y="f981"/>
              </a:cxn>
              <a:cxn ang="f787">
                <a:pos x="f982" y="f983"/>
              </a:cxn>
              <a:cxn ang="f787">
                <a:pos x="f984" y="f978"/>
              </a:cxn>
              <a:cxn ang="f787">
                <a:pos x="f985" y="f978"/>
              </a:cxn>
              <a:cxn ang="f787">
                <a:pos x="f986" y="f983"/>
              </a:cxn>
              <a:cxn ang="f787">
                <a:pos x="f987" y="f983"/>
              </a:cxn>
              <a:cxn ang="f787">
                <a:pos x="f988" y="f983"/>
              </a:cxn>
              <a:cxn ang="f787">
                <a:pos x="f989" y="f978"/>
              </a:cxn>
              <a:cxn ang="f787">
                <a:pos x="f990" y="f978"/>
              </a:cxn>
              <a:cxn ang="f787">
                <a:pos x="f991" y="f992"/>
              </a:cxn>
              <a:cxn ang="f787">
                <a:pos x="f993" y="f994"/>
              </a:cxn>
              <a:cxn ang="f787">
                <a:pos x="f995" y="f983"/>
              </a:cxn>
              <a:cxn ang="f787">
                <a:pos x="f996" y="f997"/>
              </a:cxn>
              <a:cxn ang="f787">
                <a:pos x="f998" y="f999"/>
              </a:cxn>
              <a:cxn ang="f787">
                <a:pos x="f1000" y="f1001"/>
              </a:cxn>
              <a:cxn ang="f787">
                <a:pos x="f1002" y="f1003"/>
              </a:cxn>
              <a:cxn ang="f787">
                <a:pos x="f1004" y="f1005"/>
              </a:cxn>
              <a:cxn ang="f787">
                <a:pos x="f1006" y="f1007"/>
              </a:cxn>
              <a:cxn ang="f787">
                <a:pos x="f1008" y="f1009"/>
              </a:cxn>
              <a:cxn ang="f787">
                <a:pos x="f1010" y="f1011"/>
              </a:cxn>
              <a:cxn ang="f787">
                <a:pos x="f1012" y="f1013"/>
              </a:cxn>
              <a:cxn ang="f787">
                <a:pos x="f1014" y="f1015"/>
              </a:cxn>
              <a:cxn ang="f787">
                <a:pos x="f1016" y="f1017"/>
              </a:cxn>
              <a:cxn ang="f787">
                <a:pos x="f1018" y="f1017"/>
              </a:cxn>
              <a:cxn ang="f787">
                <a:pos x="f1018" y="f1017"/>
              </a:cxn>
              <a:cxn ang="f787">
                <a:pos x="f1019" y="f1013"/>
              </a:cxn>
              <a:cxn ang="f787">
                <a:pos x="f1020" y="f1011"/>
              </a:cxn>
              <a:cxn ang="f787">
                <a:pos x="f1021" y="f1022"/>
              </a:cxn>
              <a:cxn ang="f787">
                <a:pos x="f1023" y="f1001"/>
              </a:cxn>
              <a:cxn ang="f787">
                <a:pos x="f1024" y="f1017"/>
              </a:cxn>
              <a:cxn ang="f787">
                <a:pos x="f1024" y="f1017"/>
              </a:cxn>
              <a:cxn ang="f787">
                <a:pos x="f1025" y="f1026"/>
              </a:cxn>
              <a:cxn ang="f787">
                <a:pos x="f1027" y="f1028"/>
              </a:cxn>
              <a:cxn ang="f787">
                <a:pos x="f1029" y="f1026"/>
              </a:cxn>
              <a:cxn ang="f787">
                <a:pos x="f1030" y="f1028"/>
              </a:cxn>
              <a:cxn ang="f787">
                <a:pos x="f1031" y="f1032"/>
              </a:cxn>
              <a:cxn ang="f787">
                <a:pos x="f1033" y="f1032"/>
              </a:cxn>
              <a:cxn ang="f787">
                <a:pos x="f1034" y="f1032"/>
              </a:cxn>
              <a:cxn ang="f787">
                <a:pos x="f1035" y="f1026"/>
              </a:cxn>
              <a:cxn ang="f787">
                <a:pos x="f1036" y="f1037"/>
              </a:cxn>
              <a:cxn ang="f787">
                <a:pos x="f1038" y="f1039"/>
              </a:cxn>
              <a:cxn ang="f787">
                <a:pos x="f1040" y="f1041"/>
              </a:cxn>
              <a:cxn ang="f787">
                <a:pos x="f1042" y="f1043"/>
              </a:cxn>
              <a:cxn ang="f787">
                <a:pos x="f1044" y="f1037"/>
              </a:cxn>
              <a:cxn ang="f787">
                <a:pos x="f1045" y="f1037"/>
              </a:cxn>
              <a:cxn ang="f787">
                <a:pos x="f1046" y="f1047"/>
              </a:cxn>
            </a:cxnLst>
            <a:rect l="f960" t="f963" r="f961" b="f962"/>
            <a:pathLst>
              <a:path w="1900" h="89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7"/>
                  <a:pt x="f28" y="f29"/>
                  <a:pt x="f30" y="f29"/>
                </a:cubicBezTo>
                <a:cubicBezTo>
                  <a:pt x="f31" y="f29"/>
                  <a:pt x="f32" y="f29"/>
                  <a:pt x="f33" y="f29"/>
                </a:cubicBezTo>
                <a:cubicBezTo>
                  <a:pt x="f34" y="f29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5" y="f49"/>
                </a:cubicBezTo>
                <a:cubicBezTo>
                  <a:pt x="f50" y="f49"/>
                  <a:pt x="f51" y="f49"/>
                  <a:pt x="f52" y="f49"/>
                </a:cubicBezTo>
                <a:cubicBezTo>
                  <a:pt x="f53" y="f49"/>
                  <a:pt x="f54" y="f55"/>
                  <a:pt x="f56" y="f49"/>
                </a:cubicBezTo>
                <a:cubicBezTo>
                  <a:pt x="f57" y="f49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69"/>
                  <a:pt x="f75" y="f76"/>
                  <a:pt x="f65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1"/>
                  <a:pt x="f63" y="f91"/>
                </a:cubicBezTo>
                <a:cubicBezTo>
                  <a:pt x="f93" y="f94"/>
                  <a:pt x="f95" y="f96"/>
                  <a:pt x="f97" y="f5"/>
                </a:cubicBezTo>
                <a:cubicBezTo>
                  <a:pt x="f98" y="f5"/>
                  <a:pt x="f99" y="f5"/>
                  <a:pt x="f100" y="f101"/>
                </a:cubicBezTo>
                <a:cubicBezTo>
                  <a:pt x="f102" y="f101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4"/>
                  <a:pt x="f116" y="f117"/>
                </a:cubicBezTo>
                <a:cubicBezTo>
                  <a:pt x="f118" y="f94"/>
                  <a:pt x="f119" y="f120"/>
                  <a:pt x="f121" y="f5"/>
                </a:cubicBezTo>
                <a:cubicBezTo>
                  <a:pt x="f122" y="f5"/>
                  <a:pt x="f123" y="f5"/>
                  <a:pt x="f124" y="f101"/>
                </a:cubicBezTo>
                <a:cubicBezTo>
                  <a:pt x="f125" y="f101"/>
                  <a:pt x="f126" y="f127"/>
                  <a:pt x="f32" y="f106"/>
                </a:cubicBezTo>
                <a:cubicBezTo>
                  <a:pt x="f128" y="f52"/>
                  <a:pt x="f129" y="f130"/>
                  <a:pt x="f131" y="f132"/>
                </a:cubicBezTo>
                <a:cubicBezTo>
                  <a:pt x="f133" y="f134"/>
                  <a:pt x="f135" y="f91"/>
                  <a:pt x="f136" y="f91"/>
                </a:cubicBezTo>
                <a:cubicBezTo>
                  <a:pt x="f137" y="f89"/>
                  <a:pt x="f138" y="f91"/>
                  <a:pt x="f139" y="f89"/>
                </a:cubicBezTo>
                <a:cubicBezTo>
                  <a:pt x="f140" y="f89"/>
                  <a:pt x="f141" y="f85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64"/>
                  <a:pt x="f153" y="f73"/>
                </a:cubicBezTo>
                <a:cubicBezTo>
                  <a:pt x="f154" y="f155"/>
                  <a:pt x="f156" y="f73"/>
                  <a:pt x="f157" y="f73"/>
                </a:cubicBezTo>
                <a:cubicBezTo>
                  <a:pt x="f158" y="f73"/>
                  <a:pt x="f158" y="f73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49"/>
                  <a:pt x="f170" y="f49"/>
                </a:cubicBezTo>
                <a:cubicBezTo>
                  <a:pt x="f171" y="f49"/>
                  <a:pt x="f172" y="f49"/>
                  <a:pt x="f173" y="f49"/>
                </a:cubicBezTo>
                <a:cubicBezTo>
                  <a:pt x="f174" y="f49"/>
                  <a:pt x="f175" y="f49"/>
                  <a:pt x="f6" y="f8"/>
                </a:cubicBezTo>
                <a:close/>
                <a:moveTo>
                  <a:pt x="f176" y="f119"/>
                </a:moveTo>
                <a:cubicBezTo>
                  <a:pt x="f177" y="f119"/>
                  <a:pt x="f178" y="f119"/>
                  <a:pt x="f179" y="f119"/>
                </a:cubicBezTo>
                <a:cubicBezTo>
                  <a:pt x="f180" y="f119"/>
                  <a:pt x="f181" y="f182"/>
                  <a:pt x="f183" y="f184"/>
                </a:cubicBezTo>
                <a:cubicBezTo>
                  <a:pt x="f183" y="f185"/>
                  <a:pt x="f186" y="f187"/>
                  <a:pt x="f188" y="f189"/>
                </a:cubicBezTo>
                <a:cubicBezTo>
                  <a:pt x="f190" y="f189"/>
                  <a:pt x="f191" y="f189"/>
                  <a:pt x="f192" y="f189"/>
                </a:cubicBezTo>
                <a:cubicBezTo>
                  <a:pt x="f193" y="f187"/>
                  <a:pt x="f194" y="f195"/>
                  <a:pt x="f196" y="f184"/>
                </a:cubicBezTo>
                <a:cubicBezTo>
                  <a:pt x="f196" y="f116"/>
                  <a:pt x="f193" y="f119"/>
                  <a:pt x="f197" y="f119"/>
                </a:cubicBezTo>
                <a:cubicBezTo>
                  <a:pt x="f198" y="f119"/>
                  <a:pt x="f199" y="f119"/>
                  <a:pt x="f176" y="f119"/>
                </a:cubicBezTo>
                <a:close/>
                <a:moveTo>
                  <a:pt x="f200" y="f189"/>
                </a:moveTo>
                <a:cubicBezTo>
                  <a:pt x="f200" y="f189"/>
                  <a:pt x="f200" y="f189"/>
                  <a:pt x="f200" y="f189"/>
                </a:cubicBezTo>
                <a:cubicBezTo>
                  <a:pt x="f201" y="f189"/>
                  <a:pt x="f202" y="f189"/>
                  <a:pt x="f154" y="f189"/>
                </a:cubicBezTo>
                <a:cubicBezTo>
                  <a:pt x="f203" y="f187"/>
                  <a:pt x="f204" y="f205"/>
                  <a:pt x="f206" y="f207"/>
                </a:cubicBezTo>
                <a:cubicBezTo>
                  <a:pt x="f206" y="f182"/>
                  <a:pt x="f203" y="f208"/>
                  <a:pt x="f209" y="f119"/>
                </a:cubicBezTo>
                <a:cubicBezTo>
                  <a:pt x="f210" y="f119"/>
                  <a:pt x="f211" y="f119"/>
                  <a:pt x="f212" y="f119"/>
                </a:cubicBezTo>
                <a:cubicBezTo>
                  <a:pt x="f213" y="f119"/>
                  <a:pt x="f144" y="f182"/>
                  <a:pt x="f144" y="f214"/>
                </a:cubicBezTo>
                <a:cubicBezTo>
                  <a:pt x="f215" y="f205"/>
                  <a:pt x="f213" y="f187"/>
                  <a:pt x="f216" y="f189"/>
                </a:cubicBezTo>
                <a:cubicBezTo>
                  <a:pt x="f217" y="f189"/>
                  <a:pt x="f211" y="f189"/>
                  <a:pt x="f200" y="f189"/>
                </a:cubicBezTo>
                <a:close/>
                <a:moveTo>
                  <a:pt x="f218" y="f189"/>
                </a:moveTo>
                <a:cubicBezTo>
                  <a:pt x="f218" y="f189"/>
                  <a:pt x="f218" y="f189"/>
                  <a:pt x="f218" y="f189"/>
                </a:cubicBezTo>
                <a:cubicBezTo>
                  <a:pt x="f219" y="f189"/>
                  <a:pt x="f220" y="f189"/>
                  <a:pt x="f221" y="f189"/>
                </a:cubicBezTo>
                <a:cubicBezTo>
                  <a:pt x="f222" y="f223"/>
                  <a:pt x="f29" y="f224"/>
                  <a:pt x="f29" y="f207"/>
                </a:cubicBezTo>
                <a:cubicBezTo>
                  <a:pt x="f29" y="f225"/>
                  <a:pt x="f226" y="f208"/>
                  <a:pt x="f227" y="f119"/>
                </a:cubicBezTo>
                <a:cubicBezTo>
                  <a:pt x="f228" y="f119"/>
                  <a:pt x="f229" y="f119"/>
                  <a:pt x="f230" y="f119"/>
                </a:cubicBezTo>
                <a:cubicBezTo>
                  <a:pt x="f231" y="f119"/>
                  <a:pt x="f232" y="f182"/>
                  <a:pt x="f232" y="f214"/>
                </a:cubicBezTo>
                <a:cubicBezTo>
                  <a:pt x="f232" y="f185"/>
                  <a:pt x="f231" y="f187"/>
                  <a:pt x="f233" y="f189"/>
                </a:cubicBezTo>
                <a:cubicBezTo>
                  <a:pt x="f234" y="f189"/>
                  <a:pt x="f235" y="f189"/>
                  <a:pt x="f218" y="f189"/>
                </a:cubicBezTo>
                <a:close/>
                <a:moveTo>
                  <a:pt x="f236" y="f119"/>
                </a:moveTo>
                <a:cubicBezTo>
                  <a:pt x="f236" y="f119"/>
                  <a:pt x="f236" y="f119"/>
                  <a:pt x="f236" y="f119"/>
                </a:cubicBezTo>
                <a:cubicBezTo>
                  <a:pt x="f237" y="f119"/>
                  <a:pt x="f238" y="f119"/>
                  <a:pt x="f239" y="f119"/>
                </a:cubicBezTo>
                <a:cubicBezTo>
                  <a:pt x="f240" y="f119"/>
                  <a:pt x="f241" y="f242"/>
                  <a:pt x="f241" y="f207"/>
                </a:cubicBezTo>
                <a:cubicBezTo>
                  <a:pt x="f243" y="f244"/>
                  <a:pt x="f245" y="f187"/>
                  <a:pt x="f246" y="f189"/>
                </a:cubicBezTo>
                <a:cubicBezTo>
                  <a:pt x="f247" y="f189"/>
                  <a:pt x="f248" y="f189"/>
                  <a:pt x="f249" y="f189"/>
                </a:cubicBezTo>
                <a:cubicBezTo>
                  <a:pt x="f250" y="f189"/>
                  <a:pt x="f251" y="f244"/>
                  <a:pt x="f252" y="f214"/>
                </a:cubicBezTo>
                <a:cubicBezTo>
                  <a:pt x="f253" y="f254"/>
                  <a:pt x="f255" y="f208"/>
                  <a:pt x="f256" y="f119"/>
                </a:cubicBezTo>
                <a:cubicBezTo>
                  <a:pt x="f257" y="f119"/>
                  <a:pt x="f258" y="f119"/>
                  <a:pt x="f236" y="f119"/>
                </a:cubicBezTo>
                <a:close/>
                <a:moveTo>
                  <a:pt x="f259" y="f189"/>
                </a:moveTo>
                <a:cubicBezTo>
                  <a:pt x="f260" y="f189"/>
                  <a:pt x="f261" y="f189"/>
                  <a:pt x="f262" y="f189"/>
                </a:cubicBezTo>
                <a:cubicBezTo>
                  <a:pt x="f263" y="f189"/>
                  <a:pt x="f264" y="f205"/>
                  <a:pt x="f264" y="f214"/>
                </a:cubicBezTo>
                <a:cubicBezTo>
                  <a:pt x="f264" y="f116"/>
                  <a:pt x="f263" y="f119"/>
                  <a:pt x="f265" y="f119"/>
                </a:cubicBezTo>
                <a:cubicBezTo>
                  <a:pt x="f260" y="f119"/>
                  <a:pt x="f266" y="f119"/>
                  <a:pt x="f267" y="f119"/>
                </a:cubicBezTo>
                <a:cubicBezTo>
                  <a:pt x="f268" y="f119"/>
                  <a:pt x="f269" y="f270"/>
                  <a:pt x="f269" y="f207"/>
                </a:cubicBezTo>
                <a:cubicBezTo>
                  <a:pt x="f269" y="f195"/>
                  <a:pt x="f271" y="f187"/>
                  <a:pt x="f272" y="f189"/>
                </a:cubicBezTo>
                <a:cubicBezTo>
                  <a:pt x="f273" y="f189"/>
                  <a:pt x="f274" y="f189"/>
                  <a:pt x="f259" y="f189"/>
                </a:cubicBezTo>
                <a:close/>
                <a:moveTo>
                  <a:pt x="f275" y="f189"/>
                </a:moveTo>
                <a:cubicBezTo>
                  <a:pt x="f276" y="f189"/>
                  <a:pt x="f277" y="f189"/>
                  <a:pt x="f278" y="f189"/>
                </a:cubicBezTo>
                <a:cubicBezTo>
                  <a:pt x="f279" y="f189"/>
                  <a:pt x="f280" y="f244"/>
                  <a:pt x="f280" y="f207"/>
                </a:cubicBezTo>
                <a:cubicBezTo>
                  <a:pt x="f281" y="f116"/>
                  <a:pt x="f282" y="f119"/>
                  <a:pt x="f283" y="f119"/>
                </a:cubicBezTo>
                <a:cubicBezTo>
                  <a:pt x="f276" y="f119"/>
                  <a:pt x="f284" y="f119"/>
                  <a:pt x="f285" y="f119"/>
                </a:cubicBezTo>
                <a:cubicBezTo>
                  <a:pt x="f286" y="f208"/>
                  <a:pt x="f287" y="f182"/>
                  <a:pt x="f288" y="f184"/>
                </a:cubicBezTo>
                <a:cubicBezTo>
                  <a:pt x="f288" y="f185"/>
                  <a:pt x="f289" y="f189"/>
                  <a:pt x="f290" y="f189"/>
                </a:cubicBezTo>
                <a:cubicBezTo>
                  <a:pt x="f291" y="f189"/>
                  <a:pt x="f284" y="f189"/>
                  <a:pt x="f275" y="f189"/>
                </a:cubicBezTo>
                <a:close/>
                <a:moveTo>
                  <a:pt x="f292" y="f119"/>
                </a:moveTo>
                <a:cubicBezTo>
                  <a:pt x="f293" y="f119"/>
                  <a:pt x="f294" y="f119"/>
                  <a:pt x="f295" y="f119"/>
                </a:cubicBezTo>
                <a:cubicBezTo>
                  <a:pt x="f296" y="f119"/>
                  <a:pt x="f297" y="f242"/>
                  <a:pt x="f297" y="f214"/>
                </a:cubicBezTo>
                <a:cubicBezTo>
                  <a:pt x="f298" y="f244"/>
                  <a:pt x="f296" y="f187"/>
                  <a:pt x="f299" y="f189"/>
                </a:cubicBezTo>
                <a:cubicBezTo>
                  <a:pt x="f300" y="f189"/>
                  <a:pt x="f301" y="f189"/>
                  <a:pt x="f302" y="f189"/>
                </a:cubicBezTo>
                <a:cubicBezTo>
                  <a:pt x="f303" y="f187"/>
                  <a:pt x="f304" y="f205"/>
                  <a:pt x="f304" y="f214"/>
                </a:cubicBezTo>
                <a:cubicBezTo>
                  <a:pt x="f304" y="f116"/>
                  <a:pt x="f303" y="f119"/>
                  <a:pt x="f302" y="f119"/>
                </a:cubicBezTo>
                <a:cubicBezTo>
                  <a:pt x="f305" y="f119"/>
                  <a:pt x="f306" y="f119"/>
                  <a:pt x="f292" y="f119"/>
                </a:cubicBezTo>
                <a:close/>
                <a:moveTo>
                  <a:pt x="f307" y="f189"/>
                </a:moveTo>
                <a:cubicBezTo>
                  <a:pt x="f308" y="f189"/>
                  <a:pt x="f309" y="f189"/>
                  <a:pt x="f310" y="f189"/>
                </a:cubicBezTo>
                <a:cubicBezTo>
                  <a:pt x="f311" y="f187"/>
                  <a:pt x="f312" y="f205"/>
                  <a:pt x="f312" y="f184"/>
                </a:cubicBezTo>
                <a:cubicBezTo>
                  <a:pt x="f312" y="f116"/>
                  <a:pt x="f311" y="f119"/>
                  <a:pt x="f313" y="f119"/>
                </a:cubicBezTo>
                <a:cubicBezTo>
                  <a:pt x="f163" y="f119"/>
                  <a:pt x="f314" y="f119"/>
                  <a:pt x="f315" y="f119"/>
                </a:cubicBezTo>
                <a:cubicBezTo>
                  <a:pt x="f316" y="f119"/>
                  <a:pt x="f317" y="f270"/>
                  <a:pt x="f317" y="f207"/>
                </a:cubicBezTo>
                <a:cubicBezTo>
                  <a:pt x="f317" y="f205"/>
                  <a:pt x="f316" y="f187"/>
                  <a:pt x="f318" y="f189"/>
                </a:cubicBezTo>
                <a:cubicBezTo>
                  <a:pt x="f319" y="f189"/>
                  <a:pt x="f320" y="f189"/>
                  <a:pt x="f307" y="f189"/>
                </a:cubicBezTo>
                <a:close/>
                <a:moveTo>
                  <a:pt x="f321" y="f322"/>
                </a:moveTo>
                <a:cubicBezTo>
                  <a:pt x="f323" y="f322"/>
                  <a:pt x="f324" y="f322"/>
                  <a:pt x="f325" y="f322"/>
                </a:cubicBezTo>
                <a:cubicBezTo>
                  <a:pt x="f326" y="f322"/>
                  <a:pt x="f327" y="f328"/>
                  <a:pt x="f327" y="f329"/>
                </a:cubicBezTo>
                <a:cubicBezTo>
                  <a:pt x="f327" y="f330"/>
                  <a:pt x="f331" y="f332"/>
                  <a:pt x="f333" y="f332"/>
                </a:cubicBezTo>
                <a:cubicBezTo>
                  <a:pt x="f323" y="f334"/>
                  <a:pt x="f335" y="f92"/>
                  <a:pt x="f336" y="f337"/>
                </a:cubicBezTo>
                <a:cubicBezTo>
                  <a:pt x="f338" y="f93"/>
                  <a:pt x="f339" y="f340"/>
                  <a:pt x="f209" y="f341"/>
                </a:cubicBezTo>
                <a:cubicBezTo>
                  <a:pt x="f342" y="f343"/>
                  <a:pt x="f344" y="f345"/>
                  <a:pt x="f203" y="f322"/>
                </a:cubicBezTo>
                <a:cubicBezTo>
                  <a:pt x="f346" y="f322"/>
                  <a:pt x="f347" y="f322"/>
                  <a:pt x="f321" y="f322"/>
                </a:cubicBezTo>
                <a:close/>
                <a:moveTo>
                  <a:pt x="f92" y="f322"/>
                </a:moveTo>
                <a:cubicBezTo>
                  <a:pt x="f348" y="f322"/>
                  <a:pt x="f349" y="f350"/>
                  <a:pt x="f351" y="f345"/>
                </a:cubicBezTo>
                <a:cubicBezTo>
                  <a:pt x="f352" y="f99"/>
                  <a:pt x="f353" y="f354"/>
                  <a:pt x="f353" y="f355"/>
                </a:cubicBezTo>
                <a:cubicBezTo>
                  <a:pt x="f328" y="f98"/>
                  <a:pt x="f356" y="f93"/>
                  <a:pt x="f329" y="f337"/>
                </a:cubicBezTo>
                <a:cubicBezTo>
                  <a:pt x="f357" y="f95"/>
                  <a:pt x="f358" y="f332"/>
                  <a:pt x="f359" y="f337"/>
                </a:cubicBezTo>
                <a:cubicBezTo>
                  <a:pt x="f360" y="f361"/>
                  <a:pt x="f362" y="f363"/>
                  <a:pt x="f162" y="f364"/>
                </a:cubicBezTo>
                <a:cubicBezTo>
                  <a:pt x="f365" y="f366"/>
                  <a:pt x="f86" y="f322"/>
                  <a:pt x="f92" y="f322"/>
                </a:cubicBezTo>
                <a:close/>
                <a:moveTo>
                  <a:pt x="f268" y="f322"/>
                </a:moveTo>
                <a:cubicBezTo>
                  <a:pt x="f367" y="f322"/>
                  <a:pt x="f368" y="f322"/>
                  <a:pt x="f369" y="f322"/>
                </a:cubicBezTo>
                <a:cubicBezTo>
                  <a:pt x="f274" y="f322"/>
                  <a:pt x="f370" y="f353"/>
                  <a:pt x="f259" y="f371"/>
                </a:cubicBezTo>
                <a:cubicBezTo>
                  <a:pt x="f372" y="f97"/>
                  <a:pt x="f373" y="f337"/>
                  <a:pt x="f374" y="f332"/>
                </a:cubicBezTo>
                <a:cubicBezTo>
                  <a:pt x="f375" y="f334"/>
                  <a:pt x="f376" y="f95"/>
                  <a:pt x="f377" y="f164"/>
                </a:cubicBezTo>
                <a:cubicBezTo>
                  <a:pt x="f378" y="f99"/>
                  <a:pt x="f379" y="f322"/>
                  <a:pt x="f268" y="f322"/>
                </a:cubicBezTo>
                <a:close/>
                <a:moveTo>
                  <a:pt x="f380" y="f322"/>
                </a:moveTo>
                <a:cubicBezTo>
                  <a:pt x="f381" y="f322"/>
                  <a:pt x="f382" y="f322"/>
                  <a:pt x="f383" y="f322"/>
                </a:cubicBezTo>
                <a:cubicBezTo>
                  <a:pt x="f384" y="f322"/>
                  <a:pt x="f385" y="f366"/>
                  <a:pt x="f386" y="f341"/>
                </a:cubicBezTo>
                <a:cubicBezTo>
                  <a:pt x="f386" y="f330"/>
                  <a:pt x="f387" y="f332"/>
                  <a:pt x="f388" y="f332"/>
                </a:cubicBezTo>
                <a:cubicBezTo>
                  <a:pt x="f382" y="f332"/>
                  <a:pt x="f381" y="f332"/>
                  <a:pt x="f389" y="f332"/>
                </a:cubicBezTo>
                <a:cubicBezTo>
                  <a:pt x="f390" y="f332"/>
                  <a:pt x="f136" y="f391"/>
                  <a:pt x="f136" y="f329"/>
                </a:cubicBezTo>
                <a:cubicBezTo>
                  <a:pt x="f392" y="f99"/>
                  <a:pt x="f393" y="f322"/>
                  <a:pt x="f380" y="f322"/>
                </a:cubicBezTo>
                <a:close/>
                <a:moveTo>
                  <a:pt x="f394" y="f395"/>
                </a:moveTo>
                <a:cubicBezTo>
                  <a:pt x="f396" y="f345"/>
                  <a:pt x="f397" y="f398"/>
                  <a:pt x="f399" y="f400"/>
                </a:cubicBezTo>
                <a:cubicBezTo>
                  <a:pt x="f401" y="f402"/>
                  <a:pt x="f403" y="f332"/>
                  <a:pt x="f404" y="f332"/>
                </a:cubicBezTo>
                <a:cubicBezTo>
                  <a:pt x="f405" y="f332"/>
                  <a:pt x="f103" y="f391"/>
                  <a:pt x="f406" y="f329"/>
                </a:cubicBezTo>
                <a:cubicBezTo>
                  <a:pt x="f406" y="f398"/>
                  <a:pt x="f405" y="f322"/>
                  <a:pt x="f394" y="f395"/>
                </a:cubicBezTo>
                <a:close/>
                <a:moveTo>
                  <a:pt x="f125" y="f322"/>
                </a:moveTo>
                <a:cubicBezTo>
                  <a:pt x="f407" y="f345"/>
                  <a:pt x="f16" y="f328"/>
                  <a:pt x="f408" y="f364"/>
                </a:cubicBezTo>
                <a:cubicBezTo>
                  <a:pt x="f409" y="f410"/>
                  <a:pt x="f411" y="f93"/>
                  <a:pt x="f223" y="f332"/>
                </a:cubicBezTo>
                <a:cubicBezTo>
                  <a:pt x="f412" y="f95"/>
                  <a:pt x="f413" y="f348"/>
                  <a:pt x="f414" y="f415"/>
                </a:cubicBezTo>
                <a:cubicBezTo>
                  <a:pt x="f414" y="f371"/>
                  <a:pt x="f416" y="f355"/>
                  <a:pt x="f416" y="f352"/>
                </a:cubicBezTo>
                <a:cubicBezTo>
                  <a:pt x="f14" y="f417"/>
                  <a:pt x="f223" y="f418"/>
                  <a:pt x="f125" y="f322"/>
                </a:cubicBezTo>
                <a:close/>
                <a:moveTo>
                  <a:pt x="f419" y="f420"/>
                </a:moveTo>
                <a:cubicBezTo>
                  <a:pt x="f419" y="f420"/>
                  <a:pt x="f419" y="f420"/>
                  <a:pt x="f419" y="f420"/>
                </a:cubicBezTo>
                <a:cubicBezTo>
                  <a:pt x="f16" y="f420"/>
                  <a:pt x="f421" y="f420"/>
                  <a:pt x="f422" y="f420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7" y="f429"/>
                  <a:pt x="f430" y="f431"/>
                  <a:pt x="f422" y="f431"/>
                </a:cubicBezTo>
                <a:cubicBezTo>
                  <a:pt x="f432" y="f82"/>
                  <a:pt x="f433" y="f82"/>
                  <a:pt x="f434" y="f431"/>
                </a:cubicBezTo>
                <a:cubicBezTo>
                  <a:pt x="f393" y="f365"/>
                  <a:pt x="f435" y="f78"/>
                  <a:pt x="f436" y="f437"/>
                </a:cubicBezTo>
                <a:cubicBezTo>
                  <a:pt x="f438" y="f439"/>
                  <a:pt x="f392" y="f440"/>
                  <a:pt x="f441" y="f420"/>
                </a:cubicBezTo>
                <a:cubicBezTo>
                  <a:pt x="f442" y="f443"/>
                  <a:pt x="f433" y="f420"/>
                  <a:pt x="f419" y="f420"/>
                </a:cubicBezTo>
                <a:close/>
                <a:moveTo>
                  <a:pt x="f444" y="f82"/>
                </a:moveTo>
                <a:cubicBezTo>
                  <a:pt x="f445" y="f82"/>
                  <a:pt x="f446" y="f447"/>
                  <a:pt x="f152" y="f448"/>
                </a:cubicBezTo>
                <a:cubicBezTo>
                  <a:pt x="f445" y="f449"/>
                  <a:pt x="f450" y="f424"/>
                  <a:pt x="f444" y="f424"/>
                </a:cubicBezTo>
                <a:cubicBezTo>
                  <a:pt x="f144" y="f424"/>
                  <a:pt x="f451" y="f452"/>
                  <a:pt x="f453" y="f448"/>
                </a:cubicBezTo>
                <a:cubicBezTo>
                  <a:pt x="f454" y="f455"/>
                  <a:pt x="f456" y="f82"/>
                  <a:pt x="f444" y="f82"/>
                </a:cubicBezTo>
                <a:close/>
                <a:moveTo>
                  <a:pt x="f457" y="f424"/>
                </a:moveTo>
                <a:cubicBezTo>
                  <a:pt x="f458" y="f424"/>
                  <a:pt x="f459" y="f424"/>
                  <a:pt x="f460" y="f424"/>
                </a:cubicBezTo>
                <a:cubicBezTo>
                  <a:pt x="f461" y="f462"/>
                  <a:pt x="f463" y="f439"/>
                  <a:pt x="f464" y="f75"/>
                </a:cubicBezTo>
                <a:cubicBezTo>
                  <a:pt x="f461" y="f82"/>
                  <a:pt x="f465" y="f466"/>
                  <a:pt x="f467" y="f431"/>
                </a:cubicBezTo>
                <a:cubicBezTo>
                  <a:pt x="f468" y="f365"/>
                  <a:pt x="f222" y="f86"/>
                  <a:pt x="f469" y="f470"/>
                </a:cubicBezTo>
                <a:cubicBezTo>
                  <a:pt x="f376" y="f471"/>
                  <a:pt x="f472" y="f420"/>
                  <a:pt x="f457" y="f424"/>
                </a:cubicBezTo>
                <a:close/>
                <a:moveTo>
                  <a:pt x="f473" y="f424"/>
                </a:moveTo>
                <a:cubicBezTo>
                  <a:pt x="f474" y="f424"/>
                  <a:pt x="f475" y="f420"/>
                  <a:pt x="f476" y="f424"/>
                </a:cubicBezTo>
                <a:cubicBezTo>
                  <a:pt x="f477" y="f424"/>
                  <a:pt x="f478" y="f479"/>
                  <a:pt x="f478" y="f428"/>
                </a:cubicBezTo>
                <a:cubicBezTo>
                  <a:pt x="f480" y="f429"/>
                  <a:pt x="f477" y="f365"/>
                  <a:pt x="f368" y="f82"/>
                </a:cubicBezTo>
                <a:cubicBezTo>
                  <a:pt x="f261" y="f481"/>
                  <a:pt x="f482" y="f431"/>
                  <a:pt x="f483" y="f75"/>
                </a:cubicBezTo>
                <a:cubicBezTo>
                  <a:pt x="f484" y="f471"/>
                  <a:pt x="f485" y="f420"/>
                  <a:pt x="f473" y="f424"/>
                </a:cubicBezTo>
                <a:close/>
                <a:moveTo>
                  <a:pt x="f486" y="f424"/>
                </a:moveTo>
                <a:cubicBezTo>
                  <a:pt x="f487" y="f424"/>
                  <a:pt x="f488" y="f489"/>
                  <a:pt x="f490" y="f424"/>
                </a:cubicBezTo>
                <a:cubicBezTo>
                  <a:pt x="f491" y="f492"/>
                  <a:pt x="f493" y="f494"/>
                  <a:pt x="f495" y="f448"/>
                </a:cubicBezTo>
                <a:cubicBezTo>
                  <a:pt x="f496" y="f497"/>
                  <a:pt x="f381" y="f447"/>
                  <a:pt x="f306" y="f498"/>
                </a:cubicBezTo>
                <a:cubicBezTo>
                  <a:pt x="f499" y="f82"/>
                  <a:pt x="f384" y="f431"/>
                  <a:pt x="f486" y="f431"/>
                </a:cubicBezTo>
                <a:cubicBezTo>
                  <a:pt x="f500" y="f82"/>
                  <a:pt x="f501" y="f498"/>
                  <a:pt x="f502" y="f497"/>
                </a:cubicBezTo>
                <a:cubicBezTo>
                  <a:pt x="f503" y="f504"/>
                  <a:pt x="f505" y="f424"/>
                  <a:pt x="f486" y="f424"/>
                </a:cubicBezTo>
                <a:close/>
                <a:moveTo>
                  <a:pt x="f242" y="f82"/>
                </a:moveTo>
                <a:cubicBezTo>
                  <a:pt x="f412" y="f82"/>
                  <a:pt x="f205" y="f80"/>
                  <a:pt x="f506" y="f507"/>
                </a:cubicBezTo>
                <a:cubicBezTo>
                  <a:pt x="f508" y="f440"/>
                  <a:pt x="f224" y="f420"/>
                  <a:pt x="f242" y="f420"/>
                </a:cubicBezTo>
                <a:cubicBezTo>
                  <a:pt x="f509" y="f420"/>
                  <a:pt x="f510" y="f492"/>
                  <a:pt x="f510" y="f511"/>
                </a:cubicBezTo>
                <a:cubicBezTo>
                  <a:pt x="f510" y="f498"/>
                  <a:pt x="f512" y="f82"/>
                  <a:pt x="f242" y="f82"/>
                </a:cubicBezTo>
                <a:close/>
                <a:moveTo>
                  <a:pt x="f513" y="f322"/>
                </a:moveTo>
                <a:cubicBezTo>
                  <a:pt x="f514" y="f322"/>
                  <a:pt x="f515" y="f322"/>
                  <a:pt x="f516" y="f322"/>
                </a:cubicBezTo>
                <a:cubicBezTo>
                  <a:pt x="f450" y="f345"/>
                  <a:pt x="f517" y="f353"/>
                  <a:pt x="f518" y="f98"/>
                </a:cubicBezTo>
                <a:cubicBezTo>
                  <a:pt x="f519" y="f410"/>
                  <a:pt x="f520" y="f93"/>
                  <a:pt x="f456" y="f332"/>
                </a:cubicBezTo>
                <a:cubicBezTo>
                  <a:pt x="f264" y="f95"/>
                  <a:pt x="f521" y="f391"/>
                  <a:pt x="f522" y="f415"/>
                </a:cubicBezTo>
                <a:cubicBezTo>
                  <a:pt x="f523" y="f524"/>
                  <a:pt x="f525" y="f322"/>
                  <a:pt x="f513" y="f322"/>
                </a:cubicBezTo>
                <a:close/>
                <a:moveTo>
                  <a:pt x="f526" y="f322"/>
                </a:moveTo>
                <a:cubicBezTo>
                  <a:pt x="f527" y="f322"/>
                  <a:pt x="f234" y="f322"/>
                  <a:pt x="f465" y="f322"/>
                </a:cubicBezTo>
                <a:cubicBezTo>
                  <a:pt x="f528" y="f345"/>
                  <a:pt x="f529" y="f400"/>
                  <a:pt x="f530" y="f98"/>
                </a:cubicBezTo>
                <a:cubicBezTo>
                  <a:pt x="f467" y="f410"/>
                  <a:pt x="f233" y="f93"/>
                  <a:pt x="f531" y="f332"/>
                </a:cubicBezTo>
                <a:cubicBezTo>
                  <a:pt x="f532" y="f95"/>
                  <a:pt x="f533" y="f357"/>
                  <a:pt x="f534" y="f164"/>
                </a:cubicBezTo>
                <a:cubicBezTo>
                  <a:pt x="f137" y="f524"/>
                  <a:pt x="f503" y="f322"/>
                  <a:pt x="f526" y="f322"/>
                </a:cubicBezTo>
                <a:close/>
                <a:moveTo>
                  <a:pt x="f535" y="f424"/>
                </a:moveTo>
                <a:cubicBezTo>
                  <a:pt x="f536" y="f443"/>
                  <a:pt x="f537" y="f492"/>
                  <a:pt x="f355" y="f538"/>
                </a:cubicBezTo>
                <a:cubicBezTo>
                  <a:pt x="f354" y="f539"/>
                  <a:pt x="f540" y="f541"/>
                  <a:pt x="f105" y="f431"/>
                </a:cubicBezTo>
                <a:cubicBezTo>
                  <a:pt x="f542" y="f466"/>
                  <a:pt x="f543" y="f541"/>
                  <a:pt x="f109" y="f470"/>
                </a:cubicBezTo>
                <a:cubicBezTo>
                  <a:pt x="f109" y="f75"/>
                  <a:pt x="f109" y="f75"/>
                  <a:pt x="f109" y="f544"/>
                </a:cubicBezTo>
                <a:cubicBezTo>
                  <a:pt x="f545" y="f440"/>
                  <a:pt x="f49" y="f424"/>
                  <a:pt x="f535" y="f424"/>
                </a:cubicBezTo>
                <a:close/>
                <a:moveTo>
                  <a:pt x="f546" y="f136"/>
                </a:moveTo>
                <a:cubicBezTo>
                  <a:pt x="f546" y="f136"/>
                  <a:pt x="f546" y="f136"/>
                  <a:pt x="f546" y="f136"/>
                </a:cubicBezTo>
                <a:cubicBezTo>
                  <a:pt x="f547" y="f136"/>
                  <a:pt x="f548" y="f392"/>
                  <a:pt x="f549" y="f136"/>
                </a:cubicBezTo>
                <a:cubicBezTo>
                  <a:pt x="f550" y="f296"/>
                  <a:pt x="f551" y="f552"/>
                  <a:pt x="f551" y="f133"/>
                </a:cubicBezTo>
                <a:cubicBezTo>
                  <a:pt x="f553" y="f554"/>
                  <a:pt x="f148" y="f555"/>
                  <a:pt x="f549" y="f422"/>
                </a:cubicBezTo>
                <a:cubicBezTo>
                  <a:pt x="f556" y="f422"/>
                  <a:pt x="f557" y="f422"/>
                  <a:pt x="f514" y="f422"/>
                </a:cubicBezTo>
                <a:cubicBezTo>
                  <a:pt x="f451" y="f555"/>
                  <a:pt x="f558" y="f559"/>
                  <a:pt x="f558" y="f133"/>
                </a:cubicBezTo>
                <a:cubicBezTo>
                  <a:pt x="f560" y="f561"/>
                  <a:pt x="f451" y="f296"/>
                  <a:pt x="f520" y="f136"/>
                </a:cubicBezTo>
                <a:cubicBezTo>
                  <a:pt x="f515" y="f136"/>
                  <a:pt x="f516" y="f136"/>
                  <a:pt x="f546" y="f136"/>
                </a:cubicBezTo>
                <a:close/>
                <a:moveTo>
                  <a:pt x="f562" y="f392"/>
                </a:moveTo>
                <a:cubicBezTo>
                  <a:pt x="f563" y="f296"/>
                  <a:pt x="f529" y="f297"/>
                  <a:pt x="f564" y="f133"/>
                </a:cubicBezTo>
                <a:cubicBezTo>
                  <a:pt x="f24" y="f565"/>
                  <a:pt x="f457" y="f555"/>
                  <a:pt x="f566" y="f422"/>
                </a:cubicBezTo>
                <a:cubicBezTo>
                  <a:pt x="f567" y="f422"/>
                  <a:pt x="f532" y="f568"/>
                  <a:pt x="f569" y="f570"/>
                </a:cubicBezTo>
                <a:cubicBezTo>
                  <a:pt x="f571" y="f572"/>
                  <a:pt x="f566" y="f573"/>
                  <a:pt x="f562" y="f392"/>
                </a:cubicBezTo>
                <a:close/>
                <a:moveTo>
                  <a:pt x="f574" y="f422"/>
                </a:moveTo>
                <a:cubicBezTo>
                  <a:pt x="f574" y="f422"/>
                  <a:pt x="f574" y="f422"/>
                  <a:pt x="f574" y="f422"/>
                </a:cubicBezTo>
                <a:cubicBezTo>
                  <a:pt x="f575" y="f422"/>
                  <a:pt x="f576" y="f407"/>
                  <a:pt x="f577" y="f422"/>
                </a:cubicBezTo>
                <a:cubicBezTo>
                  <a:pt x="f578" y="f555"/>
                  <a:pt x="f579" y="f421"/>
                  <a:pt x="f579" y="f133"/>
                </a:cubicBezTo>
                <a:cubicBezTo>
                  <a:pt x="f579" y="f561"/>
                  <a:pt x="f580" y="f296"/>
                  <a:pt x="f581" y="f136"/>
                </a:cubicBezTo>
                <a:cubicBezTo>
                  <a:pt x="f582" y="f392"/>
                  <a:pt x="f583" y="f584"/>
                  <a:pt x="f287" y="f392"/>
                </a:cubicBezTo>
                <a:cubicBezTo>
                  <a:pt x="f585" y="f297"/>
                  <a:pt x="f586" y="f587"/>
                  <a:pt x="f588" y="f589"/>
                </a:cubicBezTo>
                <a:cubicBezTo>
                  <a:pt x="f588" y="f131"/>
                  <a:pt x="f286" y="f421"/>
                  <a:pt x="f288" y="f407"/>
                </a:cubicBezTo>
                <a:cubicBezTo>
                  <a:pt x="f590" y="f591"/>
                  <a:pt x="f592" y="f422"/>
                  <a:pt x="f574" y="f422"/>
                </a:cubicBezTo>
                <a:close/>
                <a:moveTo>
                  <a:pt x="f593" y="f136"/>
                </a:moveTo>
                <a:cubicBezTo>
                  <a:pt x="f161" y="f136"/>
                  <a:pt x="f594" y="f392"/>
                  <a:pt x="f595" y="f136"/>
                </a:cubicBezTo>
                <a:cubicBezTo>
                  <a:pt x="f596" y="f136"/>
                  <a:pt x="f597" y="f552"/>
                  <a:pt x="f598" y="f589"/>
                </a:cubicBezTo>
                <a:cubicBezTo>
                  <a:pt x="f598" y="f599"/>
                  <a:pt x="f600" y="f422"/>
                  <a:pt x="f595" y="f422"/>
                </a:cubicBezTo>
                <a:cubicBezTo>
                  <a:pt x="f161" y="f422"/>
                  <a:pt x="f601" y="f422"/>
                  <a:pt x="f602" y="f422"/>
                </a:cubicBezTo>
                <a:cubicBezTo>
                  <a:pt x="f255" y="f407"/>
                  <a:pt x="f603" y="f16"/>
                  <a:pt x="f604" y="f135"/>
                </a:cubicBezTo>
                <a:cubicBezTo>
                  <a:pt x="f250" y="f605"/>
                  <a:pt x="f606" y="f392"/>
                  <a:pt x="f593" y="f136"/>
                </a:cubicBezTo>
                <a:close/>
                <a:moveTo>
                  <a:pt x="f607" y="f136"/>
                </a:moveTo>
                <a:cubicBezTo>
                  <a:pt x="f608" y="f136"/>
                  <a:pt x="f609" y="f298"/>
                  <a:pt x="f610" y="f133"/>
                </a:cubicBezTo>
                <a:cubicBezTo>
                  <a:pt x="f611" y="f612"/>
                  <a:pt x="f613" y="f565"/>
                  <a:pt x="f614" y="f422"/>
                </a:cubicBezTo>
                <a:cubicBezTo>
                  <a:pt x="f615" y="f555"/>
                  <a:pt x="f616" y="f555"/>
                  <a:pt x="f616" y="f133"/>
                </a:cubicBezTo>
                <a:cubicBezTo>
                  <a:pt x="f616" y="f617"/>
                  <a:pt x="f477" y="f136"/>
                  <a:pt x="f607" y="f136"/>
                </a:cubicBezTo>
                <a:close/>
                <a:moveTo>
                  <a:pt x="f241" y="f392"/>
                </a:moveTo>
                <a:cubicBezTo>
                  <a:pt x="f241" y="f136"/>
                  <a:pt x="f241" y="f136"/>
                  <a:pt x="f241" y="f136"/>
                </a:cubicBezTo>
                <a:cubicBezTo>
                  <a:pt x="f618" y="f136"/>
                  <a:pt x="f619" y="f392"/>
                  <a:pt x="f331" y="f136"/>
                </a:cubicBezTo>
                <a:cubicBezTo>
                  <a:pt x="f620" y="f296"/>
                  <a:pt x="f621" y="f622"/>
                  <a:pt x="f621" y="f623"/>
                </a:cubicBezTo>
                <a:cubicBezTo>
                  <a:pt x="f621" y="f565"/>
                  <a:pt x="f624" y="f555"/>
                  <a:pt x="f331" y="f422"/>
                </a:cubicBezTo>
                <a:cubicBezTo>
                  <a:pt x="f625" y="f422"/>
                  <a:pt x="f626" y="f407"/>
                  <a:pt x="f627" y="f422"/>
                </a:cubicBezTo>
                <a:cubicBezTo>
                  <a:pt x="f628" y="f422"/>
                  <a:pt x="f346" y="f629"/>
                  <a:pt x="f346" y="f589"/>
                </a:cubicBezTo>
                <a:cubicBezTo>
                  <a:pt x="f346" y="f441"/>
                  <a:pt x="f335" y="f296"/>
                  <a:pt x="f630" y="f136"/>
                </a:cubicBezTo>
                <a:cubicBezTo>
                  <a:pt x="f631" y="f392"/>
                  <a:pt x="f325" y="f392"/>
                  <a:pt x="f241" y="f392"/>
                </a:cubicBezTo>
                <a:close/>
                <a:moveTo>
                  <a:pt x="f632" y="f633"/>
                </a:moveTo>
                <a:cubicBezTo>
                  <a:pt x="f532" y="f633"/>
                  <a:pt x="f634" y="f635"/>
                  <a:pt x="f231" y="f636"/>
                </a:cubicBezTo>
                <a:cubicBezTo>
                  <a:pt x="f231" y="f637"/>
                  <a:pt x="f638" y="f639"/>
                  <a:pt x="f38" y="f640"/>
                </a:cubicBezTo>
                <a:cubicBezTo>
                  <a:pt x="f641" y="f640"/>
                  <a:pt x="f642" y="f643"/>
                  <a:pt x="f642" y="f644"/>
                </a:cubicBezTo>
                <a:cubicBezTo>
                  <a:pt x="f642" y="f60"/>
                  <a:pt x="f645" y="f646"/>
                  <a:pt x="f632" y="f633"/>
                </a:cubicBezTo>
                <a:close/>
                <a:moveTo>
                  <a:pt x="f496" y="f644"/>
                </a:moveTo>
                <a:cubicBezTo>
                  <a:pt x="f496" y="f647"/>
                  <a:pt x="f648" y="f640"/>
                  <a:pt x="f649" y="f639"/>
                </a:cubicBezTo>
                <a:cubicBezTo>
                  <a:pt x="f296" y="f639"/>
                  <a:pt x="f650" y="f647"/>
                  <a:pt x="f650" y="f644"/>
                </a:cubicBezTo>
                <a:cubicBezTo>
                  <a:pt x="f651" y="f60"/>
                  <a:pt x="f573" y="f652"/>
                  <a:pt x="f435" y="f633"/>
                </a:cubicBezTo>
                <a:cubicBezTo>
                  <a:pt x="f294" y="f653"/>
                  <a:pt x="f496" y="f60"/>
                  <a:pt x="f496" y="f644"/>
                </a:cubicBezTo>
                <a:close/>
                <a:moveTo>
                  <a:pt x="f654" y="f636"/>
                </a:moveTo>
                <a:cubicBezTo>
                  <a:pt x="f654" y="f655"/>
                  <a:pt x="f228" y="f652"/>
                  <a:pt x="f24" y="f633"/>
                </a:cubicBezTo>
                <a:cubicBezTo>
                  <a:pt x="f656" y="f653"/>
                  <a:pt x="f378" y="f60"/>
                  <a:pt x="f378" y="f644"/>
                </a:cubicBezTo>
                <a:cubicBezTo>
                  <a:pt x="f377" y="f657"/>
                  <a:pt x="f26" y="f640"/>
                  <a:pt x="f227" y="f639"/>
                </a:cubicBezTo>
                <a:cubicBezTo>
                  <a:pt x="f528" y="f639"/>
                  <a:pt x="f654" y="f647"/>
                  <a:pt x="f654" y="f636"/>
                </a:cubicBezTo>
                <a:close/>
                <a:moveTo>
                  <a:pt x="f658" y="f659"/>
                </a:moveTo>
                <a:cubicBezTo>
                  <a:pt x="f660" y="f661"/>
                  <a:pt x="f430" y="f640"/>
                  <a:pt x="f662" y="f640"/>
                </a:cubicBezTo>
                <a:cubicBezTo>
                  <a:pt x="f663" y="f639"/>
                  <a:pt x="f664" y="f661"/>
                  <a:pt x="f412" y="f644"/>
                </a:cubicBezTo>
                <a:cubicBezTo>
                  <a:pt x="f412" y="f60"/>
                  <a:pt x="f665" y="f652"/>
                  <a:pt x="f666" y="f633"/>
                </a:cubicBezTo>
                <a:cubicBezTo>
                  <a:pt x="f667" y="f653"/>
                  <a:pt x="f658" y="f147"/>
                  <a:pt x="f658" y="f659"/>
                </a:cubicBezTo>
                <a:close/>
                <a:moveTo>
                  <a:pt x="f668" y="f633"/>
                </a:moveTo>
                <a:cubicBezTo>
                  <a:pt x="f669" y="f652"/>
                  <a:pt x="f610" y="f655"/>
                  <a:pt x="f670" y="f671"/>
                </a:cubicBezTo>
                <a:cubicBezTo>
                  <a:pt x="f670" y="f647"/>
                  <a:pt x="f608" y="f639"/>
                  <a:pt x="f672" y="f640"/>
                </a:cubicBezTo>
                <a:cubicBezTo>
                  <a:pt x="f476" y="f640"/>
                  <a:pt x="f673" y="f643"/>
                  <a:pt x="f268" y="f674"/>
                </a:cubicBezTo>
                <a:cubicBezTo>
                  <a:pt x="f271" y="f675"/>
                  <a:pt x="f368" y="f633"/>
                  <a:pt x="f668" y="f633"/>
                </a:cubicBezTo>
                <a:close/>
                <a:moveTo>
                  <a:pt x="f676" y="f633"/>
                </a:moveTo>
                <a:cubicBezTo>
                  <a:pt x="f399" y="f633"/>
                  <a:pt x="f677" y="f675"/>
                  <a:pt x="f401" y="f674"/>
                </a:cubicBezTo>
                <a:cubicBezTo>
                  <a:pt x="f208" y="f643"/>
                  <a:pt x="f678" y="f639"/>
                  <a:pt x="f676" y="f640"/>
                </a:cubicBezTo>
                <a:cubicBezTo>
                  <a:pt x="f679" y="f640"/>
                  <a:pt x="f680" y="f681"/>
                  <a:pt x="f682" y="f674"/>
                </a:cubicBezTo>
                <a:cubicBezTo>
                  <a:pt x="f683" y="f60"/>
                  <a:pt x="f679" y="f633"/>
                  <a:pt x="f676" y="f633"/>
                </a:cubicBezTo>
                <a:close/>
                <a:moveTo>
                  <a:pt x="f684" y="f685"/>
                </a:moveTo>
                <a:cubicBezTo>
                  <a:pt x="f686" y="f643"/>
                  <a:pt x="f687" y="f640"/>
                  <a:pt x="f99" y="f639"/>
                </a:cubicBezTo>
                <a:cubicBezTo>
                  <a:pt x="f688" y="f689"/>
                  <a:pt x="f402" y="f657"/>
                  <a:pt x="f349" y="f671"/>
                </a:cubicBezTo>
                <a:cubicBezTo>
                  <a:pt x="f340" y="f655"/>
                  <a:pt x="f355" y="f646"/>
                  <a:pt x="f99" y="f633"/>
                </a:cubicBezTo>
                <a:cubicBezTo>
                  <a:pt x="f690" y="f653"/>
                  <a:pt x="f102" y="f147"/>
                  <a:pt x="f684" y="f68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8" name="Freeform 50">
            <a:extLst>
              <a:ext uri="{FF2B5EF4-FFF2-40B4-BE49-F238E27FC236}">
                <a16:creationId xmlns:a16="http://schemas.microsoft.com/office/drawing/2014/main" id="{BC893498-3524-67B4-018C-F768090539EA}"/>
              </a:ext>
            </a:extLst>
          </p:cNvPr>
          <p:cNvSpPr/>
          <p:nvPr/>
        </p:nvSpPr>
        <p:spPr>
          <a:xfrm>
            <a:off x="7597777" y="4379911"/>
            <a:ext cx="1343025" cy="63658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265"/>
              <a:gd name="f8" fmla="val 1074"/>
              <a:gd name="f9" fmla="val 77"/>
              <a:gd name="f10" fmla="val 52"/>
              <a:gd name="f11" fmla="val 927"/>
              <a:gd name="f12" fmla="val 26"/>
              <a:gd name="f13" fmla="val 781"/>
              <a:gd name="f14" fmla="val 632"/>
              <a:gd name="f15" fmla="val 39"/>
              <a:gd name="f16" fmla="val 116"/>
              <a:gd name="f17" fmla="val 584"/>
              <a:gd name="f18" fmla="val 539"/>
              <a:gd name="f19" fmla="val 491"/>
              <a:gd name="f20" fmla="val 167"/>
              <a:gd name="f21" fmla="val 216"/>
              <a:gd name="f22" fmla="val 268"/>
              <a:gd name="f23" fmla="val 386"/>
              <a:gd name="f24" fmla="val 283"/>
              <a:gd name="f25" fmla="val 179"/>
              <a:gd name="f26" fmla="val 259"/>
              <a:gd name="f27" fmla="val 178"/>
              <a:gd name="f28" fmla="val 252"/>
              <a:gd name="f29" fmla="val 242"/>
              <a:gd name="f30" fmla="val 177"/>
              <a:gd name="f31" fmla="val 155"/>
              <a:gd name="f32" fmla="val 241"/>
              <a:gd name="f33" fmla="val 132"/>
              <a:gd name="f34" fmla="val 110"/>
              <a:gd name="f35" fmla="val 106"/>
              <a:gd name="f36" fmla="val 249"/>
              <a:gd name="f37" fmla="val 100"/>
              <a:gd name="f38" fmla="val 254"/>
              <a:gd name="f39" fmla="val 98"/>
              <a:gd name="f40" fmla="val 309"/>
              <a:gd name="f41" fmla="val 66"/>
              <a:gd name="f42" fmla="val 365"/>
              <a:gd name="f43" fmla="val 35"/>
              <a:gd name="f44" fmla="val 421"/>
              <a:gd name="f45" fmla="val 4"/>
              <a:gd name="f46" fmla="val 426"/>
              <a:gd name="f47" fmla="val 1"/>
              <a:gd name="f48" fmla="val 434"/>
              <a:gd name="f49" fmla="val 441"/>
              <a:gd name="f50" fmla="val 541"/>
              <a:gd name="f51" fmla="val 24"/>
              <a:gd name="f52" fmla="val 640"/>
              <a:gd name="f53" fmla="val 47"/>
              <a:gd name="f54" fmla="val 740"/>
              <a:gd name="f55" fmla="val 69"/>
              <a:gd name="f56" fmla="val 753"/>
              <a:gd name="f57" fmla="val 72"/>
              <a:gd name="f58" fmla="val 754"/>
              <a:gd name="f59" fmla="val 78"/>
              <a:gd name="f60" fmla="val 89"/>
              <a:gd name="f61" fmla="val 125"/>
              <a:gd name="f62" fmla="val 161"/>
              <a:gd name="f63" fmla="val 755"/>
              <a:gd name="f64" fmla="val 197"/>
              <a:gd name="f65" fmla="val 204"/>
              <a:gd name="f66" fmla="val 760"/>
              <a:gd name="f67" fmla="val 211"/>
              <a:gd name="f68" fmla="val 764"/>
              <a:gd name="f69" fmla="val 222"/>
              <a:gd name="f70" fmla="val 746"/>
              <a:gd name="f71" fmla="val 236"/>
              <a:gd name="f72" fmla="val 772"/>
              <a:gd name="f73" fmla="val 256"/>
              <a:gd name="f74" fmla="val 767"/>
              <a:gd name="f75" fmla="val 277"/>
              <a:gd name="f76" fmla="val 786"/>
              <a:gd name="f77" fmla="val 286"/>
              <a:gd name="f78" fmla="val 806"/>
              <a:gd name="f79" fmla="val 295"/>
              <a:gd name="f80" fmla="val 826"/>
              <a:gd name="f81" fmla="val 305"/>
              <a:gd name="f82" fmla="val 831"/>
              <a:gd name="f83" fmla="val 307"/>
              <a:gd name="f84" fmla="val 837"/>
              <a:gd name="f85" fmla="val 313"/>
              <a:gd name="f86" fmla="val 318"/>
              <a:gd name="f87" fmla="val 838"/>
              <a:gd name="f88" fmla="val 355"/>
              <a:gd name="f89" fmla="val 391"/>
              <a:gd name="f90" fmla="val 429"/>
              <a:gd name="f91" fmla="val 782"/>
              <a:gd name="f92" fmla="val 728"/>
              <a:gd name="f93" fmla="val 672"/>
              <a:gd name="f94" fmla="val 354"/>
              <a:gd name="f95" fmla="val 317"/>
              <a:gd name="f96" fmla="val 677"/>
              <a:gd name="f97" fmla="val 308"/>
              <a:gd name="f98" fmla="val 681"/>
              <a:gd name="f99" fmla="val 306"/>
              <a:gd name="f100" fmla="val 703"/>
              <a:gd name="f101" fmla="val 725"/>
              <a:gd name="f102" fmla="val 748"/>
              <a:gd name="f103" fmla="val 274"/>
              <a:gd name="f104" fmla="val 761"/>
              <a:gd name="f105" fmla="val 262"/>
              <a:gd name="f106" fmla="val 747"/>
              <a:gd name="f107" fmla="val 230"/>
              <a:gd name="f108" fmla="val 736"/>
              <a:gd name="f109" fmla="val 223"/>
              <a:gd name="f110" fmla="val 742"/>
              <a:gd name="f111" fmla="val 213"/>
              <a:gd name="f112" fmla="val 207"/>
              <a:gd name="f113" fmla="val 201"/>
              <a:gd name="f114" fmla="val 749"/>
              <a:gd name="f115" fmla="val 162"/>
              <a:gd name="f116" fmla="val 123"/>
              <a:gd name="f117" fmla="val 80"/>
              <a:gd name="f118" fmla="val 636"/>
              <a:gd name="f119" fmla="val 102"/>
              <a:gd name="f120" fmla="val 525"/>
              <a:gd name="f121" fmla="val 124"/>
              <a:gd name="f122" fmla="val 413"/>
              <a:gd name="f123" fmla="val 146"/>
              <a:gd name="f124" fmla="val 412"/>
              <a:gd name="f125" fmla="val 156"/>
              <a:gd name="f126" fmla="val 165"/>
              <a:gd name="f127" fmla="val 411"/>
              <a:gd name="f128" fmla="val 385"/>
              <a:gd name="f129" fmla="val 332"/>
              <a:gd name="f130" fmla="val 282"/>
              <a:gd name="f131" fmla="val 384"/>
              <a:gd name="f132" fmla="val 489"/>
              <a:gd name="f133" fmla="val 381"/>
              <a:gd name="f134" fmla="val 479"/>
              <a:gd name="f135" fmla="val 537"/>
              <a:gd name="f136" fmla="val 582"/>
              <a:gd name="f137" fmla="val 630"/>
              <a:gd name="f138" fmla="val 488"/>
              <a:gd name="f139" fmla="val 631"/>
              <a:gd name="f140" fmla="val 495"/>
              <a:gd name="f141" fmla="val 502"/>
              <a:gd name="f142" fmla="val 573"/>
              <a:gd name="f143" fmla="val 644"/>
              <a:gd name="f144" fmla="val 714"/>
              <a:gd name="f145" fmla="val 727"/>
              <a:gd name="f146" fmla="val 634"/>
              <a:gd name="f147" fmla="val 646"/>
              <a:gd name="f148" fmla="val 744"/>
              <a:gd name="f149" fmla="val 649"/>
              <a:gd name="f150" fmla="val 652"/>
              <a:gd name="f151" fmla="val 656"/>
              <a:gd name="f152" fmla="val 768"/>
              <a:gd name="f153" fmla="val 701"/>
              <a:gd name="f154" fmla="val 802"/>
              <a:gd name="f155" fmla="val 712"/>
              <a:gd name="f156" fmla="val 851"/>
              <a:gd name="f157" fmla="val 711"/>
              <a:gd name="f158" fmla="val 1062"/>
              <a:gd name="f159" fmla="val 708"/>
              <a:gd name="f160" fmla="val 1274"/>
              <a:gd name="f161" fmla="val 709"/>
              <a:gd name="f162" fmla="val 1485"/>
              <a:gd name="f163" fmla="val 710"/>
              <a:gd name="f164" fmla="val 1499"/>
              <a:gd name="f165" fmla="val 1508"/>
              <a:gd name="f166" fmla="val 706"/>
              <a:gd name="f167" fmla="val 1517"/>
              <a:gd name="f168" fmla="val 695"/>
              <a:gd name="f169" fmla="val 1530"/>
              <a:gd name="f170" fmla="val 1544"/>
              <a:gd name="f171" fmla="val 660"/>
              <a:gd name="f172" fmla="val 1559"/>
              <a:gd name="f173" fmla="val 1565"/>
              <a:gd name="f174" fmla="val 638"/>
              <a:gd name="f175" fmla="val 1575"/>
              <a:gd name="f176" fmla="val 1583"/>
              <a:gd name="f177" fmla="val 1806"/>
              <a:gd name="f178" fmla="val 2029"/>
              <a:gd name="f179" fmla="val 2251"/>
              <a:gd name="f180" fmla="val 2254"/>
              <a:gd name="f181" fmla="val 2258"/>
              <a:gd name="f182" fmla="val 2260"/>
              <a:gd name="f183" fmla="val 2257"/>
              <a:gd name="f184" fmla="val 642"/>
              <a:gd name="f185" fmla="val 2253"/>
              <a:gd name="f186" fmla="val 2125"/>
              <a:gd name="f187" fmla="val 785"/>
              <a:gd name="f188" fmla="val 1997"/>
              <a:gd name="f189" fmla="val 924"/>
              <a:gd name="f190" fmla="val 1868"/>
              <a:gd name="f191" fmla="val 1063"/>
              <a:gd name="f192" fmla="val 1862"/>
              <a:gd name="f193" fmla="val 1069"/>
              <a:gd name="f194" fmla="val 1852"/>
              <a:gd name="f195" fmla="val 1073"/>
              <a:gd name="f196" fmla="val 1844"/>
              <a:gd name="f197" fmla="val 1484"/>
              <a:gd name="f198" fmla="val 1123"/>
              <a:gd name="f199" fmla="val 762"/>
              <a:gd name="f200" fmla="val 542"/>
              <a:gd name="f201" fmla="val 321"/>
              <a:gd name="f202" fmla="val 101"/>
              <a:gd name="f203" fmla="val 93"/>
              <a:gd name="f204" fmla="val 86"/>
              <a:gd name="f205" fmla="val 257"/>
              <a:gd name="f206" fmla="val 104"/>
              <a:gd name="f207" fmla="val 414"/>
              <a:gd name="f208" fmla="val 113"/>
              <a:gd name="f209" fmla="val 563"/>
              <a:gd name="f210" fmla="val 87"/>
              <a:gd name="f211" fmla="val 715"/>
              <a:gd name="f212" fmla="val 713"/>
              <a:gd name="f213" fmla="val 73"/>
              <a:gd name="f214" fmla="val 621"/>
              <a:gd name="f215" fmla="val 51"/>
              <a:gd name="f216" fmla="val 529"/>
              <a:gd name="f217" fmla="val 30"/>
              <a:gd name="f218" fmla="val 437"/>
              <a:gd name="f219" fmla="val 9"/>
              <a:gd name="f220" fmla="val 432"/>
              <a:gd name="f221" fmla="val 8"/>
              <a:gd name="f222" fmla="val 422"/>
              <a:gd name="f223" fmla="val 10"/>
              <a:gd name="f224" fmla="val 368"/>
              <a:gd name="f225" fmla="val 40"/>
              <a:gd name="f226" fmla="val 315"/>
              <a:gd name="f227" fmla="val 71"/>
              <a:gd name="f228" fmla="val 2007"/>
              <a:gd name="f229" fmla="val 763"/>
              <a:gd name="f230" fmla="val 2014"/>
              <a:gd name="f231" fmla="val 2020"/>
              <a:gd name="f232" fmla="val 2027"/>
              <a:gd name="f233" fmla="val 2043"/>
              <a:gd name="f234" fmla="val 2053"/>
              <a:gd name="f235" fmla="val 2054"/>
              <a:gd name="f236" fmla="val 739"/>
              <a:gd name="f237" fmla="val 2056"/>
              <a:gd name="f238" fmla="val 723"/>
              <a:gd name="f239" fmla="val 2046"/>
              <a:gd name="f240" fmla="val 2030"/>
              <a:gd name="f241" fmla="val 2015"/>
              <a:gd name="f242" fmla="val 1999"/>
              <a:gd name="f243" fmla="val 1984"/>
              <a:gd name="f244" fmla="val 1969"/>
              <a:gd name="f245" fmla="val 1960"/>
              <a:gd name="f246" fmla="val 1961"/>
              <a:gd name="f247" fmla="val 738"/>
              <a:gd name="f248" fmla="val 1962"/>
              <a:gd name="f249" fmla="val 1971"/>
              <a:gd name="f250" fmla="val 1987"/>
              <a:gd name="f251" fmla="val 1994"/>
              <a:gd name="f252" fmla="val 2000"/>
              <a:gd name="f253" fmla="val 1878"/>
              <a:gd name="f254" fmla="val 1885"/>
              <a:gd name="f255" fmla="val 1893"/>
              <a:gd name="f256" fmla="val 1900"/>
              <a:gd name="f257" fmla="val 1915"/>
              <a:gd name="f258" fmla="val 1924"/>
              <a:gd name="f259" fmla="val 1925"/>
              <a:gd name="f260" fmla="val 737"/>
              <a:gd name="f261" fmla="val 1926"/>
              <a:gd name="f262" fmla="val 721"/>
              <a:gd name="f263" fmla="val 1916"/>
              <a:gd name="f264" fmla="val 1901"/>
              <a:gd name="f265" fmla="val 1886"/>
              <a:gd name="f266" fmla="val 1871"/>
              <a:gd name="f267" fmla="val 1856"/>
              <a:gd name="f268" fmla="val 1841"/>
              <a:gd name="f269" fmla="val 1832"/>
              <a:gd name="f270" fmla="val 722"/>
              <a:gd name="f271" fmla="val 1833"/>
              <a:gd name="f272" fmla="val 1842"/>
              <a:gd name="f273" fmla="val 1858"/>
              <a:gd name="f274" fmla="val 1865"/>
              <a:gd name="f275" fmla="val 815"/>
              <a:gd name="f276" fmla="val 774"/>
              <a:gd name="f277" fmla="val 273"/>
              <a:gd name="f278" fmla="val 734"/>
              <a:gd name="f279" fmla="val 276"/>
              <a:gd name="f280" fmla="val 694"/>
              <a:gd name="f281" fmla="val 735"/>
              <a:gd name="f282" fmla="val 775"/>
              <a:gd name="f283" fmla="+- 0 0 -90"/>
              <a:gd name="f284" fmla="*/ f4 1 2265"/>
              <a:gd name="f285" fmla="*/ f5 1 1074"/>
              <a:gd name="f286" fmla="val f6"/>
              <a:gd name="f287" fmla="val f7"/>
              <a:gd name="f288" fmla="val f8"/>
              <a:gd name="f289" fmla="*/ f283 f0 1"/>
              <a:gd name="f290" fmla="+- f288 0 f286"/>
              <a:gd name="f291" fmla="+- f287 0 f286"/>
              <a:gd name="f292" fmla="*/ f289 1 f3"/>
              <a:gd name="f293" fmla="*/ f291 1 2265"/>
              <a:gd name="f294" fmla="*/ f290 1 1074"/>
              <a:gd name="f295" fmla="*/ 0 f291 1"/>
              <a:gd name="f296" fmla="*/ 632 f290 1"/>
              <a:gd name="f297" fmla="*/ 116 f291 1"/>
              <a:gd name="f298" fmla="*/ 491 f290 1"/>
              <a:gd name="f299" fmla="*/ 268 f291 1"/>
              <a:gd name="f300" fmla="*/ 179 f290 1"/>
              <a:gd name="f301" fmla="*/ 242 f291 1"/>
              <a:gd name="f302" fmla="*/ 110 f290 1"/>
              <a:gd name="f303" fmla="*/ 421 f291 1"/>
              <a:gd name="f304" fmla="*/ 4 f290 1"/>
              <a:gd name="f305" fmla="*/ 740 f291 1"/>
              <a:gd name="f306" fmla="*/ 69 f290 1"/>
              <a:gd name="f307" fmla="*/ 755 f291 1"/>
              <a:gd name="f308" fmla="*/ 197 f290 1"/>
              <a:gd name="f309" fmla="*/ 767 f291 1"/>
              <a:gd name="f310" fmla="*/ 277 f290 1"/>
              <a:gd name="f311" fmla="*/ 837 f291 1"/>
              <a:gd name="f312" fmla="*/ 318 f290 1"/>
              <a:gd name="f313" fmla="*/ 672 f291 1"/>
              <a:gd name="f314" fmla="*/ 429 f290 1"/>
              <a:gd name="f315" fmla="*/ 681 f291 1"/>
              <a:gd name="f316" fmla="*/ 306 f290 1"/>
              <a:gd name="f317" fmla="*/ 754 f291 1"/>
              <a:gd name="f318" fmla="*/ 252 f290 1"/>
              <a:gd name="f319" fmla="*/ 748 f291 1"/>
              <a:gd name="f320" fmla="*/ 201 f290 1"/>
              <a:gd name="f321" fmla="*/ 413 f291 1"/>
              <a:gd name="f322" fmla="*/ 146 f290 1"/>
              <a:gd name="f323" fmla="*/ 332 f291 1"/>
              <a:gd name="f324" fmla="*/ 177 f290 1"/>
              <a:gd name="f325" fmla="*/ 479 f291 1"/>
              <a:gd name="f326" fmla="*/ 489 f290 1"/>
              <a:gd name="f327" fmla="*/ 502 f291 1"/>
              <a:gd name="f328" fmla="*/ 631 f290 1"/>
              <a:gd name="f329" fmla="*/ 742 f291 1"/>
              <a:gd name="f330" fmla="*/ 646 f290 1"/>
              <a:gd name="f331" fmla="*/ 851 f291 1"/>
              <a:gd name="f332" fmla="*/ 711 f290 1"/>
              <a:gd name="f333" fmla="*/ 1517 f291 1"/>
              <a:gd name="f334" fmla="*/ 695 f290 1"/>
              <a:gd name="f335" fmla="*/ 1583 f291 1"/>
              <a:gd name="f336" fmla="*/ 2265 f291 1"/>
              <a:gd name="f337" fmla="*/ 1868 f291 1"/>
              <a:gd name="f338" fmla="*/ 1063 f290 1"/>
              <a:gd name="f339" fmla="*/ 762 f291 1"/>
              <a:gd name="f340" fmla="*/ 1074 f290 1"/>
              <a:gd name="f341" fmla="*/ 77 f291 1"/>
              <a:gd name="f342" fmla="*/ 715 f291 1"/>
              <a:gd name="f343" fmla="*/ 77 f290 1"/>
              <a:gd name="f344" fmla="*/ 437 f291 1"/>
              <a:gd name="f345" fmla="*/ 9 f290 1"/>
              <a:gd name="f346" fmla="*/ 257 f291 1"/>
              <a:gd name="f347" fmla="*/ 104 f290 1"/>
              <a:gd name="f348" fmla="*/ 2007 f291 1"/>
              <a:gd name="f349" fmla="*/ 763 f290 1"/>
              <a:gd name="f350" fmla="*/ 2054 f291 1"/>
              <a:gd name="f351" fmla="*/ 739 f290 1"/>
              <a:gd name="f352" fmla="*/ 1984 f291 1"/>
              <a:gd name="f353" fmla="*/ 1987 f291 1"/>
              <a:gd name="f354" fmla="*/ 762 f290 1"/>
              <a:gd name="f355" fmla="*/ 1878 f291 1"/>
              <a:gd name="f356" fmla="*/ 1925 f291 1"/>
              <a:gd name="f357" fmla="*/ 737 f290 1"/>
              <a:gd name="f358" fmla="*/ 1856 f291 1"/>
              <a:gd name="f359" fmla="*/ 1858 f291 1"/>
              <a:gd name="f360" fmla="*/ 815 f291 1"/>
              <a:gd name="f361" fmla="*/ 309 f290 1"/>
              <a:gd name="f362" fmla="+- f292 0 f1"/>
              <a:gd name="f363" fmla="*/ f295 1 2265"/>
              <a:gd name="f364" fmla="*/ f296 1 1074"/>
              <a:gd name="f365" fmla="*/ f297 1 2265"/>
              <a:gd name="f366" fmla="*/ f298 1 1074"/>
              <a:gd name="f367" fmla="*/ f299 1 2265"/>
              <a:gd name="f368" fmla="*/ f300 1 1074"/>
              <a:gd name="f369" fmla="*/ f301 1 2265"/>
              <a:gd name="f370" fmla="*/ f302 1 1074"/>
              <a:gd name="f371" fmla="*/ f303 1 2265"/>
              <a:gd name="f372" fmla="*/ f304 1 1074"/>
              <a:gd name="f373" fmla="*/ f305 1 2265"/>
              <a:gd name="f374" fmla="*/ f306 1 1074"/>
              <a:gd name="f375" fmla="*/ f307 1 2265"/>
              <a:gd name="f376" fmla="*/ f308 1 1074"/>
              <a:gd name="f377" fmla="*/ f309 1 2265"/>
              <a:gd name="f378" fmla="*/ f310 1 1074"/>
              <a:gd name="f379" fmla="*/ f311 1 2265"/>
              <a:gd name="f380" fmla="*/ f312 1 1074"/>
              <a:gd name="f381" fmla="*/ f313 1 2265"/>
              <a:gd name="f382" fmla="*/ f314 1 1074"/>
              <a:gd name="f383" fmla="*/ f315 1 2265"/>
              <a:gd name="f384" fmla="*/ f316 1 1074"/>
              <a:gd name="f385" fmla="*/ f317 1 2265"/>
              <a:gd name="f386" fmla="*/ f318 1 1074"/>
              <a:gd name="f387" fmla="*/ f319 1 2265"/>
              <a:gd name="f388" fmla="*/ f320 1 1074"/>
              <a:gd name="f389" fmla="*/ f321 1 2265"/>
              <a:gd name="f390" fmla="*/ f322 1 1074"/>
              <a:gd name="f391" fmla="*/ f323 1 2265"/>
              <a:gd name="f392" fmla="*/ f324 1 1074"/>
              <a:gd name="f393" fmla="*/ f325 1 2265"/>
              <a:gd name="f394" fmla="*/ f326 1 1074"/>
              <a:gd name="f395" fmla="*/ f327 1 2265"/>
              <a:gd name="f396" fmla="*/ f328 1 1074"/>
              <a:gd name="f397" fmla="*/ f329 1 2265"/>
              <a:gd name="f398" fmla="*/ f330 1 1074"/>
              <a:gd name="f399" fmla="*/ f331 1 2265"/>
              <a:gd name="f400" fmla="*/ f332 1 1074"/>
              <a:gd name="f401" fmla="*/ f333 1 2265"/>
              <a:gd name="f402" fmla="*/ f334 1 1074"/>
              <a:gd name="f403" fmla="*/ f335 1 2265"/>
              <a:gd name="f404" fmla="*/ f336 1 2265"/>
              <a:gd name="f405" fmla="*/ f337 1 2265"/>
              <a:gd name="f406" fmla="*/ f338 1 1074"/>
              <a:gd name="f407" fmla="*/ f339 1 2265"/>
              <a:gd name="f408" fmla="*/ f340 1 1074"/>
              <a:gd name="f409" fmla="*/ f341 1 2265"/>
              <a:gd name="f410" fmla="*/ f342 1 2265"/>
              <a:gd name="f411" fmla="*/ f343 1 1074"/>
              <a:gd name="f412" fmla="*/ f344 1 2265"/>
              <a:gd name="f413" fmla="*/ f345 1 1074"/>
              <a:gd name="f414" fmla="*/ f346 1 2265"/>
              <a:gd name="f415" fmla="*/ f347 1 1074"/>
              <a:gd name="f416" fmla="*/ f348 1 2265"/>
              <a:gd name="f417" fmla="*/ f349 1 1074"/>
              <a:gd name="f418" fmla="*/ f350 1 2265"/>
              <a:gd name="f419" fmla="*/ f351 1 1074"/>
              <a:gd name="f420" fmla="*/ f352 1 2265"/>
              <a:gd name="f421" fmla="*/ f353 1 2265"/>
              <a:gd name="f422" fmla="*/ f354 1 1074"/>
              <a:gd name="f423" fmla="*/ f355 1 2265"/>
              <a:gd name="f424" fmla="*/ f356 1 2265"/>
              <a:gd name="f425" fmla="*/ f357 1 1074"/>
              <a:gd name="f426" fmla="*/ f358 1 2265"/>
              <a:gd name="f427" fmla="*/ f359 1 2265"/>
              <a:gd name="f428" fmla="*/ f360 1 2265"/>
              <a:gd name="f429" fmla="*/ f361 1 1074"/>
              <a:gd name="f430" fmla="*/ 0 1 f293"/>
              <a:gd name="f431" fmla="*/ f287 1 f293"/>
              <a:gd name="f432" fmla="*/ 0 1 f294"/>
              <a:gd name="f433" fmla="*/ f288 1 f294"/>
              <a:gd name="f434" fmla="*/ f363 1 f293"/>
              <a:gd name="f435" fmla="*/ f364 1 f294"/>
              <a:gd name="f436" fmla="*/ f365 1 f293"/>
              <a:gd name="f437" fmla="*/ f366 1 f294"/>
              <a:gd name="f438" fmla="*/ f367 1 f293"/>
              <a:gd name="f439" fmla="*/ f368 1 f294"/>
              <a:gd name="f440" fmla="*/ f369 1 f293"/>
              <a:gd name="f441" fmla="*/ f370 1 f294"/>
              <a:gd name="f442" fmla="*/ f371 1 f293"/>
              <a:gd name="f443" fmla="*/ f372 1 f294"/>
              <a:gd name="f444" fmla="*/ f373 1 f293"/>
              <a:gd name="f445" fmla="*/ f374 1 f294"/>
              <a:gd name="f446" fmla="*/ f375 1 f293"/>
              <a:gd name="f447" fmla="*/ f376 1 f294"/>
              <a:gd name="f448" fmla="*/ f377 1 f293"/>
              <a:gd name="f449" fmla="*/ f378 1 f294"/>
              <a:gd name="f450" fmla="*/ f379 1 f293"/>
              <a:gd name="f451" fmla="*/ f380 1 f294"/>
              <a:gd name="f452" fmla="*/ f381 1 f293"/>
              <a:gd name="f453" fmla="*/ f382 1 f294"/>
              <a:gd name="f454" fmla="*/ f383 1 f293"/>
              <a:gd name="f455" fmla="*/ f384 1 f294"/>
              <a:gd name="f456" fmla="*/ f385 1 f293"/>
              <a:gd name="f457" fmla="*/ f386 1 f294"/>
              <a:gd name="f458" fmla="*/ f387 1 f293"/>
              <a:gd name="f459" fmla="*/ f388 1 f294"/>
              <a:gd name="f460" fmla="*/ f389 1 f293"/>
              <a:gd name="f461" fmla="*/ f390 1 f294"/>
              <a:gd name="f462" fmla="*/ f391 1 f293"/>
              <a:gd name="f463" fmla="*/ f392 1 f294"/>
              <a:gd name="f464" fmla="*/ f393 1 f293"/>
              <a:gd name="f465" fmla="*/ f394 1 f294"/>
              <a:gd name="f466" fmla="*/ f395 1 f293"/>
              <a:gd name="f467" fmla="*/ f396 1 f294"/>
              <a:gd name="f468" fmla="*/ f397 1 f293"/>
              <a:gd name="f469" fmla="*/ f398 1 f294"/>
              <a:gd name="f470" fmla="*/ f399 1 f293"/>
              <a:gd name="f471" fmla="*/ f400 1 f294"/>
              <a:gd name="f472" fmla="*/ f401 1 f293"/>
              <a:gd name="f473" fmla="*/ f402 1 f294"/>
              <a:gd name="f474" fmla="*/ f403 1 f293"/>
              <a:gd name="f475" fmla="*/ f404 1 f293"/>
              <a:gd name="f476" fmla="*/ f405 1 f293"/>
              <a:gd name="f477" fmla="*/ f406 1 f294"/>
              <a:gd name="f478" fmla="*/ f407 1 f293"/>
              <a:gd name="f479" fmla="*/ f408 1 f294"/>
              <a:gd name="f480" fmla="*/ f409 1 f293"/>
              <a:gd name="f481" fmla="*/ f410 1 f293"/>
              <a:gd name="f482" fmla="*/ f411 1 f294"/>
              <a:gd name="f483" fmla="*/ f412 1 f293"/>
              <a:gd name="f484" fmla="*/ f413 1 f294"/>
              <a:gd name="f485" fmla="*/ f414 1 f293"/>
              <a:gd name="f486" fmla="*/ f415 1 f294"/>
              <a:gd name="f487" fmla="*/ f416 1 f293"/>
              <a:gd name="f488" fmla="*/ f417 1 f294"/>
              <a:gd name="f489" fmla="*/ f418 1 f293"/>
              <a:gd name="f490" fmla="*/ f419 1 f294"/>
              <a:gd name="f491" fmla="*/ f420 1 f293"/>
              <a:gd name="f492" fmla="*/ f421 1 f293"/>
              <a:gd name="f493" fmla="*/ f422 1 f294"/>
              <a:gd name="f494" fmla="*/ f423 1 f293"/>
              <a:gd name="f495" fmla="*/ f424 1 f293"/>
              <a:gd name="f496" fmla="*/ f425 1 f294"/>
              <a:gd name="f497" fmla="*/ f426 1 f293"/>
              <a:gd name="f498" fmla="*/ f427 1 f293"/>
              <a:gd name="f499" fmla="*/ f428 1 f293"/>
              <a:gd name="f500" fmla="*/ f429 1 f294"/>
              <a:gd name="f501" fmla="*/ f430 f284 1"/>
              <a:gd name="f502" fmla="*/ f431 f284 1"/>
              <a:gd name="f503" fmla="*/ f433 f285 1"/>
              <a:gd name="f504" fmla="*/ f432 f285 1"/>
              <a:gd name="f505" fmla="*/ f434 f284 1"/>
              <a:gd name="f506" fmla="*/ f435 f285 1"/>
              <a:gd name="f507" fmla="*/ f436 f284 1"/>
              <a:gd name="f508" fmla="*/ f437 f285 1"/>
              <a:gd name="f509" fmla="*/ f438 f284 1"/>
              <a:gd name="f510" fmla="*/ f439 f285 1"/>
              <a:gd name="f511" fmla="*/ f440 f284 1"/>
              <a:gd name="f512" fmla="*/ f441 f285 1"/>
              <a:gd name="f513" fmla="*/ f442 f284 1"/>
              <a:gd name="f514" fmla="*/ f443 f285 1"/>
              <a:gd name="f515" fmla="*/ f444 f284 1"/>
              <a:gd name="f516" fmla="*/ f445 f285 1"/>
              <a:gd name="f517" fmla="*/ f446 f284 1"/>
              <a:gd name="f518" fmla="*/ f447 f285 1"/>
              <a:gd name="f519" fmla="*/ f448 f284 1"/>
              <a:gd name="f520" fmla="*/ f449 f285 1"/>
              <a:gd name="f521" fmla="*/ f450 f284 1"/>
              <a:gd name="f522" fmla="*/ f451 f285 1"/>
              <a:gd name="f523" fmla="*/ f452 f284 1"/>
              <a:gd name="f524" fmla="*/ f453 f285 1"/>
              <a:gd name="f525" fmla="*/ f454 f284 1"/>
              <a:gd name="f526" fmla="*/ f455 f285 1"/>
              <a:gd name="f527" fmla="*/ f456 f284 1"/>
              <a:gd name="f528" fmla="*/ f457 f285 1"/>
              <a:gd name="f529" fmla="*/ f458 f284 1"/>
              <a:gd name="f530" fmla="*/ f459 f285 1"/>
              <a:gd name="f531" fmla="*/ f460 f284 1"/>
              <a:gd name="f532" fmla="*/ f461 f285 1"/>
              <a:gd name="f533" fmla="*/ f462 f284 1"/>
              <a:gd name="f534" fmla="*/ f463 f285 1"/>
              <a:gd name="f535" fmla="*/ f464 f284 1"/>
              <a:gd name="f536" fmla="*/ f465 f285 1"/>
              <a:gd name="f537" fmla="*/ f466 f284 1"/>
              <a:gd name="f538" fmla="*/ f467 f285 1"/>
              <a:gd name="f539" fmla="*/ f468 f284 1"/>
              <a:gd name="f540" fmla="*/ f469 f285 1"/>
              <a:gd name="f541" fmla="*/ f470 f284 1"/>
              <a:gd name="f542" fmla="*/ f471 f285 1"/>
              <a:gd name="f543" fmla="*/ f472 f284 1"/>
              <a:gd name="f544" fmla="*/ f473 f285 1"/>
              <a:gd name="f545" fmla="*/ f474 f284 1"/>
              <a:gd name="f546" fmla="*/ f475 f284 1"/>
              <a:gd name="f547" fmla="*/ f476 f284 1"/>
              <a:gd name="f548" fmla="*/ f477 f285 1"/>
              <a:gd name="f549" fmla="*/ f478 f284 1"/>
              <a:gd name="f550" fmla="*/ f479 f285 1"/>
              <a:gd name="f551" fmla="*/ f480 f284 1"/>
              <a:gd name="f552" fmla="*/ f481 f284 1"/>
              <a:gd name="f553" fmla="*/ f482 f285 1"/>
              <a:gd name="f554" fmla="*/ f483 f284 1"/>
              <a:gd name="f555" fmla="*/ f484 f285 1"/>
              <a:gd name="f556" fmla="*/ f485 f284 1"/>
              <a:gd name="f557" fmla="*/ f486 f285 1"/>
              <a:gd name="f558" fmla="*/ f487 f284 1"/>
              <a:gd name="f559" fmla="*/ f488 f285 1"/>
              <a:gd name="f560" fmla="*/ f489 f284 1"/>
              <a:gd name="f561" fmla="*/ f490 f285 1"/>
              <a:gd name="f562" fmla="*/ f491 f284 1"/>
              <a:gd name="f563" fmla="*/ f492 f284 1"/>
              <a:gd name="f564" fmla="*/ f493 f285 1"/>
              <a:gd name="f565" fmla="*/ f494 f284 1"/>
              <a:gd name="f566" fmla="*/ f495 f284 1"/>
              <a:gd name="f567" fmla="*/ f496 f285 1"/>
              <a:gd name="f568" fmla="*/ f497 f284 1"/>
              <a:gd name="f569" fmla="*/ f498 f284 1"/>
              <a:gd name="f570" fmla="*/ f499 f284 1"/>
              <a:gd name="f571" fmla="*/ f500 f2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2">
                <a:pos x="f505" y="f506"/>
              </a:cxn>
              <a:cxn ang="f362">
                <a:pos x="f507" y="f508"/>
              </a:cxn>
              <a:cxn ang="f362">
                <a:pos x="f509" y="f510"/>
              </a:cxn>
              <a:cxn ang="f362">
                <a:pos x="f511" y="f512"/>
              </a:cxn>
              <a:cxn ang="f362">
                <a:pos x="f513" y="f514"/>
              </a:cxn>
              <a:cxn ang="f362">
                <a:pos x="f515" y="f516"/>
              </a:cxn>
              <a:cxn ang="f362">
                <a:pos x="f517" y="f518"/>
              </a:cxn>
              <a:cxn ang="f362">
                <a:pos x="f519" y="f520"/>
              </a:cxn>
              <a:cxn ang="f362">
                <a:pos x="f521" y="f522"/>
              </a:cxn>
              <a:cxn ang="f362">
                <a:pos x="f523" y="f524"/>
              </a:cxn>
              <a:cxn ang="f362">
                <a:pos x="f525" y="f526"/>
              </a:cxn>
              <a:cxn ang="f362">
                <a:pos x="f527" y="f528"/>
              </a:cxn>
              <a:cxn ang="f362">
                <a:pos x="f529" y="f530"/>
              </a:cxn>
              <a:cxn ang="f362">
                <a:pos x="f531" y="f532"/>
              </a:cxn>
              <a:cxn ang="f362">
                <a:pos x="f533" y="f534"/>
              </a:cxn>
              <a:cxn ang="f362">
                <a:pos x="f535" y="f536"/>
              </a:cxn>
              <a:cxn ang="f362">
                <a:pos x="f537" y="f538"/>
              </a:cxn>
              <a:cxn ang="f362">
                <a:pos x="f539" y="f540"/>
              </a:cxn>
              <a:cxn ang="f362">
                <a:pos x="f541" y="f542"/>
              </a:cxn>
              <a:cxn ang="f362">
                <a:pos x="f543" y="f544"/>
              </a:cxn>
              <a:cxn ang="f362">
                <a:pos x="f545" y="f506"/>
              </a:cxn>
              <a:cxn ang="f362">
                <a:pos x="f546" y="f538"/>
              </a:cxn>
              <a:cxn ang="f362">
                <a:pos x="f547" y="f548"/>
              </a:cxn>
              <a:cxn ang="f362">
                <a:pos x="f549" y="f550"/>
              </a:cxn>
              <a:cxn ang="f362">
                <a:pos x="f551" y="f550"/>
              </a:cxn>
              <a:cxn ang="f362">
                <a:pos x="f552" y="f553"/>
              </a:cxn>
              <a:cxn ang="f362">
                <a:pos x="f554" y="f555"/>
              </a:cxn>
              <a:cxn ang="f362">
                <a:pos x="f556" y="f557"/>
              </a:cxn>
              <a:cxn ang="f362">
                <a:pos x="f558" y="f559"/>
              </a:cxn>
              <a:cxn ang="f362">
                <a:pos x="f560" y="f561"/>
              </a:cxn>
              <a:cxn ang="f362">
                <a:pos x="f562" y="f542"/>
              </a:cxn>
              <a:cxn ang="f362">
                <a:pos x="f563" y="f564"/>
              </a:cxn>
              <a:cxn ang="f362">
                <a:pos x="f565" y="f564"/>
              </a:cxn>
              <a:cxn ang="f362">
                <a:pos x="f566" y="f567"/>
              </a:cxn>
              <a:cxn ang="f362">
                <a:pos x="f568" y="f542"/>
              </a:cxn>
              <a:cxn ang="f362">
                <a:pos x="f569" y="f564"/>
              </a:cxn>
              <a:cxn ang="f362">
                <a:pos x="f570" y="f571"/>
              </a:cxn>
              <a:cxn ang="f362">
                <a:pos x="f570" y="f571"/>
              </a:cxn>
            </a:cxnLst>
            <a:rect l="f501" t="f504" r="f502" b="f503"/>
            <a:pathLst>
              <a:path w="2265" h="1074">
                <a:moveTo>
                  <a:pt x="f9" y="f8"/>
                </a:moveTo>
                <a:cubicBezTo>
                  <a:pt x="f10" y="f11"/>
                  <a:pt x="f12" y="f13"/>
                  <a:pt x="f6" y="f14"/>
                </a:cubicBezTo>
                <a:cubicBezTo>
                  <a:pt x="f15" y="f14"/>
                  <a:pt x="f9" y="f14"/>
                  <a:pt x="f16" y="f14"/>
                </a:cubicBezTo>
                <a:cubicBezTo>
                  <a:pt x="f16" y="f17"/>
                  <a:pt x="f16" y="f18"/>
                  <a:pt x="f16" y="f19"/>
                </a:cubicBezTo>
                <a:cubicBezTo>
                  <a:pt x="f20" y="f19"/>
                  <a:pt x="f21" y="f19"/>
                  <a:pt x="f22" y="f19"/>
                </a:cubicBezTo>
                <a:cubicBezTo>
                  <a:pt x="f22" y="f23"/>
                  <a:pt x="f22" y="f24"/>
                  <a:pt x="f22" y="f25"/>
                </a:cubicBezTo>
                <a:cubicBezTo>
                  <a:pt x="f26" y="f27"/>
                  <a:pt x="f28" y="f27"/>
                  <a:pt x="f29" y="f30"/>
                </a:cubicBezTo>
                <a:cubicBezTo>
                  <a:pt x="f29" y="f31"/>
                  <a:pt x="f32" y="f33"/>
                  <a:pt x="f29" y="f34"/>
                </a:cubicBezTo>
                <a:cubicBezTo>
                  <a:pt x="f29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6"/>
                  <a:pt x="f49" y="f47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58" y="f60"/>
                </a:cubicBezTo>
                <a:cubicBezTo>
                  <a:pt x="f58" y="f61"/>
                  <a:pt x="f58" y="f62"/>
                  <a:pt x="f63" y="f64"/>
                </a:cubicBezTo>
                <a:cubicBezTo>
                  <a:pt x="f63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4" y="f86"/>
                </a:cubicBezTo>
                <a:cubicBezTo>
                  <a:pt x="f87" y="f88"/>
                  <a:pt x="f87" y="f89"/>
                  <a:pt x="f87" y="f90"/>
                </a:cubicBezTo>
                <a:cubicBezTo>
                  <a:pt x="f91" y="f90"/>
                  <a:pt x="f92" y="f90"/>
                  <a:pt x="f93" y="f90"/>
                </a:cubicBezTo>
                <a:cubicBezTo>
                  <a:pt x="f93" y="f89"/>
                  <a:pt x="f93" y="f94"/>
                  <a:pt x="f93" y="f95"/>
                </a:cubicBezTo>
                <a:cubicBezTo>
                  <a:pt x="f93" y="f85"/>
                  <a:pt x="f96" y="f97"/>
                  <a:pt x="f98" y="f99"/>
                </a:cubicBezTo>
                <a:cubicBezTo>
                  <a:pt x="f100" y="f79"/>
                  <a:pt x="f101" y="f24"/>
                  <a:pt x="f102" y="f103"/>
                </a:cubicBezTo>
                <a:cubicBezTo>
                  <a:pt x="f104" y="f22"/>
                  <a:pt x="f104" y="f105"/>
                  <a:pt x="f58" y="f28"/>
                </a:cubicBezTo>
                <a:cubicBezTo>
                  <a:pt x="f106" y="f32"/>
                  <a:pt x="f54" y="f107"/>
                  <a:pt x="f108" y="f109"/>
                </a:cubicBezTo>
                <a:cubicBezTo>
                  <a:pt x="f110" y="f111"/>
                  <a:pt x="f102" y="f112"/>
                  <a:pt x="f102" y="f113"/>
                </a:cubicBezTo>
                <a:cubicBezTo>
                  <a:pt x="f114" y="f115"/>
                  <a:pt x="f102" y="f116"/>
                  <a:pt x="f102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4" y="f126"/>
                  <a:pt x="f127" y="f30"/>
                </a:cubicBezTo>
                <a:cubicBezTo>
                  <a:pt x="f128" y="f30"/>
                  <a:pt x="f2" y="f30"/>
                  <a:pt x="f129" y="f30"/>
                </a:cubicBezTo>
                <a:cubicBezTo>
                  <a:pt x="f129" y="f130"/>
                  <a:pt x="f129" y="f131"/>
                  <a:pt x="f129" y="f132"/>
                </a:cubicBezTo>
                <a:cubicBezTo>
                  <a:pt x="f133" y="f132"/>
                  <a:pt x="f90" y="f132"/>
                  <a:pt x="f134" y="f132"/>
                </a:cubicBezTo>
                <a:cubicBezTo>
                  <a:pt x="f134" y="f135"/>
                  <a:pt x="f134" y="f136"/>
                  <a:pt x="f134" y="f137"/>
                </a:cubicBezTo>
                <a:cubicBezTo>
                  <a:pt x="f138" y="f139"/>
                  <a:pt x="f140" y="f139"/>
                  <a:pt x="f141" y="f139"/>
                </a:cubicBezTo>
                <a:cubicBezTo>
                  <a:pt x="f142" y="f139"/>
                  <a:pt x="f143" y="f14"/>
                  <a:pt x="f144" y="f139"/>
                </a:cubicBezTo>
                <a:cubicBezTo>
                  <a:pt x="f145" y="f139"/>
                  <a:pt x="f108" y="f146"/>
                  <a:pt x="f110" y="f147"/>
                </a:cubicBezTo>
                <a:cubicBezTo>
                  <a:pt x="f148" y="f149"/>
                  <a:pt x="f106" y="f150"/>
                  <a:pt x="f114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3"/>
                  <a:pt x="f165" y="f166"/>
                  <a:pt x="f167" y="f168"/>
                </a:cubicBezTo>
                <a:cubicBezTo>
                  <a:pt x="f169" y="f96"/>
                  <a:pt x="f170" y="f171"/>
                  <a:pt x="f172" y="f143"/>
                </a:cubicBezTo>
                <a:cubicBezTo>
                  <a:pt x="f173" y="f174"/>
                  <a:pt x="f175" y="f14"/>
                  <a:pt x="f176" y="f14"/>
                </a:cubicBezTo>
                <a:cubicBezTo>
                  <a:pt x="f177" y="f139"/>
                  <a:pt x="f178" y="f139"/>
                  <a:pt x="f179" y="f139"/>
                </a:cubicBezTo>
                <a:cubicBezTo>
                  <a:pt x="f180" y="f139"/>
                  <a:pt x="f181" y="f139"/>
                  <a:pt x="f7" y="f139"/>
                </a:cubicBezTo>
                <a:cubicBezTo>
                  <a:pt x="f182" y="f174"/>
                  <a:pt x="f183" y="f184"/>
                  <a:pt x="f185" y="f147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5"/>
                </a:cubicBezTo>
                <a:cubicBezTo>
                  <a:pt x="f197" y="f8"/>
                  <a:pt x="f198" y="f8"/>
                  <a:pt x="f199" y="f8"/>
                </a:cubicBezTo>
                <a:cubicBezTo>
                  <a:pt x="f200" y="f8"/>
                  <a:pt x="f201" y="f8"/>
                  <a:pt x="f202" y="f8"/>
                </a:cubicBezTo>
                <a:cubicBezTo>
                  <a:pt x="f203" y="f8"/>
                  <a:pt x="f204" y="f8"/>
                  <a:pt x="f9" y="f8"/>
                </a:cubicBezTo>
                <a:close/>
                <a:moveTo>
                  <a:pt x="f205" y="f206"/>
                </a:moveTo>
                <a:cubicBezTo>
                  <a:pt x="f207" y="f208"/>
                  <a:pt x="f209" y="f210"/>
                  <a:pt x="f211" y="f9"/>
                </a:cubicBezTo>
                <a:cubicBezTo>
                  <a:pt x="f212" y="f213"/>
                  <a:pt x="f212" y="f57"/>
                  <a:pt x="f212" y="f57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46" y="f221"/>
                  <a:pt x="f222" y="f223"/>
                </a:cubicBezTo>
                <a:cubicBezTo>
                  <a:pt x="f224" y="f225"/>
                  <a:pt x="f226" y="f227"/>
                  <a:pt x="f205" y="f206"/>
                </a:cubicBezTo>
                <a:close/>
                <a:moveTo>
                  <a:pt x="f228" y="f199"/>
                </a:moveTo>
                <a:cubicBezTo>
                  <a:pt x="f228" y="f199"/>
                  <a:pt x="f228" y="f229"/>
                  <a:pt x="f228" y="f229"/>
                </a:cubicBezTo>
                <a:cubicBezTo>
                  <a:pt x="f230" y="f229"/>
                  <a:pt x="f231" y="f229"/>
                  <a:pt x="f232" y="f229"/>
                </a:cubicBezTo>
                <a:cubicBezTo>
                  <a:pt x="f233" y="f229"/>
                  <a:pt x="f234" y="f58"/>
                  <a:pt x="f235" y="f236"/>
                </a:cubicBezTo>
                <a:cubicBezTo>
                  <a:pt x="f237" y="f238"/>
                  <a:pt x="f239" y="f212"/>
                  <a:pt x="f240" y="f157"/>
                </a:cubicBezTo>
                <a:cubicBezTo>
                  <a:pt x="f241" y="f163"/>
                  <a:pt x="f242" y="f163"/>
                  <a:pt x="f243" y="f157"/>
                </a:cubicBezTo>
                <a:cubicBezTo>
                  <a:pt x="f244" y="f212"/>
                  <a:pt x="f245" y="f238"/>
                  <a:pt x="f246" y="f247"/>
                </a:cubicBezTo>
                <a:cubicBezTo>
                  <a:pt x="f248" y="f56"/>
                  <a:pt x="f249" y="f199"/>
                  <a:pt x="f250" y="f199"/>
                </a:cubicBezTo>
                <a:cubicBezTo>
                  <a:pt x="f251" y="f229"/>
                  <a:pt x="f252" y="f199"/>
                  <a:pt x="f228" y="f199"/>
                </a:cubicBezTo>
                <a:close/>
                <a:moveTo>
                  <a:pt x="f253" y="f199"/>
                </a:moveTo>
                <a:cubicBezTo>
                  <a:pt x="f254" y="f199"/>
                  <a:pt x="f255" y="f229"/>
                  <a:pt x="f256" y="f199"/>
                </a:cubicBezTo>
                <a:cubicBezTo>
                  <a:pt x="f257" y="f104"/>
                  <a:pt x="f258" y="f58"/>
                  <a:pt x="f259" y="f260"/>
                </a:cubicBezTo>
                <a:cubicBezTo>
                  <a:pt x="f261" y="f262"/>
                  <a:pt x="f263" y="f155"/>
                  <a:pt x="f264" y="f157"/>
                </a:cubicBezTo>
                <a:cubicBezTo>
                  <a:pt x="f265" y="f163"/>
                  <a:pt x="f266" y="f161"/>
                  <a:pt x="f267" y="f157"/>
                </a:cubicBezTo>
                <a:cubicBezTo>
                  <a:pt x="f268" y="f212"/>
                  <a:pt x="f269" y="f270"/>
                  <a:pt x="f271" y="f247"/>
                </a:cubicBezTo>
                <a:cubicBezTo>
                  <a:pt x="f271" y="f58"/>
                  <a:pt x="f272" y="f199"/>
                  <a:pt x="f273" y="f199"/>
                </a:cubicBezTo>
                <a:cubicBezTo>
                  <a:pt x="f274" y="f199"/>
                  <a:pt x="f266" y="f199"/>
                  <a:pt x="f253" y="f199"/>
                </a:cubicBezTo>
                <a:close/>
                <a:moveTo>
                  <a:pt x="f275" y="f40"/>
                </a:moveTo>
                <a:cubicBezTo>
                  <a:pt x="f276" y="f277"/>
                  <a:pt x="f278" y="f279"/>
                  <a:pt x="f280" y="f40"/>
                </a:cubicBezTo>
                <a:cubicBezTo>
                  <a:pt x="f281" y="f40"/>
                  <a:pt x="f282" y="f40"/>
                  <a:pt x="f275" y="f40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9" name="Freeform 51">
            <a:extLst>
              <a:ext uri="{FF2B5EF4-FFF2-40B4-BE49-F238E27FC236}">
                <a16:creationId xmlns:a16="http://schemas.microsoft.com/office/drawing/2014/main" id="{04874545-B8FE-4E1B-F6B9-B03EAC9E45E3}"/>
              </a:ext>
            </a:extLst>
          </p:cNvPr>
          <p:cNvSpPr/>
          <p:nvPr/>
        </p:nvSpPr>
        <p:spPr>
          <a:xfrm>
            <a:off x="7770808" y="2516191"/>
            <a:ext cx="1227133" cy="311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70"/>
              <a:gd name="f7" fmla="val 524"/>
              <a:gd name="f8" fmla="val 67"/>
              <a:gd name="f9" fmla="val 522"/>
              <a:gd name="f10" fmla="val 77"/>
              <a:gd name="f11" fmla="val 491"/>
              <a:gd name="f12" fmla="val 89"/>
              <a:gd name="f13" fmla="val 462"/>
              <a:gd name="f14" fmla="val 97"/>
              <a:gd name="f15" fmla="val 432"/>
              <a:gd name="f16" fmla="val 101"/>
              <a:gd name="f17" fmla="val 419"/>
              <a:gd name="f18" fmla="val 102"/>
              <a:gd name="f19" fmla="val 403"/>
              <a:gd name="f20" fmla="val 99"/>
              <a:gd name="f21" fmla="val 390"/>
              <a:gd name="f22" fmla="val 264"/>
              <a:gd name="f23" fmla="val 35"/>
              <a:gd name="f24" fmla="val 139"/>
              <a:gd name="f25" fmla="val 3"/>
              <a:gd name="f26" fmla="val 13"/>
              <a:gd name="f27" fmla="val 2"/>
              <a:gd name="f28" fmla="val 9"/>
              <a:gd name="f29" fmla="val 1"/>
              <a:gd name="f30" fmla="val 5"/>
              <a:gd name="f31" fmla="val 690"/>
              <a:gd name="f32" fmla="val 1379"/>
              <a:gd name="f33" fmla="val 2066"/>
              <a:gd name="f34" fmla="val 2063"/>
              <a:gd name="f35" fmla="val 10"/>
              <a:gd name="f36" fmla="val 2060"/>
              <a:gd name="f37" fmla="val 1942"/>
              <a:gd name="f38" fmla="val 142"/>
              <a:gd name="f39" fmla="val 1825"/>
              <a:gd name="f40" fmla="val 270"/>
              <a:gd name="f41" fmla="val 1708"/>
              <a:gd name="f42" fmla="val 399"/>
              <a:gd name="f43" fmla="val 1700"/>
              <a:gd name="f44" fmla="val 407"/>
              <a:gd name="f45" fmla="val 1697"/>
              <a:gd name="f46" fmla="val 421"/>
              <a:gd name="f47" fmla="val 1693"/>
              <a:gd name="f48" fmla="val 1688"/>
              <a:gd name="f49" fmla="val 448"/>
              <a:gd name="f50" fmla="val 1686"/>
              <a:gd name="f51" fmla="val 466"/>
              <a:gd name="f52" fmla="val 1680"/>
              <a:gd name="f53" fmla="val 482"/>
              <a:gd name="f54" fmla="val 1668"/>
              <a:gd name="f55" fmla="val 510"/>
              <a:gd name="f56" fmla="val 1648"/>
              <a:gd name="f57" fmla="val 1615"/>
              <a:gd name="f58" fmla="val 1271"/>
              <a:gd name="f59" fmla="val 523"/>
              <a:gd name="f60" fmla="val 927"/>
              <a:gd name="f61" fmla="val 583"/>
              <a:gd name="f62" fmla="val 416"/>
              <a:gd name="f63" fmla="val 249"/>
              <a:gd name="f64" fmla="val 83"/>
              <a:gd name="f65" fmla="val 78"/>
              <a:gd name="f66" fmla="val 74"/>
              <a:gd name="f67" fmla="val 1721"/>
              <a:gd name="f68" fmla="val 130"/>
              <a:gd name="f69" fmla="val 1732"/>
              <a:gd name="f70" fmla="val 122"/>
              <a:gd name="f71" fmla="val 1744"/>
              <a:gd name="f72" fmla="val 114"/>
              <a:gd name="f73" fmla="val 1756"/>
              <a:gd name="f74" fmla="val 106"/>
              <a:gd name="f75" fmla="val 1772"/>
              <a:gd name="f76" fmla="val 1777"/>
              <a:gd name="f77" fmla="val 1771"/>
              <a:gd name="f78" fmla="val 76"/>
              <a:gd name="f79" fmla="val 1764"/>
              <a:gd name="f80" fmla="val 63"/>
              <a:gd name="f81" fmla="val 1751"/>
              <a:gd name="f82" fmla="val 64"/>
              <a:gd name="f83" fmla="val 1739"/>
              <a:gd name="f84" fmla="val 71"/>
              <a:gd name="f85" fmla="val 1735"/>
              <a:gd name="f86" fmla="val 73"/>
              <a:gd name="f87" fmla="val 1731"/>
              <a:gd name="f88" fmla="val 75"/>
              <a:gd name="f89" fmla="val 1727"/>
              <a:gd name="f90" fmla="val 1719"/>
              <a:gd name="f91" fmla="val 82"/>
              <a:gd name="f92" fmla="val 1711"/>
              <a:gd name="f93" fmla="val 87"/>
              <a:gd name="f94" fmla="val 1702"/>
              <a:gd name="f95" fmla="val 94"/>
              <a:gd name="f96" fmla="val 1704"/>
              <a:gd name="f97" fmla="val 96"/>
              <a:gd name="f98" fmla="val 100"/>
              <a:gd name="f99" fmla="val 1712"/>
              <a:gd name="f100" fmla="val 104"/>
              <a:gd name="f101" fmla="val 131"/>
              <a:gd name="f102" fmla="val 1687"/>
              <a:gd name="f103" fmla="val 158"/>
              <a:gd name="f104" fmla="val 1675"/>
              <a:gd name="f105" fmla="val 184"/>
              <a:gd name="f106" fmla="val 1669"/>
              <a:gd name="f107" fmla="val 198"/>
              <a:gd name="f108" fmla="val 1658"/>
              <a:gd name="f109" fmla="val 1650"/>
              <a:gd name="f110" fmla="val 191"/>
              <a:gd name="f111" fmla="val 1640"/>
              <a:gd name="f112" fmla="val 183"/>
              <a:gd name="f113" fmla="val 1632"/>
              <a:gd name="f114" fmla="val 171"/>
              <a:gd name="f115" fmla="val 1628"/>
              <a:gd name="f116" fmla="val 159"/>
              <a:gd name="f117" fmla="val 1626"/>
              <a:gd name="f118" fmla="val 152"/>
              <a:gd name="f119" fmla="val 1633"/>
              <a:gd name="f120" fmla="val 1635"/>
              <a:gd name="f121" fmla="val 133"/>
              <a:gd name="f122" fmla="val 1634"/>
              <a:gd name="f123" fmla="val 132"/>
              <a:gd name="f124" fmla="val 1631"/>
              <a:gd name="f125" fmla="val 1624"/>
              <a:gd name="f126" fmla="val 135"/>
              <a:gd name="f127" fmla="val 1618"/>
              <a:gd name="f128" fmla="val 140"/>
              <a:gd name="f129" fmla="val 1609"/>
              <a:gd name="f130" fmla="val 145"/>
              <a:gd name="f131" fmla="val 1614"/>
              <a:gd name="f132" fmla="val 163"/>
              <a:gd name="f133" fmla="val 1617"/>
              <a:gd name="f134" fmla="val 181"/>
              <a:gd name="f135" fmla="val 1625"/>
              <a:gd name="f136" fmla="val 197"/>
              <a:gd name="f137" fmla="val 213"/>
              <a:gd name="f138" fmla="val 1647"/>
              <a:gd name="f139" fmla="val 225"/>
              <a:gd name="f140" fmla="val 1657"/>
              <a:gd name="f141" fmla="val 238"/>
              <a:gd name="f142" fmla="val 1690"/>
              <a:gd name="f143" fmla="val 235"/>
              <a:gd name="f144" fmla="val 1728"/>
              <a:gd name="f145" fmla="val 243"/>
              <a:gd name="f146" fmla="val 1757"/>
              <a:gd name="f147" fmla="val 208"/>
              <a:gd name="f148" fmla="val 205"/>
              <a:gd name="f149" fmla="val 1755"/>
              <a:gd name="f150" fmla="val 189"/>
              <a:gd name="f151" fmla="val 1754"/>
              <a:gd name="f152" fmla="val 188"/>
              <a:gd name="f153" fmla="val 1752"/>
              <a:gd name="f154" fmla="val 187"/>
              <a:gd name="f155" fmla="val 1750"/>
              <a:gd name="f156" fmla="val 186"/>
              <a:gd name="f157" fmla="val 1745"/>
              <a:gd name="f158" fmla="val 194"/>
              <a:gd name="f159" fmla="val 1741"/>
              <a:gd name="f160" fmla="val 1734"/>
              <a:gd name="f161" fmla="val 1723"/>
              <a:gd name="f162" fmla="val 1710"/>
              <a:gd name="f163" fmla="val 215"/>
              <a:gd name="f164" fmla="val 1698"/>
              <a:gd name="f165" fmla="val 212"/>
              <a:gd name="f166" fmla="val 1679"/>
              <a:gd name="f167" fmla="val 203"/>
              <a:gd name="f168" fmla="val 1685"/>
              <a:gd name="f169" fmla="val 1696"/>
              <a:gd name="f170" fmla="val 170"/>
              <a:gd name="f171" fmla="val 1709"/>
              <a:gd name="f172" fmla="val 150"/>
              <a:gd name="f173" fmla="+- 0 0 -90"/>
              <a:gd name="f174" fmla="*/ f3 1 2070"/>
              <a:gd name="f175" fmla="*/ f4 1 524"/>
              <a:gd name="f176" fmla="val f5"/>
              <a:gd name="f177" fmla="val f6"/>
              <a:gd name="f178" fmla="val f7"/>
              <a:gd name="f179" fmla="*/ f173 f0 1"/>
              <a:gd name="f180" fmla="+- f178 0 f176"/>
              <a:gd name="f181" fmla="+- f177 0 f176"/>
              <a:gd name="f182" fmla="*/ f179 1 f2"/>
              <a:gd name="f183" fmla="*/ f181 1 2070"/>
              <a:gd name="f184" fmla="*/ f180 1 524"/>
              <a:gd name="f185" fmla="*/ 67 f181 1"/>
              <a:gd name="f186" fmla="*/ 522 f180 1"/>
              <a:gd name="f187" fmla="*/ 97 f181 1"/>
              <a:gd name="f188" fmla="*/ 432 f180 1"/>
              <a:gd name="f189" fmla="*/ 99 f181 1"/>
              <a:gd name="f190" fmla="*/ 390 f180 1"/>
              <a:gd name="f191" fmla="*/ 3 f181 1"/>
              <a:gd name="f192" fmla="*/ 13 f180 1"/>
              <a:gd name="f193" fmla="*/ 0 f181 1"/>
              <a:gd name="f194" fmla="*/ 0 f180 1"/>
              <a:gd name="f195" fmla="*/ 2070 f181 1"/>
              <a:gd name="f196" fmla="*/ 2060 f181 1"/>
              <a:gd name="f197" fmla="*/ 1708 f181 1"/>
              <a:gd name="f198" fmla="*/ 399 f180 1"/>
              <a:gd name="f199" fmla="*/ 1693 f181 1"/>
              <a:gd name="f200" fmla="*/ 1680 f181 1"/>
              <a:gd name="f201" fmla="*/ 482 f180 1"/>
              <a:gd name="f202" fmla="*/ 1615 f181 1"/>
              <a:gd name="f203" fmla="*/ 524 f180 1"/>
              <a:gd name="f204" fmla="*/ 583 f181 1"/>
              <a:gd name="f205" fmla="*/ 523 f180 1"/>
              <a:gd name="f206" fmla="*/ 83 f181 1"/>
              <a:gd name="f207" fmla="*/ 1721 f181 1"/>
              <a:gd name="f208" fmla="*/ 130 f180 1"/>
              <a:gd name="f209" fmla="*/ 1756 f181 1"/>
              <a:gd name="f210" fmla="*/ 106 f180 1"/>
              <a:gd name="f211" fmla="*/ 1771 f181 1"/>
              <a:gd name="f212" fmla="*/ 76 f180 1"/>
              <a:gd name="f213" fmla="*/ 1739 f181 1"/>
              <a:gd name="f214" fmla="*/ 71 f180 1"/>
              <a:gd name="f215" fmla="*/ 1727 f181 1"/>
              <a:gd name="f216" fmla="*/ 77 f180 1"/>
              <a:gd name="f217" fmla="*/ 1702 f181 1"/>
              <a:gd name="f218" fmla="*/ 94 f180 1"/>
              <a:gd name="f219" fmla="*/ 1712 f181 1"/>
              <a:gd name="f220" fmla="*/ 104 f180 1"/>
              <a:gd name="f221" fmla="*/ 1675 f181 1"/>
              <a:gd name="f222" fmla="*/ 184 f180 1"/>
              <a:gd name="f223" fmla="*/ 1650 f181 1"/>
              <a:gd name="f224" fmla="*/ 191 f180 1"/>
              <a:gd name="f225" fmla="*/ 1628 f181 1"/>
              <a:gd name="f226" fmla="*/ 159 f180 1"/>
              <a:gd name="f227" fmla="*/ 1635 f181 1"/>
              <a:gd name="f228" fmla="*/ 133 f180 1"/>
              <a:gd name="f229" fmla="*/ 1631 f181 1"/>
              <a:gd name="f230" fmla="*/ 131 f180 1"/>
              <a:gd name="f231" fmla="*/ 1609 f181 1"/>
              <a:gd name="f232" fmla="*/ 145 f180 1"/>
              <a:gd name="f233" fmla="*/ 1625 f181 1"/>
              <a:gd name="f234" fmla="*/ 197 f180 1"/>
              <a:gd name="f235" fmla="*/ 1657 f181 1"/>
              <a:gd name="f236" fmla="*/ 238 f180 1"/>
              <a:gd name="f237" fmla="*/ 1757 f181 1"/>
              <a:gd name="f238" fmla="*/ 208 f180 1"/>
              <a:gd name="f239" fmla="*/ 1755 f181 1"/>
              <a:gd name="f240" fmla="*/ 189 f180 1"/>
              <a:gd name="f241" fmla="*/ 1750 f181 1"/>
              <a:gd name="f242" fmla="*/ 186 f180 1"/>
              <a:gd name="f243" fmla="*/ 1734 f181 1"/>
              <a:gd name="f244" fmla="*/ 1698 f181 1"/>
              <a:gd name="f245" fmla="*/ 213 f180 1"/>
              <a:gd name="f246" fmla="*/ 1685 f181 1"/>
              <a:gd name="f247" fmla="+- f182 0 f1"/>
              <a:gd name="f248" fmla="*/ f185 1 2070"/>
              <a:gd name="f249" fmla="*/ f186 1 524"/>
              <a:gd name="f250" fmla="*/ f187 1 2070"/>
              <a:gd name="f251" fmla="*/ f188 1 524"/>
              <a:gd name="f252" fmla="*/ f189 1 2070"/>
              <a:gd name="f253" fmla="*/ f190 1 524"/>
              <a:gd name="f254" fmla="*/ f191 1 2070"/>
              <a:gd name="f255" fmla="*/ f192 1 524"/>
              <a:gd name="f256" fmla="*/ f193 1 2070"/>
              <a:gd name="f257" fmla="*/ f194 1 524"/>
              <a:gd name="f258" fmla="*/ f195 1 2070"/>
              <a:gd name="f259" fmla="*/ f196 1 2070"/>
              <a:gd name="f260" fmla="*/ f197 1 2070"/>
              <a:gd name="f261" fmla="*/ f198 1 524"/>
              <a:gd name="f262" fmla="*/ f199 1 2070"/>
              <a:gd name="f263" fmla="*/ f200 1 2070"/>
              <a:gd name="f264" fmla="*/ f201 1 524"/>
              <a:gd name="f265" fmla="*/ f202 1 2070"/>
              <a:gd name="f266" fmla="*/ f203 1 524"/>
              <a:gd name="f267" fmla="*/ f204 1 2070"/>
              <a:gd name="f268" fmla="*/ f205 1 524"/>
              <a:gd name="f269" fmla="*/ f206 1 2070"/>
              <a:gd name="f270" fmla="*/ f207 1 2070"/>
              <a:gd name="f271" fmla="*/ f208 1 524"/>
              <a:gd name="f272" fmla="*/ f209 1 2070"/>
              <a:gd name="f273" fmla="*/ f210 1 524"/>
              <a:gd name="f274" fmla="*/ f211 1 2070"/>
              <a:gd name="f275" fmla="*/ f212 1 524"/>
              <a:gd name="f276" fmla="*/ f213 1 2070"/>
              <a:gd name="f277" fmla="*/ f214 1 524"/>
              <a:gd name="f278" fmla="*/ f215 1 2070"/>
              <a:gd name="f279" fmla="*/ f216 1 524"/>
              <a:gd name="f280" fmla="*/ f217 1 2070"/>
              <a:gd name="f281" fmla="*/ f218 1 524"/>
              <a:gd name="f282" fmla="*/ f219 1 2070"/>
              <a:gd name="f283" fmla="*/ f220 1 524"/>
              <a:gd name="f284" fmla="*/ f221 1 2070"/>
              <a:gd name="f285" fmla="*/ f222 1 524"/>
              <a:gd name="f286" fmla="*/ f223 1 2070"/>
              <a:gd name="f287" fmla="*/ f224 1 524"/>
              <a:gd name="f288" fmla="*/ f225 1 2070"/>
              <a:gd name="f289" fmla="*/ f226 1 524"/>
              <a:gd name="f290" fmla="*/ f227 1 2070"/>
              <a:gd name="f291" fmla="*/ f228 1 524"/>
              <a:gd name="f292" fmla="*/ f229 1 2070"/>
              <a:gd name="f293" fmla="*/ f230 1 524"/>
              <a:gd name="f294" fmla="*/ f231 1 2070"/>
              <a:gd name="f295" fmla="*/ f232 1 524"/>
              <a:gd name="f296" fmla="*/ f233 1 2070"/>
              <a:gd name="f297" fmla="*/ f234 1 524"/>
              <a:gd name="f298" fmla="*/ f235 1 2070"/>
              <a:gd name="f299" fmla="*/ f236 1 524"/>
              <a:gd name="f300" fmla="*/ f237 1 2070"/>
              <a:gd name="f301" fmla="*/ f238 1 524"/>
              <a:gd name="f302" fmla="*/ f239 1 2070"/>
              <a:gd name="f303" fmla="*/ f240 1 524"/>
              <a:gd name="f304" fmla="*/ f241 1 2070"/>
              <a:gd name="f305" fmla="*/ f242 1 524"/>
              <a:gd name="f306" fmla="*/ f243 1 2070"/>
              <a:gd name="f307" fmla="*/ f244 1 2070"/>
              <a:gd name="f308" fmla="*/ f245 1 524"/>
              <a:gd name="f309" fmla="*/ f246 1 2070"/>
              <a:gd name="f310" fmla="*/ 0 1 f183"/>
              <a:gd name="f311" fmla="*/ f177 1 f183"/>
              <a:gd name="f312" fmla="*/ 0 1 f184"/>
              <a:gd name="f313" fmla="*/ f178 1 f184"/>
              <a:gd name="f314" fmla="*/ f248 1 f183"/>
              <a:gd name="f315" fmla="*/ f249 1 f184"/>
              <a:gd name="f316" fmla="*/ f250 1 f183"/>
              <a:gd name="f317" fmla="*/ f251 1 f184"/>
              <a:gd name="f318" fmla="*/ f252 1 f183"/>
              <a:gd name="f319" fmla="*/ f253 1 f184"/>
              <a:gd name="f320" fmla="*/ f254 1 f183"/>
              <a:gd name="f321" fmla="*/ f255 1 f184"/>
              <a:gd name="f322" fmla="*/ f256 1 f183"/>
              <a:gd name="f323" fmla="*/ f257 1 f184"/>
              <a:gd name="f324" fmla="*/ f258 1 f183"/>
              <a:gd name="f325" fmla="*/ f259 1 f183"/>
              <a:gd name="f326" fmla="*/ f260 1 f183"/>
              <a:gd name="f327" fmla="*/ f261 1 f184"/>
              <a:gd name="f328" fmla="*/ f262 1 f183"/>
              <a:gd name="f329" fmla="*/ f263 1 f183"/>
              <a:gd name="f330" fmla="*/ f264 1 f184"/>
              <a:gd name="f331" fmla="*/ f265 1 f183"/>
              <a:gd name="f332" fmla="*/ f266 1 f184"/>
              <a:gd name="f333" fmla="*/ f267 1 f183"/>
              <a:gd name="f334" fmla="*/ f268 1 f184"/>
              <a:gd name="f335" fmla="*/ f269 1 f183"/>
              <a:gd name="f336" fmla="*/ f270 1 f183"/>
              <a:gd name="f337" fmla="*/ f271 1 f184"/>
              <a:gd name="f338" fmla="*/ f272 1 f183"/>
              <a:gd name="f339" fmla="*/ f273 1 f184"/>
              <a:gd name="f340" fmla="*/ f274 1 f183"/>
              <a:gd name="f341" fmla="*/ f275 1 f184"/>
              <a:gd name="f342" fmla="*/ f276 1 f183"/>
              <a:gd name="f343" fmla="*/ f277 1 f184"/>
              <a:gd name="f344" fmla="*/ f278 1 f183"/>
              <a:gd name="f345" fmla="*/ f279 1 f184"/>
              <a:gd name="f346" fmla="*/ f280 1 f183"/>
              <a:gd name="f347" fmla="*/ f281 1 f184"/>
              <a:gd name="f348" fmla="*/ f282 1 f183"/>
              <a:gd name="f349" fmla="*/ f283 1 f184"/>
              <a:gd name="f350" fmla="*/ f284 1 f183"/>
              <a:gd name="f351" fmla="*/ f285 1 f184"/>
              <a:gd name="f352" fmla="*/ f286 1 f183"/>
              <a:gd name="f353" fmla="*/ f287 1 f184"/>
              <a:gd name="f354" fmla="*/ f288 1 f183"/>
              <a:gd name="f355" fmla="*/ f289 1 f184"/>
              <a:gd name="f356" fmla="*/ f290 1 f183"/>
              <a:gd name="f357" fmla="*/ f291 1 f184"/>
              <a:gd name="f358" fmla="*/ f292 1 f183"/>
              <a:gd name="f359" fmla="*/ f293 1 f184"/>
              <a:gd name="f360" fmla="*/ f294 1 f183"/>
              <a:gd name="f361" fmla="*/ f295 1 f184"/>
              <a:gd name="f362" fmla="*/ f296 1 f183"/>
              <a:gd name="f363" fmla="*/ f297 1 f184"/>
              <a:gd name="f364" fmla="*/ f298 1 f183"/>
              <a:gd name="f365" fmla="*/ f299 1 f184"/>
              <a:gd name="f366" fmla="*/ f300 1 f183"/>
              <a:gd name="f367" fmla="*/ f301 1 f184"/>
              <a:gd name="f368" fmla="*/ f302 1 f183"/>
              <a:gd name="f369" fmla="*/ f303 1 f184"/>
              <a:gd name="f370" fmla="*/ f304 1 f183"/>
              <a:gd name="f371" fmla="*/ f305 1 f184"/>
              <a:gd name="f372" fmla="*/ f306 1 f183"/>
              <a:gd name="f373" fmla="*/ f307 1 f183"/>
              <a:gd name="f374" fmla="*/ f308 1 f184"/>
              <a:gd name="f375" fmla="*/ f309 1 f183"/>
              <a:gd name="f376" fmla="*/ f310 f174 1"/>
              <a:gd name="f377" fmla="*/ f311 f174 1"/>
              <a:gd name="f378" fmla="*/ f313 f175 1"/>
              <a:gd name="f379" fmla="*/ f312 f175 1"/>
              <a:gd name="f380" fmla="*/ f314 f174 1"/>
              <a:gd name="f381" fmla="*/ f315 f175 1"/>
              <a:gd name="f382" fmla="*/ f316 f174 1"/>
              <a:gd name="f383" fmla="*/ f317 f175 1"/>
              <a:gd name="f384" fmla="*/ f318 f174 1"/>
              <a:gd name="f385" fmla="*/ f319 f175 1"/>
              <a:gd name="f386" fmla="*/ f320 f174 1"/>
              <a:gd name="f387" fmla="*/ f321 f175 1"/>
              <a:gd name="f388" fmla="*/ f322 f174 1"/>
              <a:gd name="f389" fmla="*/ f323 f175 1"/>
              <a:gd name="f390" fmla="*/ f324 f174 1"/>
              <a:gd name="f391" fmla="*/ f325 f174 1"/>
              <a:gd name="f392" fmla="*/ f326 f174 1"/>
              <a:gd name="f393" fmla="*/ f327 f175 1"/>
              <a:gd name="f394" fmla="*/ f328 f174 1"/>
              <a:gd name="f395" fmla="*/ f329 f174 1"/>
              <a:gd name="f396" fmla="*/ f330 f175 1"/>
              <a:gd name="f397" fmla="*/ f331 f174 1"/>
              <a:gd name="f398" fmla="*/ f332 f175 1"/>
              <a:gd name="f399" fmla="*/ f333 f174 1"/>
              <a:gd name="f400" fmla="*/ f334 f175 1"/>
              <a:gd name="f401" fmla="*/ f335 f174 1"/>
              <a:gd name="f402" fmla="*/ f336 f174 1"/>
              <a:gd name="f403" fmla="*/ f337 f175 1"/>
              <a:gd name="f404" fmla="*/ f338 f174 1"/>
              <a:gd name="f405" fmla="*/ f339 f175 1"/>
              <a:gd name="f406" fmla="*/ f340 f174 1"/>
              <a:gd name="f407" fmla="*/ f341 f175 1"/>
              <a:gd name="f408" fmla="*/ f342 f174 1"/>
              <a:gd name="f409" fmla="*/ f343 f175 1"/>
              <a:gd name="f410" fmla="*/ f344 f174 1"/>
              <a:gd name="f411" fmla="*/ f345 f175 1"/>
              <a:gd name="f412" fmla="*/ f346 f174 1"/>
              <a:gd name="f413" fmla="*/ f347 f175 1"/>
              <a:gd name="f414" fmla="*/ f348 f174 1"/>
              <a:gd name="f415" fmla="*/ f349 f175 1"/>
              <a:gd name="f416" fmla="*/ f350 f174 1"/>
              <a:gd name="f417" fmla="*/ f351 f175 1"/>
              <a:gd name="f418" fmla="*/ f352 f174 1"/>
              <a:gd name="f419" fmla="*/ f353 f175 1"/>
              <a:gd name="f420" fmla="*/ f354 f174 1"/>
              <a:gd name="f421" fmla="*/ f355 f175 1"/>
              <a:gd name="f422" fmla="*/ f356 f174 1"/>
              <a:gd name="f423" fmla="*/ f357 f175 1"/>
              <a:gd name="f424" fmla="*/ f358 f174 1"/>
              <a:gd name="f425" fmla="*/ f359 f175 1"/>
              <a:gd name="f426" fmla="*/ f360 f174 1"/>
              <a:gd name="f427" fmla="*/ f361 f175 1"/>
              <a:gd name="f428" fmla="*/ f362 f174 1"/>
              <a:gd name="f429" fmla="*/ f363 f175 1"/>
              <a:gd name="f430" fmla="*/ f364 f174 1"/>
              <a:gd name="f431" fmla="*/ f365 f175 1"/>
              <a:gd name="f432" fmla="*/ f366 f174 1"/>
              <a:gd name="f433" fmla="*/ f367 f175 1"/>
              <a:gd name="f434" fmla="*/ f368 f174 1"/>
              <a:gd name="f435" fmla="*/ f369 f175 1"/>
              <a:gd name="f436" fmla="*/ f370 f174 1"/>
              <a:gd name="f437" fmla="*/ f371 f175 1"/>
              <a:gd name="f438" fmla="*/ f372 f174 1"/>
              <a:gd name="f439" fmla="*/ f373 f174 1"/>
              <a:gd name="f440" fmla="*/ f374 f175 1"/>
              <a:gd name="f441" fmla="*/ f375 f1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7">
                <a:pos x="f380" y="f381"/>
              </a:cxn>
              <a:cxn ang="f247">
                <a:pos x="f382" y="f383"/>
              </a:cxn>
              <a:cxn ang="f247">
                <a:pos x="f384" y="f385"/>
              </a:cxn>
              <a:cxn ang="f247">
                <a:pos x="f386" y="f387"/>
              </a:cxn>
              <a:cxn ang="f247">
                <a:pos x="f388" y="f389"/>
              </a:cxn>
              <a:cxn ang="f247">
                <a:pos x="f390" y="f389"/>
              </a:cxn>
              <a:cxn ang="f247">
                <a:pos x="f391" y="f387"/>
              </a:cxn>
              <a:cxn ang="f247">
                <a:pos x="f392" y="f393"/>
              </a:cxn>
              <a:cxn ang="f247">
                <a:pos x="f394" y="f383"/>
              </a:cxn>
              <a:cxn ang="f247">
                <a:pos x="f395" y="f396"/>
              </a:cxn>
              <a:cxn ang="f247">
                <a:pos x="f397" y="f398"/>
              </a:cxn>
              <a:cxn ang="f247">
                <a:pos x="f399" y="f400"/>
              </a:cxn>
              <a:cxn ang="f247">
                <a:pos x="f401" y="f398"/>
              </a:cxn>
              <a:cxn ang="f247">
                <a:pos x="f380" y="f381"/>
              </a:cxn>
              <a:cxn ang="f247">
                <a:pos x="f402" y="f403"/>
              </a:cxn>
              <a:cxn ang="f247">
                <a:pos x="f404" y="f405"/>
              </a:cxn>
              <a:cxn ang="f247">
                <a:pos x="f406" y="f407"/>
              </a:cxn>
              <a:cxn ang="f247">
                <a:pos x="f408" y="f409"/>
              </a:cxn>
              <a:cxn ang="f247">
                <a:pos x="f410" y="f411"/>
              </a:cxn>
              <a:cxn ang="f247">
                <a:pos x="f412" y="f413"/>
              </a:cxn>
              <a:cxn ang="f247">
                <a:pos x="f414" y="f415"/>
              </a:cxn>
              <a:cxn ang="f247">
                <a:pos x="f416" y="f417"/>
              </a:cxn>
              <a:cxn ang="f247">
                <a:pos x="f418" y="f419"/>
              </a:cxn>
              <a:cxn ang="f247">
                <a:pos x="f420" y="f421"/>
              </a:cxn>
              <a:cxn ang="f247">
                <a:pos x="f422" y="f423"/>
              </a:cxn>
              <a:cxn ang="f247">
                <a:pos x="f424" y="f425"/>
              </a:cxn>
              <a:cxn ang="f247">
                <a:pos x="f426" y="f427"/>
              </a:cxn>
              <a:cxn ang="f247">
                <a:pos x="f428" y="f429"/>
              </a:cxn>
              <a:cxn ang="f247">
                <a:pos x="f430" y="f431"/>
              </a:cxn>
              <a:cxn ang="f247">
                <a:pos x="f432" y="f433"/>
              </a:cxn>
              <a:cxn ang="f247">
                <a:pos x="f434" y="f435"/>
              </a:cxn>
              <a:cxn ang="f247">
                <a:pos x="f436" y="f437"/>
              </a:cxn>
              <a:cxn ang="f247">
                <a:pos x="f438" y="f433"/>
              </a:cxn>
              <a:cxn ang="f247">
                <a:pos x="f439" y="f440"/>
              </a:cxn>
              <a:cxn ang="f247">
                <a:pos x="f441" y="f419"/>
              </a:cxn>
              <a:cxn ang="f247">
                <a:pos x="f402" y="f403"/>
              </a:cxn>
            </a:cxnLst>
            <a:rect l="f376" t="f379" r="f377" b="f378"/>
            <a:pathLst>
              <a:path w="2070" h="52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8" y="f22"/>
                  <a:pt x="f23" y="f24"/>
                  <a:pt x="f25" y="f26"/>
                </a:cubicBezTo>
                <a:cubicBezTo>
                  <a:pt x="f27" y="f28"/>
                  <a:pt x="f29" y="f30"/>
                  <a:pt x="f5" y="f5"/>
                </a:cubicBezTo>
                <a:cubicBezTo>
                  <a:pt x="f31" y="f5"/>
                  <a:pt x="f32" y="f5"/>
                  <a:pt x="f6" y="f5"/>
                </a:cubicBezTo>
                <a:cubicBezTo>
                  <a:pt x="f33" y="f30"/>
                  <a:pt x="f34" y="f35"/>
                  <a:pt x="f36" y="f2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15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7"/>
                  <a:pt x="f57" y="f7"/>
                </a:cubicBezTo>
                <a:cubicBezTo>
                  <a:pt x="f58" y="f59"/>
                  <a:pt x="f60" y="f59"/>
                  <a:pt x="f61" y="f59"/>
                </a:cubicBezTo>
                <a:cubicBezTo>
                  <a:pt x="f62" y="f59"/>
                  <a:pt x="f63" y="f7"/>
                  <a:pt x="f64" y="f7"/>
                </a:cubicBezTo>
                <a:cubicBezTo>
                  <a:pt x="f65" y="f7"/>
                  <a:pt x="f66" y="f59"/>
                  <a:pt x="f8" y="f9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18"/>
                  <a:pt x="f76" y="f12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10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41" y="f98"/>
                  <a:pt x="f99" y="f100"/>
                </a:cubicBezTo>
                <a:cubicBezTo>
                  <a:pt x="f43" y="f101"/>
                  <a:pt x="f102" y="f103"/>
                  <a:pt x="f104" y="f105"/>
                </a:cubicBezTo>
                <a:cubicBezTo>
                  <a:pt x="f106" y="f107"/>
                  <a:pt x="f108" y="f107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38"/>
                  <a:pt x="f120" y="f121"/>
                </a:cubicBezTo>
                <a:cubicBezTo>
                  <a:pt x="f122" y="f123"/>
                  <a:pt x="f113" y="f101"/>
                  <a:pt x="f124" y="f101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19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73" y="f148"/>
                  <a:pt x="f73" y="f136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48"/>
                  <a:pt x="f160" y="f147"/>
                </a:cubicBezTo>
                <a:cubicBezTo>
                  <a:pt x="f161" y="f137"/>
                  <a:pt x="f162" y="f163"/>
                  <a:pt x="f164" y="f137"/>
                </a:cubicBezTo>
                <a:cubicBezTo>
                  <a:pt x="f48" y="f165"/>
                  <a:pt x="f166" y="f167"/>
                  <a:pt x="f168" y="f110"/>
                </a:cubicBezTo>
                <a:cubicBezTo>
                  <a:pt x="f169" y="f170"/>
                  <a:pt x="f171" y="f172"/>
                  <a:pt x="f67" y="f68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0" name="Freeform 52">
            <a:extLst>
              <a:ext uri="{FF2B5EF4-FFF2-40B4-BE49-F238E27FC236}">
                <a16:creationId xmlns:a16="http://schemas.microsoft.com/office/drawing/2014/main" id="{96B4C6AD-9774-A711-27EA-5E101F0A8CE9}"/>
              </a:ext>
            </a:extLst>
          </p:cNvPr>
          <p:cNvSpPr/>
          <p:nvPr/>
        </p:nvSpPr>
        <p:spPr>
          <a:xfrm>
            <a:off x="6091239" y="3889372"/>
            <a:ext cx="1354134" cy="37306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283"/>
              <a:gd name="f8" fmla="val 629"/>
              <a:gd name="f9" fmla="val 308"/>
              <a:gd name="f10" fmla="val 29"/>
              <a:gd name="f11" fmla="val 54"/>
              <a:gd name="f12" fmla="val 83"/>
              <a:gd name="f13" fmla="val 205"/>
              <a:gd name="f14" fmla="val 103"/>
              <a:gd name="f15" fmla="val 183"/>
              <a:gd name="f16" fmla="val 280"/>
              <a:gd name="f17" fmla="val 379"/>
              <a:gd name="f18" fmla="val 50"/>
              <a:gd name="f19" fmla="val 100"/>
              <a:gd name="f20" fmla="val 151"/>
              <a:gd name="f21" fmla="val 402"/>
              <a:gd name="f22" fmla="val 424"/>
              <a:gd name="f23" fmla="val 447"/>
              <a:gd name="f24" fmla="val 204"/>
              <a:gd name="f25" fmla="val 254"/>
              <a:gd name="f26" fmla="val 307"/>
              <a:gd name="f27" fmla="val 1060"/>
              <a:gd name="f28" fmla="val 1671"/>
              <a:gd name="f29" fmla="val 2281"/>
              <a:gd name="f30" fmla="val 2282"/>
              <a:gd name="f31" fmla="val 309"/>
              <a:gd name="f32" fmla="val 310"/>
              <a:gd name="f33" fmla="val 311"/>
              <a:gd name="f34" fmla="val 2259"/>
              <a:gd name="f35" fmla="val 330"/>
              <a:gd name="f36" fmla="val 2235"/>
              <a:gd name="f37" fmla="val 350"/>
              <a:gd name="f38" fmla="val 2211"/>
              <a:gd name="f39" fmla="val 368"/>
              <a:gd name="f40" fmla="val 2124"/>
              <a:gd name="f41" fmla="val 436"/>
              <a:gd name="f42" fmla="val 2037"/>
              <a:gd name="f43" fmla="val 503"/>
              <a:gd name="f44" fmla="val 1951"/>
              <a:gd name="f45" fmla="val 571"/>
              <a:gd name="f46" fmla="val 1946"/>
              <a:gd name="f47" fmla="val 575"/>
              <a:gd name="f48" fmla="val 1941"/>
              <a:gd name="f49" fmla="val 581"/>
              <a:gd name="f50" fmla="val 1940"/>
              <a:gd name="f51" fmla="val 586"/>
              <a:gd name="f52" fmla="val 1931"/>
              <a:gd name="f53" fmla="val 616"/>
              <a:gd name="f54" fmla="val 1915"/>
              <a:gd name="f55" fmla="val 1883"/>
              <a:gd name="f56" fmla="val 1787"/>
              <a:gd name="f57" fmla="val 1692"/>
              <a:gd name="f58" fmla="val 1596"/>
              <a:gd name="f59" fmla="val 1400"/>
              <a:gd name="f60" fmla="val 1205"/>
              <a:gd name="f61" fmla="val 1010"/>
              <a:gd name="f62" fmla="val 715"/>
              <a:gd name="f63" fmla="val 420"/>
              <a:gd name="f64" fmla="val 126"/>
              <a:gd name="f65" fmla="val 78"/>
              <a:gd name="f66" fmla="val 65"/>
              <a:gd name="f67" fmla="val 620"/>
              <a:gd name="f68" fmla="val 55"/>
              <a:gd name="f69" fmla="val 574"/>
              <a:gd name="f70" fmla="val 36"/>
              <a:gd name="f71" fmla="val 486"/>
              <a:gd name="f72" fmla="val 19"/>
              <a:gd name="f73" fmla="val 398"/>
              <a:gd name="f74" fmla="val 1984"/>
              <a:gd name="f75" fmla="val 406"/>
              <a:gd name="f76" fmla="val 405"/>
              <a:gd name="f77" fmla="val 1993"/>
              <a:gd name="f78" fmla="val 2003"/>
              <a:gd name="f79" fmla="val 408"/>
              <a:gd name="f80" fmla="val 2009"/>
              <a:gd name="f81" fmla="val 2018"/>
              <a:gd name="f82" fmla="val 400"/>
              <a:gd name="f83" fmla="val 2026"/>
              <a:gd name="f84" fmla="val 391"/>
              <a:gd name="f85" fmla="val 2028"/>
              <a:gd name="f86" fmla="val 383"/>
              <a:gd name="f87" fmla="val 2032"/>
              <a:gd name="f88" fmla="val 371"/>
              <a:gd name="f89" fmla="val 2024"/>
              <a:gd name="f90" fmla="val 2011"/>
              <a:gd name="f91" fmla="val 359"/>
              <a:gd name="f92" fmla="val 358"/>
              <a:gd name="f93" fmla="val 1974"/>
              <a:gd name="f94" fmla="val 357"/>
              <a:gd name="f95" fmla="val 1957"/>
              <a:gd name="f96" fmla="val 1950"/>
              <a:gd name="f97" fmla="val 361"/>
              <a:gd name="f98" fmla="val 375"/>
              <a:gd name="f99" fmla="val 382"/>
              <a:gd name="f100" fmla="val 390"/>
              <a:gd name="f101" fmla="val 1958"/>
              <a:gd name="f102" fmla="val 404"/>
              <a:gd name="f103" fmla="val 1965"/>
              <a:gd name="f104" fmla="val 1975"/>
              <a:gd name="f105" fmla="val 289"/>
              <a:gd name="f106" fmla="val 92"/>
              <a:gd name="f107" fmla="val 323"/>
              <a:gd name="f108" fmla="val 339"/>
              <a:gd name="f109" fmla="val 75"/>
              <a:gd name="f110" fmla="val 58"/>
              <a:gd name="f111" fmla="val 42"/>
              <a:gd name="f112" fmla="val 322"/>
              <a:gd name="f113" fmla="val 306"/>
              <a:gd name="f114" fmla="val 59"/>
              <a:gd name="f115" fmla="val 316"/>
              <a:gd name="f116" fmla="val 401"/>
              <a:gd name="f117" fmla="val 386"/>
              <a:gd name="f118" fmla="val 302"/>
              <a:gd name="f119" fmla="val 372"/>
              <a:gd name="f120" fmla="val 286"/>
              <a:gd name="f121" fmla="val 271"/>
              <a:gd name="f122" fmla="val 257"/>
              <a:gd name="f123" fmla="val 384"/>
              <a:gd name="f124" fmla="val 256"/>
              <a:gd name="f125" fmla="val 255"/>
              <a:gd name="f126" fmla="val 415"/>
              <a:gd name="f127" fmla="val 268"/>
              <a:gd name="f128" fmla="val 429"/>
              <a:gd name="f129" fmla="val 284"/>
              <a:gd name="f130" fmla="val 430"/>
              <a:gd name="f131" fmla="val 301"/>
              <a:gd name="f132" fmla="val 431"/>
              <a:gd name="f133" fmla="val 315"/>
              <a:gd name="f134" fmla="val 417"/>
              <a:gd name="f135" fmla="val 367"/>
              <a:gd name="f136" fmla="val 355"/>
              <a:gd name="f137" fmla="val 418"/>
              <a:gd name="f138" fmla="val 385"/>
              <a:gd name="f139" fmla="val 413"/>
              <a:gd name="f140" fmla="val 416"/>
              <a:gd name="f141" fmla="val 412"/>
              <a:gd name="f142" fmla="val 159"/>
              <a:gd name="f143" fmla="val 399"/>
              <a:gd name="f144" fmla="val 158"/>
              <a:gd name="f145" fmla="val 169"/>
              <a:gd name="f146" fmla="val 185"/>
              <a:gd name="f147" fmla="val 202"/>
              <a:gd name="f148" fmla="val 432"/>
              <a:gd name="f149" fmla="val 217"/>
              <a:gd name="f150" fmla="val 218"/>
              <a:gd name="f151" fmla="val 387"/>
              <a:gd name="f152" fmla="val 373"/>
              <a:gd name="f153" fmla="val 190"/>
              <a:gd name="f154" fmla="val 174"/>
              <a:gd name="f155" fmla="val 160"/>
              <a:gd name="f156" fmla="val 124"/>
              <a:gd name="f157" fmla="val 91"/>
              <a:gd name="f158" fmla="val 141"/>
              <a:gd name="f159" fmla="val 157"/>
              <a:gd name="f160" fmla="val 173"/>
              <a:gd name="f161" fmla="val 74"/>
              <a:gd name="f162" fmla="val 156"/>
              <a:gd name="f163" fmla="val 206"/>
              <a:gd name="f164" fmla="val 223"/>
              <a:gd name="f165" fmla="val 239"/>
              <a:gd name="f166" fmla="val 238"/>
              <a:gd name="f167" fmla="+- 0 0 -90"/>
              <a:gd name="f168" fmla="*/ f4 1 2283"/>
              <a:gd name="f169" fmla="*/ f5 1 629"/>
              <a:gd name="f170" fmla="val f6"/>
              <a:gd name="f171" fmla="val f7"/>
              <a:gd name="f172" fmla="val f8"/>
              <a:gd name="f173" fmla="*/ f167 f0 1"/>
              <a:gd name="f174" fmla="+- f172 0 f170"/>
              <a:gd name="f175" fmla="+- f171 0 f170"/>
              <a:gd name="f176" fmla="*/ f173 1 f3"/>
              <a:gd name="f177" fmla="*/ f175 1 2283"/>
              <a:gd name="f178" fmla="*/ f174 1 629"/>
              <a:gd name="f179" fmla="*/ 0 f175 1"/>
              <a:gd name="f180" fmla="*/ 308 f174 1"/>
              <a:gd name="f181" fmla="*/ 83 f175 1"/>
              <a:gd name="f182" fmla="*/ 0 f174 1"/>
              <a:gd name="f183" fmla="*/ 379 f175 1"/>
              <a:gd name="f184" fmla="*/ 151 f174 1"/>
              <a:gd name="f185" fmla="*/ 447 f175 1"/>
              <a:gd name="f186" fmla="*/ 307 f174 1"/>
              <a:gd name="f187" fmla="*/ 2281 f175 1"/>
              <a:gd name="f188" fmla="*/ 2283 f175 1"/>
              <a:gd name="f189" fmla="*/ 311 f174 1"/>
              <a:gd name="f190" fmla="*/ 2211 f175 1"/>
              <a:gd name="f191" fmla="*/ 368 f174 1"/>
              <a:gd name="f192" fmla="*/ 1951 f175 1"/>
              <a:gd name="f193" fmla="*/ 571 f174 1"/>
              <a:gd name="f194" fmla="*/ 1940 f175 1"/>
              <a:gd name="f195" fmla="*/ 586 f174 1"/>
              <a:gd name="f196" fmla="*/ 1883 f175 1"/>
              <a:gd name="f197" fmla="*/ 629 f174 1"/>
              <a:gd name="f198" fmla="*/ 1596 f175 1"/>
              <a:gd name="f199" fmla="*/ 1010 f175 1"/>
              <a:gd name="f200" fmla="*/ 126 f175 1"/>
              <a:gd name="f201" fmla="*/ 55 f175 1"/>
              <a:gd name="f202" fmla="*/ 574 f174 1"/>
              <a:gd name="f203" fmla="*/ 1984 f175 1"/>
              <a:gd name="f204" fmla="*/ 406 f174 1"/>
              <a:gd name="f205" fmla="*/ 405 f174 1"/>
              <a:gd name="f206" fmla="*/ 2009 f175 1"/>
              <a:gd name="f207" fmla="*/ 2028 f175 1"/>
              <a:gd name="f208" fmla="*/ 383 f174 1"/>
              <a:gd name="f209" fmla="*/ 2011 f175 1"/>
              <a:gd name="f210" fmla="*/ 359 f174 1"/>
              <a:gd name="f211" fmla="*/ 1957 f175 1"/>
              <a:gd name="f212" fmla="*/ 360 f174 1"/>
              <a:gd name="f213" fmla="*/ 1941 f175 1"/>
              <a:gd name="f214" fmla="*/ 382 f174 1"/>
              <a:gd name="f215" fmla="*/ 1958 f175 1"/>
              <a:gd name="f216" fmla="*/ 404 f174 1"/>
              <a:gd name="f217" fmla="*/ 289 f175 1"/>
              <a:gd name="f218" fmla="*/ 92 f174 1"/>
              <a:gd name="f219" fmla="*/ 339 f175 1"/>
              <a:gd name="f220" fmla="*/ 42 f174 1"/>
              <a:gd name="f221" fmla="*/ 316 f175 1"/>
              <a:gd name="f222" fmla="*/ 401 f174 1"/>
              <a:gd name="f223" fmla="*/ 286 f175 1"/>
              <a:gd name="f224" fmla="*/ 372 f174 1"/>
              <a:gd name="f225" fmla="*/ 256 f175 1"/>
              <a:gd name="f226" fmla="*/ 400 f174 1"/>
              <a:gd name="f227" fmla="*/ 284 f175 1"/>
              <a:gd name="f228" fmla="*/ 430 f174 1"/>
              <a:gd name="f229" fmla="*/ 384 f175 1"/>
              <a:gd name="f230" fmla="*/ 355 f175 1"/>
              <a:gd name="f231" fmla="*/ 385 f175 1"/>
              <a:gd name="f232" fmla="*/ 413 f175 1"/>
              <a:gd name="f233" fmla="*/ 159 f175 1"/>
              <a:gd name="f234" fmla="*/ 399 f174 1"/>
              <a:gd name="f235" fmla="*/ 185 f175 1"/>
              <a:gd name="f236" fmla="*/ 218 f175 1"/>
              <a:gd name="f237" fmla="*/ 402 f174 1"/>
              <a:gd name="f238" fmla="*/ 190 f175 1"/>
              <a:gd name="f239" fmla="*/ 124 f175 1"/>
              <a:gd name="f240" fmla="*/ 91 f174 1"/>
              <a:gd name="f241" fmla="*/ 173 f175 1"/>
              <a:gd name="f242" fmla="*/ 206 f175 1"/>
              <a:gd name="f243" fmla="*/ 255 f175 1"/>
              <a:gd name="f244" fmla="+- f176 0 f1"/>
              <a:gd name="f245" fmla="*/ f179 1 2283"/>
              <a:gd name="f246" fmla="*/ f180 1 629"/>
              <a:gd name="f247" fmla="*/ f181 1 2283"/>
              <a:gd name="f248" fmla="*/ f182 1 629"/>
              <a:gd name="f249" fmla="*/ f183 1 2283"/>
              <a:gd name="f250" fmla="*/ f184 1 629"/>
              <a:gd name="f251" fmla="*/ f185 1 2283"/>
              <a:gd name="f252" fmla="*/ f186 1 629"/>
              <a:gd name="f253" fmla="*/ f187 1 2283"/>
              <a:gd name="f254" fmla="*/ f188 1 2283"/>
              <a:gd name="f255" fmla="*/ f189 1 629"/>
              <a:gd name="f256" fmla="*/ f190 1 2283"/>
              <a:gd name="f257" fmla="*/ f191 1 629"/>
              <a:gd name="f258" fmla="*/ f192 1 2283"/>
              <a:gd name="f259" fmla="*/ f193 1 629"/>
              <a:gd name="f260" fmla="*/ f194 1 2283"/>
              <a:gd name="f261" fmla="*/ f195 1 629"/>
              <a:gd name="f262" fmla="*/ f196 1 2283"/>
              <a:gd name="f263" fmla="*/ f197 1 629"/>
              <a:gd name="f264" fmla="*/ f198 1 2283"/>
              <a:gd name="f265" fmla="*/ f199 1 2283"/>
              <a:gd name="f266" fmla="*/ f200 1 2283"/>
              <a:gd name="f267" fmla="*/ f201 1 2283"/>
              <a:gd name="f268" fmla="*/ f202 1 629"/>
              <a:gd name="f269" fmla="*/ f203 1 2283"/>
              <a:gd name="f270" fmla="*/ f204 1 629"/>
              <a:gd name="f271" fmla="*/ f205 1 629"/>
              <a:gd name="f272" fmla="*/ f206 1 2283"/>
              <a:gd name="f273" fmla="*/ f207 1 2283"/>
              <a:gd name="f274" fmla="*/ f208 1 629"/>
              <a:gd name="f275" fmla="*/ f209 1 2283"/>
              <a:gd name="f276" fmla="*/ f210 1 629"/>
              <a:gd name="f277" fmla="*/ f211 1 2283"/>
              <a:gd name="f278" fmla="*/ f212 1 629"/>
              <a:gd name="f279" fmla="*/ f213 1 2283"/>
              <a:gd name="f280" fmla="*/ f214 1 629"/>
              <a:gd name="f281" fmla="*/ f215 1 2283"/>
              <a:gd name="f282" fmla="*/ f216 1 629"/>
              <a:gd name="f283" fmla="*/ f217 1 2283"/>
              <a:gd name="f284" fmla="*/ f218 1 629"/>
              <a:gd name="f285" fmla="*/ f219 1 2283"/>
              <a:gd name="f286" fmla="*/ f220 1 629"/>
              <a:gd name="f287" fmla="*/ f221 1 2283"/>
              <a:gd name="f288" fmla="*/ f222 1 629"/>
              <a:gd name="f289" fmla="*/ f223 1 2283"/>
              <a:gd name="f290" fmla="*/ f224 1 629"/>
              <a:gd name="f291" fmla="*/ f225 1 2283"/>
              <a:gd name="f292" fmla="*/ f226 1 629"/>
              <a:gd name="f293" fmla="*/ f227 1 2283"/>
              <a:gd name="f294" fmla="*/ f228 1 629"/>
              <a:gd name="f295" fmla="*/ f229 1 2283"/>
              <a:gd name="f296" fmla="*/ f230 1 2283"/>
              <a:gd name="f297" fmla="*/ f231 1 2283"/>
              <a:gd name="f298" fmla="*/ f232 1 2283"/>
              <a:gd name="f299" fmla="*/ f233 1 2283"/>
              <a:gd name="f300" fmla="*/ f234 1 629"/>
              <a:gd name="f301" fmla="*/ f235 1 2283"/>
              <a:gd name="f302" fmla="*/ f236 1 2283"/>
              <a:gd name="f303" fmla="*/ f237 1 629"/>
              <a:gd name="f304" fmla="*/ f238 1 2283"/>
              <a:gd name="f305" fmla="*/ f239 1 2283"/>
              <a:gd name="f306" fmla="*/ f240 1 629"/>
              <a:gd name="f307" fmla="*/ f241 1 2283"/>
              <a:gd name="f308" fmla="*/ f242 1 2283"/>
              <a:gd name="f309" fmla="*/ f243 1 2283"/>
              <a:gd name="f310" fmla="*/ 0 1 f177"/>
              <a:gd name="f311" fmla="*/ f171 1 f177"/>
              <a:gd name="f312" fmla="*/ 0 1 f178"/>
              <a:gd name="f313" fmla="*/ f172 1 f178"/>
              <a:gd name="f314" fmla="*/ f245 1 f177"/>
              <a:gd name="f315" fmla="*/ f246 1 f178"/>
              <a:gd name="f316" fmla="*/ f247 1 f177"/>
              <a:gd name="f317" fmla="*/ f248 1 f178"/>
              <a:gd name="f318" fmla="*/ f249 1 f177"/>
              <a:gd name="f319" fmla="*/ f250 1 f178"/>
              <a:gd name="f320" fmla="*/ f251 1 f177"/>
              <a:gd name="f321" fmla="*/ f252 1 f178"/>
              <a:gd name="f322" fmla="*/ f253 1 f177"/>
              <a:gd name="f323" fmla="*/ f254 1 f177"/>
              <a:gd name="f324" fmla="*/ f255 1 f178"/>
              <a:gd name="f325" fmla="*/ f256 1 f177"/>
              <a:gd name="f326" fmla="*/ f257 1 f178"/>
              <a:gd name="f327" fmla="*/ f258 1 f177"/>
              <a:gd name="f328" fmla="*/ f259 1 f178"/>
              <a:gd name="f329" fmla="*/ f260 1 f177"/>
              <a:gd name="f330" fmla="*/ f261 1 f178"/>
              <a:gd name="f331" fmla="*/ f262 1 f177"/>
              <a:gd name="f332" fmla="*/ f263 1 f178"/>
              <a:gd name="f333" fmla="*/ f264 1 f177"/>
              <a:gd name="f334" fmla="*/ f265 1 f177"/>
              <a:gd name="f335" fmla="*/ f266 1 f177"/>
              <a:gd name="f336" fmla="*/ f267 1 f177"/>
              <a:gd name="f337" fmla="*/ f268 1 f178"/>
              <a:gd name="f338" fmla="*/ f269 1 f177"/>
              <a:gd name="f339" fmla="*/ f270 1 f178"/>
              <a:gd name="f340" fmla="*/ f271 1 f178"/>
              <a:gd name="f341" fmla="*/ f272 1 f177"/>
              <a:gd name="f342" fmla="*/ f273 1 f177"/>
              <a:gd name="f343" fmla="*/ f274 1 f178"/>
              <a:gd name="f344" fmla="*/ f275 1 f177"/>
              <a:gd name="f345" fmla="*/ f276 1 f178"/>
              <a:gd name="f346" fmla="*/ f277 1 f177"/>
              <a:gd name="f347" fmla="*/ f278 1 f178"/>
              <a:gd name="f348" fmla="*/ f279 1 f177"/>
              <a:gd name="f349" fmla="*/ f280 1 f178"/>
              <a:gd name="f350" fmla="*/ f281 1 f177"/>
              <a:gd name="f351" fmla="*/ f282 1 f178"/>
              <a:gd name="f352" fmla="*/ f283 1 f177"/>
              <a:gd name="f353" fmla="*/ f284 1 f178"/>
              <a:gd name="f354" fmla="*/ f285 1 f177"/>
              <a:gd name="f355" fmla="*/ f286 1 f178"/>
              <a:gd name="f356" fmla="*/ f287 1 f177"/>
              <a:gd name="f357" fmla="*/ f288 1 f178"/>
              <a:gd name="f358" fmla="*/ f289 1 f177"/>
              <a:gd name="f359" fmla="*/ f290 1 f178"/>
              <a:gd name="f360" fmla="*/ f291 1 f177"/>
              <a:gd name="f361" fmla="*/ f292 1 f178"/>
              <a:gd name="f362" fmla="*/ f293 1 f177"/>
              <a:gd name="f363" fmla="*/ f294 1 f178"/>
              <a:gd name="f364" fmla="*/ f295 1 f177"/>
              <a:gd name="f365" fmla="*/ f296 1 f177"/>
              <a:gd name="f366" fmla="*/ f297 1 f177"/>
              <a:gd name="f367" fmla="*/ f298 1 f177"/>
              <a:gd name="f368" fmla="*/ f299 1 f177"/>
              <a:gd name="f369" fmla="*/ f300 1 f178"/>
              <a:gd name="f370" fmla="*/ f301 1 f177"/>
              <a:gd name="f371" fmla="*/ f302 1 f177"/>
              <a:gd name="f372" fmla="*/ f303 1 f178"/>
              <a:gd name="f373" fmla="*/ f304 1 f177"/>
              <a:gd name="f374" fmla="*/ f305 1 f177"/>
              <a:gd name="f375" fmla="*/ f306 1 f178"/>
              <a:gd name="f376" fmla="*/ f307 1 f177"/>
              <a:gd name="f377" fmla="*/ f308 1 f177"/>
              <a:gd name="f378" fmla="*/ f309 1 f177"/>
              <a:gd name="f379" fmla="*/ f310 f168 1"/>
              <a:gd name="f380" fmla="*/ f311 f168 1"/>
              <a:gd name="f381" fmla="*/ f313 f169 1"/>
              <a:gd name="f382" fmla="*/ f312 f169 1"/>
              <a:gd name="f383" fmla="*/ f314 f168 1"/>
              <a:gd name="f384" fmla="*/ f315 f169 1"/>
              <a:gd name="f385" fmla="*/ f316 f168 1"/>
              <a:gd name="f386" fmla="*/ f317 f169 1"/>
              <a:gd name="f387" fmla="*/ f318 f168 1"/>
              <a:gd name="f388" fmla="*/ f319 f169 1"/>
              <a:gd name="f389" fmla="*/ f320 f168 1"/>
              <a:gd name="f390" fmla="*/ f321 f169 1"/>
              <a:gd name="f391" fmla="*/ f322 f168 1"/>
              <a:gd name="f392" fmla="*/ f323 f168 1"/>
              <a:gd name="f393" fmla="*/ f324 f169 1"/>
              <a:gd name="f394" fmla="*/ f325 f168 1"/>
              <a:gd name="f395" fmla="*/ f326 f169 1"/>
              <a:gd name="f396" fmla="*/ f327 f168 1"/>
              <a:gd name="f397" fmla="*/ f328 f169 1"/>
              <a:gd name="f398" fmla="*/ f329 f168 1"/>
              <a:gd name="f399" fmla="*/ f330 f169 1"/>
              <a:gd name="f400" fmla="*/ f331 f168 1"/>
              <a:gd name="f401" fmla="*/ f332 f169 1"/>
              <a:gd name="f402" fmla="*/ f333 f168 1"/>
              <a:gd name="f403" fmla="*/ f334 f168 1"/>
              <a:gd name="f404" fmla="*/ f335 f168 1"/>
              <a:gd name="f405" fmla="*/ f336 f168 1"/>
              <a:gd name="f406" fmla="*/ f337 f169 1"/>
              <a:gd name="f407" fmla="*/ f338 f168 1"/>
              <a:gd name="f408" fmla="*/ f339 f169 1"/>
              <a:gd name="f409" fmla="*/ f340 f169 1"/>
              <a:gd name="f410" fmla="*/ f341 f168 1"/>
              <a:gd name="f411" fmla="*/ f342 f168 1"/>
              <a:gd name="f412" fmla="*/ f343 f169 1"/>
              <a:gd name="f413" fmla="*/ f344 f168 1"/>
              <a:gd name="f414" fmla="*/ f345 f169 1"/>
              <a:gd name="f415" fmla="*/ f346 f168 1"/>
              <a:gd name="f416" fmla="*/ f347 f169 1"/>
              <a:gd name="f417" fmla="*/ f348 f168 1"/>
              <a:gd name="f418" fmla="*/ f349 f169 1"/>
              <a:gd name="f419" fmla="*/ f350 f168 1"/>
              <a:gd name="f420" fmla="*/ f351 f169 1"/>
              <a:gd name="f421" fmla="*/ f352 f168 1"/>
              <a:gd name="f422" fmla="*/ f353 f169 1"/>
              <a:gd name="f423" fmla="*/ f354 f168 1"/>
              <a:gd name="f424" fmla="*/ f355 f169 1"/>
              <a:gd name="f425" fmla="*/ f356 f168 1"/>
              <a:gd name="f426" fmla="*/ f357 f169 1"/>
              <a:gd name="f427" fmla="*/ f358 f168 1"/>
              <a:gd name="f428" fmla="*/ f359 f169 1"/>
              <a:gd name="f429" fmla="*/ f360 f168 1"/>
              <a:gd name="f430" fmla="*/ f361 f169 1"/>
              <a:gd name="f431" fmla="*/ f362 f168 1"/>
              <a:gd name="f432" fmla="*/ f363 f169 1"/>
              <a:gd name="f433" fmla="*/ f364 f168 1"/>
              <a:gd name="f434" fmla="*/ f365 f168 1"/>
              <a:gd name="f435" fmla="*/ f366 f168 1"/>
              <a:gd name="f436" fmla="*/ f367 f168 1"/>
              <a:gd name="f437" fmla="*/ f368 f168 1"/>
              <a:gd name="f438" fmla="*/ f369 f169 1"/>
              <a:gd name="f439" fmla="*/ f370 f168 1"/>
              <a:gd name="f440" fmla="*/ f371 f168 1"/>
              <a:gd name="f441" fmla="*/ f372 f169 1"/>
              <a:gd name="f442" fmla="*/ f373 f168 1"/>
              <a:gd name="f443" fmla="*/ f374 f168 1"/>
              <a:gd name="f444" fmla="*/ f375 f169 1"/>
              <a:gd name="f445" fmla="*/ f376 f168 1"/>
              <a:gd name="f446" fmla="*/ f377 f168 1"/>
              <a:gd name="f447" fmla="*/ f378 f1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4">
                <a:pos x="f383" y="f384"/>
              </a:cxn>
              <a:cxn ang="f244">
                <a:pos x="f385" y="f384"/>
              </a:cxn>
              <a:cxn ang="f244">
                <a:pos x="f385" y="f386"/>
              </a:cxn>
              <a:cxn ang="f244">
                <a:pos x="f387" y="f386"/>
              </a:cxn>
              <a:cxn ang="f244">
                <a:pos x="f387" y="f388"/>
              </a:cxn>
              <a:cxn ang="f244">
                <a:pos x="f389" y="f388"/>
              </a:cxn>
              <a:cxn ang="f244">
                <a:pos x="f389" y="f390"/>
              </a:cxn>
              <a:cxn ang="f244">
                <a:pos x="f391" y="f390"/>
              </a:cxn>
              <a:cxn ang="f244">
                <a:pos x="f392" y="f393"/>
              </a:cxn>
              <a:cxn ang="f244">
                <a:pos x="f394" y="f395"/>
              </a:cxn>
              <a:cxn ang="f244">
                <a:pos x="f396" y="f397"/>
              </a:cxn>
              <a:cxn ang="f244">
                <a:pos x="f398" y="f399"/>
              </a:cxn>
              <a:cxn ang="f244">
                <a:pos x="f400" y="f401"/>
              </a:cxn>
              <a:cxn ang="f244">
                <a:pos x="f402" y="f401"/>
              </a:cxn>
              <a:cxn ang="f244">
                <a:pos x="f403" y="f401"/>
              </a:cxn>
              <a:cxn ang="f244">
                <a:pos x="f404" y="f401"/>
              </a:cxn>
              <a:cxn ang="f244">
                <a:pos x="f405" y="f406"/>
              </a:cxn>
              <a:cxn ang="f244">
                <a:pos x="f383" y="f384"/>
              </a:cxn>
              <a:cxn ang="f244">
                <a:pos x="f407" y="f408"/>
              </a:cxn>
              <a:cxn ang="f244">
                <a:pos x="f407" y="f409"/>
              </a:cxn>
              <a:cxn ang="f244">
                <a:pos x="f410" y="f409"/>
              </a:cxn>
              <a:cxn ang="f244">
                <a:pos x="f411" y="f412"/>
              </a:cxn>
              <a:cxn ang="f244">
                <a:pos x="f413" y="f414"/>
              </a:cxn>
              <a:cxn ang="f244">
                <a:pos x="f415" y="f416"/>
              </a:cxn>
              <a:cxn ang="f244">
                <a:pos x="f417" y="f418"/>
              </a:cxn>
              <a:cxn ang="f244">
                <a:pos x="f419" y="f420"/>
              </a:cxn>
              <a:cxn ang="f244">
                <a:pos x="f407" y="f408"/>
              </a:cxn>
              <a:cxn ang="f244">
                <a:pos x="f421" y="f422"/>
              </a:cxn>
              <a:cxn ang="f244">
                <a:pos x="f423" y="f422"/>
              </a:cxn>
              <a:cxn ang="f244">
                <a:pos x="f423" y="f424"/>
              </a:cxn>
              <a:cxn ang="f244">
                <a:pos x="f421" y="f424"/>
              </a:cxn>
              <a:cxn ang="f244">
                <a:pos x="f421" y="f422"/>
              </a:cxn>
              <a:cxn ang="f244">
                <a:pos x="f425" y="f426"/>
              </a:cxn>
              <a:cxn ang="f244">
                <a:pos x="f427" y="f428"/>
              </a:cxn>
              <a:cxn ang="f244">
                <a:pos x="f429" y="f430"/>
              </a:cxn>
              <a:cxn ang="f244">
                <a:pos x="f431" y="f432"/>
              </a:cxn>
              <a:cxn ang="f244">
                <a:pos x="f425" y="f426"/>
              </a:cxn>
              <a:cxn ang="f244">
                <a:pos x="f433" y="f428"/>
              </a:cxn>
              <a:cxn ang="f244">
                <a:pos x="f434" y="f430"/>
              </a:cxn>
              <a:cxn ang="f244">
                <a:pos x="f435" y="f432"/>
              </a:cxn>
              <a:cxn ang="f244">
                <a:pos x="f436" y="f430"/>
              </a:cxn>
              <a:cxn ang="f244">
                <a:pos x="f433" y="f428"/>
              </a:cxn>
              <a:cxn ang="f244">
                <a:pos x="f437" y="f438"/>
              </a:cxn>
              <a:cxn ang="f244">
                <a:pos x="f439" y="f432"/>
              </a:cxn>
              <a:cxn ang="f244">
                <a:pos x="f440" y="f441"/>
              </a:cxn>
              <a:cxn ang="f244">
                <a:pos x="f442" y="f428"/>
              </a:cxn>
              <a:cxn ang="f244">
                <a:pos x="f437" y="f438"/>
              </a:cxn>
              <a:cxn ang="f244">
                <a:pos x="f443" y="f424"/>
              </a:cxn>
              <a:cxn ang="f244">
                <a:pos x="f443" y="f444"/>
              </a:cxn>
              <a:cxn ang="f244">
                <a:pos x="f445" y="f444"/>
              </a:cxn>
              <a:cxn ang="f244">
                <a:pos x="f445" y="f424"/>
              </a:cxn>
              <a:cxn ang="f244">
                <a:pos x="f443" y="f424"/>
              </a:cxn>
              <a:cxn ang="f244">
                <a:pos x="f446" y="f422"/>
              </a:cxn>
              <a:cxn ang="f244">
                <a:pos x="f447" y="f422"/>
              </a:cxn>
              <a:cxn ang="f244">
                <a:pos x="f447" y="f424"/>
              </a:cxn>
              <a:cxn ang="f244">
                <a:pos x="f446" y="f424"/>
              </a:cxn>
              <a:cxn ang="f244">
                <a:pos x="f446" y="f422"/>
              </a:cxn>
            </a:cxnLst>
            <a:rect l="f379" t="f382" r="f380" b="f381"/>
            <a:pathLst>
              <a:path w="2283" h="629">
                <a:moveTo>
                  <a:pt x="f6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2" y="f14"/>
                  <a:pt x="f12" y="f6"/>
                </a:cubicBezTo>
                <a:cubicBezTo>
                  <a:pt x="f15" y="f6"/>
                  <a:pt x="f16" y="f6"/>
                  <a:pt x="f17" y="f6"/>
                </a:cubicBezTo>
                <a:cubicBezTo>
                  <a:pt x="f17" y="f18"/>
                  <a:pt x="f17" y="f19"/>
                  <a:pt x="f17" y="f20"/>
                </a:cubicBezTo>
                <a:cubicBezTo>
                  <a:pt x="f21" y="f20"/>
                  <a:pt x="f22" y="f20"/>
                  <a:pt x="f23" y="f20"/>
                </a:cubicBezTo>
                <a:cubicBezTo>
                  <a:pt x="f23" y="f24"/>
                  <a:pt x="f23" y="f25"/>
                  <a:pt x="f23" y="f26"/>
                </a:cubicBezTo>
                <a:cubicBezTo>
                  <a:pt x="f27" y="f26"/>
                  <a:pt x="f28" y="f26"/>
                  <a:pt x="f29" y="f26"/>
                </a:cubicBezTo>
                <a:cubicBezTo>
                  <a:pt x="f30" y="f31"/>
                  <a:pt x="f30" y="f32"/>
                  <a:pt x="f7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8"/>
                  <a:pt x="f55" y="f8"/>
                </a:cubicBezTo>
                <a:cubicBezTo>
                  <a:pt x="f56" y="f8"/>
                  <a:pt x="f57" y="f8"/>
                  <a:pt x="f58" y="f8"/>
                </a:cubicBezTo>
                <a:cubicBezTo>
                  <a:pt x="f59" y="f8"/>
                  <a:pt x="f60" y="f8"/>
                  <a:pt x="f61" y="f8"/>
                </a:cubicBezTo>
                <a:cubicBezTo>
                  <a:pt x="f62" y="f8"/>
                  <a:pt x="f63" y="f8"/>
                  <a:pt x="f64" y="f8"/>
                </a:cubicBezTo>
                <a:cubicBezTo>
                  <a:pt x="f65" y="f8"/>
                  <a:pt x="f66" y="f67"/>
                  <a:pt x="f68" y="f69"/>
                </a:cubicBezTo>
                <a:cubicBezTo>
                  <a:pt x="f70" y="f71"/>
                  <a:pt x="f72" y="f73"/>
                  <a:pt x="f6" y="f9"/>
                </a:cubicBezTo>
                <a:close/>
                <a:moveTo>
                  <a:pt x="f74" y="f75"/>
                </a:moveTo>
                <a:cubicBezTo>
                  <a:pt x="f74" y="f75"/>
                  <a:pt x="f74" y="f75"/>
                  <a:pt x="f74" y="f76"/>
                </a:cubicBezTo>
                <a:cubicBezTo>
                  <a:pt x="f77" y="f76"/>
                  <a:pt x="f78" y="f79"/>
                  <a:pt x="f80" y="f76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2"/>
                  <a:pt x="f90" y="f91"/>
                </a:cubicBezTo>
                <a:cubicBezTo>
                  <a:pt x="f77" y="f92"/>
                  <a:pt x="f93" y="f94"/>
                  <a:pt x="f95" y="f2"/>
                </a:cubicBezTo>
                <a:cubicBezTo>
                  <a:pt x="f96" y="f97"/>
                  <a:pt x="f50" y="f98"/>
                  <a:pt x="f48" y="f99"/>
                </a:cubicBezTo>
                <a:cubicBezTo>
                  <a:pt x="f48" y="f100"/>
                  <a:pt x="f96" y="f82"/>
                  <a:pt x="f101" y="f102"/>
                </a:cubicBezTo>
                <a:cubicBezTo>
                  <a:pt x="f103" y="f79"/>
                  <a:pt x="f104" y="f75"/>
                  <a:pt x="f74" y="f75"/>
                </a:cubicBezTo>
                <a:close/>
                <a:moveTo>
                  <a:pt x="f105" y="f106"/>
                </a:moveTo>
                <a:cubicBezTo>
                  <a:pt x="f26" y="f106"/>
                  <a:pt x="f107" y="f106"/>
                  <a:pt x="f108" y="f106"/>
                </a:cubicBezTo>
                <a:cubicBezTo>
                  <a:pt x="f108" y="f109"/>
                  <a:pt x="f108" y="f110"/>
                  <a:pt x="f108" y="f111"/>
                </a:cubicBezTo>
                <a:cubicBezTo>
                  <a:pt x="f112" y="f111"/>
                  <a:pt x="f113" y="f111"/>
                  <a:pt x="f105" y="f111"/>
                </a:cubicBezTo>
                <a:cubicBezTo>
                  <a:pt x="f105" y="f114"/>
                  <a:pt x="f105" y="f109"/>
                  <a:pt x="f105" y="f106"/>
                </a:cubicBezTo>
                <a:close/>
                <a:moveTo>
                  <a:pt x="f115" y="f116"/>
                </a:moveTo>
                <a:cubicBezTo>
                  <a:pt x="f115" y="f117"/>
                  <a:pt x="f118" y="f119"/>
                  <a:pt x="f120" y="f119"/>
                </a:cubicBezTo>
                <a:cubicBezTo>
                  <a:pt x="f121" y="f88"/>
                  <a:pt x="f122" y="f123"/>
                  <a:pt x="f124" y="f82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15" y="f116"/>
                </a:cubicBezTo>
                <a:close/>
                <a:moveTo>
                  <a:pt x="f123" y="f119"/>
                </a:moveTo>
                <a:cubicBezTo>
                  <a:pt x="f135" y="f119"/>
                  <a:pt x="f136" y="f86"/>
                  <a:pt x="f136" y="f82"/>
                </a:cubicBezTo>
                <a:cubicBezTo>
                  <a:pt x="f136" y="f137"/>
                  <a:pt x="f39" y="f132"/>
                  <a:pt x="f138" y="f130"/>
                </a:cubicBezTo>
                <a:cubicBezTo>
                  <a:pt x="f116" y="f130"/>
                  <a:pt x="f139" y="f140"/>
                  <a:pt x="f139" y="f82"/>
                </a:cubicBezTo>
                <a:cubicBezTo>
                  <a:pt x="f141" y="f123"/>
                  <a:pt x="f82" y="f119"/>
                  <a:pt x="f123" y="f119"/>
                </a:cubicBezTo>
                <a:close/>
                <a:moveTo>
                  <a:pt x="f142" y="f143"/>
                </a:moveTo>
                <a:cubicBezTo>
                  <a:pt x="f144" y="f126"/>
                  <a:pt x="f145" y="f128"/>
                  <a:pt x="f146" y="f130"/>
                </a:cubicBezTo>
                <a:cubicBezTo>
                  <a:pt x="f147" y="f148"/>
                  <a:pt x="f149" y="f137"/>
                  <a:pt x="f150" y="f21"/>
                </a:cubicBezTo>
                <a:cubicBezTo>
                  <a:pt x="f150" y="f151"/>
                  <a:pt x="f13" y="f152"/>
                  <a:pt x="f153" y="f119"/>
                </a:cubicBezTo>
                <a:cubicBezTo>
                  <a:pt x="f154" y="f88"/>
                  <a:pt x="f155" y="f86"/>
                  <a:pt x="f142" y="f143"/>
                </a:cubicBezTo>
                <a:close/>
                <a:moveTo>
                  <a:pt x="f156" y="f111"/>
                </a:moveTo>
                <a:cubicBezTo>
                  <a:pt x="f156" y="f114"/>
                  <a:pt x="f156" y="f109"/>
                  <a:pt x="f156" y="f157"/>
                </a:cubicBezTo>
                <a:cubicBezTo>
                  <a:pt x="f158" y="f157"/>
                  <a:pt x="f159" y="f157"/>
                  <a:pt x="f160" y="f157"/>
                </a:cubicBezTo>
                <a:cubicBezTo>
                  <a:pt x="f160" y="f161"/>
                  <a:pt x="f160" y="f110"/>
                  <a:pt x="f160" y="f111"/>
                </a:cubicBezTo>
                <a:cubicBezTo>
                  <a:pt x="f162" y="f111"/>
                  <a:pt x="f158" y="f111"/>
                  <a:pt x="f156" y="f111"/>
                </a:cubicBezTo>
                <a:close/>
                <a:moveTo>
                  <a:pt x="f163" y="f106"/>
                </a:moveTo>
                <a:cubicBezTo>
                  <a:pt x="f164" y="f106"/>
                  <a:pt x="f165" y="f106"/>
                  <a:pt x="f125" y="f106"/>
                </a:cubicBezTo>
                <a:cubicBezTo>
                  <a:pt x="f125" y="f161"/>
                  <a:pt x="f125" y="f110"/>
                  <a:pt x="f125" y="f111"/>
                </a:cubicBezTo>
                <a:cubicBezTo>
                  <a:pt x="f166" y="f111"/>
                  <a:pt x="f164" y="f111"/>
                  <a:pt x="f163" y="f111"/>
                </a:cubicBezTo>
                <a:cubicBezTo>
                  <a:pt x="f163" y="f110"/>
                  <a:pt x="f163" y="f161"/>
                  <a:pt x="f163" y="f106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1" name="Freeform 53">
            <a:extLst>
              <a:ext uri="{FF2B5EF4-FFF2-40B4-BE49-F238E27FC236}">
                <a16:creationId xmlns:a16="http://schemas.microsoft.com/office/drawing/2014/main" id="{82F8C018-BEBC-4E79-F95A-6BDB2A9C33FE}"/>
              </a:ext>
            </a:extLst>
          </p:cNvPr>
          <p:cNvSpPr/>
          <p:nvPr/>
        </p:nvSpPr>
        <p:spPr>
          <a:xfrm>
            <a:off x="7653335" y="3770308"/>
            <a:ext cx="1343025" cy="4937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64"/>
              <a:gd name="f7" fmla="val 831"/>
              <a:gd name="f8" fmla="val 1886"/>
              <a:gd name="f9" fmla="val 558"/>
              <a:gd name="f10" fmla="val 539"/>
              <a:gd name="f11" fmla="val 524"/>
              <a:gd name="f12" fmla="val 506"/>
              <a:gd name="f13" fmla="val 1905"/>
              <a:gd name="f14" fmla="val 1922"/>
              <a:gd name="f15" fmla="val 1941"/>
              <a:gd name="f16" fmla="val 1967"/>
              <a:gd name="f17" fmla="val 436"/>
              <a:gd name="f18" fmla="val 1992"/>
              <a:gd name="f19" fmla="val 367"/>
              <a:gd name="f20" fmla="val 2017"/>
              <a:gd name="f21" fmla="val 299"/>
              <a:gd name="f22" fmla="val 2026"/>
              <a:gd name="f23" fmla="val 273"/>
              <a:gd name="f24" fmla="val 2034"/>
              <a:gd name="f25" fmla="val 247"/>
              <a:gd name="f26" fmla="val 2045"/>
              <a:gd name="f27" fmla="val 222"/>
              <a:gd name="f28" fmla="val 2058"/>
              <a:gd name="f29" fmla="val 193"/>
              <a:gd name="f30" fmla="val 2062"/>
              <a:gd name="f31" fmla="val 163"/>
              <a:gd name="f32" fmla="val 2056"/>
              <a:gd name="f33" fmla="val 131"/>
              <a:gd name="f34" fmla="val 2064"/>
              <a:gd name="f35" fmla="val 129"/>
              <a:gd name="f36" fmla="val 2069"/>
              <a:gd name="f37" fmla="val 128"/>
              <a:gd name="f38" fmla="val 2075"/>
              <a:gd name="f39" fmla="val 126"/>
              <a:gd name="f40" fmla="val 125"/>
              <a:gd name="f41" fmla="val 2077"/>
              <a:gd name="f42" fmla="val 123"/>
              <a:gd name="f43" fmla="val 121"/>
              <a:gd name="f44" fmla="val 86"/>
              <a:gd name="f45" fmla="val 50"/>
              <a:gd name="f46" fmla="val 15"/>
              <a:gd name="f47" fmla="val 2078"/>
              <a:gd name="f48" fmla="val 10"/>
              <a:gd name="f49" fmla="val 2082"/>
              <a:gd name="f50" fmla="val 5"/>
              <a:gd name="f51" fmla="val 2085"/>
              <a:gd name="f52" fmla="val 2087"/>
              <a:gd name="f53" fmla="val 2092"/>
              <a:gd name="f54" fmla="val 2093"/>
              <a:gd name="f55" fmla="val 47"/>
              <a:gd name="f56" fmla="val 79"/>
              <a:gd name="f57" fmla="val 111"/>
              <a:gd name="f58" fmla="val 118"/>
              <a:gd name="f59" fmla="val 2099"/>
              <a:gd name="f60" fmla="val 2105"/>
              <a:gd name="f61" fmla="val 2109"/>
              <a:gd name="f62" fmla="val 223"/>
              <a:gd name="f63" fmla="val 2159"/>
              <a:gd name="f64" fmla="val 301"/>
              <a:gd name="f65" fmla="val 2185"/>
              <a:gd name="f66" fmla="val 387"/>
              <a:gd name="f67" fmla="val 2194"/>
              <a:gd name="f68" fmla="val 419"/>
              <a:gd name="f69" fmla="val 2208"/>
              <a:gd name="f70" fmla="val 450"/>
              <a:gd name="f71" fmla="val 2219"/>
              <a:gd name="f72" fmla="val 483"/>
              <a:gd name="f73" fmla="val 2224"/>
              <a:gd name="f74" fmla="val 499"/>
              <a:gd name="f75" fmla="val 2231"/>
              <a:gd name="f76" fmla="val 510"/>
              <a:gd name="f77" fmla="val 2250"/>
              <a:gd name="f78" fmla="val 505"/>
              <a:gd name="f79" fmla="val 2253"/>
              <a:gd name="f80" fmla="val 2257"/>
              <a:gd name="f81" fmla="val 2261"/>
              <a:gd name="f82" fmla="val 533"/>
              <a:gd name="f83" fmla="val 2254"/>
              <a:gd name="f84" fmla="val 556"/>
              <a:gd name="f85" fmla="val 2241"/>
              <a:gd name="f86" fmla="val 578"/>
              <a:gd name="f87" fmla="val 2198"/>
              <a:gd name="f88" fmla="val 652"/>
              <a:gd name="f89" fmla="val 2133"/>
              <a:gd name="f90" fmla="val 704"/>
              <a:gd name="f91" fmla="val 2060"/>
              <a:gd name="f92" fmla="val 746"/>
              <a:gd name="f93" fmla="val 1963"/>
              <a:gd name="f94" fmla="val 802"/>
              <a:gd name="f95" fmla="val 1860"/>
              <a:gd name="f96" fmla="val 1746"/>
              <a:gd name="f97" fmla="val 1275"/>
              <a:gd name="f98" fmla="val 829"/>
              <a:gd name="f99" fmla="val 804"/>
              <a:gd name="f100" fmla="val 830"/>
              <a:gd name="f101" fmla="val 333"/>
              <a:gd name="f102" fmla="val 285"/>
              <a:gd name="f103" fmla="val 236"/>
              <a:gd name="f104" fmla="val 189"/>
              <a:gd name="f105" fmla="val 823"/>
              <a:gd name="f106" fmla="val 87"/>
              <a:gd name="f107" fmla="val 24"/>
              <a:gd name="f108" fmla="val 734"/>
              <a:gd name="f109" fmla="val 628"/>
              <a:gd name="f110" fmla="val 599"/>
              <a:gd name="f111" fmla="val 3"/>
              <a:gd name="f112" fmla="val 569"/>
              <a:gd name="f113" fmla="val 538"/>
              <a:gd name="f114" fmla="val 98"/>
              <a:gd name="f115" fmla="val 289"/>
              <a:gd name="f116" fmla="val 290"/>
              <a:gd name="f117" fmla="val 544"/>
              <a:gd name="f118" fmla="val 292"/>
              <a:gd name="f119" fmla="val 550"/>
              <a:gd name="f120" fmla="val 293"/>
              <a:gd name="f121" fmla="val 824"/>
              <a:gd name="f122" fmla="val 1353"/>
              <a:gd name="f123" fmla="val 2076"/>
              <a:gd name="f124" fmla="val 190"/>
              <a:gd name="f125" fmla="val 2074"/>
              <a:gd name="f126" fmla="val 2072"/>
              <a:gd name="f127" fmla="val 294"/>
              <a:gd name="f128" fmla="val 1996"/>
              <a:gd name="f129" fmla="val 398"/>
              <a:gd name="f130" fmla="val 1958"/>
              <a:gd name="f131" fmla="val 504"/>
              <a:gd name="f132" fmla="val 1999"/>
              <a:gd name="f133" fmla="val 2037"/>
              <a:gd name="f134" fmla="val 2096"/>
              <a:gd name="f135" fmla="val 2095"/>
              <a:gd name="f136" fmla="val 2094"/>
              <a:gd name="f137" fmla="val 295"/>
              <a:gd name="f138" fmla="val 399"/>
              <a:gd name="f139" fmla="val 2171"/>
              <a:gd name="f140" fmla="val 2211"/>
              <a:gd name="f141" fmla="val 2172"/>
              <a:gd name="f142" fmla="val 2134"/>
              <a:gd name="f143" fmla="+- 0 0 -90"/>
              <a:gd name="f144" fmla="*/ f3 1 2264"/>
              <a:gd name="f145" fmla="*/ f4 1 831"/>
              <a:gd name="f146" fmla="val f5"/>
              <a:gd name="f147" fmla="val f6"/>
              <a:gd name="f148" fmla="val f7"/>
              <a:gd name="f149" fmla="*/ f143 f0 1"/>
              <a:gd name="f150" fmla="+- f148 0 f146"/>
              <a:gd name="f151" fmla="+- f147 0 f146"/>
              <a:gd name="f152" fmla="*/ f149 1 f2"/>
              <a:gd name="f153" fmla="*/ f151 1 2264"/>
              <a:gd name="f154" fmla="*/ f150 1 831"/>
              <a:gd name="f155" fmla="*/ 1886 f151 1"/>
              <a:gd name="f156" fmla="*/ 558 f150 1"/>
              <a:gd name="f157" fmla="*/ 506 f150 1"/>
              <a:gd name="f158" fmla="*/ 1941 f151 1"/>
              <a:gd name="f159" fmla="*/ 2017 f151 1"/>
              <a:gd name="f160" fmla="*/ 299 f150 1"/>
              <a:gd name="f161" fmla="*/ 2045 f151 1"/>
              <a:gd name="f162" fmla="*/ 222 f150 1"/>
              <a:gd name="f163" fmla="*/ 2056 f151 1"/>
              <a:gd name="f164" fmla="*/ 131 f150 1"/>
              <a:gd name="f165" fmla="*/ 2075 f151 1"/>
              <a:gd name="f166" fmla="*/ 126 f150 1"/>
              <a:gd name="f167" fmla="*/ 2077 f151 1"/>
              <a:gd name="f168" fmla="*/ 121 f150 1"/>
              <a:gd name="f169" fmla="*/ 15 f150 1"/>
              <a:gd name="f170" fmla="*/ 2085 f151 1"/>
              <a:gd name="f171" fmla="*/ 0 f150 1"/>
              <a:gd name="f172" fmla="*/ 2092 f151 1"/>
              <a:gd name="f173" fmla="*/ 2093 f151 1"/>
              <a:gd name="f174" fmla="*/ 111 f150 1"/>
              <a:gd name="f175" fmla="*/ 2105 f151 1"/>
              <a:gd name="f176" fmla="*/ 2185 f151 1"/>
              <a:gd name="f177" fmla="*/ 387 f150 1"/>
              <a:gd name="f178" fmla="*/ 2219 f151 1"/>
              <a:gd name="f179" fmla="*/ 483 f150 1"/>
              <a:gd name="f180" fmla="*/ 2250 f151 1"/>
              <a:gd name="f181" fmla="*/ 505 f150 1"/>
              <a:gd name="f182" fmla="*/ 2261 f151 1"/>
              <a:gd name="f183" fmla="*/ 2241 f151 1"/>
              <a:gd name="f184" fmla="*/ 578 f150 1"/>
              <a:gd name="f185" fmla="*/ 2060 f151 1"/>
              <a:gd name="f186" fmla="*/ 746 f150 1"/>
              <a:gd name="f187" fmla="*/ 1746 f151 1"/>
              <a:gd name="f188" fmla="*/ 831 f150 1"/>
              <a:gd name="f189" fmla="*/ 333 f151 1"/>
              <a:gd name="f190" fmla="*/ 830 f150 1"/>
              <a:gd name="f191" fmla="*/ 189 f151 1"/>
              <a:gd name="f192" fmla="*/ 823 f150 1"/>
              <a:gd name="f193" fmla="*/ 10 f151 1"/>
              <a:gd name="f194" fmla="*/ 628 f150 1"/>
              <a:gd name="f195" fmla="*/ 0 f151 1"/>
              <a:gd name="f196" fmla="*/ 538 f150 1"/>
              <a:gd name="f197" fmla="*/ 289 f151 1"/>
              <a:gd name="f198" fmla="*/ 293 f151 1"/>
              <a:gd name="f199" fmla="*/ 2076 f151 1"/>
              <a:gd name="f200" fmla="*/ 190 f150 1"/>
              <a:gd name="f201" fmla="*/ 2072 f151 1"/>
              <a:gd name="f202" fmla="*/ 189 f150 1"/>
              <a:gd name="f203" fmla="*/ 1958 f151 1"/>
              <a:gd name="f204" fmla="*/ 504 f150 1"/>
              <a:gd name="f205" fmla="*/ 2096 f151 1"/>
              <a:gd name="f206" fmla="*/ 2094 f151 1"/>
              <a:gd name="f207" fmla="*/ 2211 f151 1"/>
              <a:gd name="f208" fmla="+- f152 0 f1"/>
              <a:gd name="f209" fmla="*/ f155 1 2264"/>
              <a:gd name="f210" fmla="*/ f156 1 831"/>
              <a:gd name="f211" fmla="*/ f157 1 831"/>
              <a:gd name="f212" fmla="*/ f158 1 2264"/>
              <a:gd name="f213" fmla="*/ f159 1 2264"/>
              <a:gd name="f214" fmla="*/ f160 1 831"/>
              <a:gd name="f215" fmla="*/ f161 1 2264"/>
              <a:gd name="f216" fmla="*/ f162 1 831"/>
              <a:gd name="f217" fmla="*/ f163 1 2264"/>
              <a:gd name="f218" fmla="*/ f164 1 831"/>
              <a:gd name="f219" fmla="*/ f165 1 2264"/>
              <a:gd name="f220" fmla="*/ f166 1 831"/>
              <a:gd name="f221" fmla="*/ f167 1 2264"/>
              <a:gd name="f222" fmla="*/ f168 1 831"/>
              <a:gd name="f223" fmla="*/ f169 1 831"/>
              <a:gd name="f224" fmla="*/ f170 1 2264"/>
              <a:gd name="f225" fmla="*/ f171 1 831"/>
              <a:gd name="f226" fmla="*/ f172 1 2264"/>
              <a:gd name="f227" fmla="*/ f173 1 2264"/>
              <a:gd name="f228" fmla="*/ f174 1 831"/>
              <a:gd name="f229" fmla="*/ f175 1 2264"/>
              <a:gd name="f230" fmla="*/ f176 1 2264"/>
              <a:gd name="f231" fmla="*/ f177 1 831"/>
              <a:gd name="f232" fmla="*/ f178 1 2264"/>
              <a:gd name="f233" fmla="*/ f179 1 831"/>
              <a:gd name="f234" fmla="*/ f180 1 2264"/>
              <a:gd name="f235" fmla="*/ f181 1 831"/>
              <a:gd name="f236" fmla="*/ f182 1 2264"/>
              <a:gd name="f237" fmla="*/ f183 1 2264"/>
              <a:gd name="f238" fmla="*/ f184 1 831"/>
              <a:gd name="f239" fmla="*/ f185 1 2264"/>
              <a:gd name="f240" fmla="*/ f186 1 831"/>
              <a:gd name="f241" fmla="*/ f187 1 2264"/>
              <a:gd name="f242" fmla="*/ f188 1 831"/>
              <a:gd name="f243" fmla="*/ f189 1 2264"/>
              <a:gd name="f244" fmla="*/ f190 1 831"/>
              <a:gd name="f245" fmla="*/ f191 1 2264"/>
              <a:gd name="f246" fmla="*/ f192 1 831"/>
              <a:gd name="f247" fmla="*/ f193 1 2264"/>
              <a:gd name="f248" fmla="*/ f194 1 831"/>
              <a:gd name="f249" fmla="*/ f195 1 2264"/>
              <a:gd name="f250" fmla="*/ f196 1 831"/>
              <a:gd name="f251" fmla="*/ f197 1 2264"/>
              <a:gd name="f252" fmla="*/ f198 1 2264"/>
              <a:gd name="f253" fmla="*/ f199 1 2264"/>
              <a:gd name="f254" fmla="*/ f200 1 831"/>
              <a:gd name="f255" fmla="*/ f201 1 2264"/>
              <a:gd name="f256" fmla="*/ f202 1 831"/>
              <a:gd name="f257" fmla="*/ f203 1 2264"/>
              <a:gd name="f258" fmla="*/ f204 1 831"/>
              <a:gd name="f259" fmla="*/ f205 1 2264"/>
              <a:gd name="f260" fmla="*/ f206 1 2264"/>
              <a:gd name="f261" fmla="*/ f207 1 2264"/>
              <a:gd name="f262" fmla="*/ 0 1 f153"/>
              <a:gd name="f263" fmla="*/ f147 1 f153"/>
              <a:gd name="f264" fmla="*/ 0 1 f154"/>
              <a:gd name="f265" fmla="*/ f148 1 f154"/>
              <a:gd name="f266" fmla="*/ f209 1 f153"/>
              <a:gd name="f267" fmla="*/ f210 1 f154"/>
              <a:gd name="f268" fmla="*/ f211 1 f154"/>
              <a:gd name="f269" fmla="*/ f212 1 f153"/>
              <a:gd name="f270" fmla="*/ f213 1 f153"/>
              <a:gd name="f271" fmla="*/ f214 1 f154"/>
              <a:gd name="f272" fmla="*/ f215 1 f153"/>
              <a:gd name="f273" fmla="*/ f216 1 f154"/>
              <a:gd name="f274" fmla="*/ f217 1 f153"/>
              <a:gd name="f275" fmla="*/ f218 1 f154"/>
              <a:gd name="f276" fmla="*/ f219 1 f153"/>
              <a:gd name="f277" fmla="*/ f220 1 f154"/>
              <a:gd name="f278" fmla="*/ f221 1 f153"/>
              <a:gd name="f279" fmla="*/ f222 1 f154"/>
              <a:gd name="f280" fmla="*/ f223 1 f154"/>
              <a:gd name="f281" fmla="*/ f224 1 f153"/>
              <a:gd name="f282" fmla="*/ f225 1 f154"/>
              <a:gd name="f283" fmla="*/ f226 1 f153"/>
              <a:gd name="f284" fmla="*/ f227 1 f153"/>
              <a:gd name="f285" fmla="*/ f228 1 f154"/>
              <a:gd name="f286" fmla="*/ f229 1 f153"/>
              <a:gd name="f287" fmla="*/ f230 1 f153"/>
              <a:gd name="f288" fmla="*/ f231 1 f154"/>
              <a:gd name="f289" fmla="*/ f232 1 f153"/>
              <a:gd name="f290" fmla="*/ f233 1 f154"/>
              <a:gd name="f291" fmla="*/ f234 1 f153"/>
              <a:gd name="f292" fmla="*/ f235 1 f154"/>
              <a:gd name="f293" fmla="*/ f236 1 f153"/>
              <a:gd name="f294" fmla="*/ f237 1 f153"/>
              <a:gd name="f295" fmla="*/ f238 1 f154"/>
              <a:gd name="f296" fmla="*/ f239 1 f153"/>
              <a:gd name="f297" fmla="*/ f240 1 f154"/>
              <a:gd name="f298" fmla="*/ f241 1 f153"/>
              <a:gd name="f299" fmla="*/ f242 1 f154"/>
              <a:gd name="f300" fmla="*/ f243 1 f153"/>
              <a:gd name="f301" fmla="*/ f244 1 f154"/>
              <a:gd name="f302" fmla="*/ f245 1 f153"/>
              <a:gd name="f303" fmla="*/ f246 1 f154"/>
              <a:gd name="f304" fmla="*/ f247 1 f153"/>
              <a:gd name="f305" fmla="*/ f248 1 f154"/>
              <a:gd name="f306" fmla="*/ f249 1 f153"/>
              <a:gd name="f307" fmla="*/ f250 1 f154"/>
              <a:gd name="f308" fmla="*/ f251 1 f153"/>
              <a:gd name="f309" fmla="*/ f252 1 f153"/>
              <a:gd name="f310" fmla="*/ f253 1 f153"/>
              <a:gd name="f311" fmla="*/ f254 1 f154"/>
              <a:gd name="f312" fmla="*/ f255 1 f153"/>
              <a:gd name="f313" fmla="*/ f256 1 f154"/>
              <a:gd name="f314" fmla="*/ f257 1 f153"/>
              <a:gd name="f315" fmla="*/ f258 1 f154"/>
              <a:gd name="f316" fmla="*/ f259 1 f153"/>
              <a:gd name="f317" fmla="*/ f260 1 f153"/>
              <a:gd name="f318" fmla="*/ f261 1 f153"/>
              <a:gd name="f319" fmla="*/ f262 f144 1"/>
              <a:gd name="f320" fmla="*/ f263 f144 1"/>
              <a:gd name="f321" fmla="*/ f265 f145 1"/>
              <a:gd name="f322" fmla="*/ f264 f145 1"/>
              <a:gd name="f323" fmla="*/ f266 f144 1"/>
              <a:gd name="f324" fmla="*/ f267 f145 1"/>
              <a:gd name="f325" fmla="*/ f268 f145 1"/>
              <a:gd name="f326" fmla="*/ f269 f144 1"/>
              <a:gd name="f327" fmla="*/ f270 f144 1"/>
              <a:gd name="f328" fmla="*/ f271 f145 1"/>
              <a:gd name="f329" fmla="*/ f272 f144 1"/>
              <a:gd name="f330" fmla="*/ f273 f145 1"/>
              <a:gd name="f331" fmla="*/ f274 f144 1"/>
              <a:gd name="f332" fmla="*/ f275 f145 1"/>
              <a:gd name="f333" fmla="*/ f276 f144 1"/>
              <a:gd name="f334" fmla="*/ f277 f145 1"/>
              <a:gd name="f335" fmla="*/ f278 f144 1"/>
              <a:gd name="f336" fmla="*/ f279 f145 1"/>
              <a:gd name="f337" fmla="*/ f280 f145 1"/>
              <a:gd name="f338" fmla="*/ f281 f144 1"/>
              <a:gd name="f339" fmla="*/ f282 f145 1"/>
              <a:gd name="f340" fmla="*/ f283 f144 1"/>
              <a:gd name="f341" fmla="*/ f284 f144 1"/>
              <a:gd name="f342" fmla="*/ f285 f145 1"/>
              <a:gd name="f343" fmla="*/ f286 f144 1"/>
              <a:gd name="f344" fmla="*/ f287 f144 1"/>
              <a:gd name="f345" fmla="*/ f288 f145 1"/>
              <a:gd name="f346" fmla="*/ f289 f144 1"/>
              <a:gd name="f347" fmla="*/ f290 f145 1"/>
              <a:gd name="f348" fmla="*/ f291 f144 1"/>
              <a:gd name="f349" fmla="*/ f292 f145 1"/>
              <a:gd name="f350" fmla="*/ f293 f144 1"/>
              <a:gd name="f351" fmla="*/ f294 f144 1"/>
              <a:gd name="f352" fmla="*/ f295 f145 1"/>
              <a:gd name="f353" fmla="*/ f296 f144 1"/>
              <a:gd name="f354" fmla="*/ f297 f145 1"/>
              <a:gd name="f355" fmla="*/ f298 f144 1"/>
              <a:gd name="f356" fmla="*/ f299 f145 1"/>
              <a:gd name="f357" fmla="*/ f300 f144 1"/>
              <a:gd name="f358" fmla="*/ f301 f145 1"/>
              <a:gd name="f359" fmla="*/ f302 f144 1"/>
              <a:gd name="f360" fmla="*/ f303 f145 1"/>
              <a:gd name="f361" fmla="*/ f304 f144 1"/>
              <a:gd name="f362" fmla="*/ f305 f145 1"/>
              <a:gd name="f363" fmla="*/ f306 f144 1"/>
              <a:gd name="f364" fmla="*/ f307 f145 1"/>
              <a:gd name="f365" fmla="*/ f308 f144 1"/>
              <a:gd name="f366" fmla="*/ f309 f144 1"/>
              <a:gd name="f367" fmla="*/ f310 f144 1"/>
              <a:gd name="f368" fmla="*/ f311 f145 1"/>
              <a:gd name="f369" fmla="*/ f312 f144 1"/>
              <a:gd name="f370" fmla="*/ f313 f145 1"/>
              <a:gd name="f371" fmla="*/ f314 f144 1"/>
              <a:gd name="f372" fmla="*/ f315 f145 1"/>
              <a:gd name="f373" fmla="*/ f316 f144 1"/>
              <a:gd name="f374" fmla="*/ f317 f144 1"/>
              <a:gd name="f375" fmla="*/ f318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323" y="f324"/>
              </a:cxn>
              <a:cxn ang="f208">
                <a:pos x="f323" y="f325"/>
              </a:cxn>
              <a:cxn ang="f208">
                <a:pos x="f326" y="f325"/>
              </a:cxn>
              <a:cxn ang="f208">
                <a:pos x="f327" y="f328"/>
              </a:cxn>
              <a:cxn ang="f208">
                <a:pos x="f329" y="f330"/>
              </a:cxn>
              <a:cxn ang="f208">
                <a:pos x="f331" y="f332"/>
              </a:cxn>
              <a:cxn ang="f208">
                <a:pos x="f333" y="f334"/>
              </a:cxn>
              <a:cxn ang="f208">
                <a:pos x="f335" y="f336"/>
              </a:cxn>
              <a:cxn ang="f208">
                <a:pos x="f335" y="f337"/>
              </a:cxn>
              <a:cxn ang="f208">
                <a:pos x="f338" y="f339"/>
              </a:cxn>
              <a:cxn ang="f208">
                <a:pos x="f340" y="f337"/>
              </a:cxn>
              <a:cxn ang="f208">
                <a:pos x="f341" y="f342"/>
              </a:cxn>
              <a:cxn ang="f208">
                <a:pos x="f343" y="f332"/>
              </a:cxn>
              <a:cxn ang="f208">
                <a:pos x="f344" y="f345"/>
              </a:cxn>
              <a:cxn ang="f208">
                <a:pos x="f346" y="f347"/>
              </a:cxn>
              <a:cxn ang="f208">
                <a:pos x="f348" y="f349"/>
              </a:cxn>
              <a:cxn ang="f208">
                <a:pos x="f350" y="f325"/>
              </a:cxn>
              <a:cxn ang="f208">
                <a:pos x="f351" y="f352"/>
              </a:cxn>
              <a:cxn ang="f208">
                <a:pos x="f353" y="f354"/>
              </a:cxn>
              <a:cxn ang="f208">
                <a:pos x="f355" y="f356"/>
              </a:cxn>
              <a:cxn ang="f208">
                <a:pos x="f357" y="f358"/>
              </a:cxn>
              <a:cxn ang="f208">
                <a:pos x="f359" y="f360"/>
              </a:cxn>
              <a:cxn ang="f208">
                <a:pos x="f361" y="f362"/>
              </a:cxn>
              <a:cxn ang="f208">
                <a:pos x="f363" y="f364"/>
              </a:cxn>
              <a:cxn ang="f208">
                <a:pos x="f365" y="f364"/>
              </a:cxn>
              <a:cxn ang="f208">
                <a:pos x="f366" y="f324"/>
              </a:cxn>
              <a:cxn ang="f208">
                <a:pos x="f323" y="f324"/>
              </a:cxn>
              <a:cxn ang="f208">
                <a:pos x="f367" y="f368"/>
              </a:cxn>
              <a:cxn ang="f208">
                <a:pos x="f369" y="f370"/>
              </a:cxn>
              <a:cxn ang="f208">
                <a:pos x="f371" y="f372"/>
              </a:cxn>
              <a:cxn ang="f208">
                <a:pos x="f367" y="f372"/>
              </a:cxn>
              <a:cxn ang="f208">
                <a:pos x="f367" y="f368"/>
              </a:cxn>
              <a:cxn ang="f208">
                <a:pos x="f373" y="f370"/>
              </a:cxn>
              <a:cxn ang="f208">
                <a:pos x="f374" y="f368"/>
              </a:cxn>
              <a:cxn ang="f208">
                <a:pos x="f374" y="f372"/>
              </a:cxn>
              <a:cxn ang="f208">
                <a:pos x="f375" y="f372"/>
              </a:cxn>
              <a:cxn ang="f208">
                <a:pos x="f373" y="f370"/>
              </a:cxn>
            </a:cxnLst>
            <a:rect l="f319" t="f322" r="f320" b="f321"/>
            <a:pathLst>
              <a:path w="2264" h="83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8" y="f40"/>
                  <a:pt x="f41" y="f42"/>
                  <a:pt x="f41" y="f43"/>
                </a:cubicBezTo>
                <a:cubicBezTo>
                  <a:pt x="f41" y="f44"/>
                  <a:pt x="f41" y="f45"/>
                  <a:pt x="f41" y="f46"/>
                </a:cubicBezTo>
                <a:cubicBezTo>
                  <a:pt x="f47" y="f48"/>
                  <a:pt x="f49" y="f50"/>
                  <a:pt x="f51" y="f5"/>
                </a:cubicBezTo>
                <a:cubicBezTo>
                  <a:pt x="f52" y="f50"/>
                  <a:pt x="f53" y="f48"/>
                  <a:pt x="f53" y="f46"/>
                </a:cubicBezTo>
                <a:cubicBezTo>
                  <a:pt x="f54" y="f55"/>
                  <a:pt x="f53" y="f56"/>
                  <a:pt x="f54" y="f57"/>
                </a:cubicBezTo>
                <a:cubicBezTo>
                  <a:pt x="f54" y="f58"/>
                  <a:pt x="f59" y="f40"/>
                  <a:pt x="f60" y="f33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78"/>
                  <a:pt x="f80" y="f12"/>
                  <a:pt x="f81" y="f12"/>
                </a:cubicBezTo>
                <a:cubicBezTo>
                  <a:pt x="f6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7"/>
                  <a:pt x="f96" y="f7"/>
                </a:cubicBezTo>
                <a:cubicBezTo>
                  <a:pt x="f97" y="f98"/>
                  <a:pt x="f99" y="f100"/>
                  <a:pt x="f101" y="f100"/>
                </a:cubicBezTo>
                <a:cubicBezTo>
                  <a:pt x="f102" y="f100"/>
                  <a:pt x="f103" y="f7"/>
                  <a:pt x="f104" y="f105"/>
                </a:cubicBezTo>
                <a:cubicBezTo>
                  <a:pt x="f106" y="f99"/>
                  <a:pt x="f107" y="f108"/>
                  <a:pt x="f48" y="f109"/>
                </a:cubicBezTo>
                <a:cubicBezTo>
                  <a:pt x="f50" y="f110"/>
                  <a:pt x="f111" y="f112"/>
                  <a:pt x="f5" y="f113"/>
                </a:cubicBezTo>
                <a:cubicBezTo>
                  <a:pt x="f114" y="f113"/>
                  <a:pt x="f29" y="f113"/>
                  <a:pt x="f115" y="f113"/>
                </a:cubicBezTo>
                <a:cubicBezTo>
                  <a:pt x="f116" y="f117"/>
                  <a:pt x="f118" y="f119"/>
                  <a:pt x="f120" y="f9"/>
                </a:cubicBezTo>
                <a:cubicBezTo>
                  <a:pt x="f121" y="f9"/>
                  <a:pt x="f122" y="f9"/>
                  <a:pt x="f8" y="f9"/>
                </a:cubicBezTo>
                <a:close/>
                <a:moveTo>
                  <a:pt x="f123" y="f124"/>
                </a:moveTo>
                <a:cubicBezTo>
                  <a:pt x="f38" y="f104"/>
                  <a:pt x="f125" y="f104"/>
                  <a:pt x="f126" y="f104"/>
                </a:cubicBezTo>
                <a:cubicBezTo>
                  <a:pt x="f24" y="f127"/>
                  <a:pt x="f128" y="f129"/>
                  <a:pt x="f130" y="f131"/>
                </a:cubicBezTo>
                <a:cubicBezTo>
                  <a:pt x="f132" y="f131"/>
                  <a:pt x="f133" y="f131"/>
                  <a:pt x="f123" y="f131"/>
                </a:cubicBezTo>
                <a:cubicBezTo>
                  <a:pt x="f123" y="f129"/>
                  <a:pt x="f123" y="f127"/>
                  <a:pt x="f123" y="f124"/>
                </a:cubicBezTo>
                <a:close/>
                <a:moveTo>
                  <a:pt x="f134" y="f104"/>
                </a:moveTo>
                <a:cubicBezTo>
                  <a:pt x="f134" y="f124"/>
                  <a:pt x="f135" y="f124"/>
                  <a:pt x="f136" y="f124"/>
                </a:cubicBezTo>
                <a:cubicBezTo>
                  <a:pt x="f136" y="f137"/>
                  <a:pt x="f136" y="f138"/>
                  <a:pt x="f136" y="f131"/>
                </a:cubicBezTo>
                <a:cubicBezTo>
                  <a:pt x="f89" y="f131"/>
                  <a:pt x="f139" y="f131"/>
                  <a:pt x="f140" y="f131"/>
                </a:cubicBezTo>
                <a:cubicBezTo>
                  <a:pt x="f141" y="f129"/>
                  <a:pt x="f142" y="f127"/>
                  <a:pt x="f134" y="f104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C89412BA-BED9-BAB8-3A5C-0C221F09226C}"/>
              </a:ext>
            </a:extLst>
          </p:cNvPr>
          <p:cNvSpPr/>
          <p:nvPr/>
        </p:nvSpPr>
        <p:spPr>
          <a:xfrm>
            <a:off x="6062664" y="3016248"/>
            <a:ext cx="952503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4"/>
              <a:gd name="f7" fmla="val 1077"/>
              <a:gd name="f8" fmla="val 840"/>
              <a:gd name="f9" fmla="val 94"/>
              <a:gd name="f10" fmla="val 187"/>
              <a:gd name="f11" fmla="val 279"/>
              <a:gd name="f12" fmla="val 841"/>
              <a:gd name="f13" fmla="val 297"/>
              <a:gd name="f14" fmla="val 312"/>
              <a:gd name="f15" fmla="val 838"/>
              <a:gd name="f16" fmla="val 322"/>
              <a:gd name="f17" fmla="val 822"/>
              <a:gd name="f18" fmla="val 332"/>
              <a:gd name="f19" fmla="val 807"/>
              <a:gd name="f20" fmla="val 346"/>
              <a:gd name="f21" fmla="val 804"/>
              <a:gd name="f22" fmla="val 363"/>
              <a:gd name="f23" fmla="val 403"/>
              <a:gd name="f24" fmla="val 806"/>
              <a:gd name="f25" fmla="val 443"/>
              <a:gd name="f26" fmla="val 805"/>
              <a:gd name="f27" fmla="val 486"/>
              <a:gd name="f28" fmla="val 536"/>
              <a:gd name="f29" fmla="val 269"/>
              <a:gd name="f30" fmla="val 1"/>
              <a:gd name="f31" fmla="val 488"/>
              <a:gd name="f32" fmla="val 491"/>
              <a:gd name="f33" fmla="val 493"/>
              <a:gd name="f34" fmla="val 495"/>
              <a:gd name="f35" fmla="val 497"/>
              <a:gd name="f36" fmla="val 498"/>
              <a:gd name="f37" fmla="val 501"/>
              <a:gd name="f38" fmla="val 802"/>
              <a:gd name="f39" fmla="val 504"/>
              <a:gd name="f40" fmla="val 800"/>
              <a:gd name="f41" fmla="val 505"/>
              <a:gd name="f42" fmla="val 796"/>
              <a:gd name="f43" fmla="val 506"/>
              <a:gd name="f44" fmla="val 790"/>
              <a:gd name="f45" fmla="val 783"/>
              <a:gd name="f46" fmla="val 776"/>
              <a:gd name="f47" fmla="val 643"/>
              <a:gd name="f48" fmla="val 510"/>
              <a:gd name="f49" fmla="val 376"/>
              <a:gd name="f50" fmla="val 260"/>
              <a:gd name="f51" fmla="val 144"/>
              <a:gd name="f52" fmla="val 27"/>
              <a:gd name="f53" fmla="val 19"/>
              <a:gd name="f54" fmla="val 11"/>
              <a:gd name="f55" fmla="val 2"/>
              <a:gd name="f56" fmla="val 512"/>
              <a:gd name="f57" fmla="val 517"/>
              <a:gd name="f58" fmla="val 525"/>
              <a:gd name="f59" fmla="val 268"/>
              <a:gd name="f60" fmla="val 534"/>
              <a:gd name="f61" fmla="val 803"/>
              <a:gd name="f62" fmla="val 648"/>
              <a:gd name="f63" fmla="val 770"/>
              <a:gd name="f64" fmla="val 894"/>
              <a:gd name="f65" fmla="val 896"/>
              <a:gd name="f66" fmla="val 898"/>
              <a:gd name="f67" fmla="val 900"/>
              <a:gd name="f68" fmla="val 903"/>
              <a:gd name="f69" fmla="val 906"/>
              <a:gd name="f70" fmla="val 909"/>
              <a:gd name="f71" fmla="val 911"/>
              <a:gd name="f72" fmla="val 799"/>
              <a:gd name="f73" fmla="val 913"/>
              <a:gd name="f74" fmla="val 793"/>
              <a:gd name="f75" fmla="val 787"/>
              <a:gd name="f76" fmla="val 722"/>
              <a:gd name="f77" fmla="val 657"/>
              <a:gd name="f78" fmla="val 593"/>
              <a:gd name="f79" fmla="val 214"/>
              <a:gd name="f80" fmla="val 25"/>
              <a:gd name="f81" fmla="val 18"/>
              <a:gd name="f82" fmla="val 10"/>
              <a:gd name="f83" fmla="val 920"/>
              <a:gd name="f84" fmla="val 926"/>
              <a:gd name="f85" fmla="val 934"/>
              <a:gd name="f86" fmla="val 535"/>
              <a:gd name="f87" fmla="val 972"/>
              <a:gd name="f88" fmla="val 1008"/>
              <a:gd name="f89" fmla="val 1045"/>
              <a:gd name="f90" fmla="val 1073"/>
              <a:gd name="f91" fmla="val 1099"/>
              <a:gd name="f92" fmla="val 808"/>
              <a:gd name="f93" fmla="val 1122"/>
              <a:gd name="f94" fmla="val 824"/>
              <a:gd name="f95" fmla="val 1143"/>
              <a:gd name="f96" fmla="val 837"/>
              <a:gd name="f97" fmla="val 1166"/>
              <a:gd name="f98" fmla="val 1190"/>
              <a:gd name="f99" fmla="val 1320"/>
              <a:gd name="f100" fmla="val 1450"/>
              <a:gd name="f101" fmla="val 1580"/>
              <a:gd name="f102" fmla="val 1587"/>
              <a:gd name="f103" fmla="val 1594"/>
              <a:gd name="f104" fmla="val 1600"/>
              <a:gd name="f105" fmla="val 853"/>
              <a:gd name="f106" fmla="val 1601"/>
              <a:gd name="f107" fmla="val 859"/>
              <a:gd name="f108" fmla="val 1588"/>
              <a:gd name="f109" fmla="val 861"/>
              <a:gd name="f110" fmla="val 1562"/>
              <a:gd name="f111" fmla="val 865"/>
              <a:gd name="f112" fmla="val 1535"/>
              <a:gd name="f113" fmla="val 871"/>
              <a:gd name="f114" fmla="val 1508"/>
              <a:gd name="f115" fmla="val 875"/>
              <a:gd name="f116" fmla="val 1497"/>
              <a:gd name="f117" fmla="val 877"/>
              <a:gd name="f118" fmla="val 1495"/>
              <a:gd name="f119" fmla="val 881"/>
              <a:gd name="f120" fmla="val 1492"/>
              <a:gd name="f121" fmla="val 891"/>
              <a:gd name="f122" fmla="val 1468"/>
              <a:gd name="f123" fmla="val 966"/>
              <a:gd name="f124" fmla="val 1424"/>
              <a:gd name="f125" fmla="val 1025"/>
              <a:gd name="f126" fmla="val 1353"/>
              <a:gd name="f127" fmla="val 1061"/>
              <a:gd name="f128" fmla="val 1334"/>
              <a:gd name="f129" fmla="val 1071"/>
              <a:gd name="f130" fmla="val 1310"/>
              <a:gd name="f131" fmla="val 1075"/>
              <a:gd name="f132" fmla="val 1288"/>
              <a:gd name="f133" fmla="val 914"/>
              <a:gd name="f134" fmla="val 1076"/>
              <a:gd name="f135" fmla="val 539"/>
              <a:gd name="f136" fmla="val 164"/>
              <a:gd name="f137" fmla="val 146"/>
              <a:gd name="f138" fmla="val 139"/>
              <a:gd name="f139" fmla="val 134"/>
              <a:gd name="f140" fmla="val 1055"/>
              <a:gd name="f141" fmla="val 116"/>
              <a:gd name="f142" fmla="val 1004"/>
              <a:gd name="f143" fmla="val 97"/>
              <a:gd name="f144" fmla="val 954"/>
              <a:gd name="f145" fmla="val 79"/>
              <a:gd name="f146" fmla="val 75"/>
              <a:gd name="f147" fmla="val 69"/>
              <a:gd name="f148" fmla="val 886"/>
              <a:gd name="f149" fmla="val 58"/>
              <a:gd name="f150" fmla="val 883"/>
              <a:gd name="f151" fmla="val 33"/>
              <a:gd name="f152" fmla="val 7"/>
              <a:gd name="f153" fmla="val 873"/>
              <a:gd name="f154" fmla="+- 0 0 -90"/>
              <a:gd name="f155" fmla="*/ f3 1 1604"/>
              <a:gd name="f156" fmla="*/ f4 1 1077"/>
              <a:gd name="f157" fmla="val f5"/>
              <a:gd name="f158" fmla="val f6"/>
              <a:gd name="f159" fmla="val f7"/>
              <a:gd name="f160" fmla="*/ f154 f0 1"/>
              <a:gd name="f161" fmla="+- f159 0 f157"/>
              <a:gd name="f162" fmla="+- f158 0 f157"/>
              <a:gd name="f163" fmla="*/ f160 1 f2"/>
              <a:gd name="f164" fmla="*/ f162 1 1604"/>
              <a:gd name="f165" fmla="*/ f161 1 1077"/>
              <a:gd name="f166" fmla="*/ 0 f162 1"/>
              <a:gd name="f167" fmla="*/ 840 f161 1"/>
              <a:gd name="f168" fmla="*/ 279 f162 1"/>
              <a:gd name="f169" fmla="*/ 841 f161 1"/>
              <a:gd name="f170" fmla="*/ 322 f162 1"/>
              <a:gd name="f171" fmla="*/ 822 f161 1"/>
              <a:gd name="f172" fmla="*/ 363 f162 1"/>
              <a:gd name="f173" fmla="*/ 804 f161 1"/>
              <a:gd name="f174" fmla="*/ 486 f162 1"/>
              <a:gd name="f175" fmla="*/ 805 f161 1"/>
              <a:gd name="f176" fmla="*/ 1 f161 1"/>
              <a:gd name="f177" fmla="*/ 493 f162 1"/>
              <a:gd name="f178" fmla="*/ 498 f162 1"/>
              <a:gd name="f179" fmla="*/ 505 f162 1"/>
              <a:gd name="f180" fmla="*/ 796 f161 1"/>
              <a:gd name="f181" fmla="*/ 776 f161 1"/>
              <a:gd name="f182" fmla="*/ 376 f161 1"/>
              <a:gd name="f183" fmla="*/ 27 f161 1"/>
              <a:gd name="f184" fmla="*/ 2 f161 1"/>
              <a:gd name="f185" fmla="*/ 525 f162 1"/>
              <a:gd name="f186" fmla="*/ 0 f161 1"/>
              <a:gd name="f187" fmla="*/ 803 f161 1"/>
              <a:gd name="f188" fmla="*/ 894 f162 1"/>
              <a:gd name="f189" fmla="*/ 900 f162 1"/>
              <a:gd name="f190" fmla="*/ 909 f162 1"/>
              <a:gd name="f191" fmla="*/ 913 f162 1"/>
              <a:gd name="f192" fmla="*/ 787 f161 1"/>
              <a:gd name="f193" fmla="*/ 593 f161 1"/>
              <a:gd name="f194" fmla="*/ 25 f161 1"/>
              <a:gd name="f195" fmla="*/ 934 f162 1"/>
              <a:gd name="f196" fmla="*/ 1045 f162 1"/>
              <a:gd name="f197" fmla="*/ 1122 f162 1"/>
              <a:gd name="f198" fmla="*/ 824 f161 1"/>
              <a:gd name="f199" fmla="*/ 1190 f162 1"/>
              <a:gd name="f200" fmla="*/ 1580 f162 1"/>
              <a:gd name="f201" fmla="*/ 1600 f162 1"/>
              <a:gd name="f202" fmla="*/ 1588 f162 1"/>
              <a:gd name="f203" fmla="*/ 861 f161 1"/>
              <a:gd name="f204" fmla="*/ 1508 f162 1"/>
              <a:gd name="f205" fmla="*/ 875 f161 1"/>
              <a:gd name="f206" fmla="*/ 1492 f162 1"/>
              <a:gd name="f207" fmla="*/ 891 f161 1"/>
              <a:gd name="f208" fmla="*/ 1353 f162 1"/>
              <a:gd name="f209" fmla="*/ 1061 f161 1"/>
              <a:gd name="f210" fmla="*/ 1288 f162 1"/>
              <a:gd name="f211" fmla="*/ 1075 f161 1"/>
              <a:gd name="f212" fmla="*/ 164 f162 1"/>
              <a:gd name="f213" fmla="*/ 1077 f161 1"/>
              <a:gd name="f214" fmla="*/ 134 f162 1"/>
              <a:gd name="f215" fmla="*/ 1055 f161 1"/>
              <a:gd name="f216" fmla="*/ 79 f162 1"/>
              <a:gd name="f217" fmla="*/ 903 f161 1"/>
              <a:gd name="f218" fmla="*/ 58 f162 1"/>
              <a:gd name="f219" fmla="*/ 883 f161 1"/>
              <a:gd name="f220" fmla="+- f163 0 f1"/>
              <a:gd name="f221" fmla="*/ f166 1 1604"/>
              <a:gd name="f222" fmla="*/ f167 1 1077"/>
              <a:gd name="f223" fmla="*/ f168 1 1604"/>
              <a:gd name="f224" fmla="*/ f169 1 1077"/>
              <a:gd name="f225" fmla="*/ f170 1 1604"/>
              <a:gd name="f226" fmla="*/ f171 1 1077"/>
              <a:gd name="f227" fmla="*/ f172 1 1604"/>
              <a:gd name="f228" fmla="*/ f173 1 1077"/>
              <a:gd name="f229" fmla="*/ f174 1 1604"/>
              <a:gd name="f230" fmla="*/ f175 1 1077"/>
              <a:gd name="f231" fmla="*/ f176 1 1077"/>
              <a:gd name="f232" fmla="*/ f177 1 1604"/>
              <a:gd name="f233" fmla="*/ f178 1 1604"/>
              <a:gd name="f234" fmla="*/ f179 1 1604"/>
              <a:gd name="f235" fmla="*/ f180 1 1077"/>
              <a:gd name="f236" fmla="*/ f181 1 1077"/>
              <a:gd name="f237" fmla="*/ f182 1 1077"/>
              <a:gd name="f238" fmla="*/ f183 1 1077"/>
              <a:gd name="f239" fmla="*/ f184 1 1077"/>
              <a:gd name="f240" fmla="*/ f185 1 1604"/>
              <a:gd name="f241" fmla="*/ f186 1 1077"/>
              <a:gd name="f242" fmla="*/ f187 1 1077"/>
              <a:gd name="f243" fmla="*/ f188 1 1604"/>
              <a:gd name="f244" fmla="*/ f189 1 1604"/>
              <a:gd name="f245" fmla="*/ f190 1 1604"/>
              <a:gd name="f246" fmla="*/ f191 1 1604"/>
              <a:gd name="f247" fmla="*/ f192 1 1077"/>
              <a:gd name="f248" fmla="*/ f193 1 1077"/>
              <a:gd name="f249" fmla="*/ f194 1 1077"/>
              <a:gd name="f250" fmla="*/ f195 1 1604"/>
              <a:gd name="f251" fmla="*/ f196 1 1604"/>
              <a:gd name="f252" fmla="*/ f197 1 1604"/>
              <a:gd name="f253" fmla="*/ f198 1 1077"/>
              <a:gd name="f254" fmla="*/ f199 1 1604"/>
              <a:gd name="f255" fmla="*/ f200 1 1604"/>
              <a:gd name="f256" fmla="*/ f201 1 1604"/>
              <a:gd name="f257" fmla="*/ f202 1 1604"/>
              <a:gd name="f258" fmla="*/ f203 1 1077"/>
              <a:gd name="f259" fmla="*/ f204 1 1604"/>
              <a:gd name="f260" fmla="*/ f205 1 1077"/>
              <a:gd name="f261" fmla="*/ f206 1 1604"/>
              <a:gd name="f262" fmla="*/ f207 1 1077"/>
              <a:gd name="f263" fmla="*/ f208 1 1604"/>
              <a:gd name="f264" fmla="*/ f209 1 1077"/>
              <a:gd name="f265" fmla="*/ f210 1 1604"/>
              <a:gd name="f266" fmla="*/ f211 1 1077"/>
              <a:gd name="f267" fmla="*/ f212 1 1604"/>
              <a:gd name="f268" fmla="*/ f213 1 1077"/>
              <a:gd name="f269" fmla="*/ f214 1 1604"/>
              <a:gd name="f270" fmla="*/ f215 1 1077"/>
              <a:gd name="f271" fmla="*/ f216 1 1604"/>
              <a:gd name="f272" fmla="*/ f217 1 1077"/>
              <a:gd name="f273" fmla="*/ f218 1 1604"/>
              <a:gd name="f274" fmla="*/ f219 1 1077"/>
              <a:gd name="f275" fmla="*/ 0 1 f164"/>
              <a:gd name="f276" fmla="*/ f158 1 f164"/>
              <a:gd name="f277" fmla="*/ 0 1 f165"/>
              <a:gd name="f278" fmla="*/ f159 1 f165"/>
              <a:gd name="f279" fmla="*/ f221 1 f164"/>
              <a:gd name="f280" fmla="*/ f222 1 f165"/>
              <a:gd name="f281" fmla="*/ f223 1 f164"/>
              <a:gd name="f282" fmla="*/ f224 1 f165"/>
              <a:gd name="f283" fmla="*/ f225 1 f164"/>
              <a:gd name="f284" fmla="*/ f226 1 f165"/>
              <a:gd name="f285" fmla="*/ f227 1 f164"/>
              <a:gd name="f286" fmla="*/ f228 1 f165"/>
              <a:gd name="f287" fmla="*/ f229 1 f164"/>
              <a:gd name="f288" fmla="*/ f230 1 f165"/>
              <a:gd name="f289" fmla="*/ f231 1 f165"/>
              <a:gd name="f290" fmla="*/ f232 1 f164"/>
              <a:gd name="f291" fmla="*/ f233 1 f164"/>
              <a:gd name="f292" fmla="*/ f234 1 f164"/>
              <a:gd name="f293" fmla="*/ f235 1 f165"/>
              <a:gd name="f294" fmla="*/ f236 1 f165"/>
              <a:gd name="f295" fmla="*/ f237 1 f165"/>
              <a:gd name="f296" fmla="*/ f238 1 f165"/>
              <a:gd name="f297" fmla="*/ f239 1 f165"/>
              <a:gd name="f298" fmla="*/ f240 1 f164"/>
              <a:gd name="f299" fmla="*/ f241 1 f165"/>
              <a:gd name="f300" fmla="*/ f242 1 f165"/>
              <a:gd name="f301" fmla="*/ f243 1 f164"/>
              <a:gd name="f302" fmla="*/ f244 1 f164"/>
              <a:gd name="f303" fmla="*/ f245 1 f164"/>
              <a:gd name="f304" fmla="*/ f246 1 f164"/>
              <a:gd name="f305" fmla="*/ f247 1 f165"/>
              <a:gd name="f306" fmla="*/ f248 1 f165"/>
              <a:gd name="f307" fmla="*/ f249 1 f165"/>
              <a:gd name="f308" fmla="*/ f250 1 f164"/>
              <a:gd name="f309" fmla="*/ f251 1 f164"/>
              <a:gd name="f310" fmla="*/ f252 1 f164"/>
              <a:gd name="f311" fmla="*/ f253 1 f165"/>
              <a:gd name="f312" fmla="*/ f254 1 f164"/>
              <a:gd name="f313" fmla="*/ f255 1 f164"/>
              <a:gd name="f314" fmla="*/ f256 1 f164"/>
              <a:gd name="f315" fmla="*/ f257 1 f164"/>
              <a:gd name="f316" fmla="*/ f258 1 f165"/>
              <a:gd name="f317" fmla="*/ f259 1 f164"/>
              <a:gd name="f318" fmla="*/ f260 1 f165"/>
              <a:gd name="f319" fmla="*/ f261 1 f164"/>
              <a:gd name="f320" fmla="*/ f262 1 f165"/>
              <a:gd name="f321" fmla="*/ f263 1 f164"/>
              <a:gd name="f322" fmla="*/ f264 1 f165"/>
              <a:gd name="f323" fmla="*/ f265 1 f164"/>
              <a:gd name="f324" fmla="*/ f266 1 f165"/>
              <a:gd name="f325" fmla="*/ f267 1 f164"/>
              <a:gd name="f326" fmla="*/ f268 1 f165"/>
              <a:gd name="f327" fmla="*/ f269 1 f164"/>
              <a:gd name="f328" fmla="*/ f270 1 f165"/>
              <a:gd name="f329" fmla="*/ f271 1 f164"/>
              <a:gd name="f330" fmla="*/ f272 1 f165"/>
              <a:gd name="f331" fmla="*/ f273 1 f164"/>
              <a:gd name="f332" fmla="*/ f274 1 f165"/>
              <a:gd name="f333" fmla="*/ f275 f155 1"/>
              <a:gd name="f334" fmla="*/ f276 f155 1"/>
              <a:gd name="f335" fmla="*/ f278 f156 1"/>
              <a:gd name="f336" fmla="*/ f277 f156 1"/>
              <a:gd name="f337" fmla="*/ f279 f155 1"/>
              <a:gd name="f338" fmla="*/ f280 f156 1"/>
              <a:gd name="f339" fmla="*/ f281 f155 1"/>
              <a:gd name="f340" fmla="*/ f282 f156 1"/>
              <a:gd name="f341" fmla="*/ f283 f155 1"/>
              <a:gd name="f342" fmla="*/ f284 f156 1"/>
              <a:gd name="f343" fmla="*/ f285 f155 1"/>
              <a:gd name="f344" fmla="*/ f286 f156 1"/>
              <a:gd name="f345" fmla="*/ f287 f155 1"/>
              <a:gd name="f346" fmla="*/ f288 f156 1"/>
              <a:gd name="f347" fmla="*/ f289 f156 1"/>
              <a:gd name="f348" fmla="*/ f290 f155 1"/>
              <a:gd name="f349" fmla="*/ f291 f155 1"/>
              <a:gd name="f350" fmla="*/ f292 f155 1"/>
              <a:gd name="f351" fmla="*/ f293 f156 1"/>
              <a:gd name="f352" fmla="*/ f294 f156 1"/>
              <a:gd name="f353" fmla="*/ f295 f156 1"/>
              <a:gd name="f354" fmla="*/ f296 f156 1"/>
              <a:gd name="f355" fmla="*/ f297 f156 1"/>
              <a:gd name="f356" fmla="*/ f298 f155 1"/>
              <a:gd name="f357" fmla="*/ f299 f156 1"/>
              <a:gd name="f358" fmla="*/ f300 f156 1"/>
              <a:gd name="f359" fmla="*/ f301 f155 1"/>
              <a:gd name="f360" fmla="*/ f302 f155 1"/>
              <a:gd name="f361" fmla="*/ f303 f155 1"/>
              <a:gd name="f362" fmla="*/ f304 f155 1"/>
              <a:gd name="f363" fmla="*/ f305 f156 1"/>
              <a:gd name="f364" fmla="*/ f306 f156 1"/>
              <a:gd name="f365" fmla="*/ f307 f156 1"/>
              <a:gd name="f366" fmla="*/ f308 f155 1"/>
              <a:gd name="f367" fmla="*/ f309 f155 1"/>
              <a:gd name="f368" fmla="*/ f310 f155 1"/>
              <a:gd name="f369" fmla="*/ f311 f156 1"/>
              <a:gd name="f370" fmla="*/ f312 f155 1"/>
              <a:gd name="f371" fmla="*/ f313 f155 1"/>
              <a:gd name="f372" fmla="*/ f314 f155 1"/>
              <a:gd name="f373" fmla="*/ f315 f155 1"/>
              <a:gd name="f374" fmla="*/ f316 f156 1"/>
              <a:gd name="f375" fmla="*/ f317 f155 1"/>
              <a:gd name="f376" fmla="*/ f318 f156 1"/>
              <a:gd name="f377" fmla="*/ f319 f155 1"/>
              <a:gd name="f378" fmla="*/ f320 f156 1"/>
              <a:gd name="f379" fmla="*/ f321 f155 1"/>
              <a:gd name="f380" fmla="*/ f322 f156 1"/>
              <a:gd name="f381" fmla="*/ f323 f155 1"/>
              <a:gd name="f382" fmla="*/ f324 f156 1"/>
              <a:gd name="f383" fmla="*/ f325 f155 1"/>
              <a:gd name="f384" fmla="*/ f326 f156 1"/>
              <a:gd name="f385" fmla="*/ f327 f155 1"/>
              <a:gd name="f386" fmla="*/ f328 f156 1"/>
              <a:gd name="f387" fmla="*/ f329 f155 1"/>
              <a:gd name="f388" fmla="*/ f330 f156 1"/>
              <a:gd name="f389" fmla="*/ f331 f155 1"/>
              <a:gd name="f390" fmla="*/ f332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0">
                <a:pos x="f337" y="f338"/>
              </a:cxn>
              <a:cxn ang="f220">
                <a:pos x="f339" y="f340"/>
              </a:cxn>
              <a:cxn ang="f220">
                <a:pos x="f341" y="f342"/>
              </a:cxn>
              <a:cxn ang="f220">
                <a:pos x="f343" y="f344"/>
              </a:cxn>
              <a:cxn ang="f220">
                <a:pos x="f345" y="f346"/>
              </a:cxn>
              <a:cxn ang="f220">
                <a:pos x="f345" y="f347"/>
              </a:cxn>
              <a:cxn ang="f220">
                <a:pos x="f348" y="f347"/>
              </a:cxn>
              <a:cxn ang="f220">
                <a:pos x="f348" y="f344"/>
              </a:cxn>
              <a:cxn ang="f220">
                <a:pos x="f349" y="f346"/>
              </a:cxn>
              <a:cxn ang="f220">
                <a:pos x="f350" y="f351"/>
              </a:cxn>
              <a:cxn ang="f220">
                <a:pos x="f350" y="f352"/>
              </a:cxn>
              <a:cxn ang="f220">
                <a:pos x="f350" y="f353"/>
              </a:cxn>
              <a:cxn ang="f220">
                <a:pos x="f350" y="f354"/>
              </a:cxn>
              <a:cxn ang="f220">
                <a:pos x="f350" y="f355"/>
              </a:cxn>
              <a:cxn ang="f220">
                <a:pos x="f356" y="f357"/>
              </a:cxn>
              <a:cxn ang="f220">
                <a:pos x="f356" y="f358"/>
              </a:cxn>
              <a:cxn ang="f220">
                <a:pos x="f359" y="f358"/>
              </a:cxn>
              <a:cxn ang="f220">
                <a:pos x="f359" y="f355"/>
              </a:cxn>
              <a:cxn ang="f220">
                <a:pos x="f360" y="f355"/>
              </a:cxn>
              <a:cxn ang="f220">
                <a:pos x="f360" y="f344"/>
              </a:cxn>
              <a:cxn ang="f220">
                <a:pos x="f361" y="f346"/>
              </a:cxn>
              <a:cxn ang="f220">
                <a:pos x="f362" y="f363"/>
              </a:cxn>
              <a:cxn ang="f220">
                <a:pos x="f362" y="f364"/>
              </a:cxn>
              <a:cxn ang="f220">
                <a:pos x="f362" y="f365"/>
              </a:cxn>
              <a:cxn ang="f220">
                <a:pos x="f362" y="f355"/>
              </a:cxn>
              <a:cxn ang="f220">
                <a:pos x="f366" y="f357"/>
              </a:cxn>
              <a:cxn ang="f220">
                <a:pos x="f366" y="f346"/>
              </a:cxn>
              <a:cxn ang="f220">
                <a:pos x="f367" y="f344"/>
              </a:cxn>
              <a:cxn ang="f220">
                <a:pos x="f368" y="f369"/>
              </a:cxn>
              <a:cxn ang="f220">
                <a:pos x="f370" y="f340"/>
              </a:cxn>
              <a:cxn ang="f220">
                <a:pos x="f371" y="f338"/>
              </a:cxn>
              <a:cxn ang="f220">
                <a:pos x="f372" y="f338"/>
              </a:cxn>
              <a:cxn ang="f220">
                <a:pos x="f373" y="f374"/>
              </a:cxn>
              <a:cxn ang="f220">
                <a:pos x="f375" y="f376"/>
              </a:cxn>
              <a:cxn ang="f220">
                <a:pos x="f377" y="f378"/>
              </a:cxn>
              <a:cxn ang="f220">
                <a:pos x="f379" y="f380"/>
              </a:cxn>
              <a:cxn ang="f220">
                <a:pos x="f381" y="f382"/>
              </a:cxn>
              <a:cxn ang="f220">
                <a:pos x="f383" y="f384"/>
              </a:cxn>
              <a:cxn ang="f220">
                <a:pos x="f385" y="f386"/>
              </a:cxn>
              <a:cxn ang="f220">
                <a:pos x="f387" y="f388"/>
              </a:cxn>
              <a:cxn ang="f220">
                <a:pos x="f389" y="f390"/>
              </a:cxn>
              <a:cxn ang="f220">
                <a:pos x="f337" y="f338"/>
              </a:cxn>
            </a:cxnLst>
            <a:rect l="f333" t="f336" r="f334" b="f335"/>
            <a:pathLst>
              <a:path w="1604" h="1077">
                <a:moveTo>
                  <a:pt x="f5" y="f8"/>
                </a:moveTo>
                <a:cubicBezTo>
                  <a:pt x="f9" y="f8"/>
                  <a:pt x="f10" y="f8"/>
                  <a:pt x="f11" y="f12"/>
                </a:cubicBez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7" y="f28"/>
                  <a:pt x="f27" y="f29"/>
                  <a:pt x="f27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3" y="f29"/>
                  <a:pt x="f33" y="f28"/>
                  <a:pt x="f33" y="f21"/>
                </a:cubicBezTo>
                <a:cubicBezTo>
                  <a:pt x="f34" y="f21"/>
                  <a:pt x="f35" y="f26"/>
                  <a:pt x="f36" y="f2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1" y="f45"/>
                  <a:pt x="f41" y="f46"/>
                </a:cubicBezTo>
                <a:cubicBezTo>
                  <a:pt x="f41" y="f47"/>
                  <a:pt x="f41" y="f48"/>
                  <a:pt x="f41" y="f49"/>
                </a:cubicBezTo>
                <a:cubicBezTo>
                  <a:pt x="f41" y="f50"/>
                  <a:pt x="f41" y="f51"/>
                  <a:pt x="f41" y="f52"/>
                </a:cubicBezTo>
                <a:cubicBezTo>
                  <a:pt x="f41" y="f53"/>
                  <a:pt x="f41" y="f54"/>
                  <a:pt x="f41" y="f55"/>
                </a:cubicBezTo>
                <a:cubicBezTo>
                  <a:pt x="f56" y="f30"/>
                  <a:pt x="f57" y="f5"/>
                  <a:pt x="f58" y="f5"/>
                </a:cubicBezTo>
                <a:cubicBezTo>
                  <a:pt x="f58" y="f59"/>
                  <a:pt x="f58" y="f60"/>
                  <a:pt x="f58" y="f61"/>
                </a:cubicBezTo>
                <a:cubicBezTo>
                  <a:pt x="f62" y="f61"/>
                  <a:pt x="f63" y="f61"/>
                  <a:pt x="f64" y="f61"/>
                </a:cubicBezTo>
                <a:cubicBezTo>
                  <a:pt x="f64" y="f28"/>
                  <a:pt x="f64" y="f29"/>
                  <a:pt x="f64" y="f55"/>
                </a:cubicBezTo>
                <a:cubicBezTo>
                  <a:pt x="f65" y="f55"/>
                  <a:pt x="f66" y="f55"/>
                  <a:pt x="f67" y="f55"/>
                </a:cubicBezTo>
                <a:cubicBezTo>
                  <a:pt x="f67" y="f29"/>
                  <a:pt x="f67" y="f28"/>
                  <a:pt x="f67" y="f21"/>
                </a:cubicBezTo>
                <a:cubicBezTo>
                  <a:pt x="f68" y="f21"/>
                  <a:pt x="f69" y="f26"/>
                  <a:pt x="f70" y="f26"/>
                </a:cubicBezTo>
                <a:cubicBezTo>
                  <a:pt x="f71" y="f72"/>
                  <a:pt x="f73" y="f74"/>
                  <a:pt x="f73" y="f75"/>
                </a:cubicBezTo>
                <a:cubicBezTo>
                  <a:pt x="f73" y="f76"/>
                  <a:pt x="f73" y="f77"/>
                  <a:pt x="f73" y="f78"/>
                </a:cubicBezTo>
                <a:cubicBezTo>
                  <a:pt x="f73" y="f23"/>
                  <a:pt x="f73" y="f79"/>
                  <a:pt x="f73" y="f80"/>
                </a:cubicBezTo>
                <a:cubicBezTo>
                  <a:pt x="f73" y="f81"/>
                  <a:pt x="f73" y="f82"/>
                  <a:pt x="f73" y="f55"/>
                </a:cubicBezTo>
                <a:cubicBezTo>
                  <a:pt x="f83" y="f30"/>
                  <a:pt x="f84" y="f5"/>
                  <a:pt x="f85" y="f5"/>
                </a:cubicBezTo>
                <a:cubicBezTo>
                  <a:pt x="f85" y="f59"/>
                  <a:pt x="f85" y="f86"/>
                  <a:pt x="f85" y="f26"/>
                </a:cubicBezTo>
                <a:cubicBezTo>
                  <a:pt x="f87" y="f26"/>
                  <a:pt x="f88" y="f24"/>
                  <a:pt x="f89" y="f21"/>
                </a:cubicBezTo>
                <a:cubicBezTo>
                  <a:pt x="f90" y="f61"/>
                  <a:pt x="f91" y="f92"/>
                  <a:pt x="f93" y="f94"/>
                </a:cubicBezTo>
                <a:cubicBezTo>
                  <a:pt x="f95" y="f96"/>
                  <a:pt x="f97" y="f12"/>
                  <a:pt x="f98" y="f12"/>
                </a:cubicBezTo>
                <a:cubicBezTo>
                  <a:pt x="f99" y="f8"/>
                  <a:pt x="f100" y="f8"/>
                  <a:pt x="f101" y="f8"/>
                </a:cubicBezTo>
                <a:cubicBezTo>
                  <a:pt x="f102" y="f8"/>
                  <a:pt x="f103" y="f8"/>
                  <a:pt x="f104" y="f8"/>
                </a:cubicBezTo>
                <a:cubicBezTo>
                  <a:pt x="f6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4"/>
                  <a:pt x="f135" y="f134"/>
                  <a:pt x="f136" y="f7"/>
                </a:cubicBezTo>
                <a:cubicBezTo>
                  <a:pt x="f137" y="f7"/>
                  <a:pt x="f138" y="f129"/>
                  <a:pt x="f139" y="f140"/>
                </a:cubicBezTo>
                <a:cubicBezTo>
                  <a:pt x="f141" y="f142"/>
                  <a:pt x="f143" y="f144"/>
                  <a:pt x="f145" y="f68"/>
                </a:cubicBezTo>
                <a:cubicBezTo>
                  <a:pt x="f146" y="f121"/>
                  <a:pt x="f147" y="f148"/>
                  <a:pt x="f149" y="f150"/>
                </a:cubicBezTo>
                <a:cubicBezTo>
                  <a:pt x="f151" y="f117"/>
                  <a:pt x="f152" y="f153"/>
                  <a:pt x="f5" y="f8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3" name="Freeform 55">
            <a:extLst>
              <a:ext uri="{FF2B5EF4-FFF2-40B4-BE49-F238E27FC236}">
                <a16:creationId xmlns:a16="http://schemas.microsoft.com/office/drawing/2014/main" id="{E6D7BCE6-C3BA-7F98-9ADF-5AB04700500D}"/>
              </a:ext>
            </a:extLst>
          </p:cNvPr>
          <p:cNvSpPr/>
          <p:nvPr/>
        </p:nvSpPr>
        <p:spPr>
          <a:xfrm>
            <a:off x="7227883" y="3182934"/>
            <a:ext cx="549270" cy="461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6"/>
              <a:gd name="f7" fmla="val 778"/>
              <a:gd name="f8" fmla="val 58"/>
              <a:gd name="f9" fmla="val 46"/>
              <a:gd name="f10" fmla="val 698"/>
              <a:gd name="f11" fmla="val 34"/>
              <a:gd name="f12" fmla="val 625"/>
              <a:gd name="f13" fmla="val 24"/>
              <a:gd name="f14" fmla="val 551"/>
              <a:gd name="f15" fmla="val 9"/>
              <a:gd name="f16" fmla="val 435"/>
              <a:gd name="f17" fmla="val 318"/>
              <a:gd name="f18" fmla="val 8"/>
              <a:gd name="f19" fmla="val 200"/>
              <a:gd name="f20" fmla="val 11"/>
              <a:gd name="f21" fmla="val 151"/>
              <a:gd name="f22" fmla="val 18"/>
              <a:gd name="f23" fmla="val 102"/>
              <a:gd name="f24" fmla="val 38"/>
              <a:gd name="f25" fmla="val 57"/>
              <a:gd name="f26" fmla="val 44"/>
              <a:gd name="f27" fmla="val 45"/>
              <a:gd name="f28" fmla="val 50"/>
              <a:gd name="f29" fmla="val 33"/>
              <a:gd name="f30" fmla="val 22"/>
              <a:gd name="f31" fmla="val 72"/>
              <a:gd name="f32" fmla="val 2"/>
              <a:gd name="f33" fmla="val 82"/>
              <a:gd name="f34" fmla="val 100"/>
              <a:gd name="f35" fmla="val 17"/>
              <a:gd name="f36" fmla="val 131"/>
              <a:gd name="f37" fmla="val 161"/>
              <a:gd name="f38" fmla="val 77"/>
              <a:gd name="f39" fmla="val 190"/>
              <a:gd name="f40" fmla="val 108"/>
              <a:gd name="f41" fmla="val 275"/>
              <a:gd name="f42" fmla="val 199"/>
              <a:gd name="f43" fmla="val 363"/>
              <a:gd name="f44" fmla="val 287"/>
              <a:gd name="f45" fmla="val 467"/>
              <a:gd name="f46" fmla="val 358"/>
              <a:gd name="f47" fmla="val 580"/>
              <a:gd name="f48" fmla="val 703"/>
              <a:gd name="f49" fmla="val 486"/>
              <a:gd name="f50" fmla="val 842"/>
              <a:gd name="f51" fmla="val 487"/>
              <a:gd name="f52" fmla="val 875"/>
              <a:gd name="f53" fmla="val 488"/>
              <a:gd name="f54" fmla="val 896"/>
              <a:gd name="f55" fmla="val 504"/>
              <a:gd name="f56" fmla="val 907"/>
              <a:gd name="f57" fmla="val 533"/>
              <a:gd name="f58" fmla="val 583"/>
              <a:gd name="f59" fmla="val 924"/>
              <a:gd name="f60" fmla="val 631"/>
              <a:gd name="f61" fmla="val 899"/>
              <a:gd name="f62" fmla="val 678"/>
              <a:gd name="f63" fmla="val 881"/>
              <a:gd name="f64" fmla="val 714"/>
              <a:gd name="f65" fmla="val 846"/>
              <a:gd name="f66" fmla="val 715"/>
              <a:gd name="f67" fmla="val 813"/>
              <a:gd name="f68" fmla="val 718"/>
              <a:gd name="f69" fmla="val 722"/>
              <a:gd name="f70" fmla="val 727"/>
              <a:gd name="f71" fmla="val 633"/>
              <a:gd name="f72" fmla="val 713"/>
              <a:gd name="f73" fmla="val 543"/>
              <a:gd name="f74" fmla="val 700"/>
              <a:gd name="f75" fmla="val 455"/>
              <a:gd name="f76" fmla="val 687"/>
              <a:gd name="f77" fmla="val 367"/>
              <a:gd name="f78" fmla="val 674"/>
              <a:gd name="f79" fmla="val 278"/>
              <a:gd name="f80" fmla="val 662"/>
              <a:gd name="f81" fmla="val 191"/>
              <a:gd name="f82" fmla="val 650"/>
              <a:gd name="f83" fmla="val 127"/>
              <a:gd name="f84" fmla="val 690"/>
              <a:gd name="f85" fmla="val 75"/>
              <a:gd name="f86" fmla="val 756"/>
              <a:gd name="f87" fmla="val 71"/>
              <a:gd name="f88" fmla="val 762"/>
              <a:gd name="f89" fmla="val 66"/>
              <a:gd name="f90" fmla="val 767"/>
              <a:gd name="f91" fmla="+- 0 0 -90"/>
              <a:gd name="f92" fmla="*/ f3 1 926"/>
              <a:gd name="f93" fmla="*/ f4 1 778"/>
              <a:gd name="f94" fmla="val f5"/>
              <a:gd name="f95" fmla="val f6"/>
              <a:gd name="f96" fmla="val f7"/>
              <a:gd name="f97" fmla="*/ f91 f0 1"/>
              <a:gd name="f98" fmla="+- f96 0 f94"/>
              <a:gd name="f99" fmla="+- f95 0 f94"/>
              <a:gd name="f100" fmla="*/ f97 1 f2"/>
              <a:gd name="f101" fmla="*/ f99 1 926"/>
              <a:gd name="f102" fmla="*/ f98 1 778"/>
              <a:gd name="f103" fmla="*/ 58 f99 1"/>
              <a:gd name="f104" fmla="*/ 778 f98 1"/>
              <a:gd name="f105" fmla="*/ 24 f99 1"/>
              <a:gd name="f106" fmla="*/ 551 f98 1"/>
              <a:gd name="f107" fmla="*/ 8 f99 1"/>
              <a:gd name="f108" fmla="*/ 200 f98 1"/>
              <a:gd name="f109" fmla="*/ 38 f99 1"/>
              <a:gd name="f110" fmla="*/ 57 f98 1"/>
              <a:gd name="f111" fmla="*/ 22 f98 1"/>
              <a:gd name="f112" fmla="*/ 100 f99 1"/>
              <a:gd name="f113" fmla="*/ 17 f98 1"/>
              <a:gd name="f114" fmla="*/ 190 f99 1"/>
              <a:gd name="f115" fmla="*/ 108 f98 1"/>
              <a:gd name="f116" fmla="*/ 467 f99 1"/>
              <a:gd name="f117" fmla="*/ 358 f98 1"/>
              <a:gd name="f118" fmla="*/ 842 f99 1"/>
              <a:gd name="f119" fmla="*/ 487 f98 1"/>
              <a:gd name="f120" fmla="*/ 907 f99 1"/>
              <a:gd name="f121" fmla="*/ 533 f98 1"/>
              <a:gd name="f122" fmla="*/ 899 f99 1"/>
              <a:gd name="f123" fmla="*/ 678 f98 1"/>
              <a:gd name="f124" fmla="*/ 813 f99 1"/>
              <a:gd name="f125" fmla="*/ 718 f98 1"/>
              <a:gd name="f126" fmla="*/ 543 f99 1"/>
              <a:gd name="f127" fmla="*/ 700 f98 1"/>
              <a:gd name="f128" fmla="*/ 278 f99 1"/>
              <a:gd name="f129" fmla="*/ 662 f98 1"/>
              <a:gd name="f130" fmla="*/ 75 f99 1"/>
              <a:gd name="f131" fmla="*/ 756 f98 1"/>
              <a:gd name="f132" fmla="+- f100 0 f1"/>
              <a:gd name="f133" fmla="*/ f103 1 926"/>
              <a:gd name="f134" fmla="*/ f104 1 778"/>
              <a:gd name="f135" fmla="*/ f105 1 926"/>
              <a:gd name="f136" fmla="*/ f106 1 778"/>
              <a:gd name="f137" fmla="*/ f107 1 926"/>
              <a:gd name="f138" fmla="*/ f108 1 778"/>
              <a:gd name="f139" fmla="*/ f109 1 926"/>
              <a:gd name="f140" fmla="*/ f110 1 778"/>
              <a:gd name="f141" fmla="*/ f111 1 778"/>
              <a:gd name="f142" fmla="*/ f112 1 926"/>
              <a:gd name="f143" fmla="*/ f113 1 778"/>
              <a:gd name="f144" fmla="*/ f114 1 926"/>
              <a:gd name="f145" fmla="*/ f115 1 778"/>
              <a:gd name="f146" fmla="*/ f116 1 926"/>
              <a:gd name="f147" fmla="*/ f117 1 778"/>
              <a:gd name="f148" fmla="*/ f118 1 926"/>
              <a:gd name="f149" fmla="*/ f119 1 778"/>
              <a:gd name="f150" fmla="*/ f120 1 926"/>
              <a:gd name="f151" fmla="*/ f121 1 778"/>
              <a:gd name="f152" fmla="*/ f122 1 926"/>
              <a:gd name="f153" fmla="*/ f123 1 778"/>
              <a:gd name="f154" fmla="*/ f124 1 926"/>
              <a:gd name="f155" fmla="*/ f125 1 778"/>
              <a:gd name="f156" fmla="*/ f126 1 926"/>
              <a:gd name="f157" fmla="*/ f127 1 778"/>
              <a:gd name="f158" fmla="*/ f128 1 926"/>
              <a:gd name="f159" fmla="*/ f129 1 778"/>
              <a:gd name="f160" fmla="*/ f130 1 926"/>
              <a:gd name="f161" fmla="*/ f131 1 778"/>
              <a:gd name="f162" fmla="*/ 0 1 f101"/>
              <a:gd name="f163" fmla="*/ f95 1 f101"/>
              <a:gd name="f164" fmla="*/ 0 1 f102"/>
              <a:gd name="f165" fmla="*/ f96 1 f102"/>
              <a:gd name="f166" fmla="*/ f133 1 f101"/>
              <a:gd name="f167" fmla="*/ f134 1 f102"/>
              <a:gd name="f168" fmla="*/ f135 1 f101"/>
              <a:gd name="f169" fmla="*/ f136 1 f102"/>
              <a:gd name="f170" fmla="*/ f137 1 f101"/>
              <a:gd name="f171" fmla="*/ f138 1 f102"/>
              <a:gd name="f172" fmla="*/ f139 1 f101"/>
              <a:gd name="f173" fmla="*/ f140 1 f102"/>
              <a:gd name="f174" fmla="*/ f141 1 f102"/>
              <a:gd name="f175" fmla="*/ f142 1 f101"/>
              <a:gd name="f176" fmla="*/ f143 1 f102"/>
              <a:gd name="f177" fmla="*/ f144 1 f101"/>
              <a:gd name="f178" fmla="*/ f145 1 f102"/>
              <a:gd name="f179" fmla="*/ f146 1 f101"/>
              <a:gd name="f180" fmla="*/ f147 1 f102"/>
              <a:gd name="f181" fmla="*/ f148 1 f101"/>
              <a:gd name="f182" fmla="*/ f149 1 f102"/>
              <a:gd name="f183" fmla="*/ f150 1 f101"/>
              <a:gd name="f184" fmla="*/ f151 1 f102"/>
              <a:gd name="f185" fmla="*/ f152 1 f101"/>
              <a:gd name="f186" fmla="*/ f153 1 f102"/>
              <a:gd name="f187" fmla="*/ f154 1 f101"/>
              <a:gd name="f188" fmla="*/ f155 1 f102"/>
              <a:gd name="f189" fmla="*/ f156 1 f101"/>
              <a:gd name="f190" fmla="*/ f157 1 f102"/>
              <a:gd name="f191" fmla="*/ f158 1 f101"/>
              <a:gd name="f192" fmla="*/ f159 1 f102"/>
              <a:gd name="f193" fmla="*/ f160 1 f101"/>
              <a:gd name="f194" fmla="*/ f161 1 f102"/>
              <a:gd name="f195" fmla="*/ f162 f92 1"/>
              <a:gd name="f196" fmla="*/ f163 f92 1"/>
              <a:gd name="f197" fmla="*/ f165 f93 1"/>
              <a:gd name="f198" fmla="*/ f164 f93 1"/>
              <a:gd name="f199" fmla="*/ f166 f92 1"/>
              <a:gd name="f200" fmla="*/ f167 f93 1"/>
              <a:gd name="f201" fmla="*/ f168 f92 1"/>
              <a:gd name="f202" fmla="*/ f169 f93 1"/>
              <a:gd name="f203" fmla="*/ f170 f92 1"/>
              <a:gd name="f204" fmla="*/ f171 f93 1"/>
              <a:gd name="f205" fmla="*/ f172 f92 1"/>
              <a:gd name="f206" fmla="*/ f173 f93 1"/>
              <a:gd name="f207" fmla="*/ f174 f93 1"/>
              <a:gd name="f208" fmla="*/ f175 f92 1"/>
              <a:gd name="f209" fmla="*/ f176 f93 1"/>
              <a:gd name="f210" fmla="*/ f177 f92 1"/>
              <a:gd name="f211" fmla="*/ f178 f93 1"/>
              <a:gd name="f212" fmla="*/ f179 f92 1"/>
              <a:gd name="f213" fmla="*/ f180 f93 1"/>
              <a:gd name="f214" fmla="*/ f181 f92 1"/>
              <a:gd name="f215" fmla="*/ f182 f93 1"/>
              <a:gd name="f216" fmla="*/ f183 f92 1"/>
              <a:gd name="f217" fmla="*/ f184 f93 1"/>
              <a:gd name="f218" fmla="*/ f185 f92 1"/>
              <a:gd name="f219" fmla="*/ f186 f93 1"/>
              <a:gd name="f220" fmla="*/ f187 f92 1"/>
              <a:gd name="f221" fmla="*/ f188 f93 1"/>
              <a:gd name="f222" fmla="*/ f189 f92 1"/>
              <a:gd name="f223" fmla="*/ f190 f93 1"/>
              <a:gd name="f224" fmla="*/ f191 f92 1"/>
              <a:gd name="f225" fmla="*/ f192 f93 1"/>
              <a:gd name="f226" fmla="*/ f193 f92 1"/>
              <a:gd name="f227" fmla="*/ f194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2">
                <a:pos x="f199" y="f200"/>
              </a:cxn>
              <a:cxn ang="f132">
                <a:pos x="f201" y="f202"/>
              </a:cxn>
              <a:cxn ang="f132">
                <a:pos x="f203" y="f204"/>
              </a:cxn>
              <a:cxn ang="f132">
                <a:pos x="f205" y="f206"/>
              </a:cxn>
              <a:cxn ang="f132">
                <a:pos x="f199" y="f207"/>
              </a:cxn>
              <a:cxn ang="f132">
                <a:pos x="f208" y="f209"/>
              </a:cxn>
              <a:cxn ang="f132">
                <a:pos x="f210" y="f211"/>
              </a:cxn>
              <a:cxn ang="f132">
                <a:pos x="f212" y="f213"/>
              </a:cxn>
              <a:cxn ang="f132">
                <a:pos x="f214" y="f215"/>
              </a:cxn>
              <a:cxn ang="f132">
                <a:pos x="f216" y="f217"/>
              </a:cxn>
              <a:cxn ang="f132">
                <a:pos x="f218" y="f219"/>
              </a:cxn>
              <a:cxn ang="f132">
                <a:pos x="f220" y="f221"/>
              </a:cxn>
              <a:cxn ang="f132">
                <a:pos x="f222" y="f223"/>
              </a:cxn>
              <a:cxn ang="f132">
                <a:pos x="f224" y="f225"/>
              </a:cxn>
              <a:cxn ang="f132">
                <a:pos x="f226" y="f227"/>
              </a:cxn>
              <a:cxn ang="f132">
                <a:pos x="f199" y="f200"/>
              </a:cxn>
            </a:cxnLst>
            <a:rect l="f195" t="f198" r="f196" b="f197"/>
            <a:pathLst>
              <a:path w="926" h="778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5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8" y="f30"/>
                </a:cubicBezTo>
                <a:cubicBezTo>
                  <a:pt x="f31" y="f32"/>
                  <a:pt x="f33" y="f5"/>
                  <a:pt x="f34" y="f35"/>
                </a:cubicBezTo>
                <a:cubicBezTo>
                  <a:pt x="f36" y="f9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16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6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8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4" name="Freeform 56">
            <a:extLst>
              <a:ext uri="{FF2B5EF4-FFF2-40B4-BE49-F238E27FC236}">
                <a16:creationId xmlns:a16="http://schemas.microsoft.com/office/drawing/2014/main" id="{357E45AC-2969-CFCF-3ED5-5D3FC87B47DC}"/>
              </a:ext>
            </a:extLst>
          </p:cNvPr>
          <p:cNvSpPr/>
          <p:nvPr/>
        </p:nvSpPr>
        <p:spPr>
          <a:xfrm>
            <a:off x="6384926" y="3054352"/>
            <a:ext cx="201616" cy="41115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40"/>
              <a:gd name="f8" fmla="val 693"/>
              <a:gd name="f9" fmla="val 272"/>
              <a:gd name="f10" fmla="val 294"/>
              <a:gd name="f11" fmla="val 233"/>
              <a:gd name="f12" fmla="val 317"/>
              <a:gd name="f13" fmla="val 462"/>
              <a:gd name="f14" fmla="val 226"/>
              <a:gd name="f15" fmla="val 114"/>
              <a:gd name="f16" fmla="val 3"/>
              <a:gd name="f17" fmla="val 656"/>
              <a:gd name="f18" fmla="val 5"/>
              <a:gd name="f19" fmla="val 621"/>
              <a:gd name="f20" fmla="val 8"/>
              <a:gd name="f21" fmla="val 585"/>
              <a:gd name="f22" fmla="val 15"/>
              <a:gd name="f23" fmla="val 510"/>
              <a:gd name="f24" fmla="val 21"/>
              <a:gd name="f25" fmla="val 435"/>
              <a:gd name="f26" fmla="val 28"/>
              <a:gd name="f27" fmla="val 34"/>
              <a:gd name="f28" fmla="val 287"/>
              <a:gd name="f29" fmla="val 40"/>
              <a:gd name="f30" fmla="val 215"/>
              <a:gd name="f31" fmla="val 47"/>
              <a:gd name="f32" fmla="val 142"/>
              <a:gd name="f33" fmla="val 137"/>
              <a:gd name="f34" fmla="val 50"/>
              <a:gd name="f35" fmla="val 131"/>
              <a:gd name="f36" fmla="val 53"/>
              <a:gd name="f37" fmla="val 128"/>
              <a:gd name="f38" fmla="val 125"/>
              <a:gd name="f39" fmla="val 86"/>
              <a:gd name="f40" fmla="val 196"/>
              <a:gd name="f41" fmla="val 44"/>
              <a:gd name="f42" fmla="+- 0 0 -90"/>
              <a:gd name="f43" fmla="*/ f4 1 340"/>
              <a:gd name="f44" fmla="*/ f5 1 693"/>
              <a:gd name="f45" fmla="val f6"/>
              <a:gd name="f46" fmla="val f7"/>
              <a:gd name="f47" fmla="val f8"/>
              <a:gd name="f48" fmla="*/ f42 f0 1"/>
              <a:gd name="f49" fmla="+- f47 0 f45"/>
              <a:gd name="f50" fmla="+- f46 0 f45"/>
              <a:gd name="f51" fmla="*/ f48 1 f3"/>
              <a:gd name="f52" fmla="*/ f50 1 340"/>
              <a:gd name="f53" fmla="*/ f49 1 693"/>
              <a:gd name="f54" fmla="*/ 272 f50 1"/>
              <a:gd name="f55" fmla="*/ 0 f49 1"/>
              <a:gd name="f56" fmla="*/ 340 f50 1"/>
              <a:gd name="f57" fmla="*/ 693 f49 1"/>
              <a:gd name="f58" fmla="*/ 0 f50 1"/>
              <a:gd name="f59" fmla="*/ 8 f50 1"/>
              <a:gd name="f60" fmla="*/ 585 f49 1"/>
              <a:gd name="f61" fmla="*/ 28 f50 1"/>
              <a:gd name="f62" fmla="*/ 360 f49 1"/>
              <a:gd name="f63" fmla="*/ 47 f50 1"/>
              <a:gd name="f64" fmla="*/ 142 f49 1"/>
              <a:gd name="f65" fmla="*/ 53 f50 1"/>
              <a:gd name="f66" fmla="*/ 128 f49 1"/>
              <a:gd name="f67" fmla="+- f51 0 f1"/>
              <a:gd name="f68" fmla="*/ f54 1 340"/>
              <a:gd name="f69" fmla="*/ f55 1 693"/>
              <a:gd name="f70" fmla="*/ f56 1 340"/>
              <a:gd name="f71" fmla="*/ f57 1 693"/>
              <a:gd name="f72" fmla="*/ f58 1 340"/>
              <a:gd name="f73" fmla="*/ f59 1 340"/>
              <a:gd name="f74" fmla="*/ f60 1 693"/>
              <a:gd name="f75" fmla="*/ f61 1 340"/>
              <a:gd name="f76" fmla="*/ f62 1 693"/>
              <a:gd name="f77" fmla="*/ f63 1 340"/>
              <a:gd name="f78" fmla="*/ f64 1 693"/>
              <a:gd name="f79" fmla="*/ f65 1 340"/>
              <a:gd name="f80" fmla="*/ f66 1 693"/>
              <a:gd name="f81" fmla="*/ 0 1 f52"/>
              <a:gd name="f82" fmla="*/ f46 1 f52"/>
              <a:gd name="f83" fmla="*/ 0 1 f53"/>
              <a:gd name="f84" fmla="*/ f47 1 f53"/>
              <a:gd name="f85" fmla="*/ f68 1 f52"/>
              <a:gd name="f86" fmla="*/ f69 1 f53"/>
              <a:gd name="f87" fmla="*/ f70 1 f52"/>
              <a:gd name="f88" fmla="*/ f71 1 f53"/>
              <a:gd name="f89" fmla="*/ f72 1 f52"/>
              <a:gd name="f90" fmla="*/ f73 1 f52"/>
              <a:gd name="f91" fmla="*/ f74 1 f53"/>
              <a:gd name="f92" fmla="*/ f75 1 f52"/>
              <a:gd name="f93" fmla="*/ f76 1 f53"/>
              <a:gd name="f94" fmla="*/ f77 1 f52"/>
              <a:gd name="f95" fmla="*/ f78 1 f53"/>
              <a:gd name="f96" fmla="*/ f79 1 f52"/>
              <a:gd name="f97" fmla="*/ f80 1 f53"/>
              <a:gd name="f98" fmla="*/ f81 f43 1"/>
              <a:gd name="f99" fmla="*/ f82 f43 1"/>
              <a:gd name="f100" fmla="*/ f84 f44 1"/>
              <a:gd name="f101" fmla="*/ f83 f44 1"/>
              <a:gd name="f102" fmla="*/ f85 f43 1"/>
              <a:gd name="f103" fmla="*/ f86 f44 1"/>
              <a:gd name="f104" fmla="*/ f87 f43 1"/>
              <a:gd name="f105" fmla="*/ f88 f44 1"/>
              <a:gd name="f106" fmla="*/ f89 f43 1"/>
              <a:gd name="f107" fmla="*/ f90 f43 1"/>
              <a:gd name="f108" fmla="*/ f91 f44 1"/>
              <a:gd name="f109" fmla="*/ f92 f43 1"/>
              <a:gd name="f110" fmla="*/ f93 f44 1"/>
              <a:gd name="f111" fmla="*/ f94 f43 1"/>
              <a:gd name="f112" fmla="*/ f95 f44 1"/>
              <a:gd name="f113" fmla="*/ f96 f43 1"/>
              <a:gd name="f114" fmla="*/ f97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2" y="f103"/>
              </a:cxn>
              <a:cxn ang="f67">
                <a:pos x="f104" y="f105"/>
              </a:cxn>
              <a:cxn ang="f67">
                <a:pos x="f106" y="f105"/>
              </a:cxn>
              <a:cxn ang="f67">
                <a:pos x="f107" y="f108"/>
              </a:cxn>
              <a:cxn ang="f67">
                <a:pos x="f109" y="f110"/>
              </a:cxn>
              <a:cxn ang="f67">
                <a:pos x="f111" y="f112"/>
              </a:cxn>
              <a:cxn ang="f67">
                <a:pos x="f113" y="f114"/>
              </a:cxn>
              <a:cxn ang="f67">
                <a:pos x="f102" y="f103"/>
              </a:cxn>
            </a:cxnLst>
            <a:rect l="f98" t="f101" r="f99" b="f100"/>
            <a:pathLst>
              <a:path w="340" h="693">
                <a:moveTo>
                  <a:pt x="f9" y="f6"/>
                </a:moveTo>
                <a:cubicBezTo>
                  <a:pt x="f10" y="f11"/>
                  <a:pt x="f12" y="f13"/>
                  <a:pt x="f7" y="f8"/>
                </a:cubicBezTo>
                <a:cubicBezTo>
                  <a:pt x="f14" y="f8"/>
                  <a:pt x="f15" y="f8"/>
                  <a:pt x="f6" y="f8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1" y="f33"/>
                  <a:pt x="f34" y="f35"/>
                  <a:pt x="f36" y="f37"/>
                </a:cubicBezTo>
                <a:cubicBezTo>
                  <a:pt x="f38" y="f39"/>
                  <a:pt x="f40" y="f41"/>
                  <a:pt x="f9" y="f6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5" name="Freeform 57">
            <a:extLst>
              <a:ext uri="{FF2B5EF4-FFF2-40B4-BE49-F238E27FC236}">
                <a16:creationId xmlns:a16="http://schemas.microsoft.com/office/drawing/2014/main" id="{3E063A7E-B44F-8682-55B5-53C7C35883B9}"/>
              </a:ext>
            </a:extLst>
          </p:cNvPr>
          <p:cNvSpPr/>
          <p:nvPr/>
        </p:nvSpPr>
        <p:spPr>
          <a:xfrm>
            <a:off x="6630991" y="3038478"/>
            <a:ext cx="257175" cy="4286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"/>
              <a:gd name="f7" fmla="val 721"/>
              <a:gd name="f8" fmla="val 719"/>
              <a:gd name="f9" fmla="val 36"/>
              <a:gd name="f10" fmla="val 669"/>
              <a:gd name="f11" fmla="val 63"/>
              <a:gd name="f12" fmla="val 619"/>
              <a:gd name="f13" fmla="val 79"/>
              <a:gd name="f14" fmla="val 563"/>
              <a:gd name="f15" fmla="val 111"/>
              <a:gd name="f16" fmla="val 461"/>
              <a:gd name="f17" fmla="val 115"/>
              <a:gd name="f18" fmla="val 357"/>
              <a:gd name="f19" fmla="val 97"/>
              <a:gd name="f20" fmla="val 253"/>
              <a:gd name="f21" fmla="val 84"/>
              <a:gd name="f22" fmla="val 179"/>
              <a:gd name="f23" fmla="val 107"/>
              <a:gd name="f24" fmla="val 46"/>
              <a:gd name="f25" fmla="val 34"/>
              <a:gd name="f26" fmla="val 44"/>
              <a:gd name="f27" fmla="val 24"/>
              <a:gd name="f28" fmla="val 41"/>
              <a:gd name="f29" fmla="val 13"/>
              <a:gd name="f30" fmla="val 38"/>
              <a:gd name="f31" fmla="val 3"/>
              <a:gd name="f32" fmla="val 40"/>
              <a:gd name="f33" fmla="val 2"/>
              <a:gd name="f34" fmla="val 1"/>
              <a:gd name="f35" fmla="val 42"/>
              <a:gd name="f36" fmla="val 78"/>
              <a:gd name="f37" fmla="val 32"/>
              <a:gd name="f38" fmla="val 149"/>
              <a:gd name="f39" fmla="val 98"/>
              <a:gd name="f40" fmla="val 233"/>
              <a:gd name="f41" fmla="val 182"/>
              <a:gd name="f42" fmla="val 306"/>
              <a:gd name="f43" fmla="val 275"/>
              <a:gd name="f44" fmla="val 362"/>
              <a:gd name="f45" fmla="val 380"/>
              <a:gd name="f46" fmla="val 397"/>
              <a:gd name="f47" fmla="val 447"/>
              <a:gd name="f48" fmla="val 424"/>
              <a:gd name="f49" fmla="val 516"/>
              <a:gd name="f50" fmla="val 430"/>
              <a:gd name="f51" fmla="val 592"/>
              <a:gd name="f52" fmla="val 631"/>
              <a:gd name="f53" fmla="val 427"/>
              <a:gd name="f54" fmla="val 670"/>
              <a:gd name="f55" fmla="val 410"/>
              <a:gd name="f56" fmla="val 706"/>
              <a:gd name="f57" fmla="val 407"/>
              <a:gd name="f58" fmla="val 712"/>
              <a:gd name="f59" fmla="val 398"/>
              <a:gd name="f60" fmla="val 720"/>
              <a:gd name="f61" fmla="val 392"/>
              <a:gd name="f62" fmla="val 265"/>
              <a:gd name="f63" fmla="val 138"/>
              <a:gd name="f64" fmla="val 12"/>
              <a:gd name="f65" fmla="val 9"/>
              <a:gd name="f66" fmla="val 7"/>
              <a:gd name="f67" fmla="+- 0 0 -90"/>
              <a:gd name="f68" fmla="*/ f3 1 432"/>
              <a:gd name="f69" fmla="*/ f4 1 721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432"/>
              <a:gd name="f78" fmla="*/ f74 1 721"/>
              <a:gd name="f79" fmla="*/ 0 f75 1"/>
              <a:gd name="f80" fmla="*/ 719 f74 1"/>
              <a:gd name="f81" fmla="*/ 79 f75 1"/>
              <a:gd name="f82" fmla="*/ 563 f74 1"/>
              <a:gd name="f83" fmla="*/ 97 f75 1"/>
              <a:gd name="f84" fmla="*/ 253 f74 1"/>
              <a:gd name="f85" fmla="*/ 46 f75 1"/>
              <a:gd name="f86" fmla="*/ 34 f74 1"/>
              <a:gd name="f87" fmla="*/ 38 f75 1"/>
              <a:gd name="f88" fmla="*/ 3 f74 1"/>
              <a:gd name="f89" fmla="*/ 42 f75 1"/>
              <a:gd name="f90" fmla="*/ 0 f74 1"/>
              <a:gd name="f91" fmla="*/ 149 f75 1"/>
              <a:gd name="f92" fmla="*/ 98 f74 1"/>
              <a:gd name="f93" fmla="*/ 362 f75 1"/>
              <a:gd name="f94" fmla="*/ 380 f74 1"/>
              <a:gd name="f95" fmla="*/ 430 f75 1"/>
              <a:gd name="f96" fmla="*/ 592 f74 1"/>
              <a:gd name="f97" fmla="*/ 410 f75 1"/>
              <a:gd name="f98" fmla="*/ 706 f74 1"/>
              <a:gd name="f99" fmla="*/ 392 f75 1"/>
              <a:gd name="f100" fmla="*/ 720 f74 1"/>
              <a:gd name="f101" fmla="*/ 12 f75 1"/>
              <a:gd name="f102" fmla="+- f76 0 f1"/>
              <a:gd name="f103" fmla="*/ f79 1 432"/>
              <a:gd name="f104" fmla="*/ f80 1 721"/>
              <a:gd name="f105" fmla="*/ f81 1 432"/>
              <a:gd name="f106" fmla="*/ f82 1 721"/>
              <a:gd name="f107" fmla="*/ f83 1 432"/>
              <a:gd name="f108" fmla="*/ f84 1 721"/>
              <a:gd name="f109" fmla="*/ f85 1 432"/>
              <a:gd name="f110" fmla="*/ f86 1 721"/>
              <a:gd name="f111" fmla="*/ f87 1 432"/>
              <a:gd name="f112" fmla="*/ f88 1 721"/>
              <a:gd name="f113" fmla="*/ f89 1 432"/>
              <a:gd name="f114" fmla="*/ f90 1 721"/>
              <a:gd name="f115" fmla="*/ f91 1 432"/>
              <a:gd name="f116" fmla="*/ f92 1 721"/>
              <a:gd name="f117" fmla="*/ f93 1 432"/>
              <a:gd name="f118" fmla="*/ f94 1 721"/>
              <a:gd name="f119" fmla="*/ f95 1 432"/>
              <a:gd name="f120" fmla="*/ f96 1 721"/>
              <a:gd name="f121" fmla="*/ f97 1 432"/>
              <a:gd name="f122" fmla="*/ f98 1 721"/>
              <a:gd name="f123" fmla="*/ f99 1 432"/>
              <a:gd name="f124" fmla="*/ f100 1 721"/>
              <a:gd name="f125" fmla="*/ f101 1 432"/>
              <a:gd name="f126" fmla="*/ 0 1 f77"/>
              <a:gd name="f127" fmla="*/ f71 1 f77"/>
              <a:gd name="f128" fmla="*/ 0 1 f78"/>
              <a:gd name="f129" fmla="*/ f72 1 f78"/>
              <a:gd name="f130" fmla="*/ f103 1 f77"/>
              <a:gd name="f131" fmla="*/ f104 1 f78"/>
              <a:gd name="f132" fmla="*/ f105 1 f77"/>
              <a:gd name="f133" fmla="*/ f106 1 f78"/>
              <a:gd name="f134" fmla="*/ f107 1 f77"/>
              <a:gd name="f135" fmla="*/ f108 1 f78"/>
              <a:gd name="f136" fmla="*/ f109 1 f77"/>
              <a:gd name="f137" fmla="*/ f110 1 f78"/>
              <a:gd name="f138" fmla="*/ f111 1 f77"/>
              <a:gd name="f139" fmla="*/ f112 1 f78"/>
              <a:gd name="f140" fmla="*/ f113 1 f77"/>
              <a:gd name="f141" fmla="*/ f114 1 f78"/>
              <a:gd name="f142" fmla="*/ f115 1 f77"/>
              <a:gd name="f143" fmla="*/ f116 1 f78"/>
              <a:gd name="f144" fmla="*/ f117 1 f77"/>
              <a:gd name="f145" fmla="*/ f118 1 f78"/>
              <a:gd name="f146" fmla="*/ f119 1 f77"/>
              <a:gd name="f147" fmla="*/ f120 1 f78"/>
              <a:gd name="f148" fmla="*/ f121 1 f77"/>
              <a:gd name="f149" fmla="*/ f122 1 f78"/>
              <a:gd name="f150" fmla="*/ f123 1 f77"/>
              <a:gd name="f151" fmla="*/ f124 1 f78"/>
              <a:gd name="f152" fmla="*/ f125 1 f77"/>
              <a:gd name="f153" fmla="*/ f126 f68 1"/>
              <a:gd name="f154" fmla="*/ f127 f68 1"/>
              <a:gd name="f155" fmla="*/ f129 f69 1"/>
              <a:gd name="f156" fmla="*/ f128 f69 1"/>
              <a:gd name="f157" fmla="*/ f130 f68 1"/>
              <a:gd name="f158" fmla="*/ f131 f69 1"/>
              <a:gd name="f159" fmla="*/ f132 f68 1"/>
              <a:gd name="f160" fmla="*/ f133 f69 1"/>
              <a:gd name="f161" fmla="*/ f134 f68 1"/>
              <a:gd name="f162" fmla="*/ f135 f69 1"/>
              <a:gd name="f163" fmla="*/ f136 f68 1"/>
              <a:gd name="f164" fmla="*/ f137 f69 1"/>
              <a:gd name="f165" fmla="*/ f138 f68 1"/>
              <a:gd name="f166" fmla="*/ f139 f69 1"/>
              <a:gd name="f167" fmla="*/ f140 f68 1"/>
              <a:gd name="f168" fmla="*/ f141 f69 1"/>
              <a:gd name="f169" fmla="*/ f142 f68 1"/>
              <a:gd name="f170" fmla="*/ f143 f69 1"/>
              <a:gd name="f171" fmla="*/ f144 f68 1"/>
              <a:gd name="f172" fmla="*/ f145 f69 1"/>
              <a:gd name="f173" fmla="*/ f146 f68 1"/>
              <a:gd name="f174" fmla="*/ f147 f69 1"/>
              <a:gd name="f175" fmla="*/ f148 f68 1"/>
              <a:gd name="f176" fmla="*/ f149 f69 1"/>
              <a:gd name="f177" fmla="*/ f150 f68 1"/>
              <a:gd name="f178" fmla="*/ f151 f69 1"/>
              <a:gd name="f179" fmla="*/ f152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57" y="f158"/>
              </a:cxn>
              <a:cxn ang="f102">
                <a:pos x="f159" y="f160"/>
              </a:cxn>
              <a:cxn ang="f102">
                <a:pos x="f161" y="f162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71" y="f172"/>
              </a:cxn>
              <a:cxn ang="f102">
                <a:pos x="f173" y="f174"/>
              </a:cxn>
              <a:cxn ang="f102">
                <a:pos x="f175" y="f176"/>
              </a:cxn>
              <a:cxn ang="f102">
                <a:pos x="f177" y="f178"/>
              </a:cxn>
              <a:cxn ang="f102">
                <a:pos x="f179" y="f178"/>
              </a:cxn>
              <a:cxn ang="f102">
                <a:pos x="f157" y="f158"/>
              </a:cxn>
            </a:cxnLst>
            <a:rect l="f153" t="f156" r="f154" b="f155"/>
            <a:pathLst>
              <a:path w="432" h="721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11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28" y="f34"/>
                  <a:pt x="f35" y="f5"/>
                </a:cubicBezTo>
                <a:cubicBezTo>
                  <a:pt x="f36" y="f37"/>
                  <a:pt x="f17" y="f11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6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7"/>
                  <a:pt x="f63" y="f60"/>
                  <a:pt x="f64" y="f60"/>
                </a:cubicBezTo>
                <a:cubicBezTo>
                  <a:pt x="f65" y="f60"/>
                  <a:pt x="f66" y="f60"/>
                  <a:pt x="f5" y="f8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6" name="Freeform 58">
            <a:extLst>
              <a:ext uri="{FF2B5EF4-FFF2-40B4-BE49-F238E27FC236}">
                <a16:creationId xmlns:a16="http://schemas.microsoft.com/office/drawing/2014/main" id="{BB93A7D6-BCE4-123C-A1FD-EA268C678DDB}"/>
              </a:ext>
            </a:extLst>
          </p:cNvPr>
          <p:cNvSpPr/>
          <p:nvPr/>
        </p:nvSpPr>
        <p:spPr>
          <a:xfrm>
            <a:off x="7367585" y="3152778"/>
            <a:ext cx="336554" cy="2936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6"/>
              <a:gd name="f7" fmla="val 496"/>
              <a:gd name="f8" fmla="val 313"/>
              <a:gd name="f9" fmla="val 548"/>
              <a:gd name="f10" fmla="val 371"/>
              <a:gd name="f11" fmla="val 529"/>
              <a:gd name="f12" fmla="val 429"/>
              <a:gd name="f13" fmla="val 510"/>
              <a:gd name="f14" fmla="val 487"/>
              <a:gd name="f15" fmla="val 508"/>
              <a:gd name="f16" fmla="val 491"/>
              <a:gd name="f17" fmla="val 498"/>
              <a:gd name="f18" fmla="val 492"/>
              <a:gd name="f19" fmla="val 495"/>
              <a:gd name="f20" fmla="val 441"/>
              <a:gd name="f21" fmla="val 393"/>
              <a:gd name="f22" fmla="val 475"/>
              <a:gd name="f23" fmla="val 347"/>
              <a:gd name="f24" fmla="val 453"/>
              <a:gd name="f25" fmla="val 255"/>
              <a:gd name="f26" fmla="val 408"/>
              <a:gd name="f27" fmla="val 175"/>
              <a:gd name="f28" fmla="val 345"/>
              <a:gd name="f29" fmla="val 100"/>
              <a:gd name="f30" fmla="val 276"/>
              <a:gd name="f31" fmla="val 69"/>
              <a:gd name="f32" fmla="val 247"/>
              <a:gd name="f33" fmla="val 41"/>
              <a:gd name="f34" fmla="val 216"/>
              <a:gd name="f35" fmla="val 10"/>
              <a:gd name="f36" fmla="val 187"/>
              <a:gd name="f37" fmla="val 2"/>
              <a:gd name="f38" fmla="val 179"/>
              <a:gd name="f39" fmla="val 172"/>
              <a:gd name="f40" fmla="val 4"/>
              <a:gd name="f41" fmla="val 161"/>
              <a:gd name="f42" fmla="val 20"/>
              <a:gd name="f43" fmla="val 116"/>
              <a:gd name="f44" fmla="val 35"/>
              <a:gd name="f45" fmla="val 71"/>
              <a:gd name="f46" fmla="val 49"/>
              <a:gd name="f47" fmla="val 25"/>
              <a:gd name="f48" fmla="val 53"/>
              <a:gd name="f49" fmla="val 15"/>
              <a:gd name="f50" fmla="val 58"/>
              <a:gd name="f51" fmla="val 11"/>
              <a:gd name="f52" fmla="val 163"/>
              <a:gd name="f53" fmla="val 233"/>
              <a:gd name="f54" fmla="val 38"/>
              <a:gd name="f55" fmla="val 285"/>
              <a:gd name="f56" fmla="val 114"/>
              <a:gd name="f57" fmla="val 310"/>
              <a:gd name="f58" fmla="val 150"/>
              <a:gd name="f59" fmla="val 335"/>
              <a:gd name="f60" fmla="val 185"/>
              <a:gd name="f61" fmla="val 362"/>
              <a:gd name="f62" fmla="val 219"/>
              <a:gd name="f63" fmla="val 409"/>
              <a:gd name="f64" fmla="val 278"/>
              <a:gd name="f65" fmla="val 473"/>
              <a:gd name="f66" fmla="val 306"/>
              <a:gd name="f67" fmla="val 552"/>
              <a:gd name="f68" fmla="val 557"/>
              <a:gd name="f69" fmla="val 562"/>
              <a:gd name="f70" fmla="val 563"/>
              <a:gd name="f71" fmla="val 311"/>
              <a:gd name="f72" fmla="val 564"/>
              <a:gd name="f73" fmla="val 312"/>
              <a:gd name="f74" fmla="val 281"/>
              <a:gd name="f75" fmla="val 333"/>
              <a:gd name="f76" fmla="val 269"/>
              <a:gd name="f77" fmla="val 253"/>
              <a:gd name="f78" fmla="val 316"/>
              <a:gd name="f79" fmla="val 309"/>
              <a:gd name="f80" fmla="val 256"/>
              <a:gd name="f81" fmla="val 300"/>
              <a:gd name="f82" fmla="val 272"/>
              <a:gd name="f83" fmla="val 282"/>
              <a:gd name="f84" fmla="val 291"/>
              <a:gd name="f85" fmla="val 308"/>
              <a:gd name="f86" fmla="val 334"/>
              <a:gd name="f87" fmla="val 295"/>
              <a:gd name="f88" fmla="val 327"/>
              <a:gd name="f89" fmla="val 400"/>
              <a:gd name="f90" fmla="val 387"/>
              <a:gd name="f91" fmla="val 382"/>
              <a:gd name="f92" fmla="val 372"/>
              <a:gd name="f93" fmla="val 324"/>
              <a:gd name="f94" fmla="val 381"/>
              <a:gd name="f95" fmla="val 341"/>
              <a:gd name="f96" fmla="val 350"/>
              <a:gd name="f97" fmla="val 343"/>
              <a:gd name="f98" fmla="val 337"/>
              <a:gd name="f99" fmla="val 470"/>
              <a:gd name="f100" fmla="val 363"/>
              <a:gd name="f101" fmla="val 463"/>
              <a:gd name="f102" fmla="val 355"/>
              <a:gd name="f103" fmla="val 458"/>
              <a:gd name="f104" fmla="val 348"/>
              <a:gd name="f105" fmla="val 452"/>
              <a:gd name="f106" fmla="val 342"/>
              <a:gd name="f107" fmla="val 448"/>
              <a:gd name="f108" fmla="val 440"/>
              <a:gd name="f109" fmla="val 358"/>
              <a:gd name="f110" fmla="val 366"/>
              <a:gd name="f111" fmla="val 373"/>
              <a:gd name="f112" fmla="val 388"/>
              <a:gd name="f113" fmla="val 464"/>
              <a:gd name="f114" fmla="val 504"/>
              <a:gd name="f115" fmla="val 488"/>
              <a:gd name="f116" fmla="val 385"/>
              <a:gd name="f117" fmla="val 489"/>
              <a:gd name="f118" fmla="val 401"/>
              <a:gd name="f119" fmla="val 505"/>
              <a:gd name="f120" fmla="val 413"/>
              <a:gd name="f121" fmla="val 517"/>
              <a:gd name="f122" fmla="val 399"/>
              <a:gd name="f123" fmla="val 516"/>
              <a:gd name="f124" fmla="val 386"/>
              <a:gd name="f125" fmla="+- 0 0 -90"/>
              <a:gd name="f126" fmla="*/ f3 1 566"/>
              <a:gd name="f127" fmla="*/ f4 1 496"/>
              <a:gd name="f128" fmla="val f5"/>
              <a:gd name="f129" fmla="val f6"/>
              <a:gd name="f130" fmla="val f7"/>
              <a:gd name="f131" fmla="*/ f125 f0 1"/>
              <a:gd name="f132" fmla="+- f130 0 f128"/>
              <a:gd name="f133" fmla="+- f129 0 f128"/>
              <a:gd name="f134" fmla="*/ f131 1 f2"/>
              <a:gd name="f135" fmla="*/ f133 1 566"/>
              <a:gd name="f136" fmla="*/ f132 1 496"/>
              <a:gd name="f137" fmla="*/ 566 f133 1"/>
              <a:gd name="f138" fmla="*/ 313 f132 1"/>
              <a:gd name="f139" fmla="*/ 510 f133 1"/>
              <a:gd name="f140" fmla="*/ 487 f132 1"/>
              <a:gd name="f141" fmla="*/ 492 f133 1"/>
              <a:gd name="f142" fmla="*/ 495 f132 1"/>
              <a:gd name="f143" fmla="*/ 347 f133 1"/>
              <a:gd name="f144" fmla="*/ 453 f132 1"/>
              <a:gd name="f145" fmla="*/ 100 f133 1"/>
              <a:gd name="f146" fmla="*/ 276 f132 1"/>
              <a:gd name="f147" fmla="*/ 10 f133 1"/>
              <a:gd name="f148" fmla="*/ 187 f132 1"/>
              <a:gd name="f149" fmla="*/ 4 f133 1"/>
              <a:gd name="f150" fmla="*/ 161 f132 1"/>
              <a:gd name="f151" fmla="*/ 49 f133 1"/>
              <a:gd name="f152" fmla="*/ 25 f132 1"/>
              <a:gd name="f153" fmla="*/ 69 f133 1"/>
              <a:gd name="f154" fmla="*/ 10 f132 1"/>
              <a:gd name="f155" fmla="*/ 285 f133 1"/>
              <a:gd name="f156" fmla="*/ 114 f132 1"/>
              <a:gd name="f157" fmla="*/ 362 f133 1"/>
              <a:gd name="f158" fmla="*/ 219 f132 1"/>
              <a:gd name="f159" fmla="*/ 548 f133 1"/>
              <a:gd name="f160" fmla="*/ 310 f132 1"/>
              <a:gd name="f161" fmla="*/ 562 f133 1"/>
              <a:gd name="f162" fmla="*/ 335 f133 1"/>
              <a:gd name="f163" fmla="*/ 281 f132 1"/>
              <a:gd name="f164" fmla="*/ 316 f133 1"/>
              <a:gd name="f165" fmla="*/ 255 f132 1"/>
              <a:gd name="f166" fmla="*/ 300 f133 1"/>
              <a:gd name="f167" fmla="*/ 282 f132 1"/>
              <a:gd name="f168" fmla="*/ 308 f132 1"/>
              <a:gd name="f169" fmla="*/ 409 f133 1"/>
              <a:gd name="f170" fmla="*/ 327 f132 1"/>
              <a:gd name="f171" fmla="*/ 387 f133 1"/>
              <a:gd name="f172" fmla="*/ 300 f132 1"/>
              <a:gd name="f173" fmla="*/ 372 f133 1"/>
              <a:gd name="f174" fmla="*/ 324 f132 1"/>
              <a:gd name="f175" fmla="*/ 350 f132 1"/>
              <a:gd name="f176" fmla="*/ 470 f133 1"/>
              <a:gd name="f177" fmla="*/ 363 f132 1"/>
              <a:gd name="f178" fmla="*/ 452 f133 1"/>
              <a:gd name="f179" fmla="*/ 342 f132 1"/>
              <a:gd name="f180" fmla="*/ 440 f133 1"/>
              <a:gd name="f181" fmla="*/ 366 f132 1"/>
              <a:gd name="f182" fmla="*/ 453 f133 1"/>
              <a:gd name="f183" fmla="*/ 388 f132 1"/>
              <a:gd name="f184" fmla="*/ 504 f133 1"/>
              <a:gd name="f185" fmla="*/ 372 f132 1"/>
              <a:gd name="f186" fmla="*/ 505 f133 1"/>
              <a:gd name="f187" fmla="*/ 413 f132 1"/>
              <a:gd name="f188" fmla="+- f134 0 f1"/>
              <a:gd name="f189" fmla="*/ f137 1 566"/>
              <a:gd name="f190" fmla="*/ f138 1 496"/>
              <a:gd name="f191" fmla="*/ f139 1 566"/>
              <a:gd name="f192" fmla="*/ f140 1 496"/>
              <a:gd name="f193" fmla="*/ f141 1 566"/>
              <a:gd name="f194" fmla="*/ f142 1 496"/>
              <a:gd name="f195" fmla="*/ f143 1 566"/>
              <a:gd name="f196" fmla="*/ f144 1 496"/>
              <a:gd name="f197" fmla="*/ f145 1 566"/>
              <a:gd name="f198" fmla="*/ f146 1 496"/>
              <a:gd name="f199" fmla="*/ f147 1 566"/>
              <a:gd name="f200" fmla="*/ f148 1 496"/>
              <a:gd name="f201" fmla="*/ f149 1 566"/>
              <a:gd name="f202" fmla="*/ f150 1 496"/>
              <a:gd name="f203" fmla="*/ f151 1 566"/>
              <a:gd name="f204" fmla="*/ f152 1 496"/>
              <a:gd name="f205" fmla="*/ f153 1 566"/>
              <a:gd name="f206" fmla="*/ f154 1 496"/>
              <a:gd name="f207" fmla="*/ f155 1 566"/>
              <a:gd name="f208" fmla="*/ f156 1 496"/>
              <a:gd name="f209" fmla="*/ f157 1 566"/>
              <a:gd name="f210" fmla="*/ f158 1 496"/>
              <a:gd name="f211" fmla="*/ f159 1 566"/>
              <a:gd name="f212" fmla="*/ f160 1 496"/>
              <a:gd name="f213" fmla="*/ f161 1 566"/>
              <a:gd name="f214" fmla="*/ f162 1 566"/>
              <a:gd name="f215" fmla="*/ f163 1 496"/>
              <a:gd name="f216" fmla="*/ f164 1 566"/>
              <a:gd name="f217" fmla="*/ f165 1 496"/>
              <a:gd name="f218" fmla="*/ f166 1 566"/>
              <a:gd name="f219" fmla="*/ f167 1 496"/>
              <a:gd name="f220" fmla="*/ f168 1 496"/>
              <a:gd name="f221" fmla="*/ f169 1 566"/>
              <a:gd name="f222" fmla="*/ f170 1 496"/>
              <a:gd name="f223" fmla="*/ f171 1 566"/>
              <a:gd name="f224" fmla="*/ f172 1 496"/>
              <a:gd name="f225" fmla="*/ f173 1 566"/>
              <a:gd name="f226" fmla="*/ f174 1 496"/>
              <a:gd name="f227" fmla="*/ f175 1 496"/>
              <a:gd name="f228" fmla="*/ f176 1 566"/>
              <a:gd name="f229" fmla="*/ f177 1 496"/>
              <a:gd name="f230" fmla="*/ f178 1 566"/>
              <a:gd name="f231" fmla="*/ f179 1 496"/>
              <a:gd name="f232" fmla="*/ f180 1 566"/>
              <a:gd name="f233" fmla="*/ f181 1 496"/>
              <a:gd name="f234" fmla="*/ f182 1 566"/>
              <a:gd name="f235" fmla="*/ f183 1 496"/>
              <a:gd name="f236" fmla="*/ f184 1 566"/>
              <a:gd name="f237" fmla="*/ f185 1 496"/>
              <a:gd name="f238" fmla="*/ f186 1 566"/>
              <a:gd name="f239" fmla="*/ f187 1 496"/>
              <a:gd name="f240" fmla="*/ 0 1 f135"/>
              <a:gd name="f241" fmla="*/ f129 1 f135"/>
              <a:gd name="f242" fmla="*/ 0 1 f136"/>
              <a:gd name="f243" fmla="*/ f130 1 f136"/>
              <a:gd name="f244" fmla="*/ f189 1 f135"/>
              <a:gd name="f245" fmla="*/ f190 1 f136"/>
              <a:gd name="f246" fmla="*/ f191 1 f135"/>
              <a:gd name="f247" fmla="*/ f192 1 f136"/>
              <a:gd name="f248" fmla="*/ f193 1 f135"/>
              <a:gd name="f249" fmla="*/ f194 1 f136"/>
              <a:gd name="f250" fmla="*/ f195 1 f135"/>
              <a:gd name="f251" fmla="*/ f196 1 f136"/>
              <a:gd name="f252" fmla="*/ f197 1 f135"/>
              <a:gd name="f253" fmla="*/ f198 1 f136"/>
              <a:gd name="f254" fmla="*/ f199 1 f135"/>
              <a:gd name="f255" fmla="*/ f200 1 f136"/>
              <a:gd name="f256" fmla="*/ f201 1 f135"/>
              <a:gd name="f257" fmla="*/ f202 1 f136"/>
              <a:gd name="f258" fmla="*/ f203 1 f135"/>
              <a:gd name="f259" fmla="*/ f204 1 f136"/>
              <a:gd name="f260" fmla="*/ f205 1 f135"/>
              <a:gd name="f261" fmla="*/ f206 1 f136"/>
              <a:gd name="f262" fmla="*/ f207 1 f135"/>
              <a:gd name="f263" fmla="*/ f208 1 f136"/>
              <a:gd name="f264" fmla="*/ f209 1 f135"/>
              <a:gd name="f265" fmla="*/ f210 1 f136"/>
              <a:gd name="f266" fmla="*/ f211 1 f135"/>
              <a:gd name="f267" fmla="*/ f212 1 f136"/>
              <a:gd name="f268" fmla="*/ f213 1 f135"/>
              <a:gd name="f269" fmla="*/ f214 1 f135"/>
              <a:gd name="f270" fmla="*/ f215 1 f136"/>
              <a:gd name="f271" fmla="*/ f216 1 f135"/>
              <a:gd name="f272" fmla="*/ f217 1 f136"/>
              <a:gd name="f273" fmla="*/ f218 1 f135"/>
              <a:gd name="f274" fmla="*/ f219 1 f136"/>
              <a:gd name="f275" fmla="*/ f220 1 f136"/>
              <a:gd name="f276" fmla="*/ f221 1 f135"/>
              <a:gd name="f277" fmla="*/ f222 1 f136"/>
              <a:gd name="f278" fmla="*/ f223 1 f135"/>
              <a:gd name="f279" fmla="*/ f224 1 f136"/>
              <a:gd name="f280" fmla="*/ f225 1 f135"/>
              <a:gd name="f281" fmla="*/ f226 1 f136"/>
              <a:gd name="f282" fmla="*/ f227 1 f136"/>
              <a:gd name="f283" fmla="*/ f228 1 f135"/>
              <a:gd name="f284" fmla="*/ f229 1 f136"/>
              <a:gd name="f285" fmla="*/ f230 1 f135"/>
              <a:gd name="f286" fmla="*/ f231 1 f136"/>
              <a:gd name="f287" fmla="*/ f232 1 f135"/>
              <a:gd name="f288" fmla="*/ f233 1 f136"/>
              <a:gd name="f289" fmla="*/ f234 1 f135"/>
              <a:gd name="f290" fmla="*/ f235 1 f136"/>
              <a:gd name="f291" fmla="*/ f236 1 f135"/>
              <a:gd name="f292" fmla="*/ f237 1 f136"/>
              <a:gd name="f293" fmla="*/ f238 1 f135"/>
              <a:gd name="f294" fmla="*/ f239 1 f136"/>
              <a:gd name="f295" fmla="*/ f240 f126 1"/>
              <a:gd name="f296" fmla="*/ f241 f126 1"/>
              <a:gd name="f297" fmla="*/ f243 f127 1"/>
              <a:gd name="f298" fmla="*/ f242 f127 1"/>
              <a:gd name="f299" fmla="*/ f244 f126 1"/>
              <a:gd name="f300" fmla="*/ f245 f127 1"/>
              <a:gd name="f301" fmla="*/ f246 f126 1"/>
              <a:gd name="f302" fmla="*/ f247 f127 1"/>
              <a:gd name="f303" fmla="*/ f248 f126 1"/>
              <a:gd name="f304" fmla="*/ f249 f127 1"/>
              <a:gd name="f305" fmla="*/ f250 f126 1"/>
              <a:gd name="f306" fmla="*/ f251 f127 1"/>
              <a:gd name="f307" fmla="*/ f252 f126 1"/>
              <a:gd name="f308" fmla="*/ f253 f127 1"/>
              <a:gd name="f309" fmla="*/ f254 f126 1"/>
              <a:gd name="f310" fmla="*/ f255 f127 1"/>
              <a:gd name="f311" fmla="*/ f256 f126 1"/>
              <a:gd name="f312" fmla="*/ f257 f127 1"/>
              <a:gd name="f313" fmla="*/ f258 f126 1"/>
              <a:gd name="f314" fmla="*/ f259 f127 1"/>
              <a:gd name="f315" fmla="*/ f260 f126 1"/>
              <a:gd name="f316" fmla="*/ f261 f127 1"/>
              <a:gd name="f317" fmla="*/ f262 f126 1"/>
              <a:gd name="f318" fmla="*/ f263 f127 1"/>
              <a:gd name="f319" fmla="*/ f264 f126 1"/>
              <a:gd name="f320" fmla="*/ f265 f127 1"/>
              <a:gd name="f321" fmla="*/ f266 f126 1"/>
              <a:gd name="f322" fmla="*/ f267 f127 1"/>
              <a:gd name="f323" fmla="*/ f268 f126 1"/>
              <a:gd name="f324" fmla="*/ f269 f126 1"/>
              <a:gd name="f325" fmla="*/ f270 f127 1"/>
              <a:gd name="f326" fmla="*/ f271 f126 1"/>
              <a:gd name="f327" fmla="*/ f272 f127 1"/>
              <a:gd name="f328" fmla="*/ f273 f126 1"/>
              <a:gd name="f329" fmla="*/ f274 f127 1"/>
              <a:gd name="f330" fmla="*/ f275 f127 1"/>
              <a:gd name="f331" fmla="*/ f276 f126 1"/>
              <a:gd name="f332" fmla="*/ f277 f127 1"/>
              <a:gd name="f333" fmla="*/ f278 f126 1"/>
              <a:gd name="f334" fmla="*/ f279 f127 1"/>
              <a:gd name="f335" fmla="*/ f280 f126 1"/>
              <a:gd name="f336" fmla="*/ f281 f127 1"/>
              <a:gd name="f337" fmla="*/ f282 f127 1"/>
              <a:gd name="f338" fmla="*/ f283 f126 1"/>
              <a:gd name="f339" fmla="*/ f284 f127 1"/>
              <a:gd name="f340" fmla="*/ f285 f126 1"/>
              <a:gd name="f341" fmla="*/ f286 f127 1"/>
              <a:gd name="f342" fmla="*/ f287 f126 1"/>
              <a:gd name="f343" fmla="*/ f288 f127 1"/>
              <a:gd name="f344" fmla="*/ f289 f126 1"/>
              <a:gd name="f345" fmla="*/ f290 f127 1"/>
              <a:gd name="f346" fmla="*/ f291 f126 1"/>
              <a:gd name="f347" fmla="*/ f292 f127 1"/>
              <a:gd name="f348" fmla="*/ f293 f126 1"/>
              <a:gd name="f349" fmla="*/ f294 f1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8">
                <a:pos x="f299" y="f300"/>
              </a:cxn>
              <a:cxn ang="f188">
                <a:pos x="f301" y="f302"/>
              </a:cxn>
              <a:cxn ang="f188">
                <a:pos x="f303" y="f304"/>
              </a:cxn>
              <a:cxn ang="f188">
                <a:pos x="f305" y="f306"/>
              </a:cxn>
              <a:cxn ang="f188">
                <a:pos x="f307" y="f308"/>
              </a:cxn>
              <a:cxn ang="f188">
                <a:pos x="f309" y="f310"/>
              </a:cxn>
              <a:cxn ang="f188">
                <a:pos x="f311" y="f312"/>
              </a:cxn>
              <a:cxn ang="f188">
                <a:pos x="f313" y="f314"/>
              </a:cxn>
              <a:cxn ang="f188">
                <a:pos x="f315" y="f316"/>
              </a:cxn>
              <a:cxn ang="f188">
                <a:pos x="f317" y="f318"/>
              </a:cxn>
              <a:cxn ang="f188">
                <a:pos x="f319" y="f320"/>
              </a:cxn>
              <a:cxn ang="f188">
                <a:pos x="f321" y="f322"/>
              </a:cxn>
              <a:cxn ang="f188">
                <a:pos x="f323" y="f322"/>
              </a:cxn>
              <a:cxn ang="f188">
                <a:pos x="f299" y="f300"/>
              </a:cxn>
              <a:cxn ang="f188">
                <a:pos x="f324" y="f325"/>
              </a:cxn>
              <a:cxn ang="f188">
                <a:pos x="f326" y="f327"/>
              </a:cxn>
              <a:cxn ang="f188">
                <a:pos x="f328" y="f329"/>
              </a:cxn>
              <a:cxn ang="f188">
                <a:pos x="f326" y="f330"/>
              </a:cxn>
              <a:cxn ang="f188">
                <a:pos x="f324" y="f325"/>
              </a:cxn>
              <a:cxn ang="f188">
                <a:pos x="f331" y="f332"/>
              </a:cxn>
              <a:cxn ang="f188">
                <a:pos x="f333" y="f334"/>
              </a:cxn>
              <a:cxn ang="f188">
                <a:pos x="f335" y="f336"/>
              </a:cxn>
              <a:cxn ang="f188">
                <a:pos x="f333" y="f337"/>
              </a:cxn>
              <a:cxn ang="f188">
                <a:pos x="f331" y="f332"/>
              </a:cxn>
              <a:cxn ang="f188">
                <a:pos x="f338" y="f339"/>
              </a:cxn>
              <a:cxn ang="f188">
                <a:pos x="f340" y="f341"/>
              </a:cxn>
              <a:cxn ang="f188">
                <a:pos x="f342" y="f343"/>
              </a:cxn>
              <a:cxn ang="f188">
                <a:pos x="f344" y="f345"/>
              </a:cxn>
              <a:cxn ang="f188">
                <a:pos x="f338" y="f339"/>
              </a:cxn>
              <a:cxn ang="f188">
                <a:pos x="f346" y="f347"/>
              </a:cxn>
              <a:cxn ang="f188">
                <a:pos x="f348" y="f349"/>
              </a:cxn>
              <a:cxn ang="f188">
                <a:pos x="f346" y="f347"/>
              </a:cxn>
            </a:cxnLst>
            <a:rect l="f295" t="f298" r="f296" b="f297"/>
            <a:pathLst>
              <a:path w="566" h="49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16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5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31" y="f35"/>
                </a:cubicBezTo>
                <a:cubicBezTo>
                  <a:pt x="f52" y="f5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9" y="f57"/>
                </a:cubicBezTo>
                <a:cubicBezTo>
                  <a:pt x="f67" y="f57"/>
                  <a:pt x="f68" y="f57"/>
                  <a:pt x="f69" y="f57"/>
                </a:cubicBezTo>
                <a:cubicBezTo>
                  <a:pt x="f70" y="f71"/>
                  <a:pt x="f72" y="f73"/>
                  <a:pt x="f6" y="f8"/>
                </a:cubicBezTo>
                <a:close/>
                <a:moveTo>
                  <a:pt x="f59" y="f74"/>
                </a:moveTo>
                <a:cubicBezTo>
                  <a:pt x="f75" y="f76"/>
                  <a:pt x="f75" y="f77"/>
                  <a:pt x="f78" y="f25"/>
                </a:cubicBezTo>
                <a:cubicBezTo>
                  <a:pt x="f79" y="f80"/>
                  <a:pt x="f81" y="f82"/>
                  <a:pt x="f81" y="f83"/>
                </a:cubicBezTo>
                <a:cubicBezTo>
                  <a:pt x="f81" y="f84"/>
                  <a:pt x="f79" y="f85"/>
                  <a:pt x="f78" y="f85"/>
                </a:cubicBezTo>
                <a:cubicBezTo>
                  <a:pt x="f75" y="f71"/>
                  <a:pt x="f86" y="f87"/>
                  <a:pt x="f59" y="f74"/>
                </a:cubicBezTo>
                <a:close/>
                <a:moveTo>
                  <a:pt x="f63" y="f88"/>
                </a:moveTo>
                <a:cubicBezTo>
                  <a:pt x="f89" y="f78"/>
                  <a:pt x="f21" y="f85"/>
                  <a:pt x="f90" y="f81"/>
                </a:cubicBezTo>
                <a:cubicBezTo>
                  <a:pt x="f91" y="f85"/>
                  <a:pt x="f92" y="f78"/>
                  <a:pt x="f92" y="f93"/>
                </a:cubicBezTo>
                <a:cubicBezTo>
                  <a:pt x="f92" y="f75"/>
                  <a:pt x="f94" y="f95"/>
                  <a:pt x="f90" y="f96"/>
                </a:cubicBezTo>
                <a:cubicBezTo>
                  <a:pt x="f21" y="f97"/>
                  <a:pt x="f89" y="f98"/>
                  <a:pt x="f63" y="f88"/>
                </a:cubicBezTo>
                <a:close/>
                <a:moveTo>
                  <a:pt x="f99" y="f100"/>
                </a:moveTo>
                <a:cubicBezTo>
                  <a:pt x="f101" y="f102"/>
                  <a:pt x="f103" y="f104"/>
                  <a:pt x="f105" y="f106"/>
                </a:cubicBezTo>
                <a:cubicBezTo>
                  <a:pt x="f107" y="f96"/>
                  <a:pt x="f108" y="f109"/>
                  <a:pt x="f108" y="f110"/>
                </a:cubicBezTo>
                <a:cubicBezTo>
                  <a:pt x="f108" y="f111"/>
                  <a:pt x="f107" y="f94"/>
                  <a:pt x="f24" y="f112"/>
                </a:cubicBezTo>
                <a:cubicBezTo>
                  <a:pt x="f103" y="f94"/>
                  <a:pt x="f113" y="f111"/>
                  <a:pt x="f99" y="f100"/>
                </a:cubicBezTo>
                <a:close/>
                <a:moveTo>
                  <a:pt x="f114" y="f92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14" y="f92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7" name="Freeform 59">
            <a:extLst>
              <a:ext uri="{FF2B5EF4-FFF2-40B4-BE49-F238E27FC236}">
                <a16:creationId xmlns:a16="http://schemas.microsoft.com/office/drawing/2014/main" id="{655BEDCC-1058-6C3C-5F53-7403F7F9D911}"/>
              </a:ext>
            </a:extLst>
          </p:cNvPr>
          <p:cNvSpPr/>
          <p:nvPr/>
        </p:nvSpPr>
        <p:spPr>
          <a:xfrm>
            <a:off x="7088191" y="3182934"/>
            <a:ext cx="160340" cy="461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"/>
              <a:gd name="f7" fmla="val 778"/>
              <a:gd name="f8" fmla="val 268"/>
              <a:gd name="f9" fmla="val 241"/>
              <a:gd name="f10" fmla="val 744"/>
              <a:gd name="f11" fmla="val 213"/>
              <a:gd name="f12" fmla="val 713"/>
              <a:gd name="f13" fmla="val 188"/>
              <a:gd name="f14" fmla="val 679"/>
              <a:gd name="f15" fmla="val 121"/>
              <a:gd name="f16" fmla="val 591"/>
              <a:gd name="f17" fmla="val 62"/>
              <a:gd name="f18" fmla="val 498"/>
              <a:gd name="f19" fmla="val 29"/>
              <a:gd name="f20" fmla="val 391"/>
              <a:gd name="f21" fmla="val 10"/>
              <a:gd name="f22" fmla="val 328"/>
              <a:gd name="f23" fmla="val 263"/>
              <a:gd name="f24" fmla="val 198"/>
              <a:gd name="f25" fmla="val 25"/>
              <a:gd name="f26" fmla="val 94"/>
              <a:gd name="f27" fmla="val 82"/>
              <a:gd name="f28" fmla="val 33"/>
              <a:gd name="f29" fmla="val 184"/>
              <a:gd name="f30" fmla="val 9"/>
              <a:gd name="f31" fmla="val 205"/>
              <a:gd name="f32" fmla="val 5"/>
              <a:gd name="f33" fmla="val 226"/>
              <a:gd name="f34" fmla="val 3"/>
              <a:gd name="f35" fmla="val 247"/>
              <a:gd name="f36" fmla="val 1"/>
              <a:gd name="f37" fmla="val 261"/>
              <a:gd name="f38" fmla="val 21"/>
              <a:gd name="f39" fmla="val 225"/>
              <a:gd name="f40" fmla="val 110"/>
              <a:gd name="f41" fmla="val 216"/>
              <a:gd name="f42" fmla="val 203"/>
              <a:gd name="f43" fmla="val 218"/>
              <a:gd name="f44" fmla="val 297"/>
              <a:gd name="f45" fmla="val 220"/>
              <a:gd name="f46" fmla="val 458"/>
              <a:gd name="f47" fmla="val 616"/>
              <a:gd name="f48" fmla="val 773"/>
              <a:gd name="f49" fmla="val 774"/>
              <a:gd name="f50" fmla="+- 0 0 -90"/>
              <a:gd name="f51" fmla="*/ f3 1 270"/>
              <a:gd name="f52" fmla="*/ f4 1 778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270"/>
              <a:gd name="f61" fmla="*/ f57 1 778"/>
              <a:gd name="f62" fmla="*/ 268 f58 1"/>
              <a:gd name="f63" fmla="*/ 778 f57 1"/>
              <a:gd name="f64" fmla="*/ 188 f58 1"/>
              <a:gd name="f65" fmla="*/ 679 f57 1"/>
              <a:gd name="f66" fmla="*/ 29 f58 1"/>
              <a:gd name="f67" fmla="*/ 391 f57 1"/>
              <a:gd name="f68" fmla="*/ 10 f58 1"/>
              <a:gd name="f69" fmla="*/ 198 f57 1"/>
              <a:gd name="f70" fmla="*/ 184 f58 1"/>
              <a:gd name="f71" fmla="*/ 9 f57 1"/>
              <a:gd name="f72" fmla="*/ 247 f58 1"/>
              <a:gd name="f73" fmla="*/ 1 f57 1"/>
              <a:gd name="f74" fmla="*/ 261 f58 1"/>
              <a:gd name="f75" fmla="*/ 21 f57 1"/>
              <a:gd name="f76" fmla="*/ 218 f58 1"/>
              <a:gd name="f77" fmla="*/ 297 f57 1"/>
              <a:gd name="f78" fmla="*/ 270 f58 1"/>
              <a:gd name="f79" fmla="*/ 773 f57 1"/>
              <a:gd name="f80" fmla="+- f59 0 f1"/>
              <a:gd name="f81" fmla="*/ f62 1 270"/>
              <a:gd name="f82" fmla="*/ f63 1 778"/>
              <a:gd name="f83" fmla="*/ f64 1 270"/>
              <a:gd name="f84" fmla="*/ f65 1 778"/>
              <a:gd name="f85" fmla="*/ f66 1 270"/>
              <a:gd name="f86" fmla="*/ f67 1 778"/>
              <a:gd name="f87" fmla="*/ f68 1 270"/>
              <a:gd name="f88" fmla="*/ f69 1 778"/>
              <a:gd name="f89" fmla="*/ f70 1 270"/>
              <a:gd name="f90" fmla="*/ f71 1 778"/>
              <a:gd name="f91" fmla="*/ f72 1 270"/>
              <a:gd name="f92" fmla="*/ f73 1 778"/>
              <a:gd name="f93" fmla="*/ f74 1 270"/>
              <a:gd name="f94" fmla="*/ f75 1 778"/>
              <a:gd name="f95" fmla="*/ f76 1 270"/>
              <a:gd name="f96" fmla="*/ f77 1 778"/>
              <a:gd name="f97" fmla="*/ f78 1 270"/>
              <a:gd name="f98" fmla="*/ f79 1 778"/>
              <a:gd name="f99" fmla="*/ 0 1 f60"/>
              <a:gd name="f100" fmla="*/ f54 1 f60"/>
              <a:gd name="f101" fmla="*/ 0 1 f61"/>
              <a:gd name="f102" fmla="*/ f55 1 f61"/>
              <a:gd name="f103" fmla="*/ f81 1 f60"/>
              <a:gd name="f104" fmla="*/ f82 1 f61"/>
              <a:gd name="f105" fmla="*/ f83 1 f60"/>
              <a:gd name="f106" fmla="*/ f84 1 f61"/>
              <a:gd name="f107" fmla="*/ f85 1 f60"/>
              <a:gd name="f108" fmla="*/ f86 1 f61"/>
              <a:gd name="f109" fmla="*/ f87 1 f60"/>
              <a:gd name="f110" fmla="*/ f88 1 f61"/>
              <a:gd name="f111" fmla="*/ f89 1 f60"/>
              <a:gd name="f112" fmla="*/ f90 1 f61"/>
              <a:gd name="f113" fmla="*/ f91 1 f60"/>
              <a:gd name="f114" fmla="*/ f92 1 f61"/>
              <a:gd name="f115" fmla="*/ f93 1 f60"/>
              <a:gd name="f116" fmla="*/ f94 1 f61"/>
              <a:gd name="f117" fmla="*/ f95 1 f60"/>
              <a:gd name="f118" fmla="*/ f96 1 f61"/>
              <a:gd name="f119" fmla="*/ f97 1 f60"/>
              <a:gd name="f120" fmla="*/ f98 1 f61"/>
              <a:gd name="f121" fmla="*/ f99 f51 1"/>
              <a:gd name="f122" fmla="*/ f100 f51 1"/>
              <a:gd name="f123" fmla="*/ f102 f52 1"/>
              <a:gd name="f124" fmla="*/ f101 f52 1"/>
              <a:gd name="f125" fmla="*/ f103 f51 1"/>
              <a:gd name="f126" fmla="*/ f104 f52 1"/>
              <a:gd name="f127" fmla="*/ f105 f51 1"/>
              <a:gd name="f128" fmla="*/ f106 f52 1"/>
              <a:gd name="f129" fmla="*/ f107 f51 1"/>
              <a:gd name="f130" fmla="*/ f108 f52 1"/>
              <a:gd name="f131" fmla="*/ f109 f51 1"/>
              <a:gd name="f132" fmla="*/ f110 f52 1"/>
              <a:gd name="f133" fmla="*/ f111 f51 1"/>
              <a:gd name="f134" fmla="*/ f112 f52 1"/>
              <a:gd name="f135" fmla="*/ f113 f51 1"/>
              <a:gd name="f136" fmla="*/ f114 f52 1"/>
              <a:gd name="f137" fmla="*/ f115 f51 1"/>
              <a:gd name="f138" fmla="*/ f116 f52 1"/>
              <a:gd name="f139" fmla="*/ f117 f51 1"/>
              <a:gd name="f140" fmla="*/ f118 f52 1"/>
              <a:gd name="f141" fmla="*/ f119 f51 1"/>
              <a:gd name="f142" fmla="*/ f120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25" y="f126"/>
              </a:cxn>
            </a:cxnLst>
            <a:rect l="f121" t="f124" r="f122" b="f123"/>
            <a:pathLst>
              <a:path w="270" h="778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5" y="f23"/>
                  <a:pt x="f21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5"/>
                  <a:pt x="f8" y="f32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9" y="f47"/>
                  <a:pt x="f6" y="f48"/>
                </a:cubicBezTo>
                <a:cubicBezTo>
                  <a:pt x="f6" y="f48"/>
                  <a:pt x="f6" y="f49"/>
                  <a:pt x="f8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8" name="Freeform 60">
            <a:extLst>
              <a:ext uri="{FF2B5EF4-FFF2-40B4-BE49-F238E27FC236}">
                <a16:creationId xmlns:a16="http://schemas.microsoft.com/office/drawing/2014/main" id="{8A9541DE-1B43-A901-3037-DFFB70E0DD72}"/>
              </a:ext>
            </a:extLst>
          </p:cNvPr>
          <p:cNvSpPr/>
          <p:nvPr/>
        </p:nvSpPr>
        <p:spPr>
          <a:xfrm>
            <a:off x="7867653" y="2132015"/>
            <a:ext cx="479429" cy="3746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8"/>
              <a:gd name="f7" fmla="val 632"/>
              <a:gd name="f8" fmla="val 716"/>
              <a:gd name="f9" fmla="val 335"/>
              <a:gd name="f10" fmla="val 707"/>
              <a:gd name="f11" fmla="val 353"/>
              <a:gd name="f12" fmla="val 694"/>
              <a:gd name="f13" fmla="val 374"/>
              <a:gd name="f14" fmla="val 683"/>
              <a:gd name="f15" fmla="val 397"/>
              <a:gd name="f16" fmla="val 677"/>
              <a:gd name="f17" fmla="val 409"/>
              <a:gd name="f18" fmla="val 684"/>
              <a:gd name="f19" fmla="val 419"/>
              <a:gd name="f20" fmla="val 697"/>
              <a:gd name="f21" fmla="val 422"/>
              <a:gd name="f22" fmla="val 734"/>
              <a:gd name="f23" fmla="val 429"/>
              <a:gd name="f24" fmla="val 763"/>
              <a:gd name="f25" fmla="val 452"/>
              <a:gd name="f26" fmla="val 797"/>
              <a:gd name="f27" fmla="val 465"/>
              <a:gd name="f28" fmla="val 802"/>
              <a:gd name="f29" fmla="val 467"/>
              <a:gd name="f30" fmla="val 807"/>
              <a:gd name="f31" fmla="val 475"/>
              <a:gd name="f32" fmla="val 480"/>
              <a:gd name="f33" fmla="val 519"/>
              <a:gd name="f34" fmla="val 558"/>
              <a:gd name="f35" fmla="val 599"/>
              <a:gd name="f36" fmla="val 663"/>
              <a:gd name="f37" fmla="val 589"/>
              <a:gd name="f38" fmla="val 518"/>
              <a:gd name="f39" fmla="val 590"/>
              <a:gd name="f40" fmla="val 477"/>
              <a:gd name="f41" fmla="val 473"/>
              <a:gd name="f42" fmla="val 598"/>
              <a:gd name="f43" fmla="val 466"/>
              <a:gd name="f44" fmla="val 603"/>
              <a:gd name="f45" fmla="val 463"/>
              <a:gd name="f46" fmla="val 626"/>
              <a:gd name="f47" fmla="val 649"/>
              <a:gd name="f48" fmla="val 442"/>
              <a:gd name="f49" fmla="val 673"/>
              <a:gd name="f50" fmla="val 431"/>
              <a:gd name="f51" fmla="val 656"/>
              <a:gd name="f52" fmla="val 408"/>
              <a:gd name="f53" fmla="val 665"/>
              <a:gd name="f54" fmla="val 389"/>
              <a:gd name="f55" fmla="val 680"/>
              <a:gd name="f56" fmla="val 371"/>
              <a:gd name="f57" fmla="val 687"/>
              <a:gd name="f58" fmla="val 361"/>
              <a:gd name="f59" fmla="val 701"/>
              <a:gd name="f60" fmla="val 349"/>
              <a:gd name="f61" fmla="val 682"/>
              <a:gd name="f62" fmla="val 336"/>
              <a:gd name="f63" fmla="val 334"/>
              <a:gd name="f64" fmla="val 681"/>
              <a:gd name="f65" fmla="val 326"/>
              <a:gd name="f66" fmla="val 325"/>
              <a:gd name="f67" fmla="val 698"/>
              <a:gd name="f68" fmla="val 316"/>
              <a:gd name="f69" fmla="val 692"/>
              <a:gd name="f70" fmla="val 302"/>
              <a:gd name="f71" fmla="val 289"/>
              <a:gd name="f72" fmla="val 693"/>
              <a:gd name="f73" fmla="val 237"/>
              <a:gd name="f74" fmla="val 184"/>
              <a:gd name="f75" fmla="val 131"/>
              <a:gd name="f76" fmla="val 152"/>
              <a:gd name="f77" fmla="val 609"/>
              <a:gd name="f78" fmla="val 145"/>
              <a:gd name="f79" fmla="val 579"/>
              <a:gd name="f80" fmla="val 98"/>
              <a:gd name="f81" fmla="val 545"/>
              <a:gd name="f82" fmla="val 132"/>
              <a:gd name="f83" fmla="val 511"/>
              <a:gd name="f84" fmla="val 167"/>
              <a:gd name="f85" fmla="val 201"/>
              <a:gd name="f86" fmla="val 399"/>
              <a:gd name="f87" fmla="val 279"/>
              <a:gd name="f88" fmla="val 321"/>
              <a:gd name="f89" fmla="val 358"/>
              <a:gd name="f90" fmla="val 243"/>
              <a:gd name="f91" fmla="val 436"/>
              <a:gd name="f92" fmla="val 234"/>
              <a:gd name="f93" fmla="val 445"/>
              <a:gd name="f94" fmla="val 233"/>
              <a:gd name="f95" fmla="val 451"/>
              <a:gd name="f96" fmla="val 238"/>
              <a:gd name="f97" fmla="val 462"/>
              <a:gd name="f98" fmla="val 267"/>
              <a:gd name="f99" fmla="val 515"/>
              <a:gd name="f100" fmla="val 294"/>
              <a:gd name="f101" fmla="val 569"/>
              <a:gd name="f102" fmla="val 323"/>
              <a:gd name="f103" fmla="val 625"/>
              <a:gd name="f104" fmla="val 250"/>
              <a:gd name="f105" fmla="val 108"/>
              <a:gd name="f106" fmla="val 125"/>
              <a:gd name="f107" fmla="val 592"/>
              <a:gd name="f108" fmla="val 142"/>
              <a:gd name="f109" fmla="val 559"/>
              <a:gd name="f110" fmla="val 158"/>
              <a:gd name="f111" fmla="val 526"/>
              <a:gd name="f112" fmla="val 157"/>
              <a:gd name="f113" fmla="val 525"/>
              <a:gd name="f114" fmla="val 156"/>
              <a:gd name="f115" fmla="val 524"/>
              <a:gd name="f116" fmla="val 134"/>
              <a:gd name="f117" fmla="val 546"/>
              <a:gd name="f118" fmla="val 112"/>
              <a:gd name="f119" fmla="val 568"/>
              <a:gd name="f120" fmla="val 90"/>
              <a:gd name="f121" fmla="val 88"/>
              <a:gd name="f122" fmla="val 593"/>
              <a:gd name="f123" fmla="val 85"/>
              <a:gd name="f124" fmla="val 596"/>
              <a:gd name="f125" fmla="val 82"/>
              <a:gd name="f126" fmla="val 63"/>
              <a:gd name="f127" fmla="val 36"/>
              <a:gd name="f128" fmla="val 624"/>
              <a:gd name="f129" fmla="val 31"/>
              <a:gd name="f130" fmla="val 594"/>
              <a:gd name="f131" fmla="val 60"/>
              <a:gd name="f132" fmla="val 566"/>
              <a:gd name="f133" fmla="val 89"/>
              <a:gd name="f134" fmla="val 538"/>
              <a:gd name="f135" fmla="val 213"/>
              <a:gd name="f136" fmla="val 414"/>
              <a:gd name="f137" fmla="val 337"/>
              <a:gd name="f138" fmla="val 290"/>
              <a:gd name="f139" fmla="val 460"/>
              <a:gd name="f140" fmla="val 166"/>
              <a:gd name="f141" fmla="val 507"/>
              <a:gd name="f142" fmla="val 120"/>
              <a:gd name="f143" fmla="val 552"/>
              <a:gd name="f144" fmla="val 73"/>
              <a:gd name="f145" fmla="val 26"/>
              <a:gd name="f146" fmla="val 620"/>
              <a:gd name="f147" fmla="val 4"/>
              <a:gd name="f148" fmla="val 653"/>
              <a:gd name="f149" fmla="val 15"/>
              <a:gd name="f150" fmla="val 30"/>
              <a:gd name="f151" fmla="val 720"/>
              <a:gd name="f152" fmla="val 61"/>
              <a:gd name="f153" fmla="val 713"/>
              <a:gd name="f154" fmla="val 92"/>
              <a:gd name="f155" fmla="val 710"/>
              <a:gd name="f156" fmla="val 104"/>
              <a:gd name="f157" fmla="val 709"/>
              <a:gd name="f158" fmla="val 117"/>
              <a:gd name="f159" fmla="val 130"/>
              <a:gd name="f160" fmla="val 186"/>
              <a:gd name="f161" fmla="val 242"/>
              <a:gd name="f162" fmla="val 298"/>
              <a:gd name="f163" fmla="val 308"/>
              <a:gd name="f164" fmla="val 319"/>
              <a:gd name="f165" fmla="val 647"/>
              <a:gd name="f166" fmla="val 34"/>
              <a:gd name="f167" fmla="val 605"/>
              <a:gd name="f168" fmla="val 53"/>
              <a:gd name="f169" fmla="val 76"/>
              <a:gd name="f170" fmla="val 97"/>
              <a:gd name="f171" fmla="val 646"/>
              <a:gd name="f172" fmla="val 668"/>
              <a:gd name="f173" fmla="val 688"/>
              <a:gd name="f174" fmla="val 75"/>
              <a:gd name="f175" fmla="val 613"/>
              <a:gd name="f176" fmla="val 468"/>
              <a:gd name="f177" fmla="val 671"/>
              <a:gd name="f178" fmla="val 725"/>
              <a:gd name="f179" fmla="val 780"/>
              <a:gd name="f180" fmla="val 424"/>
              <a:gd name="f181" fmla="val 689"/>
              <a:gd name="f182" fmla="+- 0 0 -90"/>
              <a:gd name="f183" fmla="*/ f3 1 808"/>
              <a:gd name="f184" fmla="*/ f4 1 632"/>
              <a:gd name="f185" fmla="val f5"/>
              <a:gd name="f186" fmla="val f6"/>
              <a:gd name="f187" fmla="val f7"/>
              <a:gd name="f188" fmla="*/ f182 f0 1"/>
              <a:gd name="f189" fmla="+- f187 0 f185"/>
              <a:gd name="f190" fmla="+- f186 0 f185"/>
              <a:gd name="f191" fmla="*/ f188 1 f2"/>
              <a:gd name="f192" fmla="*/ f190 1 808"/>
              <a:gd name="f193" fmla="*/ f189 1 632"/>
              <a:gd name="f194" fmla="*/ 716 f190 1"/>
              <a:gd name="f195" fmla="*/ 335 f189 1"/>
              <a:gd name="f196" fmla="*/ 683 f190 1"/>
              <a:gd name="f197" fmla="*/ 397 f189 1"/>
              <a:gd name="f198" fmla="*/ 697 f190 1"/>
              <a:gd name="f199" fmla="*/ 422 f189 1"/>
              <a:gd name="f200" fmla="*/ 797 f190 1"/>
              <a:gd name="f201" fmla="*/ 465 f189 1"/>
              <a:gd name="f202" fmla="*/ 807 f190 1"/>
              <a:gd name="f203" fmla="*/ 480 f189 1"/>
              <a:gd name="f204" fmla="*/ 599 f189 1"/>
              <a:gd name="f205" fmla="*/ 589 f190 1"/>
              <a:gd name="f206" fmla="*/ 590 f190 1"/>
              <a:gd name="f207" fmla="*/ 477 f189 1"/>
              <a:gd name="f208" fmla="*/ 603 f190 1"/>
              <a:gd name="f209" fmla="*/ 463 f189 1"/>
              <a:gd name="f210" fmla="*/ 673 f190 1"/>
              <a:gd name="f211" fmla="*/ 431 f189 1"/>
              <a:gd name="f212" fmla="*/ 680 f190 1"/>
              <a:gd name="f213" fmla="*/ 371 f189 1"/>
              <a:gd name="f214" fmla="*/ 682 f190 1"/>
              <a:gd name="f215" fmla="*/ 336 f189 1"/>
              <a:gd name="f216" fmla="*/ 325 f189 1"/>
              <a:gd name="f217" fmla="*/ 692 f190 1"/>
              <a:gd name="f218" fmla="*/ 289 f189 1"/>
              <a:gd name="f219" fmla="*/ 131 f189 1"/>
              <a:gd name="f220" fmla="*/ 579 f190 1"/>
              <a:gd name="f221" fmla="*/ 98 f189 1"/>
              <a:gd name="f222" fmla="*/ 477 f190 1"/>
              <a:gd name="f223" fmla="*/ 201 f189 1"/>
              <a:gd name="f224" fmla="*/ 243 f190 1"/>
              <a:gd name="f225" fmla="*/ 436 f189 1"/>
              <a:gd name="f226" fmla="*/ 238 f190 1"/>
              <a:gd name="f227" fmla="*/ 462 f189 1"/>
              <a:gd name="f228" fmla="*/ 323 f190 1"/>
              <a:gd name="f229" fmla="*/ 625 f189 1"/>
              <a:gd name="f230" fmla="*/ 108 f190 1"/>
              <a:gd name="f231" fmla="*/ 158 f190 1"/>
              <a:gd name="f232" fmla="*/ 526 f189 1"/>
              <a:gd name="f233" fmla="*/ 156 f190 1"/>
              <a:gd name="f234" fmla="*/ 524 f189 1"/>
              <a:gd name="f235" fmla="*/ 90 f190 1"/>
              <a:gd name="f236" fmla="*/ 590 f189 1"/>
              <a:gd name="f237" fmla="*/ 82 f190 1"/>
              <a:gd name="f238" fmla="*/ 0 f190 1"/>
              <a:gd name="f239" fmla="*/ 624 f189 1"/>
              <a:gd name="f240" fmla="*/ 89 f190 1"/>
              <a:gd name="f241" fmla="*/ 538 f189 1"/>
              <a:gd name="f242" fmla="*/ 460 f190 1"/>
              <a:gd name="f243" fmla="*/ 166 f189 1"/>
              <a:gd name="f244" fmla="*/ 598 f190 1"/>
              <a:gd name="f245" fmla="*/ 26 f189 1"/>
              <a:gd name="f246" fmla="*/ 681 f190 1"/>
              <a:gd name="f247" fmla="*/ 15 f189 1"/>
              <a:gd name="f248" fmla="*/ 713 f190 1"/>
              <a:gd name="f249" fmla="*/ 92 f189 1"/>
              <a:gd name="f250" fmla="*/ 709 f190 1"/>
              <a:gd name="f251" fmla="*/ 130 f189 1"/>
              <a:gd name="f252" fmla="*/ 298 f189 1"/>
              <a:gd name="f253" fmla="*/ 647 f190 1"/>
              <a:gd name="f254" fmla="*/ 34 f189 1"/>
              <a:gd name="f255" fmla="*/ 605 f190 1"/>
              <a:gd name="f256" fmla="*/ 76 f189 1"/>
              <a:gd name="f257" fmla="*/ 646 f190 1"/>
              <a:gd name="f258" fmla="*/ 117 f189 1"/>
              <a:gd name="f259" fmla="*/ 688 f190 1"/>
              <a:gd name="f260" fmla="*/ 75 f189 1"/>
              <a:gd name="f261" fmla="*/ 613 f190 1"/>
              <a:gd name="f262" fmla="*/ 468 f189 1"/>
              <a:gd name="f263" fmla="*/ 780 f190 1"/>
              <a:gd name="f264" fmla="+- f191 0 f1"/>
              <a:gd name="f265" fmla="*/ f194 1 808"/>
              <a:gd name="f266" fmla="*/ f195 1 632"/>
              <a:gd name="f267" fmla="*/ f196 1 808"/>
              <a:gd name="f268" fmla="*/ f197 1 632"/>
              <a:gd name="f269" fmla="*/ f198 1 808"/>
              <a:gd name="f270" fmla="*/ f199 1 632"/>
              <a:gd name="f271" fmla="*/ f200 1 808"/>
              <a:gd name="f272" fmla="*/ f201 1 632"/>
              <a:gd name="f273" fmla="*/ f202 1 808"/>
              <a:gd name="f274" fmla="*/ f203 1 632"/>
              <a:gd name="f275" fmla="*/ f204 1 632"/>
              <a:gd name="f276" fmla="*/ f205 1 808"/>
              <a:gd name="f277" fmla="*/ f206 1 808"/>
              <a:gd name="f278" fmla="*/ f207 1 632"/>
              <a:gd name="f279" fmla="*/ f208 1 808"/>
              <a:gd name="f280" fmla="*/ f209 1 632"/>
              <a:gd name="f281" fmla="*/ f210 1 808"/>
              <a:gd name="f282" fmla="*/ f211 1 632"/>
              <a:gd name="f283" fmla="*/ f212 1 808"/>
              <a:gd name="f284" fmla="*/ f213 1 632"/>
              <a:gd name="f285" fmla="*/ f214 1 808"/>
              <a:gd name="f286" fmla="*/ f215 1 632"/>
              <a:gd name="f287" fmla="*/ f216 1 632"/>
              <a:gd name="f288" fmla="*/ f217 1 808"/>
              <a:gd name="f289" fmla="*/ f218 1 632"/>
              <a:gd name="f290" fmla="*/ f219 1 632"/>
              <a:gd name="f291" fmla="*/ f220 1 808"/>
              <a:gd name="f292" fmla="*/ f221 1 632"/>
              <a:gd name="f293" fmla="*/ f222 1 808"/>
              <a:gd name="f294" fmla="*/ f223 1 632"/>
              <a:gd name="f295" fmla="*/ f224 1 808"/>
              <a:gd name="f296" fmla="*/ f225 1 632"/>
              <a:gd name="f297" fmla="*/ f226 1 808"/>
              <a:gd name="f298" fmla="*/ f227 1 632"/>
              <a:gd name="f299" fmla="*/ f228 1 808"/>
              <a:gd name="f300" fmla="*/ f229 1 632"/>
              <a:gd name="f301" fmla="*/ f230 1 808"/>
              <a:gd name="f302" fmla="*/ f231 1 808"/>
              <a:gd name="f303" fmla="*/ f232 1 632"/>
              <a:gd name="f304" fmla="*/ f233 1 808"/>
              <a:gd name="f305" fmla="*/ f234 1 632"/>
              <a:gd name="f306" fmla="*/ f235 1 808"/>
              <a:gd name="f307" fmla="*/ f236 1 632"/>
              <a:gd name="f308" fmla="*/ f237 1 808"/>
              <a:gd name="f309" fmla="*/ f238 1 808"/>
              <a:gd name="f310" fmla="*/ f239 1 632"/>
              <a:gd name="f311" fmla="*/ f240 1 808"/>
              <a:gd name="f312" fmla="*/ f241 1 632"/>
              <a:gd name="f313" fmla="*/ f242 1 808"/>
              <a:gd name="f314" fmla="*/ f243 1 632"/>
              <a:gd name="f315" fmla="*/ f244 1 808"/>
              <a:gd name="f316" fmla="*/ f245 1 632"/>
              <a:gd name="f317" fmla="*/ f246 1 808"/>
              <a:gd name="f318" fmla="*/ f247 1 632"/>
              <a:gd name="f319" fmla="*/ f248 1 808"/>
              <a:gd name="f320" fmla="*/ f249 1 632"/>
              <a:gd name="f321" fmla="*/ f250 1 808"/>
              <a:gd name="f322" fmla="*/ f251 1 632"/>
              <a:gd name="f323" fmla="*/ f252 1 632"/>
              <a:gd name="f324" fmla="*/ f253 1 808"/>
              <a:gd name="f325" fmla="*/ f254 1 632"/>
              <a:gd name="f326" fmla="*/ f255 1 808"/>
              <a:gd name="f327" fmla="*/ f256 1 632"/>
              <a:gd name="f328" fmla="*/ f257 1 808"/>
              <a:gd name="f329" fmla="*/ f258 1 632"/>
              <a:gd name="f330" fmla="*/ f259 1 808"/>
              <a:gd name="f331" fmla="*/ f260 1 632"/>
              <a:gd name="f332" fmla="*/ f261 1 808"/>
              <a:gd name="f333" fmla="*/ f262 1 632"/>
              <a:gd name="f334" fmla="*/ f263 1 808"/>
              <a:gd name="f335" fmla="*/ 0 1 f192"/>
              <a:gd name="f336" fmla="*/ f186 1 f192"/>
              <a:gd name="f337" fmla="*/ 0 1 f193"/>
              <a:gd name="f338" fmla="*/ f187 1 f193"/>
              <a:gd name="f339" fmla="*/ f265 1 f192"/>
              <a:gd name="f340" fmla="*/ f266 1 f193"/>
              <a:gd name="f341" fmla="*/ f267 1 f192"/>
              <a:gd name="f342" fmla="*/ f268 1 f193"/>
              <a:gd name="f343" fmla="*/ f269 1 f192"/>
              <a:gd name="f344" fmla="*/ f270 1 f193"/>
              <a:gd name="f345" fmla="*/ f271 1 f192"/>
              <a:gd name="f346" fmla="*/ f272 1 f193"/>
              <a:gd name="f347" fmla="*/ f273 1 f192"/>
              <a:gd name="f348" fmla="*/ f274 1 f193"/>
              <a:gd name="f349" fmla="*/ f275 1 f193"/>
              <a:gd name="f350" fmla="*/ f276 1 f192"/>
              <a:gd name="f351" fmla="*/ f277 1 f192"/>
              <a:gd name="f352" fmla="*/ f278 1 f193"/>
              <a:gd name="f353" fmla="*/ f279 1 f192"/>
              <a:gd name="f354" fmla="*/ f280 1 f193"/>
              <a:gd name="f355" fmla="*/ f281 1 f192"/>
              <a:gd name="f356" fmla="*/ f282 1 f193"/>
              <a:gd name="f357" fmla="*/ f283 1 f192"/>
              <a:gd name="f358" fmla="*/ f284 1 f193"/>
              <a:gd name="f359" fmla="*/ f285 1 f192"/>
              <a:gd name="f360" fmla="*/ f286 1 f193"/>
              <a:gd name="f361" fmla="*/ f287 1 f193"/>
              <a:gd name="f362" fmla="*/ f288 1 f192"/>
              <a:gd name="f363" fmla="*/ f289 1 f193"/>
              <a:gd name="f364" fmla="*/ f290 1 f193"/>
              <a:gd name="f365" fmla="*/ f291 1 f192"/>
              <a:gd name="f366" fmla="*/ f292 1 f193"/>
              <a:gd name="f367" fmla="*/ f293 1 f192"/>
              <a:gd name="f368" fmla="*/ f294 1 f193"/>
              <a:gd name="f369" fmla="*/ f295 1 f192"/>
              <a:gd name="f370" fmla="*/ f296 1 f193"/>
              <a:gd name="f371" fmla="*/ f297 1 f192"/>
              <a:gd name="f372" fmla="*/ f298 1 f193"/>
              <a:gd name="f373" fmla="*/ f299 1 f192"/>
              <a:gd name="f374" fmla="*/ f300 1 f193"/>
              <a:gd name="f375" fmla="*/ f301 1 f192"/>
              <a:gd name="f376" fmla="*/ f302 1 f192"/>
              <a:gd name="f377" fmla="*/ f303 1 f193"/>
              <a:gd name="f378" fmla="*/ f304 1 f192"/>
              <a:gd name="f379" fmla="*/ f305 1 f193"/>
              <a:gd name="f380" fmla="*/ f306 1 f192"/>
              <a:gd name="f381" fmla="*/ f307 1 f193"/>
              <a:gd name="f382" fmla="*/ f308 1 f192"/>
              <a:gd name="f383" fmla="*/ f309 1 f192"/>
              <a:gd name="f384" fmla="*/ f310 1 f193"/>
              <a:gd name="f385" fmla="*/ f311 1 f192"/>
              <a:gd name="f386" fmla="*/ f312 1 f193"/>
              <a:gd name="f387" fmla="*/ f313 1 f192"/>
              <a:gd name="f388" fmla="*/ f314 1 f193"/>
              <a:gd name="f389" fmla="*/ f315 1 f192"/>
              <a:gd name="f390" fmla="*/ f316 1 f193"/>
              <a:gd name="f391" fmla="*/ f317 1 f192"/>
              <a:gd name="f392" fmla="*/ f318 1 f193"/>
              <a:gd name="f393" fmla="*/ f319 1 f192"/>
              <a:gd name="f394" fmla="*/ f320 1 f193"/>
              <a:gd name="f395" fmla="*/ f321 1 f192"/>
              <a:gd name="f396" fmla="*/ f322 1 f193"/>
              <a:gd name="f397" fmla="*/ f323 1 f193"/>
              <a:gd name="f398" fmla="*/ f324 1 f192"/>
              <a:gd name="f399" fmla="*/ f325 1 f193"/>
              <a:gd name="f400" fmla="*/ f326 1 f192"/>
              <a:gd name="f401" fmla="*/ f327 1 f193"/>
              <a:gd name="f402" fmla="*/ f328 1 f192"/>
              <a:gd name="f403" fmla="*/ f329 1 f193"/>
              <a:gd name="f404" fmla="*/ f330 1 f192"/>
              <a:gd name="f405" fmla="*/ f331 1 f193"/>
              <a:gd name="f406" fmla="*/ f332 1 f192"/>
              <a:gd name="f407" fmla="*/ f333 1 f193"/>
              <a:gd name="f408" fmla="*/ f334 1 f192"/>
              <a:gd name="f409" fmla="*/ f335 f183 1"/>
              <a:gd name="f410" fmla="*/ f336 f183 1"/>
              <a:gd name="f411" fmla="*/ f338 f184 1"/>
              <a:gd name="f412" fmla="*/ f337 f184 1"/>
              <a:gd name="f413" fmla="*/ f339 f183 1"/>
              <a:gd name="f414" fmla="*/ f340 f184 1"/>
              <a:gd name="f415" fmla="*/ f341 f183 1"/>
              <a:gd name="f416" fmla="*/ f342 f184 1"/>
              <a:gd name="f417" fmla="*/ f343 f183 1"/>
              <a:gd name="f418" fmla="*/ f344 f184 1"/>
              <a:gd name="f419" fmla="*/ f345 f183 1"/>
              <a:gd name="f420" fmla="*/ f346 f184 1"/>
              <a:gd name="f421" fmla="*/ f347 f183 1"/>
              <a:gd name="f422" fmla="*/ f348 f184 1"/>
              <a:gd name="f423" fmla="*/ f349 f184 1"/>
              <a:gd name="f424" fmla="*/ f350 f183 1"/>
              <a:gd name="f425" fmla="*/ f351 f183 1"/>
              <a:gd name="f426" fmla="*/ f352 f184 1"/>
              <a:gd name="f427" fmla="*/ f353 f183 1"/>
              <a:gd name="f428" fmla="*/ f354 f184 1"/>
              <a:gd name="f429" fmla="*/ f355 f183 1"/>
              <a:gd name="f430" fmla="*/ f356 f184 1"/>
              <a:gd name="f431" fmla="*/ f357 f183 1"/>
              <a:gd name="f432" fmla="*/ f358 f184 1"/>
              <a:gd name="f433" fmla="*/ f359 f183 1"/>
              <a:gd name="f434" fmla="*/ f360 f184 1"/>
              <a:gd name="f435" fmla="*/ f361 f184 1"/>
              <a:gd name="f436" fmla="*/ f362 f183 1"/>
              <a:gd name="f437" fmla="*/ f363 f184 1"/>
              <a:gd name="f438" fmla="*/ f364 f184 1"/>
              <a:gd name="f439" fmla="*/ f365 f183 1"/>
              <a:gd name="f440" fmla="*/ f366 f184 1"/>
              <a:gd name="f441" fmla="*/ f367 f183 1"/>
              <a:gd name="f442" fmla="*/ f368 f184 1"/>
              <a:gd name="f443" fmla="*/ f369 f183 1"/>
              <a:gd name="f444" fmla="*/ f370 f184 1"/>
              <a:gd name="f445" fmla="*/ f371 f183 1"/>
              <a:gd name="f446" fmla="*/ f372 f184 1"/>
              <a:gd name="f447" fmla="*/ f373 f183 1"/>
              <a:gd name="f448" fmla="*/ f374 f184 1"/>
              <a:gd name="f449" fmla="*/ f375 f183 1"/>
              <a:gd name="f450" fmla="*/ f376 f183 1"/>
              <a:gd name="f451" fmla="*/ f377 f184 1"/>
              <a:gd name="f452" fmla="*/ f378 f183 1"/>
              <a:gd name="f453" fmla="*/ f379 f184 1"/>
              <a:gd name="f454" fmla="*/ f380 f183 1"/>
              <a:gd name="f455" fmla="*/ f381 f184 1"/>
              <a:gd name="f456" fmla="*/ f382 f183 1"/>
              <a:gd name="f457" fmla="*/ f383 f183 1"/>
              <a:gd name="f458" fmla="*/ f384 f184 1"/>
              <a:gd name="f459" fmla="*/ f385 f183 1"/>
              <a:gd name="f460" fmla="*/ f386 f184 1"/>
              <a:gd name="f461" fmla="*/ f387 f183 1"/>
              <a:gd name="f462" fmla="*/ f388 f184 1"/>
              <a:gd name="f463" fmla="*/ f389 f183 1"/>
              <a:gd name="f464" fmla="*/ f390 f184 1"/>
              <a:gd name="f465" fmla="*/ f391 f183 1"/>
              <a:gd name="f466" fmla="*/ f392 f184 1"/>
              <a:gd name="f467" fmla="*/ f393 f183 1"/>
              <a:gd name="f468" fmla="*/ f394 f184 1"/>
              <a:gd name="f469" fmla="*/ f395 f183 1"/>
              <a:gd name="f470" fmla="*/ f396 f184 1"/>
              <a:gd name="f471" fmla="*/ f397 f184 1"/>
              <a:gd name="f472" fmla="*/ f398 f183 1"/>
              <a:gd name="f473" fmla="*/ f399 f184 1"/>
              <a:gd name="f474" fmla="*/ f400 f183 1"/>
              <a:gd name="f475" fmla="*/ f401 f184 1"/>
              <a:gd name="f476" fmla="*/ f402 f183 1"/>
              <a:gd name="f477" fmla="*/ f403 f184 1"/>
              <a:gd name="f478" fmla="*/ f404 f183 1"/>
              <a:gd name="f479" fmla="*/ f405 f184 1"/>
              <a:gd name="f480" fmla="*/ f406 f183 1"/>
              <a:gd name="f481" fmla="*/ f407 f184 1"/>
              <a:gd name="f482" fmla="*/ f408 f1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4">
                <a:pos x="f413" y="f414"/>
              </a:cxn>
              <a:cxn ang="f264">
                <a:pos x="f415" y="f416"/>
              </a:cxn>
              <a:cxn ang="f264">
                <a:pos x="f417" y="f418"/>
              </a:cxn>
              <a:cxn ang="f264">
                <a:pos x="f419" y="f420"/>
              </a:cxn>
              <a:cxn ang="f264">
                <a:pos x="f421" y="f422"/>
              </a:cxn>
              <a:cxn ang="f264">
                <a:pos x="f421" y="f423"/>
              </a:cxn>
              <a:cxn ang="f264">
                <a:pos x="f424" y="f423"/>
              </a:cxn>
              <a:cxn ang="f264">
                <a:pos x="f425" y="f426"/>
              </a:cxn>
              <a:cxn ang="f264">
                <a:pos x="f427" y="f428"/>
              </a:cxn>
              <a:cxn ang="f264">
                <a:pos x="f429" y="f430"/>
              </a:cxn>
              <a:cxn ang="f264">
                <a:pos x="f431" y="f432"/>
              </a:cxn>
              <a:cxn ang="f264">
                <a:pos x="f433" y="f434"/>
              </a:cxn>
              <a:cxn ang="f264">
                <a:pos x="f433" y="f435"/>
              </a:cxn>
              <a:cxn ang="f264">
                <a:pos x="f436" y="f437"/>
              </a:cxn>
              <a:cxn ang="f264">
                <a:pos x="f436" y="f438"/>
              </a:cxn>
              <a:cxn ang="f264">
                <a:pos x="f439" y="f440"/>
              </a:cxn>
              <a:cxn ang="f264">
                <a:pos x="f441" y="f442"/>
              </a:cxn>
              <a:cxn ang="f264">
                <a:pos x="f443" y="f444"/>
              </a:cxn>
              <a:cxn ang="f264">
                <a:pos x="f445" y="f446"/>
              </a:cxn>
              <a:cxn ang="f264">
                <a:pos x="f447" y="f448"/>
              </a:cxn>
              <a:cxn ang="f264">
                <a:pos x="f449" y="f448"/>
              </a:cxn>
              <a:cxn ang="f264">
                <a:pos x="f450" y="f451"/>
              </a:cxn>
              <a:cxn ang="f264">
                <a:pos x="f452" y="f453"/>
              </a:cxn>
              <a:cxn ang="f264">
                <a:pos x="f454" y="f455"/>
              </a:cxn>
              <a:cxn ang="f264">
                <a:pos x="f456" y="f423"/>
              </a:cxn>
              <a:cxn ang="f264">
                <a:pos x="f457" y="f458"/>
              </a:cxn>
              <a:cxn ang="f264">
                <a:pos x="f459" y="f460"/>
              </a:cxn>
              <a:cxn ang="f264">
                <a:pos x="f461" y="f462"/>
              </a:cxn>
              <a:cxn ang="f264">
                <a:pos x="f463" y="f464"/>
              </a:cxn>
              <a:cxn ang="f264">
                <a:pos x="f465" y="f466"/>
              </a:cxn>
              <a:cxn ang="f264">
                <a:pos x="f467" y="f468"/>
              </a:cxn>
              <a:cxn ang="f264">
                <a:pos x="f469" y="f470"/>
              </a:cxn>
              <a:cxn ang="f264">
                <a:pos x="f469" y="f471"/>
              </a:cxn>
              <a:cxn ang="f264">
                <a:pos x="f413" y="f414"/>
              </a:cxn>
              <a:cxn ang="f264">
                <a:pos x="f472" y="f473"/>
              </a:cxn>
              <a:cxn ang="f264">
                <a:pos x="f474" y="f475"/>
              </a:cxn>
              <a:cxn ang="f264">
                <a:pos x="f476" y="f477"/>
              </a:cxn>
              <a:cxn ang="f264">
                <a:pos x="f478" y="f479"/>
              </a:cxn>
              <a:cxn ang="f264">
                <a:pos x="f472" y="f473"/>
              </a:cxn>
              <a:cxn ang="f264">
                <a:pos x="f480" y="f481"/>
              </a:cxn>
              <a:cxn ang="f264">
                <a:pos x="f482" y="f481"/>
              </a:cxn>
              <a:cxn ang="f264">
                <a:pos x="f480" y="f481"/>
              </a:cxn>
            </a:cxnLst>
            <a:rect l="f409" t="f412" r="f410" b="f411"/>
            <a:pathLst>
              <a:path w="808" h="63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0" y="f32"/>
                </a:cubicBezTo>
                <a:cubicBezTo>
                  <a:pt x="f6" y="f33"/>
                  <a:pt x="f30" y="f34"/>
                  <a:pt x="f30" y="f35"/>
                </a:cubicBezTo>
                <a:cubicBezTo>
                  <a:pt x="f22" y="f35"/>
                  <a:pt x="f36" y="f35"/>
                  <a:pt x="f37" y="f35"/>
                </a:cubicBezTo>
                <a:cubicBezTo>
                  <a:pt x="f37" y="f34"/>
                  <a:pt x="f37" y="f38"/>
                  <a:pt x="f39" y="f40"/>
                </a:cubicBezTo>
                <a:cubicBezTo>
                  <a:pt x="f39" y="f41"/>
                  <a:pt x="f42" y="f43"/>
                  <a:pt x="f44" y="f45"/>
                </a:cubicBezTo>
                <a:cubicBezTo>
                  <a:pt x="f46" y="f25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55" y="f63"/>
                  <a:pt x="f64" y="f65"/>
                  <a:pt x="f61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72" y="f73"/>
                  <a:pt x="f69" y="f74"/>
                  <a:pt x="f69" y="f75"/>
                </a:cubicBezTo>
                <a:cubicBezTo>
                  <a:pt x="f7" y="f76"/>
                  <a:pt x="f77" y="f78"/>
                  <a:pt x="f79" y="f80"/>
                </a:cubicBezTo>
                <a:cubicBezTo>
                  <a:pt x="f81" y="f82"/>
                  <a:pt x="f83" y="f84"/>
                  <a:pt x="f40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3"/>
                  <a:pt x="f2" y="f103"/>
                  <a:pt x="f105" y="f103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39"/>
                </a:cubicBezTo>
                <a:cubicBezTo>
                  <a:pt x="f121" y="f122"/>
                  <a:pt x="f123" y="f124"/>
                  <a:pt x="f125" y="f35"/>
                </a:cubicBezTo>
                <a:cubicBezTo>
                  <a:pt x="f126" y="f46"/>
                  <a:pt x="f127" y="f7"/>
                  <a:pt x="f5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42" y="f145"/>
                </a:cubicBezTo>
                <a:cubicBezTo>
                  <a:pt x="f146" y="f147"/>
                  <a:pt x="f148" y="f5"/>
                  <a:pt x="f64" y="f149"/>
                </a:cubicBezTo>
                <a:cubicBezTo>
                  <a:pt x="f10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7" y="f159"/>
                </a:cubicBezTo>
                <a:cubicBezTo>
                  <a:pt x="f157" y="f160"/>
                  <a:pt x="f157" y="f161"/>
                  <a:pt x="f157" y="f162"/>
                </a:cubicBezTo>
                <a:cubicBezTo>
                  <a:pt x="f157" y="f163"/>
                  <a:pt x="f153" y="f164"/>
                  <a:pt x="f8" y="f9"/>
                </a:cubicBezTo>
                <a:close/>
                <a:moveTo>
                  <a:pt x="f165" y="f166"/>
                </a:moveTo>
                <a:cubicBezTo>
                  <a:pt x="f128" y="f166"/>
                  <a:pt x="f167" y="f168"/>
                  <a:pt x="f167" y="f169"/>
                </a:cubicBezTo>
                <a:cubicBezTo>
                  <a:pt x="f167" y="f170"/>
                  <a:pt x="f103" y="f158"/>
                  <a:pt x="f171" y="f158"/>
                </a:cubicBezTo>
                <a:cubicBezTo>
                  <a:pt x="f172" y="f158"/>
                  <a:pt x="f173" y="f170"/>
                  <a:pt x="f173" y="f174"/>
                </a:cubicBezTo>
                <a:cubicBezTo>
                  <a:pt x="f57" y="f168"/>
                  <a:pt x="f172" y="f166"/>
                  <a:pt x="f165" y="f166"/>
                </a:cubicBezTo>
                <a:close/>
                <a:moveTo>
                  <a:pt x="f175" y="f176"/>
                </a:moveTo>
                <a:cubicBezTo>
                  <a:pt x="f177" y="f176"/>
                  <a:pt x="f178" y="f176"/>
                  <a:pt x="f179" y="f176"/>
                </a:cubicBezTo>
                <a:cubicBezTo>
                  <a:pt x="f151" y="f180"/>
                  <a:pt x="f181" y="f180"/>
                  <a:pt x="f175" y="f176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9" name="Freeform 61">
            <a:extLst>
              <a:ext uri="{FF2B5EF4-FFF2-40B4-BE49-F238E27FC236}">
                <a16:creationId xmlns:a16="http://schemas.microsoft.com/office/drawing/2014/main" id="{5FF2FD92-44F5-1463-4CC6-44380D9E8275}"/>
              </a:ext>
            </a:extLst>
          </p:cNvPr>
          <p:cNvSpPr/>
          <p:nvPr/>
        </p:nvSpPr>
        <p:spPr>
          <a:xfrm>
            <a:off x="6140452" y="3152778"/>
            <a:ext cx="198433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"/>
              <a:gd name="f7" fmla="val 560"/>
              <a:gd name="f8" fmla="val 328"/>
              <a:gd name="f9" fmla="val 172"/>
              <a:gd name="f10" fmla="val 322"/>
              <a:gd name="f11" fmla="val 351"/>
              <a:gd name="f12" fmla="val 316"/>
              <a:gd name="f13" fmla="val 533"/>
              <a:gd name="f14" fmla="val 210"/>
              <a:gd name="f15" fmla="val 542"/>
              <a:gd name="f16" fmla="val 105"/>
              <a:gd name="f17" fmla="val 551"/>
              <a:gd name="f18" fmla="val 152"/>
              <a:gd name="f19" fmla="val 394"/>
              <a:gd name="f20" fmla="val 269"/>
              <a:gd name="f21" fmla="val 209"/>
              <a:gd name="f22" fmla="+- 0 0 -90"/>
              <a:gd name="f23" fmla="*/ f3 1 334"/>
              <a:gd name="f24" fmla="*/ f4 1 560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34"/>
              <a:gd name="f33" fmla="*/ f29 1 560"/>
              <a:gd name="f34" fmla="*/ 334 f30 1"/>
              <a:gd name="f35" fmla="*/ 0 f29 1"/>
              <a:gd name="f36" fmla="*/ 316 f30 1"/>
              <a:gd name="f37" fmla="*/ 533 f29 1"/>
              <a:gd name="f38" fmla="*/ 0 f30 1"/>
              <a:gd name="f39" fmla="*/ 560 f29 1"/>
              <a:gd name="f40" fmla="+- f31 0 f1"/>
              <a:gd name="f41" fmla="*/ f34 1 334"/>
              <a:gd name="f42" fmla="*/ f35 1 560"/>
              <a:gd name="f43" fmla="*/ f36 1 334"/>
              <a:gd name="f44" fmla="*/ f37 1 560"/>
              <a:gd name="f45" fmla="*/ f38 1 334"/>
              <a:gd name="f46" fmla="*/ f39 1 560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2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3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5" y="f66"/>
              </a:cxn>
              <a:cxn ang="f40">
                <a:pos x="f61" y="f62"/>
              </a:cxn>
            </a:cxnLst>
            <a:rect l="f57" t="f60" r="f58" b="f59"/>
            <a:pathLst>
              <a:path w="334" h="560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5" y="f7"/>
                </a:cubicBezTo>
                <a:cubicBezTo>
                  <a:pt x="f18" y="f19"/>
                  <a:pt x="f20" y="f21"/>
                  <a:pt x="f6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0" name="Freeform 62">
            <a:extLst>
              <a:ext uri="{FF2B5EF4-FFF2-40B4-BE49-F238E27FC236}">
                <a16:creationId xmlns:a16="http://schemas.microsoft.com/office/drawing/2014/main" id="{C793838B-E87A-5B82-FE2E-4205358985D0}"/>
              </a:ext>
            </a:extLst>
          </p:cNvPr>
          <p:cNvSpPr/>
          <p:nvPr/>
        </p:nvSpPr>
        <p:spPr>
          <a:xfrm>
            <a:off x="7434264" y="3101973"/>
            <a:ext cx="239709" cy="2158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5"/>
              <a:gd name="f7" fmla="val 362"/>
              <a:gd name="f8" fmla="val 74"/>
              <a:gd name="f9" fmla="val 11"/>
              <a:gd name="f10" fmla="val 51"/>
              <a:gd name="f11" fmla="val 20"/>
              <a:gd name="f12" fmla="val 31"/>
              <a:gd name="f13" fmla="val 33"/>
              <a:gd name="f14" fmla="val 8"/>
              <a:gd name="f15" fmla="val 39"/>
              <a:gd name="f16" fmla="val 5"/>
              <a:gd name="f17" fmla="val 44"/>
              <a:gd name="f18" fmla="val 98"/>
              <a:gd name="f19" fmla="val 147"/>
              <a:gd name="f20" fmla="val 14"/>
              <a:gd name="f21" fmla="val 184"/>
              <a:gd name="f22" fmla="val 53"/>
              <a:gd name="f23" fmla="val 219"/>
              <a:gd name="f24" fmla="val 89"/>
              <a:gd name="f25" fmla="val 247"/>
              <a:gd name="f26" fmla="val 131"/>
              <a:gd name="f27" fmla="val 278"/>
              <a:gd name="f28" fmla="val 170"/>
              <a:gd name="f29" fmla="val 294"/>
              <a:gd name="f30" fmla="val 190"/>
              <a:gd name="f31" fmla="val 309"/>
              <a:gd name="f32" fmla="val 211"/>
              <a:gd name="f33" fmla="val 326"/>
              <a:gd name="f34" fmla="val 231"/>
              <a:gd name="f35" fmla="val 347"/>
              <a:gd name="f36" fmla="val 254"/>
              <a:gd name="f37" fmla="val 371"/>
              <a:gd name="f38" fmla="val 270"/>
              <a:gd name="f39" fmla="val 275"/>
              <a:gd name="f40" fmla="val 399"/>
              <a:gd name="f41" fmla="val 303"/>
              <a:gd name="f42" fmla="val 392"/>
              <a:gd name="f43" fmla="val 330"/>
              <a:gd name="f44" fmla="val 385"/>
              <a:gd name="f45" fmla="val 365"/>
              <a:gd name="f46" fmla="val 354"/>
              <a:gd name="f47" fmla="val 346"/>
              <a:gd name="f48" fmla="val 349"/>
              <a:gd name="f49" fmla="val 328"/>
              <a:gd name="f50" fmla="val 339"/>
              <a:gd name="f51" fmla="val 289"/>
              <a:gd name="f52" fmla="val 318"/>
              <a:gd name="f53" fmla="val 264"/>
              <a:gd name="f54" fmla="val 283"/>
              <a:gd name="f55" fmla="val 239"/>
              <a:gd name="f56" fmla="val 220"/>
              <a:gd name="f57" fmla="val 218"/>
              <a:gd name="f58" fmla="val 202"/>
              <a:gd name="f59" fmla="val 189"/>
              <a:gd name="f60" fmla="val 182"/>
              <a:gd name="f61" fmla="val 160"/>
              <a:gd name="f62" fmla="val 139"/>
              <a:gd name="f63" fmla="val 82"/>
              <a:gd name="f64" fmla="val 62"/>
              <a:gd name="f65" fmla="+- 0 0 -90"/>
              <a:gd name="f66" fmla="*/ f3 1 405"/>
              <a:gd name="f67" fmla="*/ f4 1 362"/>
              <a:gd name="f68" fmla="val f5"/>
              <a:gd name="f69" fmla="val f6"/>
              <a:gd name="f70" fmla="val f7"/>
              <a:gd name="f71" fmla="*/ f65 f0 1"/>
              <a:gd name="f72" fmla="+- f70 0 f68"/>
              <a:gd name="f73" fmla="+- f69 0 f68"/>
              <a:gd name="f74" fmla="*/ f71 1 f2"/>
              <a:gd name="f75" fmla="*/ f73 1 405"/>
              <a:gd name="f76" fmla="*/ f72 1 362"/>
              <a:gd name="f77" fmla="*/ 0 f73 1"/>
              <a:gd name="f78" fmla="*/ 74 f72 1"/>
              <a:gd name="f79" fmla="*/ 31 f73 1"/>
              <a:gd name="f80" fmla="*/ 11 f72 1"/>
              <a:gd name="f81" fmla="*/ 44 f73 1"/>
              <a:gd name="f82" fmla="*/ 5 f72 1"/>
              <a:gd name="f83" fmla="*/ 184 f73 1"/>
              <a:gd name="f84" fmla="*/ 53 f72 1"/>
              <a:gd name="f85" fmla="*/ 278 f73 1"/>
              <a:gd name="f86" fmla="*/ 170 f72 1"/>
              <a:gd name="f87" fmla="*/ 326 f73 1"/>
              <a:gd name="f88" fmla="*/ 231 f72 1"/>
              <a:gd name="f89" fmla="*/ 405 f73 1"/>
              <a:gd name="f90" fmla="*/ 275 f72 1"/>
              <a:gd name="f91" fmla="*/ 385 f73 1"/>
              <a:gd name="f92" fmla="*/ 362 f72 1"/>
              <a:gd name="f93" fmla="*/ 328 f73 1"/>
              <a:gd name="f94" fmla="*/ 339 f72 1"/>
              <a:gd name="f95" fmla="*/ 239 f73 1"/>
              <a:gd name="f96" fmla="*/ 247 f72 1"/>
              <a:gd name="f97" fmla="*/ 182 f73 1"/>
              <a:gd name="f98" fmla="*/ 160 f72 1"/>
              <a:gd name="f99" fmla="+- f74 0 f1"/>
              <a:gd name="f100" fmla="*/ f77 1 405"/>
              <a:gd name="f101" fmla="*/ f78 1 362"/>
              <a:gd name="f102" fmla="*/ f79 1 405"/>
              <a:gd name="f103" fmla="*/ f80 1 362"/>
              <a:gd name="f104" fmla="*/ f81 1 405"/>
              <a:gd name="f105" fmla="*/ f82 1 362"/>
              <a:gd name="f106" fmla="*/ f83 1 405"/>
              <a:gd name="f107" fmla="*/ f84 1 362"/>
              <a:gd name="f108" fmla="*/ f85 1 405"/>
              <a:gd name="f109" fmla="*/ f86 1 362"/>
              <a:gd name="f110" fmla="*/ f87 1 405"/>
              <a:gd name="f111" fmla="*/ f88 1 362"/>
              <a:gd name="f112" fmla="*/ f89 1 405"/>
              <a:gd name="f113" fmla="*/ f90 1 362"/>
              <a:gd name="f114" fmla="*/ f91 1 405"/>
              <a:gd name="f115" fmla="*/ f92 1 362"/>
              <a:gd name="f116" fmla="*/ f93 1 405"/>
              <a:gd name="f117" fmla="*/ f94 1 362"/>
              <a:gd name="f118" fmla="*/ f95 1 405"/>
              <a:gd name="f119" fmla="*/ f96 1 362"/>
              <a:gd name="f120" fmla="*/ f97 1 405"/>
              <a:gd name="f121" fmla="*/ f98 1 362"/>
              <a:gd name="f122" fmla="*/ 0 1 f75"/>
              <a:gd name="f123" fmla="*/ f69 1 f75"/>
              <a:gd name="f124" fmla="*/ 0 1 f76"/>
              <a:gd name="f125" fmla="*/ f70 1 f76"/>
              <a:gd name="f126" fmla="*/ f100 1 f75"/>
              <a:gd name="f127" fmla="*/ f101 1 f76"/>
              <a:gd name="f128" fmla="*/ f102 1 f75"/>
              <a:gd name="f129" fmla="*/ f103 1 f76"/>
              <a:gd name="f130" fmla="*/ f104 1 f75"/>
              <a:gd name="f131" fmla="*/ f105 1 f76"/>
              <a:gd name="f132" fmla="*/ f106 1 f75"/>
              <a:gd name="f133" fmla="*/ f107 1 f76"/>
              <a:gd name="f134" fmla="*/ f108 1 f75"/>
              <a:gd name="f135" fmla="*/ f109 1 f76"/>
              <a:gd name="f136" fmla="*/ f110 1 f75"/>
              <a:gd name="f137" fmla="*/ f111 1 f76"/>
              <a:gd name="f138" fmla="*/ f112 1 f75"/>
              <a:gd name="f139" fmla="*/ f113 1 f76"/>
              <a:gd name="f140" fmla="*/ f114 1 f75"/>
              <a:gd name="f141" fmla="*/ f115 1 f76"/>
              <a:gd name="f142" fmla="*/ f116 1 f75"/>
              <a:gd name="f143" fmla="*/ f117 1 f76"/>
              <a:gd name="f144" fmla="*/ f118 1 f75"/>
              <a:gd name="f145" fmla="*/ f119 1 f76"/>
              <a:gd name="f146" fmla="*/ f120 1 f75"/>
              <a:gd name="f147" fmla="*/ f121 1 f76"/>
              <a:gd name="f148" fmla="*/ f122 f66 1"/>
              <a:gd name="f149" fmla="*/ f123 f66 1"/>
              <a:gd name="f150" fmla="*/ f125 f67 1"/>
              <a:gd name="f151" fmla="*/ f124 f67 1"/>
              <a:gd name="f152" fmla="*/ f126 f66 1"/>
              <a:gd name="f153" fmla="*/ f127 f67 1"/>
              <a:gd name="f154" fmla="*/ f128 f66 1"/>
              <a:gd name="f155" fmla="*/ f129 f67 1"/>
              <a:gd name="f156" fmla="*/ f130 f66 1"/>
              <a:gd name="f157" fmla="*/ f131 f67 1"/>
              <a:gd name="f158" fmla="*/ f132 f66 1"/>
              <a:gd name="f159" fmla="*/ f133 f67 1"/>
              <a:gd name="f160" fmla="*/ f134 f66 1"/>
              <a:gd name="f161" fmla="*/ f135 f67 1"/>
              <a:gd name="f162" fmla="*/ f136 f66 1"/>
              <a:gd name="f163" fmla="*/ f137 f67 1"/>
              <a:gd name="f164" fmla="*/ f138 f66 1"/>
              <a:gd name="f165" fmla="*/ f139 f67 1"/>
              <a:gd name="f166" fmla="*/ f140 f66 1"/>
              <a:gd name="f167" fmla="*/ f141 f67 1"/>
              <a:gd name="f168" fmla="*/ f142 f66 1"/>
              <a:gd name="f169" fmla="*/ f143 f67 1"/>
              <a:gd name="f170" fmla="*/ f144 f66 1"/>
              <a:gd name="f171" fmla="*/ f145 f67 1"/>
              <a:gd name="f172" fmla="*/ f146 f66 1"/>
              <a:gd name="f173" fmla="*/ f14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2" y="f153"/>
              </a:cxn>
              <a:cxn ang="f99">
                <a:pos x="f154" y="f155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70" y="f171"/>
              </a:cxn>
              <a:cxn ang="f99">
                <a:pos x="f172" y="f173"/>
              </a:cxn>
              <a:cxn ang="f99">
                <a:pos x="f152" y="f153"/>
              </a:cxn>
            </a:cxnLst>
            <a:rect l="f148" t="f151" r="f149" b="f150"/>
            <a:pathLst>
              <a:path w="405" h="362">
                <a:moveTo>
                  <a:pt x="f5" y="f8"/>
                </a:moveTo>
                <a:cubicBezTo>
                  <a:pt x="f9" y="f10"/>
                  <a:pt x="f11" y="f12"/>
                  <a:pt x="f12" y="f9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5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6" y="f39"/>
                </a:cubicBezTo>
                <a:cubicBezTo>
                  <a:pt x="f40" y="f41"/>
                  <a:pt x="f42" y="f43"/>
                  <a:pt x="f44" y="f7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2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18"/>
                  <a:pt x="f63" y="f64"/>
                  <a:pt x="f5" y="f8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1" name="Freeform 63">
            <a:extLst>
              <a:ext uri="{FF2B5EF4-FFF2-40B4-BE49-F238E27FC236}">
                <a16:creationId xmlns:a16="http://schemas.microsoft.com/office/drawing/2014/main" id="{4ECB04CB-B4C0-D90D-E7A5-DF952013D160}"/>
              </a:ext>
            </a:extLst>
          </p:cNvPr>
          <p:cNvSpPr/>
          <p:nvPr/>
        </p:nvSpPr>
        <p:spPr>
          <a:xfrm>
            <a:off x="8670926" y="2455858"/>
            <a:ext cx="247646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9"/>
              <a:gd name="f7" fmla="val 78"/>
              <a:gd name="f8" fmla="val 52"/>
              <a:gd name="f9" fmla="val 26"/>
              <a:gd name="f10" fmla="val 140"/>
              <a:gd name="f11" fmla="val 279"/>
              <a:gd name="f12" fmla="val 51"/>
              <a:gd name="f13" fmla="val 280"/>
              <a:gd name="f14" fmla="val 141"/>
              <a:gd name="f15" fmla="+- 0 0 -90"/>
              <a:gd name="f16" fmla="*/ f3 1 419"/>
              <a:gd name="f17" fmla="*/ f4 1 78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19"/>
              <a:gd name="f26" fmla="*/ f22 1 78"/>
              <a:gd name="f27" fmla="*/ 0 f23 1"/>
              <a:gd name="f28" fmla="*/ 78 f22 1"/>
              <a:gd name="f29" fmla="*/ 0 f22 1"/>
              <a:gd name="f30" fmla="*/ 419 f23 1"/>
              <a:gd name="f31" fmla="+- f24 0 f1"/>
              <a:gd name="f32" fmla="*/ f27 1 419"/>
              <a:gd name="f33" fmla="*/ f28 1 78"/>
              <a:gd name="f34" fmla="*/ f29 1 78"/>
              <a:gd name="f35" fmla="*/ f30 1 419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6"/>
              <a:gd name="f43" fmla="*/ f35 1 f25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7 1"/>
              <a:gd name="f51" fmla="*/ f4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48" y="f50"/>
              </a:cxn>
              <a:cxn ang="f31">
                <a:pos x="f51" y="f50"/>
              </a:cxn>
              <a:cxn ang="f31">
                <a:pos x="f51" y="f49"/>
              </a:cxn>
              <a:cxn ang="f31">
                <a:pos x="f48" y="f49"/>
              </a:cxn>
            </a:cxnLst>
            <a:rect l="f44" t="f47" r="f45" b="f46"/>
            <a:pathLst>
              <a:path w="419" h="78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12"/>
                  <a:pt x="f6" y="f7"/>
                </a:cubicBezTo>
                <a:cubicBezTo>
                  <a:pt x="f13" y="f7"/>
                  <a:pt x="f14" y="f7"/>
                  <a:pt x="f5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2" name="Freeform 64">
            <a:extLst>
              <a:ext uri="{FF2B5EF4-FFF2-40B4-BE49-F238E27FC236}">
                <a16:creationId xmlns:a16="http://schemas.microsoft.com/office/drawing/2014/main" id="{F7B9B20F-A9B9-AE28-771B-07097F1BCD5E}"/>
              </a:ext>
            </a:extLst>
          </p:cNvPr>
          <p:cNvSpPr/>
          <p:nvPr/>
        </p:nvSpPr>
        <p:spPr>
          <a:xfrm>
            <a:off x="8596310" y="3997327"/>
            <a:ext cx="127001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5"/>
              <a:gd name="f7" fmla="val 152"/>
              <a:gd name="f8" fmla="val 73"/>
              <a:gd name="f9" fmla="val 143"/>
              <a:gd name="f10" fmla="val 50"/>
              <a:gd name="f11" fmla="val 100"/>
              <a:gd name="f12" fmla="val 195"/>
              <a:gd name="f13" fmla="val 177"/>
              <a:gd name="f14" fmla="val 158"/>
              <a:gd name="f15" fmla="val 111"/>
              <a:gd name="f16" fmla="val 64"/>
              <a:gd name="f17" fmla="val 16"/>
              <a:gd name="f18" fmla="val 8"/>
              <a:gd name="f19" fmla="val 140"/>
              <a:gd name="f20" fmla="val 1"/>
              <a:gd name="f21" fmla="val 94"/>
              <a:gd name="f22" fmla="val 48"/>
              <a:gd name="f23" fmla="+- 0 0 -90"/>
              <a:gd name="f24" fmla="*/ f3 1 215"/>
              <a:gd name="f25" fmla="*/ f4 1 152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15"/>
              <a:gd name="f34" fmla="*/ f30 1 152"/>
              <a:gd name="f35" fmla="*/ 0 f31 1"/>
              <a:gd name="f36" fmla="*/ 0 f30 1"/>
              <a:gd name="f37" fmla="*/ 215 f31 1"/>
              <a:gd name="f38" fmla="*/ 152 f30 1"/>
              <a:gd name="f39" fmla="*/ 158 f31 1"/>
              <a:gd name="f40" fmla="*/ 16 f31 1"/>
              <a:gd name="f41" fmla="*/ 140 f30 1"/>
              <a:gd name="f42" fmla="+- f32 0 f1"/>
              <a:gd name="f43" fmla="*/ f35 1 215"/>
              <a:gd name="f44" fmla="*/ f36 1 152"/>
              <a:gd name="f45" fmla="*/ f37 1 215"/>
              <a:gd name="f46" fmla="*/ f38 1 152"/>
              <a:gd name="f47" fmla="*/ f39 1 215"/>
              <a:gd name="f48" fmla="*/ f40 1 215"/>
              <a:gd name="f49" fmla="*/ f41 1 152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3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4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6"/>
              </a:cxn>
              <a:cxn ang="f42">
                <a:pos x="f67" y="f68"/>
              </a:cxn>
              <a:cxn ang="f42">
                <a:pos x="f69" y="f68"/>
              </a:cxn>
              <a:cxn ang="f42">
                <a:pos x="f70" y="f68"/>
              </a:cxn>
              <a:cxn ang="f42">
                <a:pos x="f65" y="f71"/>
              </a:cxn>
              <a:cxn ang="f42">
                <a:pos x="f65" y="f66"/>
              </a:cxn>
            </a:cxnLst>
            <a:rect l="f61" t="f64" r="f62" b="f63"/>
            <a:pathLst>
              <a:path w="215" h="152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12" y="f7"/>
                  <a:pt x="f13" y="f7"/>
                  <a:pt x="f14" y="f7"/>
                </a:cubicBezTo>
                <a:cubicBezTo>
                  <a:pt x="f15" y="f7"/>
                  <a:pt x="f16" y="f7"/>
                  <a:pt x="f17" y="f7"/>
                </a:cubicBezTo>
                <a:cubicBezTo>
                  <a:pt x="f18" y="f7"/>
                  <a:pt x="f5" y="f7"/>
                  <a:pt x="f5" y="f19"/>
                </a:cubicBezTo>
                <a:cubicBezTo>
                  <a:pt x="f20" y="f21"/>
                  <a:pt x="f5" y="f22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3" name="Freeform 65">
            <a:extLst>
              <a:ext uri="{FF2B5EF4-FFF2-40B4-BE49-F238E27FC236}">
                <a16:creationId xmlns:a16="http://schemas.microsoft.com/office/drawing/2014/main" id="{85383F1E-52E0-0523-EDE5-1BE7594BC5AC}"/>
              </a:ext>
            </a:extLst>
          </p:cNvPr>
          <p:cNvSpPr/>
          <p:nvPr/>
        </p:nvSpPr>
        <p:spPr>
          <a:xfrm>
            <a:off x="8166104" y="3995735"/>
            <a:ext cx="128592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153"/>
              <a:gd name="f8" fmla="val 216"/>
              <a:gd name="f9" fmla="val 49"/>
              <a:gd name="f10" fmla="val 96"/>
              <a:gd name="f11" fmla="val 142"/>
              <a:gd name="f12" fmla="val 146"/>
              <a:gd name="f13" fmla="val 209"/>
              <a:gd name="f14" fmla="val 152"/>
              <a:gd name="f15" fmla="val 205"/>
              <a:gd name="f16" fmla="val 138"/>
              <a:gd name="f17" fmla="val 71"/>
              <a:gd name="f18" fmla="val 125"/>
              <a:gd name="f19" fmla="val 112"/>
              <a:gd name="f20" fmla="val 80"/>
              <a:gd name="f21" fmla="val 1"/>
              <a:gd name="f22" fmla="val 48"/>
              <a:gd name="f23" fmla="val 16"/>
              <a:gd name="f24" fmla="val 5"/>
              <a:gd name="f25" fmla="val 3"/>
              <a:gd name="f26" fmla="val 15"/>
              <a:gd name="f27" fmla="val 81"/>
              <a:gd name="f28" fmla="val 147"/>
              <a:gd name="f29" fmla="+- 0 0 -90"/>
              <a:gd name="f30" fmla="*/ f3 1 217"/>
              <a:gd name="f31" fmla="*/ f4 1 153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217"/>
              <a:gd name="f40" fmla="*/ f36 1 153"/>
              <a:gd name="f41" fmla="*/ 216 f37 1"/>
              <a:gd name="f42" fmla="*/ 0 f36 1"/>
              <a:gd name="f43" fmla="*/ 142 f36 1"/>
              <a:gd name="f44" fmla="*/ 205 f37 1"/>
              <a:gd name="f45" fmla="*/ 152 f36 1"/>
              <a:gd name="f46" fmla="*/ 0 f37 1"/>
              <a:gd name="f47" fmla="*/ 112 f36 1"/>
              <a:gd name="f48" fmla="*/ 16 f36 1"/>
              <a:gd name="f49" fmla="*/ 15 f37 1"/>
              <a:gd name="f50" fmla="+- f38 0 f1"/>
              <a:gd name="f51" fmla="*/ f41 1 217"/>
              <a:gd name="f52" fmla="*/ f42 1 153"/>
              <a:gd name="f53" fmla="*/ f43 1 153"/>
              <a:gd name="f54" fmla="*/ f44 1 217"/>
              <a:gd name="f55" fmla="*/ f45 1 153"/>
              <a:gd name="f56" fmla="*/ f46 1 217"/>
              <a:gd name="f57" fmla="*/ f47 1 153"/>
              <a:gd name="f58" fmla="*/ f48 1 153"/>
              <a:gd name="f59" fmla="*/ f49 1 217"/>
              <a:gd name="f60" fmla="*/ 0 1 f39"/>
              <a:gd name="f61" fmla="*/ f33 1 f39"/>
              <a:gd name="f62" fmla="*/ 0 1 f40"/>
              <a:gd name="f63" fmla="*/ f34 1 f40"/>
              <a:gd name="f64" fmla="*/ f51 1 f39"/>
              <a:gd name="f65" fmla="*/ f52 1 f40"/>
              <a:gd name="f66" fmla="*/ f53 1 f40"/>
              <a:gd name="f67" fmla="*/ f54 1 f39"/>
              <a:gd name="f68" fmla="*/ f55 1 f40"/>
              <a:gd name="f69" fmla="*/ f56 1 f39"/>
              <a:gd name="f70" fmla="*/ f57 1 f40"/>
              <a:gd name="f71" fmla="*/ f58 1 f40"/>
              <a:gd name="f72" fmla="*/ f59 1 f39"/>
              <a:gd name="f73" fmla="*/ f60 f30 1"/>
              <a:gd name="f74" fmla="*/ f61 f30 1"/>
              <a:gd name="f75" fmla="*/ f63 f31 1"/>
              <a:gd name="f76" fmla="*/ f62 f31 1"/>
              <a:gd name="f77" fmla="*/ f64 f30 1"/>
              <a:gd name="f78" fmla="*/ f65 f31 1"/>
              <a:gd name="f79" fmla="*/ f66 f31 1"/>
              <a:gd name="f80" fmla="*/ f67 f30 1"/>
              <a:gd name="f81" fmla="*/ f68 f31 1"/>
              <a:gd name="f82" fmla="*/ f69 f30 1"/>
              <a:gd name="f83" fmla="*/ f70 f31 1"/>
              <a:gd name="f84" fmla="*/ f71 f31 1"/>
              <a:gd name="f85" fmla="*/ f7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7" y="f78"/>
              </a:cxn>
              <a:cxn ang="f50">
                <a:pos x="f77" y="f79"/>
              </a:cxn>
              <a:cxn ang="f50">
                <a:pos x="f80" y="f81"/>
              </a:cxn>
              <a:cxn ang="f50">
                <a:pos x="f82" y="f81"/>
              </a:cxn>
              <a:cxn ang="f50">
                <a:pos x="f82" y="f83"/>
              </a:cxn>
              <a:cxn ang="f50">
                <a:pos x="f82" y="f84"/>
              </a:cxn>
              <a:cxn ang="f50">
                <a:pos x="f85" y="f78"/>
              </a:cxn>
              <a:cxn ang="f50">
                <a:pos x="f77" y="f78"/>
              </a:cxn>
            </a:cxnLst>
            <a:rect l="f73" t="f76" r="f74" b="f75"/>
            <a:pathLst>
              <a:path w="217" h="153">
                <a:moveTo>
                  <a:pt x="f8" y="f5"/>
                </a:moveTo>
                <a:cubicBezTo>
                  <a:pt x="f8" y="f9"/>
                  <a:pt x="f6" y="f10"/>
                  <a:pt x="f8" y="f11"/>
                </a:cubicBezTo>
                <a:cubicBezTo>
                  <a:pt x="f8" y="f12"/>
                  <a:pt x="f13" y="f14"/>
                  <a:pt x="f15" y="f14"/>
                </a:cubicBezTo>
                <a:cubicBezTo>
                  <a:pt x="f16" y="f7"/>
                  <a:pt x="f17" y="f14"/>
                  <a:pt x="f5" y="f14"/>
                </a:cubicBezTo>
                <a:cubicBezTo>
                  <a:pt x="f5" y="f16"/>
                  <a:pt x="f5" y="f18"/>
                  <a:pt x="f5" y="f19"/>
                </a:cubicBezTo>
                <a:cubicBezTo>
                  <a:pt x="f5" y="f20"/>
                  <a:pt x="f21" y="f22"/>
                  <a:pt x="f5" y="f23"/>
                </a:cubicBezTo>
                <a:cubicBezTo>
                  <a:pt x="f5" y="f24"/>
                  <a:pt x="f25" y="f5"/>
                  <a:pt x="f26" y="f5"/>
                </a:cubicBezTo>
                <a:cubicBezTo>
                  <a:pt x="f27" y="f5"/>
                  <a:pt x="f28" y="f5"/>
                  <a:pt x="f8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4" name="Freeform 66">
            <a:extLst>
              <a:ext uri="{FF2B5EF4-FFF2-40B4-BE49-F238E27FC236}">
                <a16:creationId xmlns:a16="http://schemas.microsoft.com/office/drawing/2014/main" id="{C164713B-098F-C72D-04AC-12D1A7E01D04}"/>
              </a:ext>
            </a:extLst>
          </p:cNvPr>
          <p:cNvSpPr/>
          <p:nvPr/>
        </p:nvSpPr>
        <p:spPr>
          <a:xfrm>
            <a:off x="8096253" y="3890964"/>
            <a:ext cx="127001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"/>
              <a:gd name="f7" fmla="val 154"/>
              <a:gd name="f8" fmla="val 1"/>
              <a:gd name="f9" fmla="val 52"/>
              <a:gd name="f10" fmla="val 101"/>
              <a:gd name="f11" fmla="val 151"/>
              <a:gd name="f12" fmla="val 211"/>
              <a:gd name="f13" fmla="val 152"/>
              <a:gd name="f14" fmla="val 206"/>
              <a:gd name="f15" fmla="val 153"/>
              <a:gd name="f16" fmla="val 201"/>
              <a:gd name="f17" fmla="val 140"/>
              <a:gd name="f18" fmla="val 79"/>
              <a:gd name="f19" fmla="val 19"/>
              <a:gd name="f20" fmla="val 5"/>
              <a:gd name="f21" fmla="val 149"/>
              <a:gd name="f22" fmla="val 135"/>
              <a:gd name="f23" fmla="val 96"/>
              <a:gd name="f24" fmla="val 56"/>
              <a:gd name="f25" fmla="val 17"/>
              <a:gd name="f26" fmla="val 12"/>
              <a:gd name="f27" fmla="val 8"/>
              <a:gd name="f28" fmla="val 146"/>
              <a:gd name="f29" fmla="+- 0 0 -90"/>
              <a:gd name="f30" fmla="*/ f3 1 216"/>
              <a:gd name="f31" fmla="*/ f4 1 154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216"/>
              <a:gd name="f40" fmla="*/ f36 1 154"/>
              <a:gd name="f41" fmla="*/ 216 f37 1"/>
              <a:gd name="f42" fmla="*/ 1 f36 1"/>
              <a:gd name="f43" fmla="*/ 151 f36 1"/>
              <a:gd name="f44" fmla="*/ 201 f37 1"/>
              <a:gd name="f45" fmla="*/ 153 f36 1"/>
              <a:gd name="f46" fmla="*/ 19 f37 1"/>
              <a:gd name="f47" fmla="*/ 1 f37 1"/>
              <a:gd name="f48" fmla="*/ 135 f36 1"/>
              <a:gd name="f49" fmla="*/ 17 f36 1"/>
              <a:gd name="f50" fmla="*/ 12 f37 1"/>
              <a:gd name="f51" fmla="+- f38 0 f1"/>
              <a:gd name="f52" fmla="*/ f41 1 216"/>
              <a:gd name="f53" fmla="*/ f42 1 154"/>
              <a:gd name="f54" fmla="*/ f43 1 154"/>
              <a:gd name="f55" fmla="*/ f44 1 216"/>
              <a:gd name="f56" fmla="*/ f45 1 154"/>
              <a:gd name="f57" fmla="*/ f46 1 216"/>
              <a:gd name="f58" fmla="*/ f47 1 216"/>
              <a:gd name="f59" fmla="*/ f48 1 154"/>
              <a:gd name="f60" fmla="*/ f49 1 154"/>
              <a:gd name="f61" fmla="*/ f50 1 216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40"/>
              <a:gd name="f69" fmla="*/ f55 1 f39"/>
              <a:gd name="f70" fmla="*/ f56 1 f40"/>
              <a:gd name="f71" fmla="*/ f57 1 f39"/>
              <a:gd name="f72" fmla="*/ f58 1 f39"/>
              <a:gd name="f73" fmla="*/ f59 1 f40"/>
              <a:gd name="f74" fmla="*/ f60 1 f40"/>
              <a:gd name="f75" fmla="*/ f61 1 f39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1 1"/>
              <a:gd name="f83" fmla="*/ f69 f30 1"/>
              <a:gd name="f84" fmla="*/ f70 f31 1"/>
              <a:gd name="f85" fmla="*/ f71 f30 1"/>
              <a:gd name="f86" fmla="*/ f72 f30 1"/>
              <a:gd name="f87" fmla="*/ f73 f31 1"/>
              <a:gd name="f88" fmla="*/ f74 f31 1"/>
              <a:gd name="f89" fmla="*/ f7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0" y="f82"/>
              </a:cxn>
              <a:cxn ang="f51">
                <a:pos x="f83" y="f84"/>
              </a:cxn>
              <a:cxn ang="f51">
                <a:pos x="f85" y="f84"/>
              </a:cxn>
              <a:cxn ang="f51">
                <a:pos x="f86" y="f87"/>
              </a:cxn>
              <a:cxn ang="f51">
                <a:pos x="f86" y="f88"/>
              </a:cxn>
              <a:cxn ang="f51">
                <a:pos x="f89" y="f81"/>
              </a:cxn>
              <a:cxn ang="f51">
                <a:pos x="f80" y="f81"/>
              </a:cxn>
            </a:cxnLst>
            <a:rect l="f76" t="f79" r="f77" b="f78"/>
            <a:pathLst>
              <a:path w="216" h="154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5"/>
                  <a:pt x="f19" y="f15"/>
                </a:cubicBezTo>
                <a:cubicBezTo>
                  <a:pt x="f20" y="f7"/>
                  <a:pt x="f5" y="f21"/>
                  <a:pt x="f8" y="f22"/>
                </a:cubicBezTo>
                <a:cubicBezTo>
                  <a:pt x="f8" y="f23"/>
                  <a:pt x="f5" y="f24"/>
                  <a:pt x="f8" y="f25"/>
                </a:cubicBezTo>
                <a:cubicBezTo>
                  <a:pt x="f8" y="f26"/>
                  <a:pt x="f27" y="f8"/>
                  <a:pt x="f26" y="f8"/>
                </a:cubicBezTo>
                <a:cubicBezTo>
                  <a:pt x="f18" y="f5"/>
                  <a:pt x="f28" y="f8"/>
                  <a:pt x="f6" y="f8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5" name="Freeform 67">
            <a:extLst>
              <a:ext uri="{FF2B5EF4-FFF2-40B4-BE49-F238E27FC236}">
                <a16:creationId xmlns:a16="http://schemas.microsoft.com/office/drawing/2014/main" id="{1FC58671-009F-D5B5-F79D-97883318880D}"/>
              </a:ext>
            </a:extLst>
          </p:cNvPr>
          <p:cNvSpPr/>
          <p:nvPr/>
        </p:nvSpPr>
        <p:spPr>
          <a:xfrm>
            <a:off x="8453435" y="3995735"/>
            <a:ext cx="128592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153"/>
              <a:gd name="f8" fmla="val 70"/>
              <a:gd name="f9" fmla="val 137"/>
              <a:gd name="f10" fmla="val 203"/>
              <a:gd name="f11" fmla="val 1"/>
              <a:gd name="f12" fmla="val 208"/>
              <a:gd name="f13" fmla="val 216"/>
              <a:gd name="f14" fmla="val 9"/>
              <a:gd name="f15" fmla="val 13"/>
              <a:gd name="f16" fmla="val 55"/>
              <a:gd name="f17" fmla="val 97"/>
              <a:gd name="f18" fmla="val 139"/>
              <a:gd name="f19" fmla="val 150"/>
              <a:gd name="f20" fmla="val 211"/>
              <a:gd name="f21" fmla="val 202"/>
              <a:gd name="f22" fmla="val 152"/>
              <a:gd name="f23" fmla="val 76"/>
              <a:gd name="f24" fmla="val 14"/>
              <a:gd name="f25" fmla="val 146"/>
              <a:gd name="f26" fmla="val 142"/>
              <a:gd name="f27" fmla="val 96"/>
              <a:gd name="f28" fmla="val 49"/>
              <a:gd name="f29" fmla="+- 0 0 -90"/>
              <a:gd name="f30" fmla="*/ f3 1 217"/>
              <a:gd name="f31" fmla="*/ f4 1 153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217"/>
              <a:gd name="f40" fmla="*/ f36 1 153"/>
              <a:gd name="f41" fmla="*/ 0 f37 1"/>
              <a:gd name="f42" fmla="*/ 0 f36 1"/>
              <a:gd name="f43" fmla="*/ 203 f37 1"/>
              <a:gd name="f44" fmla="*/ 1 f36 1"/>
              <a:gd name="f45" fmla="*/ 216 f37 1"/>
              <a:gd name="f46" fmla="*/ 13 f36 1"/>
              <a:gd name="f47" fmla="*/ 139 f36 1"/>
              <a:gd name="f48" fmla="*/ 202 f37 1"/>
              <a:gd name="f49" fmla="*/ 153 f36 1"/>
              <a:gd name="f50" fmla="*/ 14 f37 1"/>
              <a:gd name="f51" fmla="*/ 152 f36 1"/>
              <a:gd name="f52" fmla="*/ 1 f37 1"/>
              <a:gd name="f53" fmla="*/ 142 f36 1"/>
              <a:gd name="f54" fmla="+- f38 0 f1"/>
              <a:gd name="f55" fmla="*/ f41 1 217"/>
              <a:gd name="f56" fmla="*/ f42 1 153"/>
              <a:gd name="f57" fmla="*/ f43 1 217"/>
              <a:gd name="f58" fmla="*/ f44 1 153"/>
              <a:gd name="f59" fmla="*/ f45 1 217"/>
              <a:gd name="f60" fmla="*/ f46 1 153"/>
              <a:gd name="f61" fmla="*/ f47 1 153"/>
              <a:gd name="f62" fmla="*/ f48 1 217"/>
              <a:gd name="f63" fmla="*/ f49 1 153"/>
              <a:gd name="f64" fmla="*/ f50 1 217"/>
              <a:gd name="f65" fmla="*/ f51 1 153"/>
              <a:gd name="f66" fmla="*/ f52 1 217"/>
              <a:gd name="f67" fmla="*/ f53 1 153"/>
              <a:gd name="f68" fmla="*/ 0 1 f39"/>
              <a:gd name="f69" fmla="*/ f33 1 f39"/>
              <a:gd name="f70" fmla="*/ 0 1 f40"/>
              <a:gd name="f71" fmla="*/ f34 1 f40"/>
              <a:gd name="f72" fmla="*/ f55 1 f39"/>
              <a:gd name="f73" fmla="*/ f56 1 f40"/>
              <a:gd name="f74" fmla="*/ f57 1 f39"/>
              <a:gd name="f75" fmla="*/ f58 1 f40"/>
              <a:gd name="f76" fmla="*/ f59 1 f39"/>
              <a:gd name="f77" fmla="*/ f60 1 f40"/>
              <a:gd name="f78" fmla="*/ f61 1 f40"/>
              <a:gd name="f79" fmla="*/ f62 1 f39"/>
              <a:gd name="f80" fmla="*/ f63 1 f40"/>
              <a:gd name="f81" fmla="*/ f64 1 f39"/>
              <a:gd name="f82" fmla="*/ f65 1 f40"/>
              <a:gd name="f83" fmla="*/ f66 1 f39"/>
              <a:gd name="f84" fmla="*/ f67 1 f40"/>
              <a:gd name="f85" fmla="*/ f68 f30 1"/>
              <a:gd name="f86" fmla="*/ f69 f30 1"/>
              <a:gd name="f87" fmla="*/ f71 f31 1"/>
              <a:gd name="f88" fmla="*/ f70 f31 1"/>
              <a:gd name="f89" fmla="*/ f72 f30 1"/>
              <a:gd name="f90" fmla="*/ f73 f31 1"/>
              <a:gd name="f91" fmla="*/ f74 f30 1"/>
              <a:gd name="f92" fmla="*/ f75 f31 1"/>
              <a:gd name="f93" fmla="*/ f76 f30 1"/>
              <a:gd name="f94" fmla="*/ f77 f31 1"/>
              <a:gd name="f95" fmla="*/ f78 f31 1"/>
              <a:gd name="f96" fmla="*/ f79 f30 1"/>
              <a:gd name="f97" fmla="*/ f80 f31 1"/>
              <a:gd name="f98" fmla="*/ f81 f30 1"/>
              <a:gd name="f99" fmla="*/ f82 f31 1"/>
              <a:gd name="f100" fmla="*/ f83 f30 1"/>
              <a:gd name="f101" fmla="*/ f84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9" y="f90"/>
              </a:cxn>
              <a:cxn ang="f54">
                <a:pos x="f91" y="f92"/>
              </a:cxn>
              <a:cxn ang="f54">
                <a:pos x="f93" y="f94"/>
              </a:cxn>
              <a:cxn ang="f54">
                <a:pos x="f93" y="f95"/>
              </a:cxn>
              <a:cxn ang="f54">
                <a:pos x="f96" y="f97"/>
              </a:cxn>
              <a:cxn ang="f54">
                <a:pos x="f98" y="f99"/>
              </a:cxn>
              <a:cxn ang="f54">
                <a:pos x="f100" y="f101"/>
              </a:cxn>
              <a:cxn ang="f54">
                <a:pos x="f89" y="f90"/>
              </a:cxn>
            </a:cxnLst>
            <a:rect l="f85" t="f88" r="f86" b="f87"/>
            <a:pathLst>
              <a:path w="217" h="153">
                <a:moveTo>
                  <a:pt x="f5" y="f5"/>
                </a:moveTo>
                <a:cubicBezTo>
                  <a:pt x="f8" y="f5"/>
                  <a:pt x="f9" y="f5"/>
                  <a:pt x="f10" y="f11"/>
                </a:cubicBezTo>
                <a:cubicBezTo>
                  <a:pt x="f12" y="f11"/>
                  <a:pt x="f13" y="f14"/>
                  <a:pt x="f13" y="f15"/>
                </a:cubicBezTo>
                <a:cubicBezTo>
                  <a:pt x="f6" y="f16"/>
                  <a:pt x="f13" y="f17"/>
                  <a:pt x="f13" y="f18"/>
                </a:cubicBezTo>
                <a:cubicBezTo>
                  <a:pt x="f6" y="f19"/>
                  <a:pt x="f20" y="f7"/>
                  <a:pt x="f21" y="f7"/>
                </a:cubicBezTo>
                <a:cubicBezTo>
                  <a:pt x="f18" y="f22"/>
                  <a:pt x="f23" y="f7"/>
                  <a:pt x="f24" y="f22"/>
                </a:cubicBezTo>
                <a:cubicBezTo>
                  <a:pt x="f14" y="f22"/>
                  <a:pt x="f11" y="f25"/>
                  <a:pt x="f11" y="f26"/>
                </a:cubicBezTo>
                <a:cubicBezTo>
                  <a:pt x="f5" y="f27"/>
                  <a:pt x="f5" y="f28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6" name="Freeform 68">
            <a:extLst>
              <a:ext uri="{FF2B5EF4-FFF2-40B4-BE49-F238E27FC236}">
                <a16:creationId xmlns:a16="http://schemas.microsoft.com/office/drawing/2014/main" id="{252B90D0-C5DC-92E2-E038-D258147CB516}"/>
              </a:ext>
            </a:extLst>
          </p:cNvPr>
          <p:cNvSpPr/>
          <p:nvPr/>
        </p:nvSpPr>
        <p:spPr>
          <a:xfrm>
            <a:off x="8308979" y="3995735"/>
            <a:ext cx="128592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"/>
              <a:gd name="f7" fmla="val 153"/>
              <a:gd name="f8" fmla="val 103"/>
              <a:gd name="f9" fmla="val 58"/>
              <a:gd name="f10" fmla="val 1"/>
              <a:gd name="f11" fmla="val 12"/>
              <a:gd name="f12" fmla="val 8"/>
              <a:gd name="f13" fmla="val 76"/>
              <a:gd name="f14" fmla="val 140"/>
              <a:gd name="f15" fmla="val 204"/>
              <a:gd name="f16" fmla="val 208"/>
              <a:gd name="f17" fmla="val 215"/>
              <a:gd name="f18" fmla="val 9"/>
              <a:gd name="f19" fmla="val 14"/>
              <a:gd name="f20" fmla="val 55"/>
              <a:gd name="f21" fmla="val 97"/>
              <a:gd name="f22" fmla="val 138"/>
              <a:gd name="f23" fmla="val 143"/>
              <a:gd name="f24" fmla="val 209"/>
              <a:gd name="f25" fmla="val 152"/>
              <a:gd name="f26" fmla="val 205"/>
              <a:gd name="f27" fmla="val 70"/>
              <a:gd name="f28" fmla="+- 0 0 -90"/>
              <a:gd name="f29" fmla="*/ f3 1 216"/>
              <a:gd name="f30" fmla="*/ f4 1 15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16"/>
              <a:gd name="f39" fmla="*/ f35 1 153"/>
              <a:gd name="f40" fmla="*/ 0 f36 1"/>
              <a:gd name="f41" fmla="*/ 153 f35 1"/>
              <a:gd name="f42" fmla="*/ 1 f36 1"/>
              <a:gd name="f43" fmla="*/ 12 f35 1"/>
              <a:gd name="f44" fmla="*/ 12 f36 1"/>
              <a:gd name="f45" fmla="*/ 0 f35 1"/>
              <a:gd name="f46" fmla="*/ 204 f36 1"/>
              <a:gd name="f47" fmla="*/ 1 f35 1"/>
              <a:gd name="f48" fmla="*/ 216 f36 1"/>
              <a:gd name="f49" fmla="*/ 14 f35 1"/>
              <a:gd name="f50" fmla="*/ 138 f35 1"/>
              <a:gd name="f51" fmla="*/ 205 f36 1"/>
              <a:gd name="f52" fmla="*/ 152 f35 1"/>
              <a:gd name="f53" fmla="+- f37 0 f1"/>
              <a:gd name="f54" fmla="*/ f40 1 216"/>
              <a:gd name="f55" fmla="*/ f41 1 153"/>
              <a:gd name="f56" fmla="*/ f42 1 216"/>
              <a:gd name="f57" fmla="*/ f43 1 153"/>
              <a:gd name="f58" fmla="*/ f44 1 216"/>
              <a:gd name="f59" fmla="*/ f45 1 153"/>
              <a:gd name="f60" fmla="*/ f46 1 216"/>
              <a:gd name="f61" fmla="*/ f47 1 153"/>
              <a:gd name="f62" fmla="*/ f48 1 216"/>
              <a:gd name="f63" fmla="*/ f49 1 153"/>
              <a:gd name="f64" fmla="*/ f50 1 153"/>
              <a:gd name="f65" fmla="*/ f51 1 216"/>
              <a:gd name="f66" fmla="*/ f52 1 153"/>
              <a:gd name="f67" fmla="*/ 0 1 f38"/>
              <a:gd name="f68" fmla="*/ f32 1 f38"/>
              <a:gd name="f69" fmla="*/ 0 1 f39"/>
              <a:gd name="f70" fmla="*/ f33 1 f39"/>
              <a:gd name="f71" fmla="*/ f54 1 f38"/>
              <a:gd name="f72" fmla="*/ f55 1 f39"/>
              <a:gd name="f73" fmla="*/ f56 1 f38"/>
              <a:gd name="f74" fmla="*/ f57 1 f39"/>
              <a:gd name="f75" fmla="*/ f58 1 f38"/>
              <a:gd name="f76" fmla="*/ f59 1 f39"/>
              <a:gd name="f77" fmla="*/ f60 1 f38"/>
              <a:gd name="f78" fmla="*/ f61 1 f39"/>
              <a:gd name="f79" fmla="*/ f62 1 f38"/>
              <a:gd name="f80" fmla="*/ f63 1 f39"/>
              <a:gd name="f81" fmla="*/ f64 1 f39"/>
              <a:gd name="f82" fmla="*/ f65 1 f38"/>
              <a:gd name="f83" fmla="*/ f66 1 f39"/>
              <a:gd name="f84" fmla="*/ f67 f29 1"/>
              <a:gd name="f85" fmla="*/ f68 f29 1"/>
              <a:gd name="f86" fmla="*/ f70 f30 1"/>
              <a:gd name="f87" fmla="*/ f69 f30 1"/>
              <a:gd name="f88" fmla="*/ f71 f29 1"/>
              <a:gd name="f89" fmla="*/ f72 f30 1"/>
              <a:gd name="f90" fmla="*/ f73 f29 1"/>
              <a:gd name="f91" fmla="*/ f74 f30 1"/>
              <a:gd name="f92" fmla="*/ f75 f29 1"/>
              <a:gd name="f93" fmla="*/ f76 f30 1"/>
              <a:gd name="f94" fmla="*/ f77 f29 1"/>
              <a:gd name="f95" fmla="*/ f78 f30 1"/>
              <a:gd name="f96" fmla="*/ f79 f29 1"/>
              <a:gd name="f97" fmla="*/ f80 f30 1"/>
              <a:gd name="f98" fmla="*/ f81 f30 1"/>
              <a:gd name="f99" fmla="*/ f82 f29 1"/>
              <a:gd name="f100" fmla="*/ f8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8" y="f89"/>
              </a:cxn>
              <a:cxn ang="f53">
                <a:pos x="f90" y="f91"/>
              </a:cxn>
              <a:cxn ang="f53">
                <a:pos x="f92" y="f93"/>
              </a:cxn>
              <a:cxn ang="f53">
                <a:pos x="f94" y="f95"/>
              </a:cxn>
              <a:cxn ang="f53">
                <a:pos x="f96" y="f97"/>
              </a:cxn>
              <a:cxn ang="f53">
                <a:pos x="f96" y="f98"/>
              </a:cxn>
              <a:cxn ang="f53">
                <a:pos x="f99" y="f100"/>
              </a:cxn>
              <a:cxn ang="f53">
                <a:pos x="f88" y="f89"/>
              </a:cxn>
            </a:cxnLst>
            <a:rect l="f84" t="f87" r="f85" b="f86"/>
            <a:pathLst>
              <a:path w="216" h="153">
                <a:moveTo>
                  <a:pt x="f5" y="f7"/>
                </a:moveTo>
                <a:cubicBezTo>
                  <a:pt x="f5" y="f8"/>
                  <a:pt x="f5" y="f9"/>
                  <a:pt x="f10" y="f11"/>
                </a:cubicBezTo>
                <a:cubicBezTo>
                  <a:pt x="f10" y="f12"/>
                  <a:pt x="f12" y="f10"/>
                  <a:pt x="f11" y="f5"/>
                </a:cubicBezTo>
                <a:cubicBezTo>
                  <a:pt x="f13" y="f5"/>
                  <a:pt x="f14" y="f5"/>
                  <a:pt x="f15" y="f10"/>
                </a:cubicBezTo>
                <a:cubicBezTo>
                  <a:pt x="f16" y="f10"/>
                  <a:pt x="f17" y="f18"/>
                  <a:pt x="f6" y="f19"/>
                </a:cubicBezTo>
                <a:cubicBezTo>
                  <a:pt x="f6" y="f20"/>
                  <a:pt x="f6" y="f21"/>
                  <a:pt x="f6" y="f22"/>
                </a:cubicBezTo>
                <a:cubicBezTo>
                  <a:pt x="f17" y="f23"/>
                  <a:pt x="f24" y="f25"/>
                  <a:pt x="f26" y="f25"/>
                </a:cubicBezTo>
                <a:cubicBezTo>
                  <a:pt x="f22" y="f7"/>
                  <a:pt x="f27" y="f7"/>
                  <a:pt x="f5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7" name="Freeform 69">
            <a:extLst>
              <a:ext uri="{FF2B5EF4-FFF2-40B4-BE49-F238E27FC236}">
                <a16:creationId xmlns:a16="http://schemas.microsoft.com/office/drawing/2014/main" id="{AF0F4359-3932-23F9-63DC-8714C10D370B}"/>
              </a:ext>
            </a:extLst>
          </p:cNvPr>
          <p:cNvSpPr/>
          <p:nvPr/>
        </p:nvSpPr>
        <p:spPr>
          <a:xfrm>
            <a:off x="8237536" y="3890964"/>
            <a:ext cx="130173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8"/>
              <a:gd name="f7" fmla="val 154"/>
              <a:gd name="f8" fmla="val 111"/>
              <a:gd name="f9" fmla="val 153"/>
              <a:gd name="f10" fmla="val 81"/>
              <a:gd name="f11" fmla="val 51"/>
              <a:gd name="f12" fmla="val 21"/>
              <a:gd name="f13" fmla="val 6"/>
              <a:gd name="f14" fmla="val 150"/>
              <a:gd name="f15" fmla="val 1"/>
              <a:gd name="f16" fmla="val 135"/>
              <a:gd name="f17" fmla="val 2"/>
              <a:gd name="f18" fmla="val 95"/>
              <a:gd name="f19" fmla="val 56"/>
              <a:gd name="f20" fmla="val 17"/>
              <a:gd name="f21" fmla="val 5"/>
              <a:gd name="f22" fmla="val 4"/>
              <a:gd name="f23" fmla="val 79"/>
              <a:gd name="f24" fmla="val 140"/>
              <a:gd name="f25" fmla="val 202"/>
              <a:gd name="f26" fmla="val 215"/>
              <a:gd name="f27" fmla="val 57"/>
              <a:gd name="f28" fmla="val 97"/>
              <a:gd name="f29" fmla="val 137"/>
              <a:gd name="f30" fmla="val 213"/>
              <a:gd name="f31" fmla="val 200"/>
              <a:gd name="f32" fmla="val 171"/>
              <a:gd name="f33" fmla="val 141"/>
              <a:gd name="f34" fmla="+- 0 0 -90"/>
              <a:gd name="f35" fmla="*/ f3 1 218"/>
              <a:gd name="f36" fmla="*/ f4 1 154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218"/>
              <a:gd name="f45" fmla="*/ f41 1 154"/>
              <a:gd name="f46" fmla="*/ 111 f42 1"/>
              <a:gd name="f47" fmla="*/ 153 f41 1"/>
              <a:gd name="f48" fmla="*/ 21 f42 1"/>
              <a:gd name="f49" fmla="*/ 1 f42 1"/>
              <a:gd name="f50" fmla="*/ 135 f41 1"/>
              <a:gd name="f51" fmla="*/ 17 f41 1"/>
              <a:gd name="f52" fmla="*/ 17 f42 1"/>
              <a:gd name="f53" fmla="*/ 0 f41 1"/>
              <a:gd name="f54" fmla="*/ 202 f42 1"/>
              <a:gd name="f55" fmla="*/ 218 f42 1"/>
              <a:gd name="f56" fmla="*/ 137 f41 1"/>
              <a:gd name="f57" fmla="*/ 200 f42 1"/>
              <a:gd name="f58" fmla="+- f43 0 f1"/>
              <a:gd name="f59" fmla="*/ f46 1 218"/>
              <a:gd name="f60" fmla="*/ f47 1 154"/>
              <a:gd name="f61" fmla="*/ f48 1 218"/>
              <a:gd name="f62" fmla="*/ f49 1 218"/>
              <a:gd name="f63" fmla="*/ f50 1 154"/>
              <a:gd name="f64" fmla="*/ f51 1 154"/>
              <a:gd name="f65" fmla="*/ f52 1 218"/>
              <a:gd name="f66" fmla="*/ f53 1 154"/>
              <a:gd name="f67" fmla="*/ f54 1 218"/>
              <a:gd name="f68" fmla="*/ f55 1 218"/>
              <a:gd name="f69" fmla="*/ f56 1 154"/>
              <a:gd name="f70" fmla="*/ f57 1 218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4"/>
              <a:gd name="f79" fmla="*/ f63 1 f45"/>
              <a:gd name="f80" fmla="*/ f64 1 f45"/>
              <a:gd name="f81" fmla="*/ f65 1 f44"/>
              <a:gd name="f82" fmla="*/ f66 1 f45"/>
              <a:gd name="f83" fmla="*/ f67 1 f44"/>
              <a:gd name="f84" fmla="*/ f68 1 f44"/>
              <a:gd name="f85" fmla="*/ f69 1 f45"/>
              <a:gd name="f86" fmla="*/ f70 1 f44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5 1"/>
              <a:gd name="f95" fmla="*/ f79 f36 1"/>
              <a:gd name="f96" fmla="*/ f80 f36 1"/>
              <a:gd name="f97" fmla="*/ f81 f35 1"/>
              <a:gd name="f98" fmla="*/ f82 f36 1"/>
              <a:gd name="f99" fmla="*/ f83 f35 1"/>
              <a:gd name="f100" fmla="*/ f84 f35 1"/>
              <a:gd name="f101" fmla="*/ f85 f36 1"/>
              <a:gd name="f102" fmla="*/ f8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2"/>
              </a:cxn>
              <a:cxn ang="f58">
                <a:pos x="f94" y="f95"/>
              </a:cxn>
              <a:cxn ang="f58">
                <a:pos x="f94" y="f96"/>
              </a:cxn>
              <a:cxn ang="f58">
                <a:pos x="f97" y="f98"/>
              </a:cxn>
              <a:cxn ang="f58">
                <a:pos x="f99" y="f98"/>
              </a:cxn>
              <a:cxn ang="f58">
                <a:pos x="f100" y="f96"/>
              </a:cxn>
              <a:cxn ang="f58">
                <a:pos x="f100" y="f101"/>
              </a:cxn>
              <a:cxn ang="f58">
                <a:pos x="f102" y="f92"/>
              </a:cxn>
              <a:cxn ang="f58">
                <a:pos x="f91" y="f92"/>
              </a:cxn>
            </a:cxnLst>
            <a:rect l="f87" t="f90" r="f88" b="f89"/>
            <a:pathLst>
              <a:path w="218" h="15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7"/>
                  <a:pt x="f5" y="f14"/>
                  <a:pt x="f15" y="f16"/>
                </a:cubicBezTo>
                <a:cubicBezTo>
                  <a:pt x="f17" y="f18"/>
                  <a:pt x="f15" y="f19"/>
                  <a:pt x="f15" y="f20"/>
                </a:cubicBezTo>
                <a:cubicBezTo>
                  <a:pt x="f15" y="f21"/>
                  <a:pt x="f22" y="f5"/>
                  <a:pt x="f20" y="f5"/>
                </a:cubicBezTo>
                <a:cubicBezTo>
                  <a:pt x="f23" y="f15"/>
                  <a:pt x="f24" y="f15"/>
                  <a:pt x="f25" y="f5"/>
                </a:cubicBezTo>
                <a:cubicBezTo>
                  <a:pt x="f26" y="f5"/>
                  <a:pt x="f6" y="f21"/>
                  <a:pt x="f6" y="f20"/>
                </a:cubicBezTo>
                <a:cubicBezTo>
                  <a:pt x="f6" y="f27"/>
                  <a:pt x="f6" y="f28"/>
                  <a:pt x="f6" y="f29"/>
                </a:cubicBezTo>
                <a:cubicBezTo>
                  <a:pt x="f6" y="f14"/>
                  <a:pt x="f30" y="f7"/>
                  <a:pt x="f31" y="f9"/>
                </a:cubicBezTo>
                <a:cubicBezTo>
                  <a:pt x="f32" y="f9"/>
                  <a:pt x="f33" y="f9"/>
                  <a:pt x="f8" y="f9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8" name="Freeform 70">
            <a:extLst>
              <a:ext uri="{FF2B5EF4-FFF2-40B4-BE49-F238E27FC236}">
                <a16:creationId xmlns:a16="http://schemas.microsoft.com/office/drawing/2014/main" id="{6E8653C1-1D94-AF4F-C404-B044BBF758A0}"/>
              </a:ext>
            </a:extLst>
          </p:cNvPr>
          <p:cNvSpPr/>
          <p:nvPr/>
        </p:nvSpPr>
        <p:spPr>
          <a:xfrm>
            <a:off x="7951786" y="3890964"/>
            <a:ext cx="130173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154"/>
              <a:gd name="f8" fmla="val 216"/>
              <a:gd name="f9" fmla="val 153"/>
              <a:gd name="f10" fmla="val 177"/>
              <a:gd name="f11" fmla="val 139"/>
              <a:gd name="f12" fmla="val 102"/>
              <a:gd name="f13" fmla="val 74"/>
              <a:gd name="f14" fmla="val 46"/>
              <a:gd name="f15" fmla="val 19"/>
              <a:gd name="f16" fmla="val 6"/>
              <a:gd name="f17" fmla="val 151"/>
              <a:gd name="f18" fmla="val 1"/>
              <a:gd name="f19" fmla="val 137"/>
              <a:gd name="f20" fmla="val 97"/>
              <a:gd name="f21" fmla="val 57"/>
              <a:gd name="f22" fmla="val 17"/>
              <a:gd name="f23" fmla="val 4"/>
              <a:gd name="f24" fmla="val 5"/>
              <a:gd name="f25" fmla="val 18"/>
              <a:gd name="f26" fmla="val 79"/>
              <a:gd name="f27" fmla="val 200"/>
              <a:gd name="f28" fmla="val 205"/>
              <a:gd name="f29" fmla="val 215"/>
              <a:gd name="f30" fmla="val 7"/>
              <a:gd name="f31" fmla="val 10"/>
              <a:gd name="f32" fmla="val 104"/>
              <a:gd name="f33" fmla="+- 0 0 -90"/>
              <a:gd name="f34" fmla="*/ f3 1 217"/>
              <a:gd name="f35" fmla="*/ f4 1 154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217"/>
              <a:gd name="f44" fmla="*/ f40 1 154"/>
              <a:gd name="f45" fmla="*/ 216 f41 1"/>
              <a:gd name="f46" fmla="*/ 153 f40 1"/>
              <a:gd name="f47" fmla="*/ 102 f41 1"/>
              <a:gd name="f48" fmla="*/ 19 f41 1"/>
              <a:gd name="f49" fmla="*/ 1 f41 1"/>
              <a:gd name="f50" fmla="*/ 137 f40 1"/>
              <a:gd name="f51" fmla="*/ 17 f40 1"/>
              <a:gd name="f52" fmla="*/ 18 f41 1"/>
              <a:gd name="f53" fmla="*/ 0 f40 1"/>
              <a:gd name="f54" fmla="*/ 200 f41 1"/>
              <a:gd name="f55" fmla="*/ 1 f40 1"/>
              <a:gd name="f56" fmla="*/ 10 f40 1"/>
              <a:gd name="f57" fmla="+- f42 0 f1"/>
              <a:gd name="f58" fmla="*/ f45 1 217"/>
              <a:gd name="f59" fmla="*/ f46 1 154"/>
              <a:gd name="f60" fmla="*/ f47 1 217"/>
              <a:gd name="f61" fmla="*/ f48 1 217"/>
              <a:gd name="f62" fmla="*/ f49 1 217"/>
              <a:gd name="f63" fmla="*/ f50 1 154"/>
              <a:gd name="f64" fmla="*/ f51 1 154"/>
              <a:gd name="f65" fmla="*/ f52 1 217"/>
              <a:gd name="f66" fmla="*/ f53 1 154"/>
              <a:gd name="f67" fmla="*/ f54 1 217"/>
              <a:gd name="f68" fmla="*/ f55 1 154"/>
              <a:gd name="f69" fmla="*/ f56 1 154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3"/>
              <a:gd name="f78" fmla="*/ f62 1 f43"/>
              <a:gd name="f79" fmla="*/ f63 1 f44"/>
              <a:gd name="f80" fmla="*/ f64 1 f44"/>
              <a:gd name="f81" fmla="*/ f65 1 f43"/>
              <a:gd name="f82" fmla="*/ f66 1 f44"/>
              <a:gd name="f83" fmla="*/ f67 1 f43"/>
              <a:gd name="f84" fmla="*/ f68 1 f44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4 1"/>
              <a:gd name="f94" fmla="*/ f78 f34 1"/>
              <a:gd name="f95" fmla="*/ f79 f35 1"/>
              <a:gd name="f96" fmla="*/ f80 f35 1"/>
              <a:gd name="f97" fmla="*/ f81 f34 1"/>
              <a:gd name="f98" fmla="*/ f82 f35 1"/>
              <a:gd name="f99" fmla="*/ f83 f34 1"/>
              <a:gd name="f100" fmla="*/ f84 f35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1"/>
              </a:cxn>
              <a:cxn ang="f57">
                <a:pos x="f93" y="f91"/>
              </a:cxn>
              <a:cxn ang="f57">
                <a:pos x="f94" y="f95"/>
              </a:cxn>
              <a:cxn ang="f57">
                <a:pos x="f94" y="f96"/>
              </a:cxn>
              <a:cxn ang="f57">
                <a:pos x="f97" y="f98"/>
              </a:cxn>
              <a:cxn ang="f57">
                <a:pos x="f99" y="f100"/>
              </a:cxn>
              <a:cxn ang="f57">
                <a:pos x="f90" y="f101"/>
              </a:cxn>
              <a:cxn ang="f57">
                <a:pos x="f90" y="f91"/>
              </a:cxn>
            </a:cxnLst>
            <a:rect l="f86" t="f89" r="f87" b="f88"/>
            <a:pathLst>
              <a:path w="217" h="15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9"/>
                </a:cubicBezTo>
                <a:cubicBezTo>
                  <a:pt x="f16" y="f7"/>
                  <a:pt x="f5" y="f17"/>
                  <a:pt x="f18" y="f19"/>
                </a:cubicBezTo>
                <a:cubicBezTo>
                  <a:pt x="f18" y="f20"/>
                  <a:pt x="f18" y="f21"/>
                  <a:pt x="f18" y="f22"/>
                </a:cubicBezTo>
                <a:cubicBezTo>
                  <a:pt x="f5" y="f23"/>
                  <a:pt x="f24" y="f5"/>
                  <a:pt x="f25" y="f5"/>
                </a:cubicBezTo>
                <a:cubicBezTo>
                  <a:pt x="f26" y="f18"/>
                  <a:pt x="f11" y="f5"/>
                  <a:pt x="f27" y="f18"/>
                </a:cubicBezTo>
                <a:cubicBezTo>
                  <a:pt x="f28" y="f18"/>
                  <a:pt x="f29" y="f30"/>
                  <a:pt x="f8" y="f31"/>
                </a:cubicBezTo>
                <a:cubicBezTo>
                  <a:pt x="f6" y="f21"/>
                  <a:pt x="f8" y="f32"/>
                  <a:pt x="f8" y="f9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9" name="Freeform 71">
            <a:extLst>
              <a:ext uri="{FF2B5EF4-FFF2-40B4-BE49-F238E27FC236}">
                <a16:creationId xmlns:a16="http://schemas.microsoft.com/office/drawing/2014/main" id="{C19187F5-2A23-9407-6101-0202AD2E2282}"/>
              </a:ext>
            </a:extLst>
          </p:cNvPr>
          <p:cNvSpPr/>
          <p:nvPr/>
        </p:nvSpPr>
        <p:spPr>
          <a:xfrm>
            <a:off x="8023229" y="3995735"/>
            <a:ext cx="128592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153"/>
              <a:gd name="f8" fmla="val 216"/>
              <a:gd name="f9" fmla="val 152"/>
              <a:gd name="f10" fmla="val 146"/>
              <a:gd name="f11" fmla="val 79"/>
              <a:gd name="f12" fmla="val 11"/>
              <a:gd name="f13" fmla="val 8"/>
              <a:gd name="f14" fmla="val 1"/>
              <a:gd name="f15" fmla="val 145"/>
              <a:gd name="f16" fmla="val 142"/>
              <a:gd name="f17" fmla="val 99"/>
              <a:gd name="f18" fmla="val 55"/>
              <a:gd name="f19" fmla="val 12"/>
              <a:gd name="f20" fmla="val 9"/>
              <a:gd name="f21" fmla="val 14"/>
              <a:gd name="f22" fmla="val 77"/>
              <a:gd name="f23" fmla="val 139"/>
              <a:gd name="f24" fmla="val 202"/>
              <a:gd name="f25" fmla="val 207"/>
              <a:gd name="f26" fmla="val 58"/>
              <a:gd name="f27" fmla="val 104"/>
              <a:gd name="f28" fmla="+- 0 0 -90"/>
              <a:gd name="f29" fmla="*/ f3 1 217"/>
              <a:gd name="f30" fmla="*/ f4 1 15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17"/>
              <a:gd name="f39" fmla="*/ f35 1 153"/>
              <a:gd name="f40" fmla="*/ 216 f36 1"/>
              <a:gd name="f41" fmla="*/ 152 f35 1"/>
              <a:gd name="f42" fmla="*/ 11 f36 1"/>
              <a:gd name="f43" fmla="*/ 1 f36 1"/>
              <a:gd name="f44" fmla="*/ 142 f35 1"/>
              <a:gd name="f45" fmla="*/ 12 f35 1"/>
              <a:gd name="f46" fmla="*/ 14 f36 1"/>
              <a:gd name="f47" fmla="*/ 0 f35 1"/>
              <a:gd name="f48" fmla="*/ 202 f36 1"/>
              <a:gd name="f49" fmla="+- f37 0 f1"/>
              <a:gd name="f50" fmla="*/ f40 1 217"/>
              <a:gd name="f51" fmla="*/ f41 1 153"/>
              <a:gd name="f52" fmla="*/ f42 1 217"/>
              <a:gd name="f53" fmla="*/ f43 1 217"/>
              <a:gd name="f54" fmla="*/ f44 1 153"/>
              <a:gd name="f55" fmla="*/ f45 1 153"/>
              <a:gd name="f56" fmla="*/ f46 1 217"/>
              <a:gd name="f57" fmla="*/ f47 1 153"/>
              <a:gd name="f58" fmla="*/ f48 1 217"/>
              <a:gd name="f59" fmla="*/ 0 1 f38"/>
              <a:gd name="f60" fmla="*/ f32 1 f38"/>
              <a:gd name="f61" fmla="*/ 0 1 f39"/>
              <a:gd name="f62" fmla="*/ f33 1 f39"/>
              <a:gd name="f63" fmla="*/ f50 1 f38"/>
              <a:gd name="f64" fmla="*/ f51 1 f39"/>
              <a:gd name="f65" fmla="*/ f52 1 f38"/>
              <a:gd name="f66" fmla="*/ f53 1 f38"/>
              <a:gd name="f67" fmla="*/ f54 1 f39"/>
              <a:gd name="f68" fmla="*/ f55 1 f39"/>
              <a:gd name="f69" fmla="*/ f56 1 f38"/>
              <a:gd name="f70" fmla="*/ f57 1 f39"/>
              <a:gd name="f71" fmla="*/ f58 1 f38"/>
              <a:gd name="f72" fmla="*/ f59 f29 1"/>
              <a:gd name="f73" fmla="*/ f60 f29 1"/>
              <a:gd name="f74" fmla="*/ f62 f30 1"/>
              <a:gd name="f75" fmla="*/ f61 f30 1"/>
              <a:gd name="f76" fmla="*/ f63 f29 1"/>
              <a:gd name="f77" fmla="*/ f64 f30 1"/>
              <a:gd name="f78" fmla="*/ f65 f29 1"/>
              <a:gd name="f79" fmla="*/ f66 f29 1"/>
              <a:gd name="f80" fmla="*/ f67 f30 1"/>
              <a:gd name="f81" fmla="*/ f68 f30 1"/>
              <a:gd name="f82" fmla="*/ f69 f29 1"/>
              <a:gd name="f83" fmla="*/ f70 f30 1"/>
              <a:gd name="f84" fmla="*/ f7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7"/>
              </a:cxn>
              <a:cxn ang="f49">
                <a:pos x="f79" y="f80"/>
              </a:cxn>
              <a:cxn ang="f49">
                <a:pos x="f79" y="f81"/>
              </a:cxn>
              <a:cxn ang="f49">
                <a:pos x="f82" y="f83"/>
              </a:cxn>
              <a:cxn ang="f49">
                <a:pos x="f84" y="f83"/>
              </a:cxn>
              <a:cxn ang="f49">
                <a:pos x="f76" y="f81"/>
              </a:cxn>
              <a:cxn ang="f49">
                <a:pos x="f76" y="f77"/>
              </a:cxn>
            </a:cxnLst>
            <a:rect l="f72" t="f75" r="f73" b="f74"/>
            <a:pathLst>
              <a:path w="217" h="153">
                <a:moveTo>
                  <a:pt x="f8" y="f9"/>
                </a:moveTo>
                <a:cubicBezTo>
                  <a:pt x="f10" y="f9"/>
                  <a:pt x="f11" y="f7"/>
                  <a:pt x="f12" y="f9"/>
                </a:cubicBezTo>
                <a:cubicBezTo>
                  <a:pt x="f13" y="f9"/>
                  <a:pt x="f14" y="f15"/>
                  <a:pt x="f14" y="f16"/>
                </a:cubicBezTo>
                <a:cubicBezTo>
                  <a:pt x="f5" y="f17"/>
                  <a:pt x="f5" y="f18"/>
                  <a:pt x="f14" y="f19"/>
                </a:cubicBezTo>
                <a:cubicBezTo>
                  <a:pt x="f14" y="f13"/>
                  <a:pt x="f20" y="f14"/>
                  <a:pt x="f21" y="f5"/>
                </a:cubicBezTo>
                <a:cubicBezTo>
                  <a:pt x="f22" y="f5"/>
                  <a:pt x="f23" y="f5"/>
                  <a:pt x="f24" y="f5"/>
                </a:cubicBezTo>
                <a:cubicBezTo>
                  <a:pt x="f25" y="f14"/>
                  <a:pt x="f8" y="f13"/>
                  <a:pt x="f8" y="f19"/>
                </a:cubicBezTo>
                <a:cubicBezTo>
                  <a:pt x="f6" y="f26"/>
                  <a:pt x="f8" y="f27"/>
                  <a:pt x="f8" y="f9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0" name="Freeform 72">
            <a:extLst>
              <a:ext uri="{FF2B5EF4-FFF2-40B4-BE49-F238E27FC236}">
                <a16:creationId xmlns:a16="http://schemas.microsoft.com/office/drawing/2014/main" id="{BC4588F2-B10C-BF76-6E4B-E81276A54D1B}"/>
              </a:ext>
            </a:extLst>
          </p:cNvPr>
          <p:cNvSpPr/>
          <p:nvPr/>
        </p:nvSpPr>
        <p:spPr>
          <a:xfrm>
            <a:off x="7878763" y="3995735"/>
            <a:ext cx="128592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"/>
              <a:gd name="f7" fmla="val 153"/>
              <a:gd name="f8" fmla="val 3"/>
              <a:gd name="f9" fmla="val 52"/>
              <a:gd name="f10" fmla="val 101"/>
              <a:gd name="f11" fmla="val 151"/>
              <a:gd name="f12" fmla="val 209"/>
              <a:gd name="f13" fmla="val 152"/>
              <a:gd name="f14" fmla="val 203"/>
              <a:gd name="f15" fmla="val 197"/>
              <a:gd name="f16" fmla="val 138"/>
              <a:gd name="f17" fmla="val 79"/>
              <a:gd name="f18" fmla="val 21"/>
              <a:gd name="f19" fmla="val 5"/>
              <a:gd name="f20" fmla="val 148"/>
              <a:gd name="f21" fmla="val 1"/>
              <a:gd name="f22" fmla="val 132"/>
              <a:gd name="f23" fmla="val 2"/>
              <a:gd name="f24" fmla="val 94"/>
              <a:gd name="f25" fmla="val 56"/>
              <a:gd name="f26" fmla="val 18"/>
              <a:gd name="f27" fmla="val 9"/>
              <a:gd name="f28" fmla="val 15"/>
              <a:gd name="f29" fmla="val 80"/>
              <a:gd name="f30" fmla="val 145"/>
              <a:gd name="f31" fmla="val 211"/>
              <a:gd name="f32" fmla="val 212"/>
              <a:gd name="f33" fmla="val 213"/>
              <a:gd name="f34" fmla="+- 0 0 -90"/>
              <a:gd name="f35" fmla="*/ f3 1 216"/>
              <a:gd name="f36" fmla="*/ f4 1 153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216"/>
              <a:gd name="f45" fmla="*/ f41 1 153"/>
              <a:gd name="f46" fmla="*/ 216 f42 1"/>
              <a:gd name="f47" fmla="*/ 3 f41 1"/>
              <a:gd name="f48" fmla="*/ 151 f41 1"/>
              <a:gd name="f49" fmla="*/ 197 f42 1"/>
              <a:gd name="f50" fmla="*/ 153 f41 1"/>
              <a:gd name="f51" fmla="*/ 21 f42 1"/>
              <a:gd name="f52" fmla="*/ 1 f42 1"/>
              <a:gd name="f53" fmla="*/ 132 f41 1"/>
              <a:gd name="f54" fmla="*/ 18 f41 1"/>
              <a:gd name="f55" fmla="*/ 15 f42 1"/>
              <a:gd name="f56" fmla="*/ 0 f41 1"/>
              <a:gd name="f57" fmla="*/ 211 f42 1"/>
              <a:gd name="f58" fmla="*/ 1 f41 1"/>
              <a:gd name="f59" fmla="+- f43 0 f1"/>
              <a:gd name="f60" fmla="*/ f46 1 216"/>
              <a:gd name="f61" fmla="*/ f47 1 153"/>
              <a:gd name="f62" fmla="*/ f48 1 153"/>
              <a:gd name="f63" fmla="*/ f49 1 216"/>
              <a:gd name="f64" fmla="*/ f50 1 153"/>
              <a:gd name="f65" fmla="*/ f51 1 216"/>
              <a:gd name="f66" fmla="*/ f52 1 216"/>
              <a:gd name="f67" fmla="*/ f53 1 153"/>
              <a:gd name="f68" fmla="*/ f54 1 153"/>
              <a:gd name="f69" fmla="*/ f55 1 216"/>
              <a:gd name="f70" fmla="*/ f56 1 153"/>
              <a:gd name="f71" fmla="*/ f57 1 216"/>
              <a:gd name="f72" fmla="*/ f58 1 153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5"/>
              <a:gd name="f80" fmla="*/ f63 1 f44"/>
              <a:gd name="f81" fmla="*/ f64 1 f45"/>
              <a:gd name="f82" fmla="*/ f65 1 f44"/>
              <a:gd name="f83" fmla="*/ f66 1 f44"/>
              <a:gd name="f84" fmla="*/ f67 1 f45"/>
              <a:gd name="f85" fmla="*/ f68 1 f45"/>
              <a:gd name="f86" fmla="*/ f69 1 f44"/>
              <a:gd name="f87" fmla="*/ f70 1 f45"/>
              <a:gd name="f88" fmla="*/ f71 1 f44"/>
              <a:gd name="f89" fmla="*/ f72 1 f45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6 1"/>
              <a:gd name="f97" fmla="*/ f80 f35 1"/>
              <a:gd name="f98" fmla="*/ f81 f36 1"/>
              <a:gd name="f99" fmla="*/ f82 f35 1"/>
              <a:gd name="f100" fmla="*/ f83 f35 1"/>
              <a:gd name="f101" fmla="*/ f84 f36 1"/>
              <a:gd name="f102" fmla="*/ f85 f36 1"/>
              <a:gd name="f103" fmla="*/ f86 f35 1"/>
              <a:gd name="f104" fmla="*/ f87 f36 1"/>
              <a:gd name="f105" fmla="*/ f88 f35 1"/>
              <a:gd name="f106" fmla="*/ f8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4" y="f96"/>
              </a:cxn>
              <a:cxn ang="f59">
                <a:pos x="f97" y="f98"/>
              </a:cxn>
              <a:cxn ang="f59">
                <a:pos x="f99" y="f98"/>
              </a:cxn>
              <a:cxn ang="f59">
                <a:pos x="f100" y="f101"/>
              </a:cxn>
              <a:cxn ang="f59">
                <a:pos x="f100" y="f102"/>
              </a:cxn>
              <a:cxn ang="f59">
                <a:pos x="f103" y="f104"/>
              </a:cxn>
              <a:cxn ang="f59">
                <a:pos x="f105" y="f106"/>
              </a:cxn>
              <a:cxn ang="f59">
                <a:pos x="f94" y="f95"/>
              </a:cxn>
            </a:cxnLst>
            <a:rect l="f90" t="f93" r="f91" b="f92"/>
            <a:pathLst>
              <a:path w="216" h="153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7"/>
                  <a:pt x="f15" y="f7"/>
                </a:cubicBezTo>
                <a:cubicBezTo>
                  <a:pt x="f16" y="f7"/>
                  <a:pt x="f17" y="f13"/>
                  <a:pt x="f18" y="f7"/>
                </a:cubicBezTo>
                <a:cubicBezTo>
                  <a:pt x="f19" y="f7"/>
                  <a:pt x="f5" y="f20"/>
                  <a:pt x="f21" y="f22"/>
                </a:cubicBezTo>
                <a:cubicBezTo>
                  <a:pt x="f23" y="f24"/>
                  <a:pt x="f21" y="f25"/>
                  <a:pt x="f21" y="f26"/>
                </a:cubicBezTo>
                <a:cubicBezTo>
                  <a:pt x="f21" y="f27"/>
                  <a:pt x="f5" y="f5"/>
                  <a:pt x="f28" y="f5"/>
                </a:cubicBezTo>
                <a:cubicBezTo>
                  <a:pt x="f29" y="f5"/>
                  <a:pt x="f30" y="f5"/>
                  <a:pt x="f31" y="f21"/>
                </a:cubicBezTo>
                <a:cubicBezTo>
                  <a:pt x="f32" y="f21"/>
                  <a:pt x="f33" y="f23"/>
                  <a:pt x="f6" y="f8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1" name="Freeform 73">
            <a:extLst>
              <a:ext uri="{FF2B5EF4-FFF2-40B4-BE49-F238E27FC236}">
                <a16:creationId xmlns:a16="http://schemas.microsoft.com/office/drawing/2014/main" id="{1FE612BD-9548-6397-31E1-E8D8FBAA3573}"/>
              </a:ext>
            </a:extLst>
          </p:cNvPr>
          <p:cNvSpPr/>
          <p:nvPr/>
        </p:nvSpPr>
        <p:spPr>
          <a:xfrm>
            <a:off x="8524878" y="3890964"/>
            <a:ext cx="128592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153"/>
              <a:gd name="f8" fmla="val 1"/>
              <a:gd name="f9" fmla="val 46"/>
              <a:gd name="f10" fmla="val 87"/>
              <a:gd name="f11" fmla="val 128"/>
              <a:gd name="f12" fmla="val 152"/>
              <a:gd name="f13" fmla="val 176"/>
              <a:gd name="f14" fmla="val 200"/>
              <a:gd name="f15" fmla="val 213"/>
              <a:gd name="f16" fmla="val 5"/>
              <a:gd name="f17" fmla="val 17"/>
              <a:gd name="f18" fmla="val 216"/>
              <a:gd name="f19" fmla="val 57"/>
              <a:gd name="f20" fmla="val 97"/>
              <a:gd name="f21" fmla="val 137"/>
              <a:gd name="f22" fmla="val 150"/>
              <a:gd name="f23" fmla="val 212"/>
              <a:gd name="f24" fmla="val 201"/>
              <a:gd name="f25" fmla="val 139"/>
              <a:gd name="f26" fmla="val 78"/>
              <a:gd name="f27" fmla="val 11"/>
              <a:gd name="f28" fmla="val 2"/>
              <a:gd name="f29" fmla="val 147"/>
              <a:gd name="f30" fmla="val 143"/>
              <a:gd name="f31" fmla="val 50"/>
              <a:gd name="f32" fmla="+- 0 0 -90"/>
              <a:gd name="f33" fmla="*/ f3 1 217"/>
              <a:gd name="f34" fmla="*/ f4 1 153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217"/>
              <a:gd name="f43" fmla="*/ f39 1 153"/>
              <a:gd name="f44" fmla="*/ 1 f40 1"/>
              <a:gd name="f45" fmla="*/ 0 f39 1"/>
              <a:gd name="f46" fmla="*/ 128 f40 1"/>
              <a:gd name="f47" fmla="*/ 200 f40 1"/>
              <a:gd name="f48" fmla="*/ 217 f40 1"/>
              <a:gd name="f49" fmla="*/ 17 f39 1"/>
              <a:gd name="f50" fmla="*/ 137 f39 1"/>
              <a:gd name="f51" fmla="*/ 201 f40 1"/>
              <a:gd name="f52" fmla="*/ 153 f39 1"/>
              <a:gd name="f53" fmla="*/ 17 f40 1"/>
              <a:gd name="f54" fmla="*/ 143 f39 1"/>
              <a:gd name="f55" fmla="+- f41 0 f1"/>
              <a:gd name="f56" fmla="*/ f44 1 217"/>
              <a:gd name="f57" fmla="*/ f45 1 153"/>
              <a:gd name="f58" fmla="*/ f46 1 217"/>
              <a:gd name="f59" fmla="*/ f47 1 217"/>
              <a:gd name="f60" fmla="*/ f48 1 217"/>
              <a:gd name="f61" fmla="*/ f49 1 153"/>
              <a:gd name="f62" fmla="*/ f50 1 153"/>
              <a:gd name="f63" fmla="*/ f51 1 217"/>
              <a:gd name="f64" fmla="*/ f52 1 153"/>
              <a:gd name="f65" fmla="*/ f53 1 217"/>
              <a:gd name="f66" fmla="*/ f54 1 153"/>
              <a:gd name="f67" fmla="*/ 0 1 f42"/>
              <a:gd name="f68" fmla="*/ f36 1 f42"/>
              <a:gd name="f69" fmla="*/ 0 1 f43"/>
              <a:gd name="f70" fmla="*/ f37 1 f43"/>
              <a:gd name="f71" fmla="*/ f56 1 f42"/>
              <a:gd name="f72" fmla="*/ f57 1 f43"/>
              <a:gd name="f73" fmla="*/ f58 1 f42"/>
              <a:gd name="f74" fmla="*/ f59 1 f42"/>
              <a:gd name="f75" fmla="*/ f60 1 f42"/>
              <a:gd name="f76" fmla="*/ f61 1 f43"/>
              <a:gd name="f77" fmla="*/ f62 1 f43"/>
              <a:gd name="f78" fmla="*/ f63 1 f42"/>
              <a:gd name="f79" fmla="*/ f64 1 f43"/>
              <a:gd name="f80" fmla="*/ f65 1 f42"/>
              <a:gd name="f81" fmla="*/ f66 1 f43"/>
              <a:gd name="f82" fmla="*/ f67 f33 1"/>
              <a:gd name="f83" fmla="*/ f68 f33 1"/>
              <a:gd name="f84" fmla="*/ f70 f34 1"/>
              <a:gd name="f85" fmla="*/ f69 f34 1"/>
              <a:gd name="f86" fmla="*/ f71 f33 1"/>
              <a:gd name="f87" fmla="*/ f72 f34 1"/>
              <a:gd name="f88" fmla="*/ f73 f33 1"/>
              <a:gd name="f89" fmla="*/ f74 f33 1"/>
              <a:gd name="f90" fmla="*/ f75 f33 1"/>
              <a:gd name="f91" fmla="*/ f76 f34 1"/>
              <a:gd name="f92" fmla="*/ f77 f34 1"/>
              <a:gd name="f93" fmla="*/ f78 f33 1"/>
              <a:gd name="f94" fmla="*/ f79 f34 1"/>
              <a:gd name="f95" fmla="*/ f80 f33 1"/>
              <a:gd name="f96" fmla="*/ f8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6" y="f87"/>
              </a:cxn>
              <a:cxn ang="f55">
                <a:pos x="f88" y="f87"/>
              </a:cxn>
              <a:cxn ang="f55">
                <a:pos x="f89" y="f87"/>
              </a:cxn>
              <a:cxn ang="f55">
                <a:pos x="f90" y="f91"/>
              </a:cxn>
              <a:cxn ang="f55">
                <a:pos x="f90" y="f92"/>
              </a:cxn>
              <a:cxn ang="f55">
                <a:pos x="f93" y="f94"/>
              </a:cxn>
              <a:cxn ang="f55">
                <a:pos x="f95" y="f94"/>
              </a:cxn>
              <a:cxn ang="f55">
                <a:pos x="f86" y="f96"/>
              </a:cxn>
              <a:cxn ang="f55">
                <a:pos x="f86" y="f87"/>
              </a:cxn>
            </a:cxnLst>
            <a:rect l="f82" t="f85" r="f83" b="f84"/>
            <a:pathLst>
              <a:path w="217" h="153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8"/>
                  <a:pt x="f14" y="f5"/>
                </a:cubicBezTo>
                <a:cubicBezTo>
                  <a:pt x="f15" y="f5"/>
                  <a:pt x="f6" y="f16"/>
                  <a:pt x="f6" y="f17"/>
                </a:cubicBezTo>
                <a:cubicBezTo>
                  <a:pt x="f18" y="f19"/>
                  <a:pt x="f18" y="f20"/>
                  <a:pt x="f6" y="f21"/>
                </a:cubicBezTo>
                <a:cubicBezTo>
                  <a:pt x="f6" y="f22"/>
                  <a:pt x="f23" y="f7"/>
                  <a:pt x="f24" y="f7"/>
                </a:cubicBezTo>
                <a:cubicBezTo>
                  <a:pt x="f25" y="f7"/>
                  <a:pt x="f26" y="f7"/>
                  <a:pt x="f17" y="f7"/>
                </a:cubicBezTo>
                <a:cubicBezTo>
                  <a:pt x="f27" y="f7"/>
                  <a:pt x="f28" y="f29"/>
                  <a:pt x="f8" y="f30"/>
                </a:cubicBezTo>
                <a:cubicBezTo>
                  <a:pt x="f5" y="f20"/>
                  <a:pt x="f8" y="f31"/>
                  <a:pt x="f8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2" name="Freeform 74">
            <a:extLst>
              <a:ext uri="{FF2B5EF4-FFF2-40B4-BE49-F238E27FC236}">
                <a16:creationId xmlns:a16="http://schemas.microsoft.com/office/drawing/2014/main" id="{260FA002-5353-5929-5030-EC7D5FF0A334}"/>
              </a:ext>
            </a:extLst>
          </p:cNvPr>
          <p:cNvSpPr/>
          <p:nvPr/>
        </p:nvSpPr>
        <p:spPr>
          <a:xfrm>
            <a:off x="8382003" y="3890964"/>
            <a:ext cx="128592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152"/>
              <a:gd name="f8" fmla="val 1"/>
              <a:gd name="f9" fmla="val 104"/>
              <a:gd name="f10" fmla="val 58"/>
              <a:gd name="f11" fmla="val 12"/>
              <a:gd name="f12" fmla="val 8"/>
              <a:gd name="f13" fmla="val 10"/>
              <a:gd name="f14" fmla="val 15"/>
              <a:gd name="f15" fmla="val 51"/>
              <a:gd name="f16" fmla="val 88"/>
              <a:gd name="f17" fmla="val 124"/>
              <a:gd name="f18" fmla="val 150"/>
              <a:gd name="f19" fmla="val 176"/>
              <a:gd name="f20" fmla="val 202"/>
              <a:gd name="f21" fmla="val 2"/>
              <a:gd name="f22" fmla="val 207"/>
              <a:gd name="f23" fmla="val 216"/>
              <a:gd name="f24" fmla="val 9"/>
              <a:gd name="f25" fmla="val 13"/>
              <a:gd name="f26" fmla="val 57"/>
              <a:gd name="f27" fmla="val 101"/>
              <a:gd name="f28" fmla="val 145"/>
              <a:gd name="f29" fmla="val 147"/>
              <a:gd name="f30" fmla="val 214"/>
              <a:gd name="f31" fmla="val 149"/>
              <a:gd name="f32" fmla="val 213"/>
              <a:gd name="f33" fmla="val 143"/>
              <a:gd name="f34" fmla="val 74"/>
              <a:gd name="f35" fmla="+- 0 0 -90"/>
              <a:gd name="f36" fmla="*/ f3 1 217"/>
              <a:gd name="f37" fmla="*/ f4 1 152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217"/>
              <a:gd name="f46" fmla="*/ f42 1 152"/>
              <a:gd name="f47" fmla="*/ 1 f43 1"/>
              <a:gd name="f48" fmla="*/ 152 f42 1"/>
              <a:gd name="f49" fmla="*/ 12 f42 1"/>
              <a:gd name="f50" fmla="*/ 15 f43 1"/>
              <a:gd name="f51" fmla="*/ 1 f42 1"/>
              <a:gd name="f52" fmla="*/ 124 f43 1"/>
              <a:gd name="f53" fmla="*/ 202 f43 1"/>
              <a:gd name="f54" fmla="*/ 2 f42 1"/>
              <a:gd name="f55" fmla="*/ 216 f43 1"/>
              <a:gd name="f56" fmla="*/ 13 f42 1"/>
              <a:gd name="f57" fmla="*/ 145 f42 1"/>
              <a:gd name="f58" fmla="*/ 213 f43 1"/>
              <a:gd name="f59" fmla="+- f44 0 f1"/>
              <a:gd name="f60" fmla="*/ f47 1 217"/>
              <a:gd name="f61" fmla="*/ f48 1 152"/>
              <a:gd name="f62" fmla="*/ f49 1 152"/>
              <a:gd name="f63" fmla="*/ f50 1 217"/>
              <a:gd name="f64" fmla="*/ f51 1 152"/>
              <a:gd name="f65" fmla="*/ f52 1 217"/>
              <a:gd name="f66" fmla="*/ f53 1 217"/>
              <a:gd name="f67" fmla="*/ f54 1 152"/>
              <a:gd name="f68" fmla="*/ f55 1 217"/>
              <a:gd name="f69" fmla="*/ f56 1 152"/>
              <a:gd name="f70" fmla="*/ f57 1 152"/>
              <a:gd name="f71" fmla="*/ f58 1 217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6"/>
              <a:gd name="f79" fmla="*/ f63 1 f45"/>
              <a:gd name="f80" fmla="*/ f64 1 f46"/>
              <a:gd name="f81" fmla="*/ f65 1 f45"/>
              <a:gd name="f82" fmla="*/ f66 1 f45"/>
              <a:gd name="f83" fmla="*/ f67 1 f46"/>
              <a:gd name="f84" fmla="*/ f68 1 f45"/>
              <a:gd name="f85" fmla="*/ f69 1 f46"/>
              <a:gd name="f86" fmla="*/ f70 1 f46"/>
              <a:gd name="f87" fmla="*/ f71 1 f45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7 1"/>
              <a:gd name="f95" fmla="*/ f79 f36 1"/>
              <a:gd name="f96" fmla="*/ f80 f37 1"/>
              <a:gd name="f97" fmla="*/ f81 f36 1"/>
              <a:gd name="f98" fmla="*/ f82 f36 1"/>
              <a:gd name="f99" fmla="*/ f83 f37 1"/>
              <a:gd name="f100" fmla="*/ f84 f36 1"/>
              <a:gd name="f101" fmla="*/ f85 f37 1"/>
              <a:gd name="f102" fmla="*/ f86 f37 1"/>
              <a:gd name="f103" fmla="*/ f87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2" y="f94"/>
              </a:cxn>
              <a:cxn ang="f59">
                <a:pos x="f95" y="f96"/>
              </a:cxn>
              <a:cxn ang="f59">
                <a:pos x="f97" y="f96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0" y="f102"/>
              </a:cxn>
              <a:cxn ang="f59">
                <a:pos x="f103" y="f93"/>
              </a:cxn>
              <a:cxn ang="f59">
                <a:pos x="f92" y="f93"/>
              </a:cxn>
            </a:cxnLst>
            <a:rect l="f88" t="f91" r="f89" b="f90"/>
            <a:pathLst>
              <a:path w="217" h="152">
                <a:moveTo>
                  <a:pt x="f8" y="f7"/>
                </a:moveTo>
                <a:cubicBezTo>
                  <a:pt x="f8" y="f9"/>
                  <a:pt x="f5" y="f10"/>
                  <a:pt x="f8" y="f11"/>
                </a:cubicBezTo>
                <a:cubicBezTo>
                  <a:pt x="f8" y="f12"/>
                  <a:pt x="f13" y="f8"/>
                  <a:pt x="f14" y="f8"/>
                </a:cubicBezTo>
                <a:cubicBezTo>
                  <a:pt x="f15" y="f5"/>
                  <a:pt x="f16" y="f5"/>
                  <a:pt x="f17" y="f8"/>
                </a:cubicBezTo>
                <a:cubicBezTo>
                  <a:pt x="f18" y="f8"/>
                  <a:pt x="f19" y="f8"/>
                  <a:pt x="f20" y="f21"/>
                </a:cubicBezTo>
                <a:cubicBezTo>
                  <a:pt x="f22" y="f21"/>
                  <a:pt x="f23" y="f24"/>
                  <a:pt x="f23" y="f25"/>
                </a:cubicBezTo>
                <a:cubicBezTo>
                  <a:pt x="f6" y="f26"/>
                  <a:pt x="f23" y="f27"/>
                  <a:pt x="f23" y="f28"/>
                </a:cubicBezTo>
                <a:cubicBezTo>
                  <a:pt x="f23" y="f29"/>
                  <a:pt x="f30" y="f31"/>
                  <a:pt x="f32" y="f7"/>
                </a:cubicBezTo>
                <a:cubicBezTo>
                  <a:pt x="f33" y="f7"/>
                  <a:pt x="f34" y="f7"/>
                  <a:pt x="f8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3" name="Freeform 75">
            <a:extLst>
              <a:ext uri="{FF2B5EF4-FFF2-40B4-BE49-F238E27FC236}">
                <a16:creationId xmlns:a16="http://schemas.microsoft.com/office/drawing/2014/main" id="{8D03CCED-6C57-BC27-AD42-30473A605523}"/>
              </a:ext>
            </a:extLst>
          </p:cNvPr>
          <p:cNvSpPr/>
          <p:nvPr/>
        </p:nvSpPr>
        <p:spPr>
          <a:xfrm>
            <a:off x="6742108" y="3917947"/>
            <a:ext cx="150811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"/>
              <a:gd name="f7" fmla="val 106"/>
              <a:gd name="f8" fmla="val 86"/>
              <a:gd name="f9" fmla="val 170"/>
              <a:gd name="f10" fmla="val 35"/>
              <a:gd name="f11" fmla="val 70"/>
              <a:gd name="f12" fmla="val 71"/>
              <a:gd name="f13" fmla="val 36"/>
              <a:gd name="f14" fmla="+- 0 0 -90"/>
              <a:gd name="f15" fmla="*/ f3 1 256"/>
              <a:gd name="f16" fmla="*/ f4 1 10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256"/>
              <a:gd name="f25" fmla="*/ f21 1 106"/>
              <a:gd name="f26" fmla="*/ 0 f22 1"/>
              <a:gd name="f27" fmla="*/ 0 f21 1"/>
              <a:gd name="f28" fmla="*/ 256 f22 1"/>
              <a:gd name="f29" fmla="*/ 106 f21 1"/>
              <a:gd name="f30" fmla="+- f23 0 f1"/>
              <a:gd name="f31" fmla="*/ f26 1 256"/>
              <a:gd name="f32" fmla="*/ f27 1 106"/>
              <a:gd name="f33" fmla="*/ f28 1 256"/>
              <a:gd name="f34" fmla="*/ f29 1 106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48"/>
              </a:cxn>
              <a:cxn ang="f30">
                <a:pos x="f49" y="f50"/>
              </a:cxn>
              <a:cxn ang="f30">
                <a:pos x="f47" y="f50"/>
              </a:cxn>
              <a:cxn ang="f30">
                <a:pos x="f47" y="f48"/>
              </a:cxn>
            </a:cxnLst>
            <a:rect l="f43" t="f46" r="f44" b="f45"/>
            <a:pathLst>
              <a:path w="256" h="106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2"/>
                  <a:pt x="f5" y="f13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4" name="Freeform 76">
            <a:extLst>
              <a:ext uri="{FF2B5EF4-FFF2-40B4-BE49-F238E27FC236}">
                <a16:creationId xmlns:a16="http://schemas.microsoft.com/office/drawing/2014/main" id="{C93879DA-E254-53B7-3242-64CA671F177A}"/>
              </a:ext>
            </a:extLst>
          </p:cNvPr>
          <p:cNvSpPr/>
          <p:nvPr/>
        </p:nvSpPr>
        <p:spPr>
          <a:xfrm>
            <a:off x="6573841" y="3919539"/>
            <a:ext cx="152403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7"/>
              <a:gd name="f7" fmla="val 105"/>
              <a:gd name="f8" fmla="val 34"/>
              <a:gd name="f9" fmla="val 69"/>
              <a:gd name="f10" fmla="val 171"/>
              <a:gd name="f11" fmla="val 86"/>
              <a:gd name="f12" fmla="val 70"/>
              <a:gd name="f13" fmla="val 36"/>
              <a:gd name="f14" fmla="val 84"/>
              <a:gd name="f15" fmla="val 169"/>
              <a:gd name="f16" fmla="+- 0 0 -90"/>
              <a:gd name="f17" fmla="*/ f3 1 257"/>
              <a:gd name="f18" fmla="*/ f4 1 10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57"/>
              <a:gd name="f27" fmla="*/ f23 1 105"/>
              <a:gd name="f28" fmla="*/ 257 f24 1"/>
              <a:gd name="f29" fmla="*/ 0 f23 1"/>
              <a:gd name="f30" fmla="*/ 105 f23 1"/>
              <a:gd name="f31" fmla="*/ 0 f24 1"/>
              <a:gd name="f32" fmla="+- f25 0 f1"/>
              <a:gd name="f33" fmla="*/ f28 1 257"/>
              <a:gd name="f34" fmla="*/ f29 1 105"/>
              <a:gd name="f35" fmla="*/ f30 1 105"/>
              <a:gd name="f36" fmla="*/ f31 1 257"/>
              <a:gd name="f37" fmla="*/ 0 1 f26"/>
              <a:gd name="f38" fmla="*/ f20 1 f26"/>
              <a:gd name="f39" fmla="*/ 0 1 f27"/>
              <a:gd name="f40" fmla="*/ f21 1 f27"/>
              <a:gd name="f41" fmla="*/ f33 1 f26"/>
              <a:gd name="f42" fmla="*/ f34 1 f27"/>
              <a:gd name="f43" fmla="*/ f35 1 f27"/>
              <a:gd name="f44" fmla="*/ f36 1 f26"/>
              <a:gd name="f45" fmla="*/ f37 f17 1"/>
              <a:gd name="f46" fmla="*/ f38 f17 1"/>
              <a:gd name="f47" fmla="*/ f40 f18 1"/>
              <a:gd name="f48" fmla="*/ f39 f18 1"/>
              <a:gd name="f49" fmla="*/ f41 f17 1"/>
              <a:gd name="f50" fmla="*/ f42 f18 1"/>
              <a:gd name="f51" fmla="*/ f43 f18 1"/>
              <a:gd name="f52" fmla="*/ f4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9" y="f50"/>
              </a:cxn>
              <a:cxn ang="f32">
                <a:pos x="f49" y="f51"/>
              </a:cxn>
              <a:cxn ang="f32">
                <a:pos x="f52" y="f51"/>
              </a:cxn>
              <a:cxn ang="f32">
                <a:pos x="f52" y="f50"/>
              </a:cxn>
              <a:cxn ang="f32">
                <a:pos x="f49" y="f50"/>
              </a:cxn>
            </a:cxnLst>
            <a:rect l="f45" t="f48" r="f46" b="f47"/>
            <a:pathLst>
              <a:path w="257" h="105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12"/>
                  <a:pt x="f5" y="f13"/>
                  <a:pt x="f5" y="f5"/>
                </a:cubicBezTo>
                <a:cubicBezTo>
                  <a:pt x="f14" y="f5"/>
                  <a:pt x="f15" y="f5"/>
                  <a:pt x="f6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5" name="Freeform 77">
            <a:extLst>
              <a:ext uri="{FF2B5EF4-FFF2-40B4-BE49-F238E27FC236}">
                <a16:creationId xmlns:a16="http://schemas.microsoft.com/office/drawing/2014/main" id="{E99BBDC0-35AE-2462-BC66-5616EEF383EE}"/>
              </a:ext>
            </a:extLst>
          </p:cNvPr>
          <p:cNvSpPr/>
          <p:nvPr/>
        </p:nvSpPr>
        <p:spPr>
          <a:xfrm>
            <a:off x="6573841" y="3995735"/>
            <a:ext cx="152403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"/>
              <a:gd name="f7" fmla="val 106"/>
              <a:gd name="f8" fmla="val 170"/>
              <a:gd name="f9" fmla="val 86"/>
              <a:gd name="f10" fmla="val 71"/>
              <a:gd name="f11" fmla="val 36"/>
              <a:gd name="f12" fmla="val 35"/>
              <a:gd name="f13" fmla="val 69"/>
              <a:gd name="f14" fmla="+- 0 0 -90"/>
              <a:gd name="f15" fmla="*/ f3 1 256"/>
              <a:gd name="f16" fmla="*/ f4 1 10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256"/>
              <a:gd name="f25" fmla="*/ f21 1 106"/>
              <a:gd name="f26" fmla="*/ 256 f22 1"/>
              <a:gd name="f27" fmla="*/ 106 f21 1"/>
              <a:gd name="f28" fmla="*/ 0 f22 1"/>
              <a:gd name="f29" fmla="*/ 0 f21 1"/>
              <a:gd name="f30" fmla="+- f23 0 f1"/>
              <a:gd name="f31" fmla="*/ f26 1 256"/>
              <a:gd name="f32" fmla="*/ f27 1 106"/>
              <a:gd name="f33" fmla="*/ f28 1 256"/>
              <a:gd name="f34" fmla="*/ f29 1 106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48"/>
              </a:cxn>
              <a:cxn ang="f30">
                <a:pos x="f49" y="f50"/>
              </a:cxn>
              <a:cxn ang="f30">
                <a:pos x="f47" y="f50"/>
              </a:cxn>
              <a:cxn ang="f30">
                <a:pos x="f47" y="f48"/>
              </a:cxn>
            </a:cxnLst>
            <a:rect l="f43" t="f46" r="f44" b="f45"/>
            <a:pathLst>
              <a:path w="256" h="106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2"/>
                  <a:pt x="f6" y="f13"/>
                  <a:pt x="f6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6" name="Freeform 78">
            <a:extLst>
              <a:ext uri="{FF2B5EF4-FFF2-40B4-BE49-F238E27FC236}">
                <a16:creationId xmlns:a16="http://schemas.microsoft.com/office/drawing/2014/main" id="{DD61D83D-2AD4-C8D7-9E74-E8346F8034A5}"/>
              </a:ext>
            </a:extLst>
          </p:cNvPr>
          <p:cNvSpPr/>
          <p:nvPr/>
        </p:nvSpPr>
        <p:spPr>
          <a:xfrm>
            <a:off x="6742108" y="3995735"/>
            <a:ext cx="150811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"/>
              <a:gd name="f7" fmla="val 105"/>
              <a:gd name="f8" fmla="val 36"/>
              <a:gd name="f9" fmla="val 70"/>
              <a:gd name="f10" fmla="val 171"/>
              <a:gd name="f11" fmla="val 86"/>
              <a:gd name="f12" fmla="val 85"/>
              <a:gd name="f13" fmla="val 170"/>
              <a:gd name="f14" fmla="+- 0 0 -90"/>
              <a:gd name="f15" fmla="*/ f3 1 256"/>
              <a:gd name="f16" fmla="*/ f4 1 105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256"/>
              <a:gd name="f25" fmla="*/ f21 1 105"/>
              <a:gd name="f26" fmla="*/ 256 f22 1"/>
              <a:gd name="f27" fmla="*/ 0 f21 1"/>
              <a:gd name="f28" fmla="*/ 105 f21 1"/>
              <a:gd name="f29" fmla="*/ 0 f22 1"/>
              <a:gd name="f30" fmla="+- f23 0 f1"/>
              <a:gd name="f31" fmla="*/ f26 1 256"/>
              <a:gd name="f32" fmla="*/ f27 1 105"/>
              <a:gd name="f33" fmla="*/ f28 1 105"/>
              <a:gd name="f34" fmla="*/ f29 1 256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256" h="105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2" y="f5"/>
                  <a:pt x="f13" y="f5"/>
                  <a:pt x="f6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7" name="Freeform 79">
            <a:extLst>
              <a:ext uri="{FF2B5EF4-FFF2-40B4-BE49-F238E27FC236}">
                <a16:creationId xmlns:a16="http://schemas.microsoft.com/office/drawing/2014/main" id="{A7071410-D22B-2DCB-D1CE-38AE28CF1886}"/>
              </a:ext>
            </a:extLst>
          </p:cNvPr>
          <p:cNvSpPr/>
          <p:nvPr/>
        </p:nvSpPr>
        <p:spPr>
          <a:xfrm>
            <a:off x="7078663" y="3917947"/>
            <a:ext cx="150811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106"/>
              <a:gd name="f8" fmla="val 36"/>
              <a:gd name="f9" fmla="val 70"/>
              <a:gd name="f10" fmla="val 169"/>
              <a:gd name="f11" fmla="val 85"/>
              <a:gd name="f12" fmla="val 71"/>
              <a:gd name="f13" fmla="+- 0 0 -90"/>
              <a:gd name="f14" fmla="*/ f3 1 255"/>
              <a:gd name="f15" fmla="*/ f4 1 106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255"/>
              <a:gd name="f24" fmla="*/ f20 1 106"/>
              <a:gd name="f25" fmla="*/ 255 f21 1"/>
              <a:gd name="f26" fmla="*/ 0 f20 1"/>
              <a:gd name="f27" fmla="*/ 106 f20 1"/>
              <a:gd name="f28" fmla="*/ 0 f21 1"/>
              <a:gd name="f29" fmla="+- f22 0 f1"/>
              <a:gd name="f30" fmla="*/ f25 1 255"/>
              <a:gd name="f31" fmla="*/ f26 1 106"/>
              <a:gd name="f32" fmla="*/ f27 1 106"/>
              <a:gd name="f33" fmla="*/ f28 1 255"/>
              <a:gd name="f34" fmla="*/ 0 1 f23"/>
              <a:gd name="f35" fmla="*/ f17 1 f23"/>
              <a:gd name="f36" fmla="*/ 0 1 f24"/>
              <a:gd name="f37" fmla="*/ f18 1 f24"/>
              <a:gd name="f38" fmla="*/ f30 1 f23"/>
              <a:gd name="f39" fmla="*/ f31 1 f24"/>
              <a:gd name="f40" fmla="*/ f32 1 f24"/>
              <a:gd name="f41" fmla="*/ f33 1 f23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5 1"/>
              <a:gd name="f49" fmla="*/ f41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6" y="f48"/>
              </a:cxn>
              <a:cxn ang="f29">
                <a:pos x="f49" y="f48"/>
              </a:cxn>
              <a:cxn ang="f29">
                <a:pos x="f49" y="f47"/>
              </a:cxn>
              <a:cxn ang="f29">
                <a:pos x="f46" y="f47"/>
              </a:cxn>
            </a:cxnLst>
            <a:rect l="f42" t="f45" r="f43" b="f44"/>
            <a:pathLst>
              <a:path w="255" h="106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12"/>
                  <a:pt x="f5" y="f8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8" name="Freeform 80">
            <a:extLst>
              <a:ext uri="{FF2B5EF4-FFF2-40B4-BE49-F238E27FC236}">
                <a16:creationId xmlns:a16="http://schemas.microsoft.com/office/drawing/2014/main" id="{08F4187B-EE8A-07F9-7108-9306E5451766}"/>
              </a:ext>
            </a:extLst>
          </p:cNvPr>
          <p:cNvSpPr/>
          <p:nvPr/>
        </p:nvSpPr>
        <p:spPr>
          <a:xfrm>
            <a:off x="6407155" y="3995735"/>
            <a:ext cx="150811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4"/>
              <a:gd name="f7" fmla="val 105"/>
              <a:gd name="f8" fmla="val 85"/>
              <a:gd name="f9" fmla="val 169"/>
              <a:gd name="f10" fmla="val 35"/>
              <a:gd name="f11" fmla="val 69"/>
              <a:gd name="f12" fmla="val 170"/>
              <a:gd name="f13" fmla="val 70"/>
              <a:gd name="f14" fmla="val 36"/>
              <a:gd name="f15" fmla="+- 0 0 -90"/>
              <a:gd name="f16" fmla="*/ f3 1 254"/>
              <a:gd name="f17" fmla="*/ f4 1 105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54"/>
              <a:gd name="f26" fmla="*/ f22 1 105"/>
              <a:gd name="f27" fmla="*/ 0 f23 1"/>
              <a:gd name="f28" fmla="*/ 0 f22 1"/>
              <a:gd name="f29" fmla="*/ 254 f23 1"/>
              <a:gd name="f30" fmla="*/ 105 f22 1"/>
              <a:gd name="f31" fmla="+- f24 0 f1"/>
              <a:gd name="f32" fmla="*/ f27 1 254"/>
              <a:gd name="f33" fmla="*/ f28 1 105"/>
              <a:gd name="f34" fmla="*/ f29 1 254"/>
              <a:gd name="f35" fmla="*/ f30 1 105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49"/>
              </a:cxn>
              <a:cxn ang="f31">
                <a:pos x="f50" y="f51"/>
              </a:cxn>
              <a:cxn ang="f31">
                <a:pos x="f48" y="f51"/>
              </a:cxn>
              <a:cxn ang="f31">
                <a:pos x="f48" y="f49"/>
              </a:cxn>
            </a:cxnLst>
            <a:rect l="f44" t="f47" r="f45" b="f46"/>
            <a:pathLst>
              <a:path w="254" h="10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12" y="f7"/>
                  <a:pt x="f8" y="f7"/>
                  <a:pt x="f5" y="f7"/>
                </a:cubicBezTo>
                <a:cubicBezTo>
                  <a:pt x="f5" y="f13"/>
                  <a:pt x="f5" y="f14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9" name="Freeform 81">
            <a:extLst>
              <a:ext uri="{FF2B5EF4-FFF2-40B4-BE49-F238E27FC236}">
                <a16:creationId xmlns:a16="http://schemas.microsoft.com/office/drawing/2014/main" id="{DA4DF3D5-A079-87DB-B0E4-A1CC3A0981DD}"/>
              </a:ext>
            </a:extLst>
          </p:cNvPr>
          <p:cNvSpPr/>
          <p:nvPr/>
        </p:nvSpPr>
        <p:spPr>
          <a:xfrm>
            <a:off x="6908804" y="3917947"/>
            <a:ext cx="152403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105"/>
              <a:gd name="f8" fmla="val 70"/>
              <a:gd name="f9" fmla="val 36"/>
              <a:gd name="f10" fmla="val 85"/>
              <a:gd name="f11" fmla="val 169"/>
              <a:gd name="f12" fmla="val 35"/>
              <a:gd name="f13" fmla="val 69"/>
              <a:gd name="f14" fmla="val 170"/>
              <a:gd name="f15" fmla="+- 0 0 -90"/>
              <a:gd name="f16" fmla="*/ f3 1 255"/>
              <a:gd name="f17" fmla="*/ f4 1 105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55"/>
              <a:gd name="f26" fmla="*/ f22 1 105"/>
              <a:gd name="f27" fmla="*/ 0 f23 1"/>
              <a:gd name="f28" fmla="*/ 105 f22 1"/>
              <a:gd name="f29" fmla="*/ 0 f22 1"/>
              <a:gd name="f30" fmla="*/ 255 f23 1"/>
              <a:gd name="f31" fmla="+- f24 0 f1"/>
              <a:gd name="f32" fmla="*/ f27 1 255"/>
              <a:gd name="f33" fmla="*/ f28 1 105"/>
              <a:gd name="f34" fmla="*/ f29 1 105"/>
              <a:gd name="f35" fmla="*/ f30 1 255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6"/>
              <a:gd name="f43" fmla="*/ f35 1 f25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7 1"/>
              <a:gd name="f51" fmla="*/ f4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48" y="f50"/>
              </a:cxn>
              <a:cxn ang="f31">
                <a:pos x="f51" y="f50"/>
              </a:cxn>
              <a:cxn ang="f31">
                <a:pos x="f51" y="f49"/>
              </a:cxn>
              <a:cxn ang="f31">
                <a:pos x="f48" y="f49"/>
              </a:cxn>
            </a:cxnLst>
            <a:rect l="f44" t="f47" r="f45" b="f46"/>
            <a:pathLst>
              <a:path w="255" h="105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12"/>
                  <a:pt x="f6" y="f13"/>
                  <a:pt x="f6" y="f7"/>
                </a:cubicBezTo>
                <a:cubicBezTo>
                  <a:pt x="f14" y="f7"/>
                  <a:pt x="f10" y="f7"/>
                  <a:pt x="f5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0" name="Freeform 82">
            <a:extLst>
              <a:ext uri="{FF2B5EF4-FFF2-40B4-BE49-F238E27FC236}">
                <a16:creationId xmlns:a16="http://schemas.microsoft.com/office/drawing/2014/main" id="{610FBF85-C5D6-D46C-2AF5-FD3DC1BF2A91}"/>
              </a:ext>
            </a:extLst>
          </p:cNvPr>
          <p:cNvSpPr/>
          <p:nvPr/>
        </p:nvSpPr>
        <p:spPr>
          <a:xfrm>
            <a:off x="6405564" y="3917947"/>
            <a:ext cx="152403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106"/>
              <a:gd name="f8" fmla="val 36"/>
              <a:gd name="f9" fmla="val 70"/>
              <a:gd name="f10" fmla="val 170"/>
              <a:gd name="f11" fmla="val 86"/>
              <a:gd name="f12" fmla="val 85"/>
              <a:gd name="f13" fmla="val 169"/>
              <a:gd name="f14" fmla="+- 0 0 -90"/>
              <a:gd name="f15" fmla="*/ f3 1 255"/>
              <a:gd name="f16" fmla="*/ f4 1 10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255"/>
              <a:gd name="f25" fmla="*/ f21 1 106"/>
              <a:gd name="f26" fmla="*/ 255 f22 1"/>
              <a:gd name="f27" fmla="*/ 0 f21 1"/>
              <a:gd name="f28" fmla="*/ 106 f21 1"/>
              <a:gd name="f29" fmla="*/ 0 f22 1"/>
              <a:gd name="f30" fmla="+- f23 0 f1"/>
              <a:gd name="f31" fmla="*/ f26 1 255"/>
              <a:gd name="f32" fmla="*/ f27 1 106"/>
              <a:gd name="f33" fmla="*/ f28 1 106"/>
              <a:gd name="f34" fmla="*/ f29 1 255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255" h="106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2" y="f5"/>
                  <a:pt x="f13" y="f5"/>
                  <a:pt x="f6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1" name="Freeform 83">
            <a:extLst>
              <a:ext uri="{FF2B5EF4-FFF2-40B4-BE49-F238E27FC236}">
                <a16:creationId xmlns:a16="http://schemas.microsoft.com/office/drawing/2014/main" id="{5447AE5C-442A-1EFB-8E8D-C8C4BECDF6D4}"/>
              </a:ext>
            </a:extLst>
          </p:cNvPr>
          <p:cNvSpPr/>
          <p:nvPr/>
        </p:nvSpPr>
        <p:spPr>
          <a:xfrm>
            <a:off x="7077071" y="3995735"/>
            <a:ext cx="150811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105"/>
              <a:gd name="f8" fmla="val 70"/>
              <a:gd name="f9" fmla="val 36"/>
              <a:gd name="f10" fmla="val 85"/>
              <a:gd name="f11" fmla="val 169"/>
              <a:gd name="f12" fmla="val 35"/>
              <a:gd name="f13" fmla="val 69"/>
              <a:gd name="f14" fmla="val 171"/>
              <a:gd name="f15" fmla="val 86"/>
              <a:gd name="f16" fmla="+- 0 0 -90"/>
              <a:gd name="f17" fmla="*/ f3 1 255"/>
              <a:gd name="f18" fmla="*/ f4 1 10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55"/>
              <a:gd name="f27" fmla="*/ f23 1 105"/>
              <a:gd name="f28" fmla="*/ 0 f24 1"/>
              <a:gd name="f29" fmla="*/ 105 f23 1"/>
              <a:gd name="f30" fmla="*/ 0 f23 1"/>
              <a:gd name="f31" fmla="*/ 255 f24 1"/>
              <a:gd name="f32" fmla="+- f25 0 f1"/>
              <a:gd name="f33" fmla="*/ f28 1 255"/>
              <a:gd name="f34" fmla="*/ f29 1 105"/>
              <a:gd name="f35" fmla="*/ f30 1 105"/>
              <a:gd name="f36" fmla="*/ f31 1 255"/>
              <a:gd name="f37" fmla="*/ 0 1 f26"/>
              <a:gd name="f38" fmla="*/ f20 1 f26"/>
              <a:gd name="f39" fmla="*/ 0 1 f27"/>
              <a:gd name="f40" fmla="*/ f21 1 f27"/>
              <a:gd name="f41" fmla="*/ f33 1 f26"/>
              <a:gd name="f42" fmla="*/ f34 1 f27"/>
              <a:gd name="f43" fmla="*/ f35 1 f27"/>
              <a:gd name="f44" fmla="*/ f36 1 f26"/>
              <a:gd name="f45" fmla="*/ f37 f17 1"/>
              <a:gd name="f46" fmla="*/ f38 f17 1"/>
              <a:gd name="f47" fmla="*/ f40 f18 1"/>
              <a:gd name="f48" fmla="*/ f39 f18 1"/>
              <a:gd name="f49" fmla="*/ f41 f17 1"/>
              <a:gd name="f50" fmla="*/ f42 f18 1"/>
              <a:gd name="f51" fmla="*/ f43 f18 1"/>
              <a:gd name="f52" fmla="*/ f4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9" y="f50"/>
              </a:cxn>
              <a:cxn ang="f32">
                <a:pos x="f49" y="f51"/>
              </a:cxn>
              <a:cxn ang="f32">
                <a:pos x="f52" y="f51"/>
              </a:cxn>
              <a:cxn ang="f32">
                <a:pos x="f52" y="f50"/>
              </a:cxn>
              <a:cxn ang="f32">
                <a:pos x="f49" y="f50"/>
              </a:cxn>
            </a:cxnLst>
            <a:rect l="f45" t="f48" r="f46" b="f47"/>
            <a:pathLst>
              <a:path w="255" h="105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12"/>
                  <a:pt x="f6" y="f13"/>
                  <a:pt x="f6" y="f7"/>
                </a:cubicBezTo>
                <a:cubicBezTo>
                  <a:pt x="f14" y="f7"/>
                  <a:pt x="f15" y="f7"/>
                  <a:pt x="f5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2" name="Freeform 84">
            <a:extLst>
              <a:ext uri="{FF2B5EF4-FFF2-40B4-BE49-F238E27FC236}">
                <a16:creationId xmlns:a16="http://schemas.microsoft.com/office/drawing/2014/main" id="{91B17040-BEC2-C3B0-9DFD-06A8ADDC8409}"/>
              </a:ext>
            </a:extLst>
          </p:cNvPr>
          <p:cNvSpPr/>
          <p:nvPr/>
        </p:nvSpPr>
        <p:spPr>
          <a:xfrm>
            <a:off x="6910385" y="3995735"/>
            <a:ext cx="150811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4"/>
              <a:gd name="f7" fmla="val 105"/>
              <a:gd name="f8" fmla="val 85"/>
              <a:gd name="f9" fmla="val 169"/>
              <a:gd name="f10" fmla="val 35"/>
              <a:gd name="f11" fmla="val 69"/>
              <a:gd name="f12" fmla="val 170"/>
              <a:gd name="f13" fmla="val 86"/>
              <a:gd name="f14" fmla="val 70"/>
              <a:gd name="f15" fmla="+- 0 0 -90"/>
              <a:gd name="f16" fmla="*/ f3 1 254"/>
              <a:gd name="f17" fmla="*/ f4 1 105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54"/>
              <a:gd name="f26" fmla="*/ f22 1 105"/>
              <a:gd name="f27" fmla="*/ 0 f23 1"/>
              <a:gd name="f28" fmla="*/ 0 f22 1"/>
              <a:gd name="f29" fmla="*/ 254 f23 1"/>
              <a:gd name="f30" fmla="*/ 105 f22 1"/>
              <a:gd name="f31" fmla="+- f24 0 f1"/>
              <a:gd name="f32" fmla="*/ f27 1 254"/>
              <a:gd name="f33" fmla="*/ f28 1 105"/>
              <a:gd name="f34" fmla="*/ f29 1 254"/>
              <a:gd name="f35" fmla="*/ f30 1 105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49"/>
              </a:cxn>
              <a:cxn ang="f31">
                <a:pos x="f50" y="f51"/>
              </a:cxn>
              <a:cxn ang="f31">
                <a:pos x="f48" y="f51"/>
              </a:cxn>
              <a:cxn ang="f31">
                <a:pos x="f48" y="f49"/>
              </a:cxn>
            </a:cxnLst>
            <a:rect l="f44" t="f47" r="f45" b="f46"/>
            <a:pathLst>
              <a:path w="254" h="10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12" y="f7"/>
                  <a:pt x="f13" y="f7"/>
                  <a:pt x="f5" y="f7"/>
                </a:cubicBezTo>
                <a:cubicBezTo>
                  <a:pt x="f5" y="f14"/>
                  <a:pt x="f5" y="f10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3" name="Freeform 85">
            <a:extLst>
              <a:ext uri="{FF2B5EF4-FFF2-40B4-BE49-F238E27FC236}">
                <a16:creationId xmlns:a16="http://schemas.microsoft.com/office/drawing/2014/main" id="{7A70098B-380A-6035-ED43-6564B4313E1A}"/>
              </a:ext>
            </a:extLst>
          </p:cNvPr>
          <p:cNvSpPr/>
          <p:nvPr/>
        </p:nvSpPr>
        <p:spPr>
          <a:xfrm>
            <a:off x="8674098" y="2384426"/>
            <a:ext cx="111127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8"/>
              <a:gd name="f7" fmla="val 97"/>
              <a:gd name="f8" fmla="val 33"/>
              <a:gd name="f9" fmla="val 64"/>
              <a:gd name="f10" fmla="val 125"/>
              <a:gd name="f11" fmla="val 63"/>
              <a:gd name="f12" fmla="val 65"/>
              <a:gd name="f13" fmla="val 62"/>
              <a:gd name="f14" fmla="val 124"/>
              <a:gd name="f15" fmla="+- 0 0 -90"/>
              <a:gd name="f16" fmla="*/ f3 1 188"/>
              <a:gd name="f17" fmla="*/ f4 1 9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88"/>
              <a:gd name="f26" fmla="*/ f22 1 97"/>
              <a:gd name="f27" fmla="*/ 188 f23 1"/>
              <a:gd name="f28" fmla="*/ 0 f22 1"/>
              <a:gd name="f29" fmla="*/ 97 f22 1"/>
              <a:gd name="f30" fmla="*/ 0 f23 1"/>
              <a:gd name="f31" fmla="+- f24 0 f1"/>
              <a:gd name="f32" fmla="*/ f27 1 188"/>
              <a:gd name="f33" fmla="*/ f28 1 97"/>
              <a:gd name="f34" fmla="*/ f29 1 97"/>
              <a:gd name="f35" fmla="*/ f30 1 188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6"/>
              <a:gd name="f43" fmla="*/ f35 1 f25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7 1"/>
              <a:gd name="f51" fmla="*/ f4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48" y="f50"/>
              </a:cxn>
              <a:cxn ang="f31">
                <a:pos x="f51" y="f50"/>
              </a:cxn>
              <a:cxn ang="f31">
                <a:pos x="f51" y="f49"/>
              </a:cxn>
              <a:cxn ang="f31">
                <a:pos x="f48" y="f49"/>
              </a:cxn>
            </a:cxnLst>
            <a:rect l="f44" t="f47" r="f45" b="f46"/>
            <a:pathLst>
              <a:path w="188" h="97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12"/>
                  <a:pt x="f5" y="f8"/>
                  <a:pt x="f5" y="f5"/>
                </a:cubicBezTo>
                <a:cubicBezTo>
                  <a:pt x="f13" y="f5"/>
                  <a:pt x="f14" y="f5"/>
                  <a:pt x="f6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4" name="Freeform 86">
            <a:extLst>
              <a:ext uri="{FF2B5EF4-FFF2-40B4-BE49-F238E27FC236}">
                <a16:creationId xmlns:a16="http://schemas.microsoft.com/office/drawing/2014/main" id="{3E96F005-7876-F762-07EF-DF92B3820496}"/>
              </a:ext>
            </a:extLst>
          </p:cNvPr>
          <p:cNvSpPr/>
          <p:nvPr/>
        </p:nvSpPr>
        <p:spPr>
          <a:xfrm>
            <a:off x="8283577" y="4651379"/>
            <a:ext cx="96834" cy="68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"/>
              <a:gd name="f7" fmla="val 115"/>
              <a:gd name="f8" fmla="val 1"/>
              <a:gd name="f9" fmla="val 56"/>
              <a:gd name="f10" fmla="val 108"/>
              <a:gd name="f11" fmla="val 36"/>
              <a:gd name="f12" fmla="val 70"/>
              <a:gd name="f13" fmla="val 105"/>
              <a:gd name="f14" fmla="val 155"/>
              <a:gd name="f15" fmla="val 114"/>
              <a:gd name="f16" fmla="val 151"/>
              <a:gd name="f17" fmla="val 58"/>
              <a:gd name="f18" fmla="val 12"/>
              <a:gd name="f19" fmla="val 8"/>
              <a:gd name="f20" fmla="val 107"/>
              <a:gd name="f21" fmla="val 104"/>
              <a:gd name="f22" fmla="+- 0 0 -90"/>
              <a:gd name="f23" fmla="*/ f3 1 163"/>
              <a:gd name="f24" fmla="*/ f4 1 115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63"/>
              <a:gd name="f33" fmla="*/ f29 1 115"/>
              <a:gd name="f34" fmla="*/ 1 f30 1"/>
              <a:gd name="f35" fmla="*/ 0 f29 1"/>
              <a:gd name="f36" fmla="*/ 163 f30 1"/>
              <a:gd name="f37" fmla="*/ 105 f29 1"/>
              <a:gd name="f38" fmla="*/ 151 f30 1"/>
              <a:gd name="f39" fmla="*/ 114 f29 1"/>
              <a:gd name="f40" fmla="*/ 12 f30 1"/>
              <a:gd name="f41" fmla="*/ 104 f29 1"/>
              <a:gd name="f42" fmla="+- f31 0 f1"/>
              <a:gd name="f43" fmla="*/ f34 1 163"/>
              <a:gd name="f44" fmla="*/ f35 1 115"/>
              <a:gd name="f45" fmla="*/ f36 1 163"/>
              <a:gd name="f46" fmla="*/ f37 1 115"/>
              <a:gd name="f47" fmla="*/ f38 1 163"/>
              <a:gd name="f48" fmla="*/ f39 1 115"/>
              <a:gd name="f49" fmla="*/ f40 1 163"/>
              <a:gd name="f50" fmla="*/ f41 1 115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2"/>
              </a:cxn>
              <a:cxn ang="f42">
                <a:pos x="f67" y="f74"/>
              </a:cxn>
              <a:cxn ang="f42">
                <a:pos x="f67" y="f68"/>
              </a:cxn>
            </a:cxnLst>
            <a:rect l="f63" t="f66" r="f64" b="f65"/>
            <a:pathLst>
              <a:path w="163" h="115">
                <a:moveTo>
                  <a:pt x="f8" y="f5"/>
                </a:moveTo>
                <a:cubicBezTo>
                  <a:pt x="f9" y="f5"/>
                  <a:pt x="f10" y="f5"/>
                  <a:pt x="f6" y="f5"/>
                </a:cubicBezTo>
                <a:cubicBezTo>
                  <a:pt x="f6" y="f11"/>
                  <a:pt x="f6" y="f12"/>
                  <a:pt x="f6" y="f13"/>
                </a:cubicBezTo>
                <a:cubicBezTo>
                  <a:pt x="f6" y="f10"/>
                  <a:pt x="f14" y="f15"/>
                  <a:pt x="f16" y="f15"/>
                </a:cubicBezTo>
                <a:cubicBezTo>
                  <a:pt x="f13" y="f7"/>
                  <a:pt x="f17" y="f7"/>
                  <a:pt x="f18" y="f15"/>
                </a:cubicBezTo>
                <a:cubicBezTo>
                  <a:pt x="f19" y="f15"/>
                  <a:pt x="f8" y="f20"/>
                  <a:pt x="f8" y="f21"/>
                </a:cubicBezTo>
                <a:cubicBezTo>
                  <a:pt x="f5" y="f12"/>
                  <a:pt x="f8" y="f11"/>
                  <a:pt x="f8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5" name="Freeform 87">
            <a:extLst>
              <a:ext uri="{FF2B5EF4-FFF2-40B4-BE49-F238E27FC236}">
                <a16:creationId xmlns:a16="http://schemas.microsoft.com/office/drawing/2014/main" id="{4CEC3EAE-05DF-E7C5-C97A-8CB71548E05E}"/>
              </a:ext>
            </a:extLst>
          </p:cNvPr>
          <p:cNvSpPr/>
          <p:nvPr/>
        </p:nvSpPr>
        <p:spPr>
          <a:xfrm>
            <a:off x="8180386" y="4651379"/>
            <a:ext cx="96834" cy="68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1"/>
              <a:gd name="f7" fmla="val 116"/>
              <a:gd name="f8" fmla="val 39"/>
              <a:gd name="f9" fmla="val 76"/>
              <a:gd name="f10" fmla="val 139"/>
              <a:gd name="f11" fmla="val 117"/>
              <a:gd name="f12" fmla="val 96"/>
              <a:gd name="f13" fmla="val 70"/>
              <a:gd name="f14" fmla="val 44"/>
              <a:gd name="f15" fmla="val 115"/>
              <a:gd name="f16" fmla="val 18"/>
              <a:gd name="f17" fmla="val 5"/>
              <a:gd name="f18" fmla="val 113"/>
              <a:gd name="f19" fmla="val 99"/>
              <a:gd name="f20" fmla="val 1"/>
              <a:gd name="f21" fmla="val 71"/>
              <a:gd name="f22" fmla="val 43"/>
              <a:gd name="f23" fmla="val 16"/>
              <a:gd name="f24" fmla="val 10"/>
              <a:gd name="f25" fmla="val 7"/>
              <a:gd name="f26" fmla="val 11"/>
              <a:gd name="f27" fmla="val 60"/>
              <a:gd name="f28" fmla="val 110"/>
              <a:gd name="f29" fmla="+- 0 0 -90"/>
              <a:gd name="f30" fmla="*/ f3 1 161"/>
              <a:gd name="f31" fmla="*/ f4 1 116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61"/>
              <a:gd name="f40" fmla="*/ f36 1 116"/>
              <a:gd name="f41" fmla="*/ 161 f37 1"/>
              <a:gd name="f42" fmla="*/ 0 f36 1"/>
              <a:gd name="f43" fmla="*/ 116 f36 1"/>
              <a:gd name="f44" fmla="*/ 96 f37 1"/>
              <a:gd name="f45" fmla="*/ 18 f37 1"/>
              <a:gd name="f46" fmla="*/ 0 f37 1"/>
              <a:gd name="f47" fmla="*/ 99 f36 1"/>
              <a:gd name="f48" fmla="*/ 1 f37 1"/>
              <a:gd name="f49" fmla="*/ 16 f36 1"/>
              <a:gd name="f50" fmla="*/ 11 f37 1"/>
              <a:gd name="f51" fmla="*/ 1 f36 1"/>
              <a:gd name="f52" fmla="+- f38 0 f1"/>
              <a:gd name="f53" fmla="*/ f41 1 161"/>
              <a:gd name="f54" fmla="*/ f42 1 116"/>
              <a:gd name="f55" fmla="*/ f43 1 116"/>
              <a:gd name="f56" fmla="*/ f44 1 161"/>
              <a:gd name="f57" fmla="*/ f45 1 161"/>
              <a:gd name="f58" fmla="*/ f46 1 161"/>
              <a:gd name="f59" fmla="*/ f47 1 116"/>
              <a:gd name="f60" fmla="*/ f48 1 161"/>
              <a:gd name="f61" fmla="*/ f49 1 116"/>
              <a:gd name="f62" fmla="*/ f50 1 161"/>
              <a:gd name="f63" fmla="*/ f51 1 116"/>
              <a:gd name="f64" fmla="*/ 0 1 f39"/>
              <a:gd name="f65" fmla="*/ f33 1 f39"/>
              <a:gd name="f66" fmla="*/ 0 1 f40"/>
              <a:gd name="f67" fmla="*/ f34 1 f40"/>
              <a:gd name="f68" fmla="*/ f53 1 f39"/>
              <a:gd name="f69" fmla="*/ f54 1 f40"/>
              <a:gd name="f70" fmla="*/ f55 1 f40"/>
              <a:gd name="f71" fmla="*/ f56 1 f39"/>
              <a:gd name="f72" fmla="*/ f57 1 f39"/>
              <a:gd name="f73" fmla="*/ f58 1 f39"/>
              <a:gd name="f74" fmla="*/ f59 1 f40"/>
              <a:gd name="f75" fmla="*/ f60 1 f39"/>
              <a:gd name="f76" fmla="*/ f61 1 f40"/>
              <a:gd name="f77" fmla="*/ f62 1 f39"/>
              <a:gd name="f78" fmla="*/ f63 1 f40"/>
              <a:gd name="f79" fmla="*/ f64 f30 1"/>
              <a:gd name="f80" fmla="*/ f65 f30 1"/>
              <a:gd name="f81" fmla="*/ f67 f31 1"/>
              <a:gd name="f82" fmla="*/ f66 f31 1"/>
              <a:gd name="f83" fmla="*/ f68 f30 1"/>
              <a:gd name="f84" fmla="*/ f69 f31 1"/>
              <a:gd name="f85" fmla="*/ f70 f31 1"/>
              <a:gd name="f86" fmla="*/ f71 f30 1"/>
              <a:gd name="f87" fmla="*/ f72 f30 1"/>
              <a:gd name="f88" fmla="*/ f73 f30 1"/>
              <a:gd name="f89" fmla="*/ f74 f31 1"/>
              <a:gd name="f90" fmla="*/ f75 f30 1"/>
              <a:gd name="f91" fmla="*/ f76 f31 1"/>
              <a:gd name="f92" fmla="*/ f77 f30 1"/>
              <a:gd name="f93" fmla="*/ f7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3" y="f84"/>
              </a:cxn>
              <a:cxn ang="f52">
                <a:pos x="f83" y="f85"/>
              </a:cxn>
              <a:cxn ang="f52">
                <a:pos x="f86" y="f85"/>
              </a:cxn>
              <a:cxn ang="f52">
                <a:pos x="f87" y="f85"/>
              </a:cxn>
              <a:cxn ang="f52">
                <a:pos x="f88" y="f89"/>
              </a:cxn>
              <a:cxn ang="f52">
                <a:pos x="f90" y="f91"/>
              </a:cxn>
              <a:cxn ang="f52">
                <a:pos x="f92" y="f93"/>
              </a:cxn>
              <a:cxn ang="f52">
                <a:pos x="f83" y="f84"/>
              </a:cxn>
            </a:cxnLst>
            <a:rect l="f79" t="f82" r="f80" b="f81"/>
            <a:pathLst>
              <a:path w="161" h="116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12" y="f7"/>
                </a:cubicBezTo>
                <a:cubicBezTo>
                  <a:pt x="f13" y="f7"/>
                  <a:pt x="f14" y="f15"/>
                  <a:pt x="f16" y="f7"/>
                </a:cubicBezTo>
                <a:cubicBezTo>
                  <a:pt x="f17" y="f7"/>
                  <a:pt x="f5" y="f18"/>
                  <a:pt x="f5" y="f19"/>
                </a:cubicBezTo>
                <a:cubicBezTo>
                  <a:pt x="f20" y="f21"/>
                  <a:pt x="f5" y="f22"/>
                  <a:pt x="f20" y="f23"/>
                </a:cubicBezTo>
                <a:cubicBezTo>
                  <a:pt x="f20" y="f24"/>
                  <a:pt x="f25" y="f20"/>
                  <a:pt x="f26" y="f20"/>
                </a:cubicBezTo>
                <a:cubicBezTo>
                  <a:pt x="f27" y="f5"/>
                  <a:pt x="f28" y="f5"/>
                  <a:pt x="f6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6" name="Freeform 88">
            <a:extLst>
              <a:ext uri="{FF2B5EF4-FFF2-40B4-BE49-F238E27FC236}">
                <a16:creationId xmlns:a16="http://schemas.microsoft.com/office/drawing/2014/main" id="{9612E60A-70A6-0F9D-BF41-767D18DFE5D6}"/>
              </a:ext>
            </a:extLst>
          </p:cNvPr>
          <p:cNvSpPr/>
          <p:nvPr/>
        </p:nvSpPr>
        <p:spPr>
          <a:xfrm>
            <a:off x="8805864" y="2384426"/>
            <a:ext cx="109535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7"/>
              <a:gd name="f7" fmla="val 97"/>
              <a:gd name="f8" fmla="val 65"/>
              <a:gd name="f9" fmla="val 33"/>
              <a:gd name="f10" fmla="val 62"/>
              <a:gd name="f11" fmla="val 124"/>
              <a:gd name="f12" fmla="val 31"/>
              <a:gd name="f13" fmla="val 63"/>
              <a:gd name="f14" fmla="val 125"/>
              <a:gd name="f15" fmla="+- 0 0 -90"/>
              <a:gd name="f16" fmla="*/ f3 1 187"/>
              <a:gd name="f17" fmla="*/ f4 1 9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87"/>
              <a:gd name="f26" fmla="*/ f22 1 97"/>
              <a:gd name="f27" fmla="*/ 0 f23 1"/>
              <a:gd name="f28" fmla="*/ 97 f22 1"/>
              <a:gd name="f29" fmla="*/ 0 f22 1"/>
              <a:gd name="f30" fmla="*/ 187 f23 1"/>
              <a:gd name="f31" fmla="+- f24 0 f1"/>
              <a:gd name="f32" fmla="*/ f27 1 187"/>
              <a:gd name="f33" fmla="*/ f28 1 97"/>
              <a:gd name="f34" fmla="*/ f29 1 97"/>
              <a:gd name="f35" fmla="*/ f30 1 187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6"/>
              <a:gd name="f43" fmla="*/ f35 1 f25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7 1"/>
              <a:gd name="f51" fmla="*/ f4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48" y="f50"/>
              </a:cxn>
              <a:cxn ang="f31">
                <a:pos x="f51" y="f50"/>
              </a:cxn>
              <a:cxn ang="f31">
                <a:pos x="f51" y="f49"/>
              </a:cxn>
              <a:cxn ang="f31">
                <a:pos x="f48" y="f49"/>
              </a:cxn>
            </a:cxnLst>
            <a:rect l="f44" t="f47" r="f45" b="f46"/>
            <a:pathLst>
              <a:path w="187" h="97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12"/>
                  <a:pt x="f6" y="f13"/>
                  <a:pt x="f6" y="f7"/>
                </a:cubicBezTo>
                <a:cubicBezTo>
                  <a:pt x="f14" y="f7"/>
                  <a:pt x="f13" y="f7"/>
                  <a:pt x="f5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7" name="Freeform 89">
            <a:extLst>
              <a:ext uri="{FF2B5EF4-FFF2-40B4-BE49-F238E27FC236}">
                <a16:creationId xmlns:a16="http://schemas.microsoft.com/office/drawing/2014/main" id="{07F36230-99D1-DCC6-29F6-0BA7F4B83963}"/>
              </a:ext>
            </a:extLst>
          </p:cNvPr>
          <p:cNvSpPr/>
          <p:nvPr/>
        </p:nvSpPr>
        <p:spPr>
          <a:xfrm>
            <a:off x="8129592" y="4724403"/>
            <a:ext cx="96834" cy="68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"/>
              <a:gd name="f7" fmla="val 114"/>
              <a:gd name="f8" fmla="val 76"/>
              <a:gd name="f9" fmla="val 39"/>
              <a:gd name="f10" fmla="val 1"/>
              <a:gd name="f11" fmla="val 30"/>
              <a:gd name="f12" fmla="val 60"/>
              <a:gd name="f13" fmla="val 89"/>
              <a:gd name="f14" fmla="val 109"/>
              <a:gd name="f15" fmla="val 128"/>
              <a:gd name="f16" fmla="val 148"/>
              <a:gd name="f17" fmla="val 159"/>
              <a:gd name="f18" fmla="val 4"/>
              <a:gd name="f19" fmla="val 162"/>
              <a:gd name="f20" fmla="val 14"/>
              <a:gd name="f21" fmla="val 43"/>
              <a:gd name="f22" fmla="val 72"/>
              <a:gd name="f23" fmla="val 100"/>
              <a:gd name="f24" fmla="val 105"/>
              <a:gd name="f25" fmla="val 156"/>
              <a:gd name="f26" fmla="val 153"/>
              <a:gd name="f27" fmla="val 102"/>
              <a:gd name="f28" fmla="val 52"/>
              <a:gd name="f29" fmla="+- 0 0 -90"/>
              <a:gd name="f30" fmla="*/ f3 1 163"/>
              <a:gd name="f31" fmla="*/ f4 1 114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63"/>
              <a:gd name="f40" fmla="*/ f36 1 114"/>
              <a:gd name="f41" fmla="*/ 0 f37 1"/>
              <a:gd name="f42" fmla="*/ 114 f36 1"/>
              <a:gd name="f43" fmla="*/ 1 f36 1"/>
              <a:gd name="f44" fmla="*/ 89 f37 1"/>
              <a:gd name="f45" fmla="*/ 148 f37 1"/>
              <a:gd name="f46" fmla="*/ 0 f36 1"/>
              <a:gd name="f47" fmla="*/ 162 f37 1"/>
              <a:gd name="f48" fmla="*/ 14 f36 1"/>
              <a:gd name="f49" fmla="*/ 100 f36 1"/>
              <a:gd name="f50" fmla="*/ 153 f37 1"/>
              <a:gd name="f51" fmla="+- f38 0 f1"/>
              <a:gd name="f52" fmla="*/ f41 1 163"/>
              <a:gd name="f53" fmla="*/ f42 1 114"/>
              <a:gd name="f54" fmla="*/ f43 1 114"/>
              <a:gd name="f55" fmla="*/ f44 1 163"/>
              <a:gd name="f56" fmla="*/ f45 1 163"/>
              <a:gd name="f57" fmla="*/ f46 1 114"/>
              <a:gd name="f58" fmla="*/ f47 1 163"/>
              <a:gd name="f59" fmla="*/ f48 1 114"/>
              <a:gd name="f60" fmla="*/ f49 1 114"/>
              <a:gd name="f61" fmla="*/ f50 1 163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40"/>
              <a:gd name="f69" fmla="*/ f55 1 f39"/>
              <a:gd name="f70" fmla="*/ f56 1 f39"/>
              <a:gd name="f71" fmla="*/ f57 1 f40"/>
              <a:gd name="f72" fmla="*/ f58 1 f39"/>
              <a:gd name="f73" fmla="*/ f59 1 f40"/>
              <a:gd name="f74" fmla="*/ f60 1 f40"/>
              <a:gd name="f75" fmla="*/ f61 1 f39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1 1"/>
              <a:gd name="f83" fmla="*/ f69 f30 1"/>
              <a:gd name="f84" fmla="*/ f70 f30 1"/>
              <a:gd name="f85" fmla="*/ f71 f31 1"/>
              <a:gd name="f86" fmla="*/ f72 f30 1"/>
              <a:gd name="f87" fmla="*/ f73 f31 1"/>
              <a:gd name="f88" fmla="*/ f74 f31 1"/>
              <a:gd name="f89" fmla="*/ f7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0" y="f82"/>
              </a:cxn>
              <a:cxn ang="f51">
                <a:pos x="f83" y="f82"/>
              </a:cxn>
              <a:cxn ang="f51">
                <a:pos x="f84" y="f85"/>
              </a:cxn>
              <a:cxn ang="f51">
                <a:pos x="f86" y="f87"/>
              </a:cxn>
              <a:cxn ang="f51">
                <a:pos x="f86" y="f88"/>
              </a:cxn>
              <a:cxn ang="f51">
                <a:pos x="f89" y="f81"/>
              </a:cxn>
              <a:cxn ang="f51">
                <a:pos x="f80" y="f81"/>
              </a:cxn>
            </a:cxnLst>
            <a:rect l="f76" t="f79" r="f77" b="f78"/>
            <a:pathLst>
              <a:path w="163" h="114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5" y="f10"/>
                  <a:pt x="f16" y="f5"/>
                </a:cubicBezTo>
                <a:cubicBezTo>
                  <a:pt x="f17" y="f5"/>
                  <a:pt x="f6" y="f18"/>
                  <a:pt x="f19" y="f20"/>
                </a:cubicBezTo>
                <a:cubicBezTo>
                  <a:pt x="f19" y="f21"/>
                  <a:pt x="f6" y="f22"/>
                  <a:pt x="f19" y="f23"/>
                </a:cubicBezTo>
                <a:cubicBezTo>
                  <a:pt x="f19" y="f24"/>
                  <a:pt x="f25" y="f7"/>
                  <a:pt x="f26" y="f7"/>
                </a:cubicBezTo>
                <a:cubicBezTo>
                  <a:pt x="f27" y="f7"/>
                  <a:pt x="f28" y="f7"/>
                  <a:pt x="f5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8" name="Freeform 90">
            <a:extLst>
              <a:ext uri="{FF2B5EF4-FFF2-40B4-BE49-F238E27FC236}">
                <a16:creationId xmlns:a16="http://schemas.microsoft.com/office/drawing/2014/main" id="{A583C22C-C397-89E5-FE14-D06A6C05BE50}"/>
              </a:ext>
            </a:extLst>
          </p:cNvPr>
          <p:cNvSpPr/>
          <p:nvPr/>
        </p:nvSpPr>
        <p:spPr>
          <a:xfrm>
            <a:off x="8335963" y="4724403"/>
            <a:ext cx="93661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"/>
              <a:gd name="f7" fmla="val 112"/>
              <a:gd name="f8" fmla="val 53"/>
              <a:gd name="f9" fmla="val 105"/>
              <a:gd name="f10" fmla="val 38"/>
              <a:gd name="f11" fmla="val 74"/>
              <a:gd name="f12" fmla="val 75"/>
              <a:gd name="f13" fmla="val 39"/>
              <a:gd name="f14" fmla="+- 0 0 -90"/>
              <a:gd name="f15" fmla="*/ f3 1 158"/>
              <a:gd name="f16" fmla="*/ f4 1 112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58"/>
              <a:gd name="f25" fmla="*/ f21 1 112"/>
              <a:gd name="f26" fmla="*/ 0 f22 1"/>
              <a:gd name="f27" fmla="*/ 0 f21 1"/>
              <a:gd name="f28" fmla="*/ 158 f22 1"/>
              <a:gd name="f29" fmla="*/ 112 f21 1"/>
              <a:gd name="f30" fmla="+- f23 0 f1"/>
              <a:gd name="f31" fmla="*/ f26 1 158"/>
              <a:gd name="f32" fmla="*/ f27 1 112"/>
              <a:gd name="f33" fmla="*/ f28 1 158"/>
              <a:gd name="f34" fmla="*/ f29 1 112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48"/>
              </a:cxn>
              <a:cxn ang="f30">
                <a:pos x="f49" y="f50"/>
              </a:cxn>
              <a:cxn ang="f30">
                <a:pos x="f47" y="f50"/>
              </a:cxn>
              <a:cxn ang="f30">
                <a:pos x="f47" y="f48"/>
              </a:cxn>
            </a:cxnLst>
            <a:rect l="f43" t="f46" r="f44" b="f45"/>
            <a:pathLst>
              <a:path w="158" h="112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2"/>
                  <a:pt x="f5" y="f13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9" name="Freeform 91">
            <a:extLst>
              <a:ext uri="{FF2B5EF4-FFF2-40B4-BE49-F238E27FC236}">
                <a16:creationId xmlns:a16="http://schemas.microsoft.com/office/drawing/2014/main" id="{92AD979E-1770-F3CE-362B-87553D84C343}"/>
              </a:ext>
            </a:extLst>
          </p:cNvPr>
          <p:cNvSpPr/>
          <p:nvPr/>
        </p:nvSpPr>
        <p:spPr>
          <a:xfrm>
            <a:off x="8232772" y="4724403"/>
            <a:ext cx="95253" cy="68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"/>
              <a:gd name="f7" fmla="val 114"/>
              <a:gd name="f8" fmla="val 56"/>
              <a:gd name="f9" fmla="val 107"/>
              <a:gd name="f10" fmla="val 38"/>
              <a:gd name="f11" fmla="val 74"/>
              <a:gd name="f12" fmla="val 113"/>
              <a:gd name="f13" fmla="val 149"/>
              <a:gd name="f14" fmla="val 138"/>
              <a:gd name="f15" fmla="val 127"/>
              <a:gd name="f16" fmla="val 90"/>
              <a:gd name="f17" fmla="val 53"/>
              <a:gd name="f18" fmla="val 16"/>
              <a:gd name="f19" fmla="val 10"/>
              <a:gd name="f20" fmla="val 1"/>
              <a:gd name="f21" fmla="val 103"/>
              <a:gd name="f22" fmla="val 70"/>
              <a:gd name="f23" fmla="val 36"/>
              <a:gd name="f24" fmla="+- 0 0 -90"/>
              <a:gd name="f25" fmla="*/ f3 1 160"/>
              <a:gd name="f26" fmla="*/ f4 1 11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60"/>
              <a:gd name="f35" fmla="*/ f31 1 114"/>
              <a:gd name="f36" fmla="*/ 0 f32 1"/>
              <a:gd name="f37" fmla="*/ 0 f31 1"/>
              <a:gd name="f38" fmla="*/ 160 f32 1"/>
              <a:gd name="f39" fmla="*/ 113 f31 1"/>
              <a:gd name="f40" fmla="*/ 127 f32 1"/>
              <a:gd name="f41" fmla="*/ 16 f32 1"/>
              <a:gd name="f42" fmla="*/ 1 f32 1"/>
              <a:gd name="f43" fmla="*/ 103 f31 1"/>
              <a:gd name="f44" fmla="+- f33 0 f1"/>
              <a:gd name="f45" fmla="*/ f36 1 160"/>
              <a:gd name="f46" fmla="*/ f37 1 114"/>
              <a:gd name="f47" fmla="*/ f38 1 160"/>
              <a:gd name="f48" fmla="*/ f39 1 114"/>
              <a:gd name="f49" fmla="*/ f40 1 160"/>
              <a:gd name="f50" fmla="*/ f41 1 160"/>
              <a:gd name="f51" fmla="*/ f42 1 160"/>
              <a:gd name="f52" fmla="*/ f43 1 114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4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5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0"/>
              </a:cxn>
              <a:cxn ang="f44">
                <a:pos x="f71" y="f72"/>
              </a:cxn>
              <a:cxn ang="f44">
                <a:pos x="f73" y="f72"/>
              </a:cxn>
              <a:cxn ang="f44">
                <a:pos x="f74" y="f72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160" h="11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6" y="f12"/>
                  <a:pt x="f17" y="f7"/>
                  <a:pt x="f18" y="f12"/>
                </a:cubicBezTo>
                <a:cubicBezTo>
                  <a:pt x="f19" y="f12"/>
                  <a:pt x="f20" y="f9"/>
                  <a:pt x="f20" y="f21"/>
                </a:cubicBezTo>
                <a:cubicBezTo>
                  <a:pt x="f5" y="f22"/>
                  <a:pt x="f5" y="f23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0" name="Freeform 92">
            <a:extLst>
              <a:ext uri="{FF2B5EF4-FFF2-40B4-BE49-F238E27FC236}">
                <a16:creationId xmlns:a16="http://schemas.microsoft.com/office/drawing/2014/main" id="{DB5F0D05-567A-A4BD-4586-AFF43E8C5068}"/>
              </a:ext>
            </a:extLst>
          </p:cNvPr>
          <p:cNvSpPr/>
          <p:nvPr/>
        </p:nvSpPr>
        <p:spPr>
          <a:xfrm>
            <a:off x="6237286" y="2219321"/>
            <a:ext cx="123828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7"/>
              <a:gd name="f7" fmla="val 84"/>
              <a:gd name="f8" fmla="val 187"/>
              <a:gd name="f9" fmla="val 60"/>
              <a:gd name="f10" fmla="val 163"/>
              <a:gd name="f11" fmla="val 57"/>
              <a:gd name="f12" fmla="val 137"/>
              <a:gd name="f13" fmla="val 118"/>
              <a:gd name="f14" fmla="val 62"/>
              <a:gd name="f15" fmla="val 98"/>
              <a:gd name="f16" fmla="val 65"/>
              <a:gd name="f17" fmla="val 78"/>
              <a:gd name="f18" fmla="val 68"/>
              <a:gd name="f19" fmla="val 32"/>
              <a:gd name="f20" fmla="val 75"/>
              <a:gd name="f21" fmla="val 3"/>
              <a:gd name="f22" fmla="val 52"/>
              <a:gd name="f23" fmla="val 18"/>
              <a:gd name="f24" fmla="val 40"/>
              <a:gd name="f25" fmla="val 48"/>
              <a:gd name="f26" fmla="val 39"/>
              <a:gd name="f27" fmla="val 80"/>
              <a:gd name="f28" fmla="val 30"/>
              <a:gd name="f29" fmla="val 110"/>
              <a:gd name="f30" fmla="val 21"/>
              <a:gd name="f31" fmla="val 140"/>
              <a:gd name="f32" fmla="val 14"/>
              <a:gd name="f33" fmla="val 170"/>
              <a:gd name="f34" fmla="val 31"/>
              <a:gd name="f35" fmla="val 190"/>
              <a:gd name="f36" fmla="val 42"/>
              <a:gd name="f37" fmla="val 202"/>
              <a:gd name="f38" fmla="val 58"/>
              <a:gd name="f39" fmla="+- 0 0 -90"/>
              <a:gd name="f40" fmla="*/ f3 1 207"/>
              <a:gd name="f41" fmla="*/ f4 1 84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207"/>
              <a:gd name="f50" fmla="*/ f46 1 84"/>
              <a:gd name="f51" fmla="*/ 207 f47 1"/>
              <a:gd name="f52" fmla="*/ 84 f46 1"/>
              <a:gd name="f53" fmla="*/ 137 f47 1"/>
              <a:gd name="f54" fmla="*/ 60 f46 1"/>
              <a:gd name="f55" fmla="*/ 78 f47 1"/>
              <a:gd name="f56" fmla="*/ 68 f46 1"/>
              <a:gd name="f57" fmla="*/ 0 f47 1"/>
              <a:gd name="f58" fmla="*/ 0 f46 1"/>
              <a:gd name="f59" fmla="*/ 80 f47 1"/>
              <a:gd name="f60" fmla="*/ 30 f46 1"/>
              <a:gd name="f61" fmla="*/ 170 f47 1"/>
              <a:gd name="f62" fmla="*/ 31 f46 1"/>
              <a:gd name="f63" fmla="+- f48 0 f1"/>
              <a:gd name="f64" fmla="*/ f51 1 207"/>
              <a:gd name="f65" fmla="*/ f52 1 84"/>
              <a:gd name="f66" fmla="*/ f53 1 207"/>
              <a:gd name="f67" fmla="*/ f54 1 84"/>
              <a:gd name="f68" fmla="*/ f55 1 207"/>
              <a:gd name="f69" fmla="*/ f56 1 84"/>
              <a:gd name="f70" fmla="*/ f57 1 207"/>
              <a:gd name="f71" fmla="*/ f58 1 84"/>
              <a:gd name="f72" fmla="*/ f59 1 207"/>
              <a:gd name="f73" fmla="*/ f60 1 84"/>
              <a:gd name="f74" fmla="*/ f61 1 207"/>
              <a:gd name="f75" fmla="*/ f62 1 84"/>
              <a:gd name="f76" fmla="*/ 0 1 f49"/>
              <a:gd name="f77" fmla="*/ f43 1 f49"/>
              <a:gd name="f78" fmla="*/ 0 1 f50"/>
              <a:gd name="f79" fmla="*/ f44 1 f50"/>
              <a:gd name="f80" fmla="*/ f64 1 f49"/>
              <a:gd name="f81" fmla="*/ f65 1 f50"/>
              <a:gd name="f82" fmla="*/ f66 1 f49"/>
              <a:gd name="f83" fmla="*/ f67 1 f50"/>
              <a:gd name="f84" fmla="*/ f68 1 f49"/>
              <a:gd name="f85" fmla="*/ f69 1 f50"/>
              <a:gd name="f86" fmla="*/ f70 1 f49"/>
              <a:gd name="f87" fmla="*/ f71 1 f50"/>
              <a:gd name="f88" fmla="*/ f72 1 f49"/>
              <a:gd name="f89" fmla="*/ f73 1 f50"/>
              <a:gd name="f90" fmla="*/ f74 1 f49"/>
              <a:gd name="f91" fmla="*/ f75 1 f50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1 1"/>
              <a:gd name="f100" fmla="*/ f84 f40 1"/>
              <a:gd name="f101" fmla="*/ f85 f41 1"/>
              <a:gd name="f102" fmla="*/ f86 f40 1"/>
              <a:gd name="f103" fmla="*/ f87 f41 1"/>
              <a:gd name="f104" fmla="*/ f88 f40 1"/>
              <a:gd name="f105" fmla="*/ f89 f41 1"/>
              <a:gd name="f106" fmla="*/ f90 f40 1"/>
              <a:gd name="f107" fmla="*/ f9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9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4" y="f105"/>
              </a:cxn>
              <a:cxn ang="f63">
                <a:pos x="f106" y="f107"/>
              </a:cxn>
              <a:cxn ang="f63">
                <a:pos x="f96" y="f97"/>
              </a:cxn>
            </a:cxnLst>
            <a:rect l="f92" t="f95" r="f93" b="f94"/>
            <a:pathLst>
              <a:path w="207" h="84">
                <a:moveTo>
                  <a:pt x="f6" y="f7"/>
                </a:moveTo>
                <a:cubicBezTo>
                  <a:pt x="f8" y="f9"/>
                  <a:pt x="f10" y="f11"/>
                  <a:pt x="f12" y="f9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5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6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1" name="Freeform 93">
            <a:extLst>
              <a:ext uri="{FF2B5EF4-FFF2-40B4-BE49-F238E27FC236}">
                <a16:creationId xmlns:a16="http://schemas.microsoft.com/office/drawing/2014/main" id="{0FD96C3D-9D62-A3BC-DFCD-53C7F523CBF7}"/>
              </a:ext>
            </a:extLst>
          </p:cNvPr>
          <p:cNvSpPr/>
          <p:nvPr/>
        </p:nvSpPr>
        <p:spPr>
          <a:xfrm>
            <a:off x="6437311" y="2219321"/>
            <a:ext cx="122236" cy="476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4"/>
              <a:gd name="f7" fmla="val 78"/>
              <a:gd name="f8" fmla="val 185"/>
              <a:gd name="f9" fmla="val 58"/>
              <a:gd name="f10" fmla="val 162"/>
              <a:gd name="f11" fmla="val 55"/>
              <a:gd name="f12" fmla="val 137"/>
              <a:gd name="f13" fmla="val 115"/>
              <a:gd name="f14" fmla="val 60"/>
              <a:gd name="f15" fmla="val 94"/>
              <a:gd name="f16" fmla="val 64"/>
              <a:gd name="f17" fmla="val 72"/>
              <a:gd name="f18" fmla="val 67"/>
              <a:gd name="f19" fmla="val 30"/>
              <a:gd name="f20" fmla="val 73"/>
              <a:gd name="f21" fmla="val 46"/>
              <a:gd name="f22" fmla="val 22"/>
              <a:gd name="f23" fmla="val 43"/>
              <a:gd name="f24" fmla="val 33"/>
              <a:gd name="f25" fmla="val 89"/>
              <a:gd name="f26" fmla="val 26"/>
              <a:gd name="f27" fmla="val 111"/>
              <a:gd name="f28" fmla="val 134"/>
              <a:gd name="f29" fmla="val 20"/>
              <a:gd name="f30" fmla="val 156"/>
              <a:gd name="f31" fmla="val 24"/>
              <a:gd name="f32" fmla="val 182"/>
              <a:gd name="f33" fmla="val 29"/>
              <a:gd name="f34" fmla="val 199"/>
              <a:gd name="f35" fmla="val 50"/>
              <a:gd name="f36" fmla="+- 0 0 -90"/>
              <a:gd name="f37" fmla="*/ f3 1 204"/>
              <a:gd name="f38" fmla="*/ f4 1 78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204"/>
              <a:gd name="f47" fmla="*/ f43 1 78"/>
              <a:gd name="f48" fmla="*/ 204 f44 1"/>
              <a:gd name="f49" fmla="*/ 78 f43 1"/>
              <a:gd name="f50" fmla="*/ 137 f44 1"/>
              <a:gd name="f51" fmla="*/ 58 f43 1"/>
              <a:gd name="f52" fmla="*/ 72 f44 1"/>
              <a:gd name="f53" fmla="*/ 67 f43 1"/>
              <a:gd name="f54" fmla="*/ 0 f44 1"/>
              <a:gd name="f55" fmla="*/ 0 f43 1"/>
              <a:gd name="f56" fmla="*/ 89 f44 1"/>
              <a:gd name="f57" fmla="*/ 26 f43 1"/>
              <a:gd name="f58" fmla="*/ 156 f44 1"/>
              <a:gd name="f59" fmla="*/ 24 f43 1"/>
              <a:gd name="f60" fmla="+- f45 0 f1"/>
              <a:gd name="f61" fmla="*/ f48 1 204"/>
              <a:gd name="f62" fmla="*/ f49 1 78"/>
              <a:gd name="f63" fmla="*/ f50 1 204"/>
              <a:gd name="f64" fmla="*/ f51 1 78"/>
              <a:gd name="f65" fmla="*/ f52 1 204"/>
              <a:gd name="f66" fmla="*/ f53 1 78"/>
              <a:gd name="f67" fmla="*/ f54 1 204"/>
              <a:gd name="f68" fmla="*/ f55 1 78"/>
              <a:gd name="f69" fmla="*/ f56 1 204"/>
              <a:gd name="f70" fmla="*/ f57 1 78"/>
              <a:gd name="f71" fmla="*/ f58 1 204"/>
              <a:gd name="f72" fmla="*/ f59 1 78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7"/>
              <a:gd name="f81" fmla="*/ f65 1 f46"/>
              <a:gd name="f82" fmla="*/ f66 1 f47"/>
              <a:gd name="f83" fmla="*/ f67 1 f46"/>
              <a:gd name="f84" fmla="*/ f68 1 f47"/>
              <a:gd name="f85" fmla="*/ f69 1 f46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8 1"/>
              <a:gd name="f97" fmla="*/ f81 f37 1"/>
              <a:gd name="f98" fmla="*/ f82 f38 1"/>
              <a:gd name="f99" fmla="*/ f83 f37 1"/>
              <a:gd name="f100" fmla="*/ f84 f38 1"/>
              <a:gd name="f101" fmla="*/ f85 f37 1"/>
              <a:gd name="f102" fmla="*/ f86 f38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204" h="78">
                <a:moveTo>
                  <a:pt x="f6" y="f7"/>
                </a:moveTo>
                <a:cubicBezTo>
                  <a:pt x="f8" y="f9"/>
                  <a:pt x="f10" y="f11"/>
                  <a:pt x="f12" y="f9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5" y="f21"/>
                  <a:pt x="f5" y="f5"/>
                </a:cubicBezTo>
                <a:cubicBezTo>
                  <a:pt x="f22" y="f23"/>
                  <a:pt x="f11" y="f24"/>
                  <a:pt x="f25" y="f26"/>
                </a:cubicBezTo>
                <a:cubicBezTo>
                  <a:pt x="f27" y="f22"/>
                  <a:pt x="f28" y="f29"/>
                  <a:pt x="f30" y="f31"/>
                </a:cubicBezTo>
                <a:cubicBezTo>
                  <a:pt x="f32" y="f33"/>
                  <a:pt x="f34" y="f35"/>
                  <a:pt x="f6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2" name="Freeform 94">
            <a:extLst>
              <a:ext uri="{FF2B5EF4-FFF2-40B4-BE49-F238E27FC236}">
                <a16:creationId xmlns:a16="http://schemas.microsoft.com/office/drawing/2014/main" id="{5807B55A-3EEA-38A9-C8DD-8CF5631D64AF}"/>
              </a:ext>
            </a:extLst>
          </p:cNvPr>
          <p:cNvSpPr/>
          <p:nvPr/>
        </p:nvSpPr>
        <p:spPr>
          <a:xfrm>
            <a:off x="6635755" y="2219321"/>
            <a:ext cx="122236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6"/>
              <a:gd name="f7" fmla="val 81"/>
              <a:gd name="f8" fmla="val 23"/>
              <a:gd name="f9" fmla="val 33"/>
              <a:gd name="f10" fmla="val 37"/>
              <a:gd name="f11" fmla="val 38"/>
              <a:gd name="f12" fmla="val 76"/>
              <a:gd name="f13" fmla="val 29"/>
              <a:gd name="f14" fmla="val 98"/>
              <a:gd name="f15" fmla="val 25"/>
              <a:gd name="f16" fmla="val 120"/>
              <a:gd name="f17" fmla="val 19"/>
              <a:gd name="f18" fmla="val 142"/>
              <a:gd name="f19" fmla="val 21"/>
              <a:gd name="f20" fmla="val 176"/>
              <a:gd name="f21" fmla="val 22"/>
              <a:gd name="f22" fmla="val 200"/>
              <a:gd name="f23" fmla="val 47"/>
              <a:gd name="f24" fmla="val 186"/>
              <a:gd name="f25" fmla="val 57"/>
              <a:gd name="f26" fmla="val 160"/>
              <a:gd name="f27" fmla="val 55"/>
              <a:gd name="f28" fmla="val 133"/>
              <a:gd name="f29" fmla="val 59"/>
              <a:gd name="f30" fmla="val 115"/>
              <a:gd name="f31" fmla="val 61"/>
              <a:gd name="f32" fmla="val 97"/>
              <a:gd name="f33" fmla="val 63"/>
              <a:gd name="f34" fmla="val 79"/>
              <a:gd name="f35" fmla="val 66"/>
              <a:gd name="f36" fmla="val 32"/>
              <a:gd name="f37" fmla="val 73"/>
              <a:gd name="f38" fmla="val 4"/>
              <a:gd name="f39" fmla="val 51"/>
              <a:gd name="f40" fmla="+- 0 0 -90"/>
              <a:gd name="f41" fmla="*/ f3 1 206"/>
              <a:gd name="f42" fmla="*/ f4 1 81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206"/>
              <a:gd name="f51" fmla="*/ f47 1 81"/>
              <a:gd name="f52" fmla="*/ 0 f48 1"/>
              <a:gd name="f53" fmla="*/ 0 f47 1"/>
              <a:gd name="f54" fmla="*/ 76 f48 1"/>
              <a:gd name="f55" fmla="*/ 29 f47 1"/>
              <a:gd name="f56" fmla="*/ 142 f48 1"/>
              <a:gd name="f57" fmla="*/ 21 f47 1"/>
              <a:gd name="f58" fmla="*/ 206 f48 1"/>
              <a:gd name="f59" fmla="*/ 81 f47 1"/>
              <a:gd name="f60" fmla="*/ 133 f48 1"/>
              <a:gd name="f61" fmla="*/ 59 f47 1"/>
              <a:gd name="f62" fmla="*/ 79 f48 1"/>
              <a:gd name="f63" fmla="*/ 66 f47 1"/>
              <a:gd name="f64" fmla="+- f49 0 f1"/>
              <a:gd name="f65" fmla="*/ f52 1 206"/>
              <a:gd name="f66" fmla="*/ f53 1 81"/>
              <a:gd name="f67" fmla="*/ f54 1 206"/>
              <a:gd name="f68" fmla="*/ f55 1 81"/>
              <a:gd name="f69" fmla="*/ f56 1 206"/>
              <a:gd name="f70" fmla="*/ f57 1 81"/>
              <a:gd name="f71" fmla="*/ f58 1 206"/>
              <a:gd name="f72" fmla="*/ f59 1 81"/>
              <a:gd name="f73" fmla="*/ f60 1 206"/>
              <a:gd name="f74" fmla="*/ f61 1 81"/>
              <a:gd name="f75" fmla="*/ f62 1 206"/>
              <a:gd name="f76" fmla="*/ f63 1 81"/>
              <a:gd name="f77" fmla="*/ 0 1 f50"/>
              <a:gd name="f78" fmla="*/ f44 1 f50"/>
              <a:gd name="f79" fmla="*/ 0 1 f51"/>
              <a:gd name="f80" fmla="*/ f45 1 f51"/>
              <a:gd name="f81" fmla="*/ f65 1 f50"/>
              <a:gd name="f82" fmla="*/ f66 1 f51"/>
              <a:gd name="f83" fmla="*/ f67 1 f50"/>
              <a:gd name="f84" fmla="*/ f68 1 f51"/>
              <a:gd name="f85" fmla="*/ f69 1 f50"/>
              <a:gd name="f86" fmla="*/ f70 1 f51"/>
              <a:gd name="f87" fmla="*/ f71 1 f50"/>
              <a:gd name="f88" fmla="*/ f72 1 f51"/>
              <a:gd name="f89" fmla="*/ f73 1 f50"/>
              <a:gd name="f90" fmla="*/ f74 1 f51"/>
              <a:gd name="f91" fmla="*/ f75 1 f50"/>
              <a:gd name="f92" fmla="*/ f76 1 f51"/>
              <a:gd name="f93" fmla="*/ f77 f41 1"/>
              <a:gd name="f94" fmla="*/ f78 f41 1"/>
              <a:gd name="f95" fmla="*/ f80 f42 1"/>
              <a:gd name="f96" fmla="*/ f79 f42 1"/>
              <a:gd name="f97" fmla="*/ f81 f41 1"/>
              <a:gd name="f98" fmla="*/ f82 f42 1"/>
              <a:gd name="f99" fmla="*/ f83 f41 1"/>
              <a:gd name="f100" fmla="*/ f84 f42 1"/>
              <a:gd name="f101" fmla="*/ f85 f41 1"/>
              <a:gd name="f102" fmla="*/ f86 f42 1"/>
              <a:gd name="f103" fmla="*/ f87 f41 1"/>
              <a:gd name="f104" fmla="*/ f88 f42 1"/>
              <a:gd name="f105" fmla="*/ f89 f41 1"/>
              <a:gd name="f106" fmla="*/ f90 f42 1"/>
              <a:gd name="f107" fmla="*/ f91 f41 1"/>
              <a:gd name="f108" fmla="*/ f9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7" y="f98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97" y="f98"/>
              </a:cxn>
            </a:cxnLst>
            <a:rect l="f93" t="f96" r="f94" b="f95"/>
            <a:pathLst>
              <a:path w="206" h="81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6" y="f7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5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3" name="Freeform 95">
            <a:extLst>
              <a:ext uri="{FF2B5EF4-FFF2-40B4-BE49-F238E27FC236}">
                <a16:creationId xmlns:a16="http://schemas.microsoft.com/office/drawing/2014/main" id="{FC1237F1-49EB-B864-3ADE-12E5DA247217}"/>
              </a:ext>
            </a:extLst>
          </p:cNvPr>
          <p:cNvSpPr/>
          <p:nvPr/>
        </p:nvSpPr>
        <p:spPr>
          <a:xfrm>
            <a:off x="8788398" y="2560640"/>
            <a:ext cx="28575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55"/>
              <a:gd name="f8" fmla="val 5"/>
              <a:gd name="f9" fmla="val 41"/>
              <a:gd name="f10" fmla="val 3"/>
              <a:gd name="f11" fmla="val 38"/>
              <a:gd name="f12" fmla="val 27"/>
              <a:gd name="f13" fmla="val 32"/>
              <a:gd name="f14" fmla="val 22"/>
              <a:gd name="f15" fmla="val 28"/>
              <a:gd name="f16" fmla="val 18"/>
              <a:gd name="f17" fmla="val 24"/>
              <a:gd name="f18" fmla="val 14"/>
              <a:gd name="f19" fmla="val 20"/>
              <a:gd name="f20" fmla="val 16"/>
              <a:gd name="f21" fmla="val 15"/>
              <a:gd name="f22" fmla="val 17"/>
              <a:gd name="f23" fmla="val 7"/>
              <a:gd name="f24" fmla="val 21"/>
              <a:gd name="f25" fmla="val 6"/>
              <a:gd name="f26" fmla="val 29"/>
              <a:gd name="f27" fmla="val 2"/>
              <a:gd name="f28" fmla="val 46"/>
              <a:gd name="f29" fmla="val 25"/>
              <a:gd name="f30" fmla="val 42"/>
              <a:gd name="f31" fmla="val 40"/>
              <a:gd name="f32" fmla="val 31"/>
              <a:gd name="f33" fmla="val 39"/>
              <a:gd name="f34" fmla="+- 0 0 -90"/>
              <a:gd name="f35" fmla="*/ f3 1 47"/>
              <a:gd name="f36" fmla="*/ f4 1 55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47"/>
              <a:gd name="f45" fmla="*/ f41 1 55"/>
              <a:gd name="f46" fmla="*/ 5 f42 1"/>
              <a:gd name="f47" fmla="*/ 55 f41 1"/>
              <a:gd name="f48" fmla="*/ 27 f42 1"/>
              <a:gd name="f49" fmla="*/ 32 f41 1"/>
              <a:gd name="f50" fmla="*/ 14 f42 1"/>
              <a:gd name="f51" fmla="*/ 20 f41 1"/>
              <a:gd name="f52" fmla="*/ 21 f42 1"/>
              <a:gd name="f53" fmla="*/ 6 f41 1"/>
              <a:gd name="f54" fmla="*/ 47 f42 1"/>
              <a:gd name="f55" fmla="*/ 0 f41 1"/>
              <a:gd name="f56" fmla="*/ 46 f42 1"/>
              <a:gd name="f57" fmla="*/ 22 f41 1"/>
              <a:gd name="f58" fmla="*/ 40 f42 1"/>
              <a:gd name="f59" fmla="*/ 31 f41 1"/>
              <a:gd name="f60" fmla="+- f43 0 f1"/>
              <a:gd name="f61" fmla="*/ f46 1 47"/>
              <a:gd name="f62" fmla="*/ f47 1 55"/>
              <a:gd name="f63" fmla="*/ f48 1 47"/>
              <a:gd name="f64" fmla="*/ f49 1 55"/>
              <a:gd name="f65" fmla="*/ f50 1 47"/>
              <a:gd name="f66" fmla="*/ f51 1 55"/>
              <a:gd name="f67" fmla="*/ f52 1 47"/>
              <a:gd name="f68" fmla="*/ f53 1 55"/>
              <a:gd name="f69" fmla="*/ f54 1 47"/>
              <a:gd name="f70" fmla="*/ f55 1 55"/>
              <a:gd name="f71" fmla="*/ f56 1 47"/>
              <a:gd name="f72" fmla="*/ f57 1 55"/>
              <a:gd name="f73" fmla="*/ f58 1 47"/>
              <a:gd name="f74" fmla="*/ f59 1 55"/>
              <a:gd name="f75" fmla="*/ 0 1 f44"/>
              <a:gd name="f76" fmla="*/ f38 1 f44"/>
              <a:gd name="f77" fmla="*/ 0 1 f45"/>
              <a:gd name="f78" fmla="*/ f39 1 f45"/>
              <a:gd name="f79" fmla="*/ f61 1 f44"/>
              <a:gd name="f80" fmla="*/ f62 1 f45"/>
              <a:gd name="f81" fmla="*/ f63 1 f44"/>
              <a:gd name="f82" fmla="*/ f64 1 f45"/>
              <a:gd name="f83" fmla="*/ f65 1 f44"/>
              <a:gd name="f84" fmla="*/ f66 1 f45"/>
              <a:gd name="f85" fmla="*/ f67 1 f44"/>
              <a:gd name="f86" fmla="*/ f68 1 f45"/>
              <a:gd name="f87" fmla="*/ f69 1 f44"/>
              <a:gd name="f88" fmla="*/ f70 1 f45"/>
              <a:gd name="f89" fmla="*/ f71 1 f44"/>
              <a:gd name="f90" fmla="*/ f72 1 f45"/>
              <a:gd name="f91" fmla="*/ f73 1 f44"/>
              <a:gd name="f92" fmla="*/ f74 1 f45"/>
              <a:gd name="f93" fmla="*/ f75 f35 1"/>
              <a:gd name="f94" fmla="*/ f76 f35 1"/>
              <a:gd name="f95" fmla="*/ f78 f36 1"/>
              <a:gd name="f96" fmla="*/ f77 f36 1"/>
              <a:gd name="f97" fmla="*/ f79 f35 1"/>
              <a:gd name="f98" fmla="*/ f80 f36 1"/>
              <a:gd name="f99" fmla="*/ f81 f35 1"/>
              <a:gd name="f100" fmla="*/ f82 f36 1"/>
              <a:gd name="f101" fmla="*/ f83 f35 1"/>
              <a:gd name="f102" fmla="*/ f84 f36 1"/>
              <a:gd name="f103" fmla="*/ f85 f35 1"/>
              <a:gd name="f104" fmla="*/ f86 f36 1"/>
              <a:gd name="f105" fmla="*/ f87 f35 1"/>
              <a:gd name="f106" fmla="*/ f88 f36 1"/>
              <a:gd name="f107" fmla="*/ f89 f35 1"/>
              <a:gd name="f108" fmla="*/ f90 f36 1"/>
              <a:gd name="f109" fmla="*/ f91 f35 1"/>
              <a:gd name="f110" fmla="*/ f92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105" y="f106"/>
              </a:cxn>
              <a:cxn ang="f60">
                <a:pos x="f107" y="f108"/>
              </a:cxn>
              <a:cxn ang="f60">
                <a:pos x="f109" y="f110"/>
              </a:cxn>
              <a:cxn ang="f60">
                <a:pos x="f97" y="f98"/>
              </a:cxn>
            </a:cxnLst>
            <a:rect l="f93" t="f96" r="f94" b="f95"/>
            <a:pathLst>
              <a:path w="47" h="55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11" y="f27"/>
                  <a:pt x="f6" y="f5"/>
                </a:cubicBezTo>
                <a:cubicBezTo>
                  <a:pt x="f6" y="f23"/>
                  <a:pt x="f6" y="f21"/>
                  <a:pt x="f28" y="f14"/>
                </a:cubicBezTo>
                <a:cubicBezTo>
                  <a:pt x="f28" y="f29"/>
                  <a:pt x="f30" y="f15"/>
                  <a:pt x="f31" y="f32"/>
                </a:cubicBezTo>
                <a:cubicBezTo>
                  <a:pt x="f15" y="f33"/>
                  <a:pt x="f20" y="f6"/>
                  <a:pt x="f8" y="f7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4754692E-3798-B22B-FE62-5308224214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608" y="182605"/>
            <a:ext cx="7810503" cy="653402"/>
          </a:xfrm>
        </p:spPr>
        <p:txBody>
          <a:bodyPr anchor="t" anchorCtr="0"/>
          <a:lstStyle/>
          <a:p>
            <a:pPr lvl="0" algn="r" rtl="1"/>
            <a:r>
              <a:rPr lang="fa-IR" dirty="0">
                <a:solidFill>
                  <a:srgbClr val="247BA0"/>
                </a:solidFill>
                <a:latin typeface="Barlow Condensed" pitchFamily="2"/>
                <a:cs typeface="B Nazanin" panose="00000400000000000000" pitchFamily="2" charset="-78"/>
              </a:rPr>
              <a:t>منابع</a:t>
            </a:r>
            <a:endParaRPr lang="en-US" dirty="0">
              <a:solidFill>
                <a:srgbClr val="247BA0"/>
              </a:solidFill>
              <a:latin typeface="Barlow Condensed" pitchFamily="2"/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F5019-279F-8F32-4EC1-FA3AC9B9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2" y="676994"/>
            <a:ext cx="4290821" cy="42838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upo 15">
            <a:extLst>
              <a:ext uri="{FF2B5EF4-FFF2-40B4-BE49-F238E27FC236}">
                <a16:creationId xmlns:a16="http://schemas.microsoft.com/office/drawing/2014/main" id="{FAF7E624-5BED-0A66-831E-1CDEAF25DBC9}"/>
              </a:ext>
            </a:extLst>
          </p:cNvPr>
          <p:cNvGrpSpPr/>
          <p:nvPr/>
        </p:nvGrpSpPr>
        <p:grpSpPr>
          <a:xfrm>
            <a:off x="3739475" y="509311"/>
            <a:ext cx="2160590" cy="2773357"/>
            <a:chOff x="3739475" y="509311"/>
            <a:chExt cx="2160590" cy="277335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C426912-2039-334A-B5E7-05FBF1D4E476}"/>
                </a:ext>
              </a:extLst>
            </p:cNvPr>
            <p:cNvSpPr/>
            <p:nvPr/>
          </p:nvSpPr>
          <p:spPr>
            <a:xfrm>
              <a:off x="3809326" y="1701524"/>
              <a:ext cx="2020888" cy="1409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2"/>
                <a:gd name="f7" fmla="val 657"/>
                <a:gd name="f8" fmla="val 472"/>
                <a:gd name="f9" fmla="val 480"/>
                <a:gd name="f10" fmla="val 1"/>
                <a:gd name="f11" fmla="val 488"/>
                <a:gd name="f12" fmla="val 3"/>
                <a:gd name="f13" fmla="val 496"/>
                <a:gd name="f14" fmla="val 5"/>
                <a:gd name="f15" fmla="val 578"/>
                <a:gd name="f16" fmla="val 25"/>
                <a:gd name="f17" fmla="val 660"/>
                <a:gd name="f18" fmla="val 44"/>
                <a:gd name="f19" fmla="val 742"/>
                <a:gd name="f20" fmla="val 64"/>
                <a:gd name="f21" fmla="val 805"/>
                <a:gd name="f22" fmla="val 78"/>
                <a:gd name="f23" fmla="val 867"/>
                <a:gd name="f24" fmla="val 93"/>
                <a:gd name="f25" fmla="val 930"/>
                <a:gd name="f26" fmla="val 108"/>
                <a:gd name="f27" fmla="val 941"/>
                <a:gd name="f28" fmla="val 111"/>
                <a:gd name="f29" fmla="val 113"/>
                <a:gd name="f30" fmla="val 940"/>
                <a:gd name="f31" fmla="val 124"/>
                <a:gd name="f32" fmla="val 933"/>
                <a:gd name="f33" fmla="val 156"/>
                <a:gd name="f34" fmla="val 926"/>
                <a:gd name="f35" fmla="val 189"/>
                <a:gd name="f36" fmla="val 919"/>
                <a:gd name="f37" fmla="val 221"/>
                <a:gd name="f38" fmla="val 917"/>
                <a:gd name="f39" fmla="val 230"/>
                <a:gd name="f40" fmla="val 914"/>
                <a:gd name="f41" fmla="val 232"/>
                <a:gd name="f42" fmla="val 904"/>
                <a:gd name="f43" fmla="val 900"/>
                <a:gd name="f44" fmla="val 229"/>
                <a:gd name="f45" fmla="val 895"/>
                <a:gd name="f46" fmla="val 228"/>
                <a:gd name="f47" fmla="val 890"/>
                <a:gd name="f48" fmla="val 226"/>
                <a:gd name="f49" fmla="val 884"/>
                <a:gd name="f50" fmla="val 225"/>
                <a:gd name="f51" fmla="val 881"/>
                <a:gd name="f52" fmla="val 227"/>
                <a:gd name="f53" fmla="val 879"/>
                <a:gd name="f54" fmla="val 233"/>
                <a:gd name="f55" fmla="val 866"/>
                <a:gd name="f56" fmla="val 273"/>
                <a:gd name="f57" fmla="val 853"/>
                <a:gd name="f58" fmla="val 314"/>
                <a:gd name="f59" fmla="val 840"/>
                <a:gd name="f60" fmla="val 354"/>
                <a:gd name="f61" fmla="val 822"/>
                <a:gd name="f62" fmla="val 408"/>
                <a:gd name="f63" fmla="val 804"/>
                <a:gd name="f64" fmla="val 463"/>
                <a:gd name="f65" fmla="val 786"/>
                <a:gd name="f66" fmla="val 517"/>
                <a:gd name="f67" fmla="val 782"/>
                <a:gd name="f68" fmla="val 531"/>
                <a:gd name="f69" fmla="val 777"/>
                <a:gd name="f70" fmla="val 533"/>
                <a:gd name="f71" fmla="val 763"/>
                <a:gd name="f72" fmla="val 722"/>
                <a:gd name="f73" fmla="val 523"/>
                <a:gd name="f74" fmla="val 682"/>
                <a:gd name="f75" fmla="val 520"/>
                <a:gd name="f76" fmla="val 640"/>
                <a:gd name="f77" fmla="val 522"/>
                <a:gd name="f78" fmla="val 572"/>
                <a:gd name="f79" fmla="val 526"/>
                <a:gd name="f80" fmla="val 510"/>
                <a:gd name="f81" fmla="val 547"/>
                <a:gd name="f82" fmla="val 454"/>
                <a:gd name="f83" fmla="val 586"/>
                <a:gd name="f84" fmla="val 412"/>
                <a:gd name="f85" fmla="val 616"/>
                <a:gd name="f86" fmla="val 365"/>
                <a:gd name="f87" fmla="val 635"/>
                <a:gd name="f88" fmla="val 644"/>
                <a:gd name="f89" fmla="val 280"/>
                <a:gd name="f90" fmla="val 649"/>
                <a:gd name="f91" fmla="val 245"/>
                <a:gd name="f92" fmla="val 652"/>
                <a:gd name="f93" fmla="val 210"/>
                <a:gd name="f94" fmla="val 656"/>
                <a:gd name="f95" fmla="val 202"/>
                <a:gd name="f96" fmla="val 200"/>
                <a:gd name="f97" fmla="val 650"/>
                <a:gd name="f98" fmla="val 198"/>
                <a:gd name="f99" fmla="val 188"/>
                <a:gd name="f100" fmla="val 614"/>
                <a:gd name="f101" fmla="val 178"/>
                <a:gd name="f102" fmla="val 583"/>
                <a:gd name="f103" fmla="val 168"/>
                <a:gd name="f104" fmla="val 553"/>
                <a:gd name="f105" fmla="val 133"/>
                <a:gd name="f106" fmla="val 446"/>
                <a:gd name="f107" fmla="val 98"/>
                <a:gd name="f108" fmla="val 340"/>
                <a:gd name="f109" fmla="val 63"/>
                <a:gd name="f110" fmla="val 61"/>
                <a:gd name="f111" fmla="val 58"/>
                <a:gd name="f112" fmla="val 224"/>
                <a:gd name="f113" fmla="val 51"/>
                <a:gd name="f114" fmla="val 47"/>
                <a:gd name="f115" fmla="val 42"/>
                <a:gd name="f116" fmla="val 38"/>
                <a:gd name="f117" fmla="val 28"/>
                <a:gd name="f118" fmla="val 23"/>
                <a:gd name="f119" fmla="val 17"/>
                <a:gd name="f120" fmla="val 196"/>
                <a:gd name="f121" fmla="val 12"/>
                <a:gd name="f122" fmla="val 170"/>
                <a:gd name="f123" fmla="val 7"/>
                <a:gd name="f124" fmla="val 145"/>
                <a:gd name="f125" fmla="val 137"/>
                <a:gd name="f126" fmla="val 129"/>
                <a:gd name="f127" fmla="val 2"/>
                <a:gd name="f128" fmla="val 120"/>
                <a:gd name="f129" fmla="val 114"/>
                <a:gd name="f130" fmla="val 8"/>
                <a:gd name="f131" fmla="val 109"/>
                <a:gd name="f132" fmla="val 101"/>
                <a:gd name="f133" fmla="val 80"/>
                <a:gd name="f134" fmla="val 115"/>
                <a:gd name="f135" fmla="val 84"/>
                <a:gd name="f136" fmla="val 131"/>
                <a:gd name="f137" fmla="val 147"/>
                <a:gd name="f138" fmla="val 76"/>
                <a:gd name="f139" fmla="val 163"/>
                <a:gd name="f140" fmla="val 72"/>
                <a:gd name="f141" fmla="val 190"/>
                <a:gd name="f142" fmla="val 66"/>
                <a:gd name="f143" fmla="val 218"/>
                <a:gd name="f144" fmla="val 59"/>
                <a:gd name="f145" fmla="val 53"/>
                <a:gd name="f146" fmla="val 318"/>
                <a:gd name="f147" fmla="val 36"/>
                <a:gd name="f148" fmla="val 390"/>
                <a:gd name="f149" fmla="val 18"/>
                <a:gd name="f150" fmla="val 465"/>
                <a:gd name="f151" fmla="val 468"/>
                <a:gd name="f152" fmla="+- 0 0 -90"/>
                <a:gd name="f153" fmla="*/ f3 1 942"/>
                <a:gd name="f154" fmla="*/ f4 1 657"/>
                <a:gd name="f155" fmla="val f5"/>
                <a:gd name="f156" fmla="val f6"/>
                <a:gd name="f157" fmla="val f7"/>
                <a:gd name="f158" fmla="*/ f152 f0 1"/>
                <a:gd name="f159" fmla="+- f157 0 f155"/>
                <a:gd name="f160" fmla="+- f156 0 f155"/>
                <a:gd name="f161" fmla="*/ f158 1 f2"/>
                <a:gd name="f162" fmla="*/ f160 1 942"/>
                <a:gd name="f163" fmla="*/ f159 1 657"/>
                <a:gd name="f164" fmla="*/ 472 f160 1"/>
                <a:gd name="f165" fmla="*/ 0 f159 1"/>
                <a:gd name="f166" fmla="*/ 496 f160 1"/>
                <a:gd name="f167" fmla="*/ 5 f159 1"/>
                <a:gd name="f168" fmla="*/ 742 f160 1"/>
                <a:gd name="f169" fmla="*/ 64 f159 1"/>
                <a:gd name="f170" fmla="*/ 930 f160 1"/>
                <a:gd name="f171" fmla="*/ 108 f159 1"/>
                <a:gd name="f172" fmla="*/ 940 f160 1"/>
                <a:gd name="f173" fmla="*/ 124 f159 1"/>
                <a:gd name="f174" fmla="*/ 919 f160 1"/>
                <a:gd name="f175" fmla="*/ 221 f159 1"/>
                <a:gd name="f176" fmla="*/ 904 f160 1"/>
                <a:gd name="f177" fmla="*/ 230 f159 1"/>
                <a:gd name="f178" fmla="*/ 890 f160 1"/>
                <a:gd name="f179" fmla="*/ 226 f159 1"/>
                <a:gd name="f180" fmla="*/ 879 f160 1"/>
                <a:gd name="f181" fmla="*/ 233 f159 1"/>
                <a:gd name="f182" fmla="*/ 840 f160 1"/>
                <a:gd name="f183" fmla="*/ 354 f159 1"/>
                <a:gd name="f184" fmla="*/ 786 f160 1"/>
                <a:gd name="f185" fmla="*/ 517 f159 1"/>
                <a:gd name="f186" fmla="*/ 763 f160 1"/>
                <a:gd name="f187" fmla="*/ 531 f159 1"/>
                <a:gd name="f188" fmla="*/ 640 f160 1"/>
                <a:gd name="f189" fmla="*/ 522 f159 1"/>
                <a:gd name="f190" fmla="*/ 454 f160 1"/>
                <a:gd name="f191" fmla="*/ 586 f159 1"/>
                <a:gd name="f192" fmla="*/ 314 f160 1"/>
                <a:gd name="f193" fmla="*/ 644 f159 1"/>
                <a:gd name="f194" fmla="*/ 210 f160 1"/>
                <a:gd name="f195" fmla="*/ 656 f159 1"/>
                <a:gd name="f196" fmla="*/ 198 f160 1"/>
                <a:gd name="f197" fmla="*/ 168 f160 1"/>
                <a:gd name="f198" fmla="*/ 553 f159 1"/>
                <a:gd name="f199" fmla="*/ 63 f160 1"/>
                <a:gd name="f200" fmla="*/ 51 f160 1"/>
                <a:gd name="f201" fmla="*/ 227 f159 1"/>
                <a:gd name="f202" fmla="*/ 38 f160 1"/>
                <a:gd name="f203" fmla="*/ 23 f160 1"/>
                <a:gd name="f204" fmla="*/ 7 f160 1"/>
                <a:gd name="f205" fmla="*/ 145 f159 1"/>
                <a:gd name="f206" fmla="*/ 2 f160 1"/>
                <a:gd name="f207" fmla="*/ 120 f159 1"/>
                <a:gd name="f208" fmla="*/ 8 f160 1"/>
                <a:gd name="f209" fmla="*/ 109 f159 1"/>
                <a:gd name="f210" fmla="*/ 115 f160 1"/>
                <a:gd name="f211" fmla="*/ 84 f159 1"/>
                <a:gd name="f212" fmla="*/ 163 f160 1"/>
                <a:gd name="f213" fmla="*/ 72 f159 1"/>
                <a:gd name="f214" fmla="*/ 245 f160 1"/>
                <a:gd name="f215" fmla="*/ 53 f159 1"/>
                <a:gd name="f216" fmla="*/ 463 f160 1"/>
                <a:gd name="f217" fmla="*/ 1 f159 1"/>
                <a:gd name="f218" fmla="+- f161 0 f1"/>
                <a:gd name="f219" fmla="*/ f164 1 942"/>
                <a:gd name="f220" fmla="*/ f165 1 657"/>
                <a:gd name="f221" fmla="*/ f166 1 942"/>
                <a:gd name="f222" fmla="*/ f167 1 657"/>
                <a:gd name="f223" fmla="*/ f168 1 942"/>
                <a:gd name="f224" fmla="*/ f169 1 657"/>
                <a:gd name="f225" fmla="*/ f170 1 942"/>
                <a:gd name="f226" fmla="*/ f171 1 657"/>
                <a:gd name="f227" fmla="*/ f172 1 942"/>
                <a:gd name="f228" fmla="*/ f173 1 657"/>
                <a:gd name="f229" fmla="*/ f174 1 942"/>
                <a:gd name="f230" fmla="*/ f175 1 657"/>
                <a:gd name="f231" fmla="*/ f176 1 942"/>
                <a:gd name="f232" fmla="*/ f177 1 657"/>
                <a:gd name="f233" fmla="*/ f178 1 942"/>
                <a:gd name="f234" fmla="*/ f179 1 657"/>
                <a:gd name="f235" fmla="*/ f180 1 942"/>
                <a:gd name="f236" fmla="*/ f181 1 657"/>
                <a:gd name="f237" fmla="*/ f182 1 942"/>
                <a:gd name="f238" fmla="*/ f183 1 657"/>
                <a:gd name="f239" fmla="*/ f184 1 942"/>
                <a:gd name="f240" fmla="*/ f185 1 657"/>
                <a:gd name="f241" fmla="*/ f186 1 942"/>
                <a:gd name="f242" fmla="*/ f187 1 657"/>
                <a:gd name="f243" fmla="*/ f188 1 942"/>
                <a:gd name="f244" fmla="*/ f189 1 657"/>
                <a:gd name="f245" fmla="*/ f190 1 942"/>
                <a:gd name="f246" fmla="*/ f191 1 657"/>
                <a:gd name="f247" fmla="*/ f192 1 942"/>
                <a:gd name="f248" fmla="*/ f193 1 657"/>
                <a:gd name="f249" fmla="*/ f194 1 942"/>
                <a:gd name="f250" fmla="*/ f195 1 657"/>
                <a:gd name="f251" fmla="*/ f196 1 942"/>
                <a:gd name="f252" fmla="*/ f197 1 942"/>
                <a:gd name="f253" fmla="*/ f198 1 657"/>
                <a:gd name="f254" fmla="*/ f199 1 942"/>
                <a:gd name="f255" fmla="*/ f200 1 942"/>
                <a:gd name="f256" fmla="*/ f201 1 657"/>
                <a:gd name="f257" fmla="*/ f202 1 942"/>
                <a:gd name="f258" fmla="*/ f203 1 942"/>
                <a:gd name="f259" fmla="*/ f204 1 942"/>
                <a:gd name="f260" fmla="*/ f205 1 657"/>
                <a:gd name="f261" fmla="*/ f206 1 942"/>
                <a:gd name="f262" fmla="*/ f207 1 657"/>
                <a:gd name="f263" fmla="*/ f208 1 942"/>
                <a:gd name="f264" fmla="*/ f209 1 657"/>
                <a:gd name="f265" fmla="*/ f210 1 942"/>
                <a:gd name="f266" fmla="*/ f211 1 657"/>
                <a:gd name="f267" fmla="*/ f212 1 942"/>
                <a:gd name="f268" fmla="*/ f213 1 657"/>
                <a:gd name="f269" fmla="*/ f214 1 942"/>
                <a:gd name="f270" fmla="*/ f215 1 657"/>
                <a:gd name="f271" fmla="*/ f216 1 942"/>
                <a:gd name="f272" fmla="*/ f217 1 657"/>
                <a:gd name="f273" fmla="*/ 0 1 f162"/>
                <a:gd name="f274" fmla="*/ f156 1 f162"/>
                <a:gd name="f275" fmla="*/ 0 1 f163"/>
                <a:gd name="f276" fmla="*/ f157 1 f163"/>
                <a:gd name="f277" fmla="*/ f219 1 f162"/>
                <a:gd name="f278" fmla="*/ f220 1 f163"/>
                <a:gd name="f279" fmla="*/ f221 1 f162"/>
                <a:gd name="f280" fmla="*/ f222 1 f163"/>
                <a:gd name="f281" fmla="*/ f223 1 f162"/>
                <a:gd name="f282" fmla="*/ f224 1 f163"/>
                <a:gd name="f283" fmla="*/ f225 1 f162"/>
                <a:gd name="f284" fmla="*/ f226 1 f163"/>
                <a:gd name="f285" fmla="*/ f227 1 f162"/>
                <a:gd name="f286" fmla="*/ f228 1 f163"/>
                <a:gd name="f287" fmla="*/ f229 1 f162"/>
                <a:gd name="f288" fmla="*/ f230 1 f163"/>
                <a:gd name="f289" fmla="*/ f231 1 f162"/>
                <a:gd name="f290" fmla="*/ f232 1 f163"/>
                <a:gd name="f291" fmla="*/ f233 1 f162"/>
                <a:gd name="f292" fmla="*/ f234 1 f163"/>
                <a:gd name="f293" fmla="*/ f235 1 f162"/>
                <a:gd name="f294" fmla="*/ f236 1 f163"/>
                <a:gd name="f295" fmla="*/ f237 1 f162"/>
                <a:gd name="f296" fmla="*/ f238 1 f163"/>
                <a:gd name="f297" fmla="*/ f239 1 f162"/>
                <a:gd name="f298" fmla="*/ f240 1 f163"/>
                <a:gd name="f299" fmla="*/ f241 1 f162"/>
                <a:gd name="f300" fmla="*/ f242 1 f163"/>
                <a:gd name="f301" fmla="*/ f243 1 f162"/>
                <a:gd name="f302" fmla="*/ f244 1 f163"/>
                <a:gd name="f303" fmla="*/ f245 1 f162"/>
                <a:gd name="f304" fmla="*/ f246 1 f163"/>
                <a:gd name="f305" fmla="*/ f247 1 f162"/>
                <a:gd name="f306" fmla="*/ f248 1 f163"/>
                <a:gd name="f307" fmla="*/ f249 1 f162"/>
                <a:gd name="f308" fmla="*/ f250 1 f163"/>
                <a:gd name="f309" fmla="*/ f251 1 f162"/>
                <a:gd name="f310" fmla="*/ f252 1 f162"/>
                <a:gd name="f311" fmla="*/ f253 1 f163"/>
                <a:gd name="f312" fmla="*/ f254 1 f162"/>
                <a:gd name="f313" fmla="*/ f255 1 f162"/>
                <a:gd name="f314" fmla="*/ f256 1 f163"/>
                <a:gd name="f315" fmla="*/ f257 1 f162"/>
                <a:gd name="f316" fmla="*/ f258 1 f162"/>
                <a:gd name="f317" fmla="*/ f259 1 f162"/>
                <a:gd name="f318" fmla="*/ f260 1 f163"/>
                <a:gd name="f319" fmla="*/ f261 1 f162"/>
                <a:gd name="f320" fmla="*/ f262 1 f163"/>
                <a:gd name="f321" fmla="*/ f263 1 f162"/>
                <a:gd name="f322" fmla="*/ f264 1 f163"/>
                <a:gd name="f323" fmla="*/ f265 1 f162"/>
                <a:gd name="f324" fmla="*/ f266 1 f163"/>
                <a:gd name="f325" fmla="*/ f267 1 f162"/>
                <a:gd name="f326" fmla="*/ f268 1 f163"/>
                <a:gd name="f327" fmla="*/ f269 1 f162"/>
                <a:gd name="f328" fmla="*/ f270 1 f163"/>
                <a:gd name="f329" fmla="*/ f271 1 f162"/>
                <a:gd name="f330" fmla="*/ f272 1 f163"/>
                <a:gd name="f331" fmla="*/ f273 f153 1"/>
                <a:gd name="f332" fmla="*/ f274 f153 1"/>
                <a:gd name="f333" fmla="*/ f276 f154 1"/>
                <a:gd name="f334" fmla="*/ f275 f154 1"/>
                <a:gd name="f335" fmla="*/ f277 f153 1"/>
                <a:gd name="f336" fmla="*/ f278 f154 1"/>
                <a:gd name="f337" fmla="*/ f279 f153 1"/>
                <a:gd name="f338" fmla="*/ f280 f154 1"/>
                <a:gd name="f339" fmla="*/ f281 f153 1"/>
                <a:gd name="f340" fmla="*/ f282 f154 1"/>
                <a:gd name="f341" fmla="*/ f283 f153 1"/>
                <a:gd name="f342" fmla="*/ f284 f154 1"/>
                <a:gd name="f343" fmla="*/ f285 f153 1"/>
                <a:gd name="f344" fmla="*/ f286 f154 1"/>
                <a:gd name="f345" fmla="*/ f287 f153 1"/>
                <a:gd name="f346" fmla="*/ f288 f154 1"/>
                <a:gd name="f347" fmla="*/ f289 f153 1"/>
                <a:gd name="f348" fmla="*/ f290 f154 1"/>
                <a:gd name="f349" fmla="*/ f291 f153 1"/>
                <a:gd name="f350" fmla="*/ f292 f154 1"/>
                <a:gd name="f351" fmla="*/ f293 f153 1"/>
                <a:gd name="f352" fmla="*/ f294 f154 1"/>
                <a:gd name="f353" fmla="*/ f295 f153 1"/>
                <a:gd name="f354" fmla="*/ f296 f154 1"/>
                <a:gd name="f355" fmla="*/ f297 f153 1"/>
                <a:gd name="f356" fmla="*/ f298 f154 1"/>
                <a:gd name="f357" fmla="*/ f299 f153 1"/>
                <a:gd name="f358" fmla="*/ f300 f154 1"/>
                <a:gd name="f359" fmla="*/ f301 f153 1"/>
                <a:gd name="f360" fmla="*/ f302 f154 1"/>
                <a:gd name="f361" fmla="*/ f303 f153 1"/>
                <a:gd name="f362" fmla="*/ f304 f154 1"/>
                <a:gd name="f363" fmla="*/ f305 f153 1"/>
                <a:gd name="f364" fmla="*/ f306 f154 1"/>
                <a:gd name="f365" fmla="*/ f307 f153 1"/>
                <a:gd name="f366" fmla="*/ f308 f154 1"/>
                <a:gd name="f367" fmla="*/ f309 f153 1"/>
                <a:gd name="f368" fmla="*/ f310 f153 1"/>
                <a:gd name="f369" fmla="*/ f311 f154 1"/>
                <a:gd name="f370" fmla="*/ f312 f153 1"/>
                <a:gd name="f371" fmla="*/ f313 f153 1"/>
                <a:gd name="f372" fmla="*/ f314 f154 1"/>
                <a:gd name="f373" fmla="*/ f315 f153 1"/>
                <a:gd name="f374" fmla="*/ f316 f153 1"/>
                <a:gd name="f375" fmla="*/ f317 f153 1"/>
                <a:gd name="f376" fmla="*/ f318 f154 1"/>
                <a:gd name="f377" fmla="*/ f319 f153 1"/>
                <a:gd name="f378" fmla="*/ f320 f154 1"/>
                <a:gd name="f379" fmla="*/ f321 f153 1"/>
                <a:gd name="f380" fmla="*/ f322 f154 1"/>
                <a:gd name="f381" fmla="*/ f323 f153 1"/>
                <a:gd name="f382" fmla="*/ f324 f154 1"/>
                <a:gd name="f383" fmla="*/ f325 f153 1"/>
                <a:gd name="f384" fmla="*/ f326 f154 1"/>
                <a:gd name="f385" fmla="*/ f327 f153 1"/>
                <a:gd name="f386" fmla="*/ f328 f154 1"/>
                <a:gd name="f387" fmla="*/ f329 f153 1"/>
                <a:gd name="f388" fmla="*/ f330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8">
                  <a:pos x="f335" y="f336"/>
                </a:cxn>
                <a:cxn ang="f218">
                  <a:pos x="f337" y="f338"/>
                </a:cxn>
                <a:cxn ang="f218">
                  <a:pos x="f339" y="f340"/>
                </a:cxn>
                <a:cxn ang="f218">
                  <a:pos x="f341" y="f342"/>
                </a:cxn>
                <a:cxn ang="f218">
                  <a:pos x="f343" y="f344"/>
                </a:cxn>
                <a:cxn ang="f218">
                  <a:pos x="f345" y="f346"/>
                </a:cxn>
                <a:cxn ang="f218">
                  <a:pos x="f347" y="f348"/>
                </a:cxn>
                <a:cxn ang="f218">
                  <a:pos x="f349" y="f350"/>
                </a:cxn>
                <a:cxn ang="f218">
                  <a:pos x="f351" y="f352"/>
                </a:cxn>
                <a:cxn ang="f218">
                  <a:pos x="f353" y="f354"/>
                </a:cxn>
                <a:cxn ang="f218">
                  <a:pos x="f355" y="f356"/>
                </a:cxn>
                <a:cxn ang="f218">
                  <a:pos x="f357" y="f358"/>
                </a:cxn>
                <a:cxn ang="f218">
                  <a:pos x="f359" y="f360"/>
                </a:cxn>
                <a:cxn ang="f218">
                  <a:pos x="f361" y="f362"/>
                </a:cxn>
                <a:cxn ang="f218">
                  <a:pos x="f363" y="f364"/>
                </a:cxn>
                <a:cxn ang="f218">
                  <a:pos x="f365" y="f366"/>
                </a:cxn>
                <a:cxn ang="f218">
                  <a:pos x="f367" y="f364"/>
                </a:cxn>
                <a:cxn ang="f218">
                  <a:pos x="f368" y="f369"/>
                </a:cxn>
                <a:cxn ang="f218">
                  <a:pos x="f370" y="f352"/>
                </a:cxn>
                <a:cxn ang="f218">
                  <a:pos x="f371" y="f372"/>
                </a:cxn>
                <a:cxn ang="f218">
                  <a:pos x="f373" y="f348"/>
                </a:cxn>
                <a:cxn ang="f218">
                  <a:pos x="f374" y="f346"/>
                </a:cxn>
                <a:cxn ang="f218">
                  <a:pos x="f375" y="f376"/>
                </a:cxn>
                <a:cxn ang="f218">
                  <a:pos x="f377" y="f378"/>
                </a:cxn>
                <a:cxn ang="f218">
                  <a:pos x="f379" y="f380"/>
                </a:cxn>
                <a:cxn ang="f218">
                  <a:pos x="f381" y="f382"/>
                </a:cxn>
                <a:cxn ang="f218">
                  <a:pos x="f383" y="f384"/>
                </a:cxn>
                <a:cxn ang="f218">
                  <a:pos x="f385" y="f386"/>
                </a:cxn>
                <a:cxn ang="f218">
                  <a:pos x="f387" y="f388"/>
                </a:cxn>
                <a:cxn ang="f218">
                  <a:pos x="f335" y="f336"/>
                </a:cxn>
              </a:cxnLst>
              <a:rect l="f331" t="f334" r="f332" b="f333"/>
              <a:pathLst>
                <a:path w="942" h="65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39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68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58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7"/>
                    <a:pt x="f96" y="f97"/>
                    <a:pt x="f98" y="f8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54"/>
                  </a:cubicBezTo>
                  <a:cubicBezTo>
                    <a:pt x="f110" y="f52"/>
                    <a:pt x="f111" y="f112"/>
                    <a:pt x="f113" y="f52"/>
                  </a:cubicBezTo>
                  <a:cubicBezTo>
                    <a:pt x="f114" y="f46"/>
                    <a:pt x="f115" y="f44"/>
                    <a:pt x="f116" y="f39"/>
                  </a:cubicBezTo>
                  <a:cubicBezTo>
                    <a:pt x="f117" y="f41"/>
                    <a:pt x="f16" y="f39"/>
                    <a:pt x="f118" y="f37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4" y="f125"/>
                    <a:pt x="f12" y="f126"/>
                    <a:pt x="f127" y="f128"/>
                  </a:cubicBezTo>
                  <a:cubicBezTo>
                    <a:pt x="f5" y="f129"/>
                    <a:pt x="f127" y="f28"/>
                    <a:pt x="f130" y="f131"/>
                  </a:cubicBezTo>
                  <a:cubicBezTo>
                    <a:pt x="f18" y="f132"/>
                    <a:pt x="f133" y="f24"/>
                    <a:pt x="f134" y="f135"/>
                  </a:cubicBezTo>
                  <a:cubicBezTo>
                    <a:pt x="f136" y="f133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91" y="f145"/>
                  </a:cubicBezTo>
                  <a:cubicBezTo>
                    <a:pt x="f146" y="f147"/>
                    <a:pt x="f148" y="f149"/>
                    <a:pt x="f64" y="f10"/>
                  </a:cubicBezTo>
                  <a:cubicBezTo>
                    <a:pt x="f150" y="f10"/>
                    <a:pt x="f151" y="f5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B2013AE-9125-38A6-6332-9839DA349BE4}"/>
                </a:ext>
              </a:extLst>
            </p:cNvPr>
            <p:cNvSpPr/>
            <p:nvPr/>
          </p:nvSpPr>
          <p:spPr>
            <a:xfrm>
              <a:off x="3993477" y="1512609"/>
              <a:ext cx="1652585" cy="300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0"/>
                <a:gd name="f7" fmla="val 140"/>
                <a:gd name="f8" fmla="val 386"/>
                <a:gd name="f9" fmla="val 504"/>
                <a:gd name="f10" fmla="val 623"/>
                <a:gd name="f11" fmla="val 741"/>
                <a:gd name="f12" fmla="val 748"/>
                <a:gd name="f13" fmla="val 750"/>
                <a:gd name="f14" fmla="val 2"/>
                <a:gd name="f15" fmla="val 751"/>
                <a:gd name="f16" fmla="val 9"/>
                <a:gd name="f17" fmla="val 756"/>
                <a:gd name="f18" fmla="val 48"/>
                <a:gd name="f19" fmla="val 763"/>
                <a:gd name="f20" fmla="val 86"/>
                <a:gd name="f21" fmla="val 769"/>
                <a:gd name="f22" fmla="val 125"/>
                <a:gd name="f23" fmla="val 127"/>
                <a:gd name="f24" fmla="val 128"/>
                <a:gd name="f25" fmla="val 129"/>
                <a:gd name="f26" fmla="val 139"/>
                <a:gd name="f27" fmla="val 760"/>
                <a:gd name="f28" fmla="val 137"/>
                <a:gd name="f29" fmla="val 640"/>
                <a:gd name="f30" fmla="val 109"/>
                <a:gd name="f31" fmla="val 520"/>
                <a:gd name="f32" fmla="val 81"/>
                <a:gd name="f33" fmla="val 400"/>
                <a:gd name="f34" fmla="val 52"/>
                <a:gd name="f35" fmla="val 390"/>
                <a:gd name="f36" fmla="val 49"/>
                <a:gd name="f37" fmla="val 380"/>
                <a:gd name="f38" fmla="val 370"/>
                <a:gd name="f39" fmla="val 250"/>
                <a:gd name="f40" fmla="val 130"/>
                <a:gd name="f41" fmla="val 10"/>
                <a:gd name="f42" fmla="val 1"/>
                <a:gd name="f43" fmla="val 7"/>
                <a:gd name="f44" fmla="val 88"/>
                <a:gd name="f45" fmla="val 14"/>
                <a:gd name="f46" fmla="val 46"/>
                <a:gd name="f47" fmla="val 20"/>
                <a:gd name="f48" fmla="val 5"/>
                <a:gd name="f49" fmla="val 3"/>
                <a:gd name="f50" fmla="val 24"/>
                <a:gd name="f51" fmla="val 26"/>
                <a:gd name="f52" fmla="val 28"/>
                <a:gd name="f53" fmla="val 31"/>
                <a:gd name="f54" fmla="val 34"/>
                <a:gd name="f55" fmla="val 151"/>
                <a:gd name="f56" fmla="val 269"/>
                <a:gd name="f57" fmla="+- 0 0 -90"/>
                <a:gd name="f58" fmla="*/ f3 1 770"/>
                <a:gd name="f59" fmla="*/ f4 1 140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770"/>
                <a:gd name="f68" fmla="*/ f64 1 140"/>
                <a:gd name="f69" fmla="*/ 386 f65 1"/>
                <a:gd name="f70" fmla="*/ 0 f64 1"/>
                <a:gd name="f71" fmla="*/ 741 f65 1"/>
                <a:gd name="f72" fmla="*/ 751 f65 1"/>
                <a:gd name="f73" fmla="*/ 9 f64 1"/>
                <a:gd name="f74" fmla="*/ 769 f65 1"/>
                <a:gd name="f75" fmla="*/ 125 f64 1"/>
                <a:gd name="f76" fmla="*/ 129 f64 1"/>
                <a:gd name="f77" fmla="*/ 760 f65 1"/>
                <a:gd name="f78" fmla="*/ 137 f64 1"/>
                <a:gd name="f79" fmla="*/ 400 f65 1"/>
                <a:gd name="f80" fmla="*/ 52 f64 1"/>
                <a:gd name="f81" fmla="*/ 370 f65 1"/>
                <a:gd name="f82" fmla="*/ 10 f65 1"/>
                <a:gd name="f83" fmla="*/ 1 f65 1"/>
                <a:gd name="f84" fmla="*/ 20 f65 1"/>
                <a:gd name="f85" fmla="*/ 5 f64 1"/>
                <a:gd name="f86" fmla="*/ 26 f65 1"/>
                <a:gd name="f87" fmla="*/ 34 f65 1"/>
                <a:gd name="f88" fmla="+- f66 0 f1"/>
                <a:gd name="f89" fmla="*/ f69 1 770"/>
                <a:gd name="f90" fmla="*/ f70 1 140"/>
                <a:gd name="f91" fmla="*/ f71 1 770"/>
                <a:gd name="f92" fmla="*/ f72 1 770"/>
                <a:gd name="f93" fmla="*/ f73 1 140"/>
                <a:gd name="f94" fmla="*/ f74 1 770"/>
                <a:gd name="f95" fmla="*/ f75 1 140"/>
                <a:gd name="f96" fmla="*/ f76 1 140"/>
                <a:gd name="f97" fmla="*/ f77 1 770"/>
                <a:gd name="f98" fmla="*/ f78 1 140"/>
                <a:gd name="f99" fmla="*/ f79 1 770"/>
                <a:gd name="f100" fmla="*/ f80 1 140"/>
                <a:gd name="f101" fmla="*/ f81 1 770"/>
                <a:gd name="f102" fmla="*/ f82 1 770"/>
                <a:gd name="f103" fmla="*/ f83 1 770"/>
                <a:gd name="f104" fmla="*/ f84 1 770"/>
                <a:gd name="f105" fmla="*/ f85 1 140"/>
                <a:gd name="f106" fmla="*/ f86 1 770"/>
                <a:gd name="f107" fmla="*/ f87 1 770"/>
                <a:gd name="f108" fmla="*/ 0 1 f67"/>
                <a:gd name="f109" fmla="*/ f61 1 f67"/>
                <a:gd name="f110" fmla="*/ 0 1 f68"/>
                <a:gd name="f111" fmla="*/ f62 1 f68"/>
                <a:gd name="f112" fmla="*/ f89 1 f67"/>
                <a:gd name="f113" fmla="*/ f90 1 f68"/>
                <a:gd name="f114" fmla="*/ f91 1 f67"/>
                <a:gd name="f115" fmla="*/ f92 1 f67"/>
                <a:gd name="f116" fmla="*/ f93 1 f68"/>
                <a:gd name="f117" fmla="*/ f94 1 f67"/>
                <a:gd name="f118" fmla="*/ f95 1 f68"/>
                <a:gd name="f119" fmla="*/ f96 1 f68"/>
                <a:gd name="f120" fmla="*/ f97 1 f67"/>
                <a:gd name="f121" fmla="*/ f98 1 f68"/>
                <a:gd name="f122" fmla="*/ f99 1 f67"/>
                <a:gd name="f123" fmla="*/ f100 1 f68"/>
                <a:gd name="f124" fmla="*/ f101 1 f67"/>
                <a:gd name="f125" fmla="*/ f102 1 f67"/>
                <a:gd name="f126" fmla="*/ f103 1 f67"/>
                <a:gd name="f127" fmla="*/ f104 1 f67"/>
                <a:gd name="f128" fmla="*/ f105 1 f68"/>
                <a:gd name="f129" fmla="*/ f106 1 f67"/>
                <a:gd name="f130" fmla="*/ f107 1 f67"/>
                <a:gd name="f131" fmla="*/ f108 f58 1"/>
                <a:gd name="f132" fmla="*/ f109 f58 1"/>
                <a:gd name="f133" fmla="*/ f111 f59 1"/>
                <a:gd name="f134" fmla="*/ f110 f59 1"/>
                <a:gd name="f135" fmla="*/ f112 f58 1"/>
                <a:gd name="f136" fmla="*/ f113 f59 1"/>
                <a:gd name="f137" fmla="*/ f114 f58 1"/>
                <a:gd name="f138" fmla="*/ f115 f58 1"/>
                <a:gd name="f139" fmla="*/ f116 f59 1"/>
                <a:gd name="f140" fmla="*/ f117 f58 1"/>
                <a:gd name="f141" fmla="*/ f118 f59 1"/>
                <a:gd name="f142" fmla="*/ f119 f59 1"/>
                <a:gd name="f143" fmla="*/ f120 f58 1"/>
                <a:gd name="f144" fmla="*/ f121 f59 1"/>
                <a:gd name="f145" fmla="*/ f122 f58 1"/>
                <a:gd name="f146" fmla="*/ f123 f59 1"/>
                <a:gd name="f147" fmla="*/ f124 f58 1"/>
                <a:gd name="f148" fmla="*/ f125 f58 1"/>
                <a:gd name="f149" fmla="*/ f126 f58 1"/>
                <a:gd name="f150" fmla="*/ f127 f58 1"/>
                <a:gd name="f151" fmla="*/ f128 f59 1"/>
                <a:gd name="f152" fmla="*/ f129 f58 1"/>
                <a:gd name="f153" fmla="*/ f130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5" y="f136"/>
                </a:cxn>
                <a:cxn ang="f88">
                  <a:pos x="f137" y="f136"/>
                </a:cxn>
                <a:cxn ang="f88">
                  <a:pos x="f138" y="f139"/>
                </a:cxn>
                <a:cxn ang="f88">
                  <a:pos x="f140" y="f141"/>
                </a:cxn>
                <a:cxn ang="f88">
                  <a:pos x="f140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6"/>
                </a:cxn>
                <a:cxn ang="f88">
                  <a:pos x="f148" y="f144"/>
                </a:cxn>
                <a:cxn ang="f88">
                  <a:pos x="f149" y="f142"/>
                </a:cxn>
                <a:cxn ang="f88">
                  <a:pos x="f150" y="f151"/>
                </a:cxn>
                <a:cxn ang="f88">
                  <a:pos x="f152" y="f136"/>
                </a:cxn>
                <a:cxn ang="f88">
                  <a:pos x="f153" y="f136"/>
                </a:cxn>
                <a:cxn ang="f88">
                  <a:pos x="f135" y="f136"/>
                </a:cxn>
              </a:cxnLst>
              <a:rect l="f131" t="f134" r="f132" b="f133"/>
              <a:pathLst>
                <a:path w="770" h="14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1" y="f24"/>
                    <a:pt x="f21" y="f25"/>
                  </a:cubicBezTo>
                  <a:cubicBezTo>
                    <a:pt x="f6" y="f26"/>
                    <a:pt x="f21" y="f7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6"/>
                    <a:pt x="f38" y="f34"/>
                  </a:cubicBezTo>
                  <a:cubicBezTo>
                    <a:pt x="f39" y="f32"/>
                    <a:pt x="f40" y="f30"/>
                    <a:pt x="f41" y="f28"/>
                  </a:cubicBezTo>
                  <a:cubicBezTo>
                    <a:pt x="f42" y="f7"/>
                    <a:pt x="f5" y="f26"/>
                    <a:pt x="f42" y="f25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50" y="f42"/>
                    <a:pt x="f51" y="f5"/>
                  </a:cubicBezTo>
                  <a:cubicBezTo>
                    <a:pt x="f52" y="f5"/>
                    <a:pt x="f53" y="f5"/>
                    <a:pt x="f54" y="f5"/>
                  </a:cubicBezTo>
                  <a:cubicBezTo>
                    <a:pt x="f55" y="f5"/>
                    <a:pt x="f56" y="f5"/>
                    <a:pt x="f8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6AD202-F84E-0474-9CB2-6A1A5EBC07EE}"/>
                </a:ext>
              </a:extLst>
            </p:cNvPr>
            <p:cNvSpPr/>
            <p:nvPr/>
          </p:nvSpPr>
          <p:spPr>
            <a:xfrm>
              <a:off x="3739475" y="1263371"/>
              <a:ext cx="2160590" cy="220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6"/>
                <a:gd name="f7" fmla="val 103"/>
                <a:gd name="f8" fmla="val 503"/>
                <a:gd name="f9" fmla="val 349"/>
                <a:gd name="f10" fmla="val 194"/>
                <a:gd name="f11" fmla="val 39"/>
                <a:gd name="f12" fmla="val 19"/>
                <a:gd name="f13" fmla="val 12"/>
                <a:gd name="f14" fmla="val 96"/>
                <a:gd name="f15" fmla="val 10"/>
                <a:gd name="f16" fmla="val 77"/>
                <a:gd name="f17" fmla="val 7"/>
                <a:gd name="f18" fmla="val 56"/>
                <a:gd name="f19" fmla="val 4"/>
                <a:gd name="f20" fmla="val 35"/>
                <a:gd name="f21" fmla="val 2"/>
                <a:gd name="f22" fmla="val 15"/>
                <a:gd name="f23" fmla="val 5"/>
                <a:gd name="f24" fmla="val 14"/>
                <a:gd name="f25" fmla="val 40"/>
                <a:gd name="f26" fmla="val 1"/>
                <a:gd name="f27" fmla="val 66"/>
                <a:gd name="f28" fmla="val 91"/>
                <a:gd name="f29" fmla="val 167"/>
                <a:gd name="f30" fmla="val 242"/>
                <a:gd name="f31" fmla="val 318"/>
                <a:gd name="f32" fmla="val 344"/>
                <a:gd name="f33" fmla="val 370"/>
                <a:gd name="f34" fmla="val 396"/>
                <a:gd name="f35" fmla="val 422"/>
                <a:gd name="f36" fmla="val 447"/>
                <a:gd name="f37" fmla="val 472"/>
                <a:gd name="f38" fmla="val 494"/>
                <a:gd name="f39" fmla="val 515"/>
                <a:gd name="f40" fmla="val 536"/>
                <a:gd name="f41" fmla="val 553"/>
                <a:gd name="f42" fmla="val 570"/>
                <a:gd name="f43" fmla="val 588"/>
                <a:gd name="f44" fmla="val 600"/>
                <a:gd name="f45" fmla="val 612"/>
                <a:gd name="f46" fmla="val 623"/>
                <a:gd name="f47" fmla="val 707"/>
                <a:gd name="f48" fmla="val 791"/>
                <a:gd name="f49" fmla="val 874"/>
                <a:gd name="f50" fmla="val 901"/>
                <a:gd name="f51" fmla="val 927"/>
                <a:gd name="f52" fmla="val 953"/>
                <a:gd name="f53" fmla="val 965"/>
                <a:gd name="f54" fmla="val 978"/>
                <a:gd name="f55" fmla="val 990"/>
                <a:gd name="f56" fmla="val 1002"/>
                <a:gd name="f57" fmla="val 3"/>
                <a:gd name="f58" fmla="val 1004"/>
                <a:gd name="f59" fmla="val 37"/>
                <a:gd name="f60" fmla="val 999"/>
                <a:gd name="f61" fmla="val 60"/>
                <a:gd name="f62" fmla="val 996"/>
                <a:gd name="f63" fmla="val 82"/>
                <a:gd name="f64" fmla="val 994"/>
                <a:gd name="f65" fmla="val 95"/>
                <a:gd name="f66" fmla="val 985"/>
                <a:gd name="f67" fmla="val 971"/>
                <a:gd name="f68" fmla="val 947"/>
                <a:gd name="f69" fmla="val 923"/>
                <a:gd name="f70" fmla="val 899"/>
                <a:gd name="f71" fmla="val 767"/>
                <a:gd name="f72" fmla="val 635"/>
                <a:gd name="f73" fmla="val 88"/>
                <a:gd name="f74" fmla="val 52"/>
                <a:gd name="f75" fmla="val 43"/>
                <a:gd name="f76" fmla="val 34"/>
                <a:gd name="f77" fmla="val 24"/>
                <a:gd name="f78" fmla="val 18"/>
                <a:gd name="f79" fmla="val 85"/>
                <a:gd name="f80" fmla="val 16"/>
                <a:gd name="f81" fmla="val 79"/>
                <a:gd name="f82" fmla="val 69"/>
                <a:gd name="f83" fmla="val 50"/>
                <a:gd name="f84" fmla="val 44"/>
                <a:gd name="f85" fmla="val 41"/>
                <a:gd name="f86" fmla="val 61"/>
                <a:gd name="f87" fmla="val 70"/>
                <a:gd name="f88" fmla="val 392"/>
                <a:gd name="f89" fmla="val 394"/>
                <a:gd name="f90" fmla="val 400"/>
                <a:gd name="f91" fmla="val 410"/>
                <a:gd name="f92" fmla="val 421"/>
                <a:gd name="f93" fmla="val 431"/>
                <a:gd name="f94" fmla="val 436"/>
                <a:gd name="f95" fmla="val 439"/>
                <a:gd name="f96" fmla="val 62"/>
                <a:gd name="f97" fmla="val 26"/>
                <a:gd name="f98" fmla="val 17"/>
                <a:gd name="f99" fmla="val 437"/>
                <a:gd name="f100" fmla="val 428"/>
                <a:gd name="f101" fmla="val 419"/>
                <a:gd name="f102" fmla="val 401"/>
                <a:gd name="f103" fmla="val 395"/>
                <a:gd name="f104" fmla="val 614"/>
                <a:gd name="f105" fmla="val 33"/>
                <a:gd name="f106" fmla="val 23"/>
                <a:gd name="f107" fmla="val 607"/>
                <a:gd name="f108" fmla="val 596"/>
                <a:gd name="f109" fmla="val 586"/>
                <a:gd name="f110" fmla="val 575"/>
                <a:gd name="f111" fmla="val 567"/>
                <a:gd name="f112" fmla="val 42"/>
                <a:gd name="f113" fmla="val 576"/>
                <a:gd name="f114" fmla="val 595"/>
                <a:gd name="f115" fmla="val 87"/>
                <a:gd name="f116" fmla="val 605"/>
                <a:gd name="f117" fmla="val 78"/>
                <a:gd name="f118" fmla="val 176"/>
                <a:gd name="f119" fmla="val 25"/>
                <a:gd name="f120" fmla="val 173"/>
                <a:gd name="f121" fmla="val 166"/>
                <a:gd name="f122" fmla="val 157"/>
                <a:gd name="f123" fmla="val 148"/>
                <a:gd name="f124" fmla="val 138"/>
                <a:gd name="f125" fmla="val 132"/>
                <a:gd name="f126" fmla="val 129"/>
                <a:gd name="f127" fmla="val 80"/>
                <a:gd name="f128" fmla="val 137"/>
                <a:gd name="f129" fmla="val 147"/>
                <a:gd name="f130" fmla="val 84"/>
                <a:gd name="f131" fmla="val 351"/>
                <a:gd name="f132" fmla="val 343"/>
                <a:gd name="f133" fmla="val 333"/>
                <a:gd name="f134" fmla="val 322"/>
                <a:gd name="f135" fmla="val 312"/>
                <a:gd name="f136" fmla="val 307"/>
                <a:gd name="f137" fmla="val 304"/>
                <a:gd name="f138" fmla="val 332"/>
                <a:gd name="f139" fmla="val 342"/>
                <a:gd name="f140" fmla="val 348"/>
                <a:gd name="f141" fmla="val 526"/>
                <a:gd name="f142" fmla="val 527"/>
                <a:gd name="f143" fmla="val 524"/>
                <a:gd name="f144" fmla="val 518"/>
                <a:gd name="f145" fmla="val 508"/>
                <a:gd name="f146" fmla="val 498"/>
                <a:gd name="f147" fmla="val 488"/>
                <a:gd name="f148" fmla="val 482"/>
                <a:gd name="f149" fmla="val 480"/>
                <a:gd name="f150" fmla="val 702"/>
                <a:gd name="f151" fmla="val 700"/>
                <a:gd name="f152" fmla="val 693"/>
                <a:gd name="f153" fmla="val 683"/>
                <a:gd name="f154" fmla="val 674"/>
                <a:gd name="f155" fmla="val 664"/>
                <a:gd name="f156" fmla="val 658"/>
                <a:gd name="f157" fmla="val 655"/>
                <a:gd name="f158" fmla="val 699"/>
                <a:gd name="f159" fmla="val 877"/>
                <a:gd name="f160" fmla="val 875"/>
                <a:gd name="f161" fmla="val 869"/>
                <a:gd name="f162" fmla="val 859"/>
                <a:gd name="f163" fmla="val 849"/>
                <a:gd name="f164" fmla="val 838"/>
                <a:gd name="f165" fmla="val 833"/>
                <a:gd name="f166" fmla="val 831"/>
                <a:gd name="f167" fmla="val 839"/>
                <a:gd name="f168" fmla="val 217"/>
                <a:gd name="f169" fmla="val 51"/>
                <a:gd name="f170" fmla="val 219"/>
                <a:gd name="f171" fmla="val 225"/>
                <a:gd name="f172" fmla="val 235"/>
                <a:gd name="f173" fmla="val 245"/>
                <a:gd name="f174" fmla="val 256"/>
                <a:gd name="f175" fmla="val 261"/>
                <a:gd name="f176" fmla="val 263"/>
                <a:gd name="f177" fmla="val 255"/>
                <a:gd name="f178" fmla="val 790"/>
                <a:gd name="f179" fmla="val 789"/>
                <a:gd name="f180" fmla="val 787"/>
                <a:gd name="f181" fmla="val 781"/>
                <a:gd name="f182" fmla="val 771"/>
                <a:gd name="f183" fmla="val 761"/>
                <a:gd name="f184" fmla="val 752"/>
                <a:gd name="f185" fmla="val 746"/>
                <a:gd name="f186" fmla="val 743"/>
                <a:gd name="f187" fmla="val 745"/>
                <a:gd name="f188" fmla="val 751"/>
                <a:gd name="f189" fmla="val 918"/>
                <a:gd name="f190" fmla="val 921"/>
                <a:gd name="f191" fmla="val 937"/>
                <a:gd name="f192" fmla="val 946"/>
                <a:gd name="f193" fmla="val 956"/>
                <a:gd name="f194" fmla="val 962"/>
                <a:gd name="f195" fmla="val 963"/>
                <a:gd name="f196" fmla="+- 0 0 -90"/>
                <a:gd name="f197" fmla="*/ f3 1 1006"/>
                <a:gd name="f198" fmla="*/ f4 1 103"/>
                <a:gd name="f199" fmla="val f5"/>
                <a:gd name="f200" fmla="val f6"/>
                <a:gd name="f201" fmla="val f7"/>
                <a:gd name="f202" fmla="*/ f196 f0 1"/>
                <a:gd name="f203" fmla="+- f201 0 f199"/>
                <a:gd name="f204" fmla="+- f200 0 f199"/>
                <a:gd name="f205" fmla="*/ f202 1 f2"/>
                <a:gd name="f206" fmla="*/ f204 1 1006"/>
                <a:gd name="f207" fmla="*/ f203 1 103"/>
                <a:gd name="f208" fmla="*/ 10 f204 1"/>
                <a:gd name="f209" fmla="*/ 77 f203 1"/>
                <a:gd name="f210" fmla="*/ 91 f204 1"/>
                <a:gd name="f211" fmla="*/ 1 f203 1"/>
                <a:gd name="f212" fmla="*/ 472 f204 1"/>
                <a:gd name="f213" fmla="*/ 0 f203 1"/>
                <a:gd name="f214" fmla="*/ 623 f204 1"/>
                <a:gd name="f215" fmla="*/ 990 f204 1"/>
                <a:gd name="f216" fmla="*/ 971 f204 1"/>
                <a:gd name="f217" fmla="*/ 103 f203 1"/>
                <a:gd name="f218" fmla="*/ 88 f204 1"/>
                <a:gd name="f219" fmla="*/ 52 f203 1"/>
                <a:gd name="f220" fmla="*/ 50 f204 1"/>
                <a:gd name="f221" fmla="*/ 16 f203 1"/>
                <a:gd name="f222" fmla="*/ 88 f203 1"/>
                <a:gd name="f223" fmla="*/ 392 f204 1"/>
                <a:gd name="f224" fmla="*/ 79 f203 1"/>
                <a:gd name="f225" fmla="*/ 439 f204 1"/>
                <a:gd name="f226" fmla="*/ 401 f204 1"/>
                <a:gd name="f227" fmla="*/ 614 f204 1"/>
                <a:gd name="f228" fmla="*/ 575 f204 1"/>
                <a:gd name="f229" fmla="*/ 576 f204 1"/>
                <a:gd name="f230" fmla="*/ 176 f204 1"/>
                <a:gd name="f231" fmla="*/ 25 f203 1"/>
                <a:gd name="f232" fmla="*/ 129 f204 1"/>
                <a:gd name="f233" fmla="*/ 167 f204 1"/>
                <a:gd name="f234" fmla="*/ 351 f204 1"/>
                <a:gd name="f235" fmla="*/ 312 f204 1"/>
                <a:gd name="f236" fmla="*/ 518 f204 1"/>
                <a:gd name="f237" fmla="*/ 480 f204 1"/>
                <a:gd name="f238" fmla="*/ 526 f204 1"/>
                <a:gd name="f239" fmla="*/ 702 f204 1"/>
                <a:gd name="f240" fmla="*/ 655 f204 1"/>
                <a:gd name="f241" fmla="*/ 693 f204 1"/>
                <a:gd name="f242" fmla="*/ 877 f204 1"/>
                <a:gd name="f243" fmla="*/ 838 f204 1"/>
                <a:gd name="f244" fmla="*/ 839 f204 1"/>
                <a:gd name="f245" fmla="*/ 225 f204 1"/>
                <a:gd name="f246" fmla="*/ 263 f204 1"/>
                <a:gd name="f247" fmla="*/ 24 f203 1"/>
                <a:gd name="f248" fmla="*/ 217 f204 1"/>
                <a:gd name="f249" fmla="*/ 790 f204 1"/>
                <a:gd name="f250" fmla="*/ 743 f204 1"/>
                <a:gd name="f251" fmla="*/ 781 f204 1"/>
                <a:gd name="f252" fmla="*/ 918 f204 1"/>
                <a:gd name="f253" fmla="*/ 956 f204 1"/>
                <a:gd name="f254" fmla="+- f205 0 f1"/>
                <a:gd name="f255" fmla="*/ f208 1 1006"/>
                <a:gd name="f256" fmla="*/ f209 1 103"/>
                <a:gd name="f257" fmla="*/ f210 1 1006"/>
                <a:gd name="f258" fmla="*/ f211 1 103"/>
                <a:gd name="f259" fmla="*/ f212 1 1006"/>
                <a:gd name="f260" fmla="*/ f213 1 103"/>
                <a:gd name="f261" fmla="*/ f214 1 1006"/>
                <a:gd name="f262" fmla="*/ f215 1 1006"/>
                <a:gd name="f263" fmla="*/ f216 1 1006"/>
                <a:gd name="f264" fmla="*/ f217 1 103"/>
                <a:gd name="f265" fmla="*/ f218 1 1006"/>
                <a:gd name="f266" fmla="*/ f219 1 103"/>
                <a:gd name="f267" fmla="*/ f220 1 1006"/>
                <a:gd name="f268" fmla="*/ f221 1 103"/>
                <a:gd name="f269" fmla="*/ f222 1 103"/>
                <a:gd name="f270" fmla="*/ f223 1 1006"/>
                <a:gd name="f271" fmla="*/ f224 1 103"/>
                <a:gd name="f272" fmla="*/ f225 1 1006"/>
                <a:gd name="f273" fmla="*/ f226 1 1006"/>
                <a:gd name="f274" fmla="*/ f227 1 1006"/>
                <a:gd name="f275" fmla="*/ f228 1 1006"/>
                <a:gd name="f276" fmla="*/ f229 1 1006"/>
                <a:gd name="f277" fmla="*/ f230 1 1006"/>
                <a:gd name="f278" fmla="*/ f231 1 103"/>
                <a:gd name="f279" fmla="*/ f232 1 1006"/>
                <a:gd name="f280" fmla="*/ f233 1 1006"/>
                <a:gd name="f281" fmla="*/ f234 1 1006"/>
                <a:gd name="f282" fmla="*/ f235 1 1006"/>
                <a:gd name="f283" fmla="*/ f236 1 1006"/>
                <a:gd name="f284" fmla="*/ f237 1 1006"/>
                <a:gd name="f285" fmla="*/ f238 1 1006"/>
                <a:gd name="f286" fmla="*/ f239 1 1006"/>
                <a:gd name="f287" fmla="*/ f240 1 1006"/>
                <a:gd name="f288" fmla="*/ f241 1 1006"/>
                <a:gd name="f289" fmla="*/ f242 1 1006"/>
                <a:gd name="f290" fmla="*/ f243 1 1006"/>
                <a:gd name="f291" fmla="*/ f244 1 1006"/>
                <a:gd name="f292" fmla="*/ f245 1 1006"/>
                <a:gd name="f293" fmla="*/ f246 1 1006"/>
                <a:gd name="f294" fmla="*/ f247 1 103"/>
                <a:gd name="f295" fmla="*/ f248 1 1006"/>
                <a:gd name="f296" fmla="*/ f249 1 1006"/>
                <a:gd name="f297" fmla="*/ f250 1 1006"/>
                <a:gd name="f298" fmla="*/ f251 1 1006"/>
                <a:gd name="f299" fmla="*/ f252 1 1006"/>
                <a:gd name="f300" fmla="*/ f253 1 1006"/>
                <a:gd name="f301" fmla="*/ 0 1 f206"/>
                <a:gd name="f302" fmla="*/ f200 1 f206"/>
                <a:gd name="f303" fmla="*/ 0 1 f207"/>
                <a:gd name="f304" fmla="*/ f201 1 f207"/>
                <a:gd name="f305" fmla="*/ f255 1 f206"/>
                <a:gd name="f306" fmla="*/ f256 1 f207"/>
                <a:gd name="f307" fmla="*/ f257 1 f206"/>
                <a:gd name="f308" fmla="*/ f258 1 f207"/>
                <a:gd name="f309" fmla="*/ f259 1 f206"/>
                <a:gd name="f310" fmla="*/ f260 1 f207"/>
                <a:gd name="f311" fmla="*/ f261 1 f206"/>
                <a:gd name="f312" fmla="*/ f262 1 f206"/>
                <a:gd name="f313" fmla="*/ f263 1 f206"/>
                <a:gd name="f314" fmla="*/ f264 1 f207"/>
                <a:gd name="f315" fmla="*/ f265 1 f206"/>
                <a:gd name="f316" fmla="*/ f266 1 f207"/>
                <a:gd name="f317" fmla="*/ f267 1 f206"/>
                <a:gd name="f318" fmla="*/ f268 1 f207"/>
                <a:gd name="f319" fmla="*/ f269 1 f207"/>
                <a:gd name="f320" fmla="*/ f270 1 f206"/>
                <a:gd name="f321" fmla="*/ f271 1 f207"/>
                <a:gd name="f322" fmla="*/ f272 1 f206"/>
                <a:gd name="f323" fmla="*/ f273 1 f206"/>
                <a:gd name="f324" fmla="*/ f274 1 f206"/>
                <a:gd name="f325" fmla="*/ f275 1 f206"/>
                <a:gd name="f326" fmla="*/ f276 1 f206"/>
                <a:gd name="f327" fmla="*/ f277 1 f206"/>
                <a:gd name="f328" fmla="*/ f278 1 f207"/>
                <a:gd name="f329" fmla="*/ f279 1 f206"/>
                <a:gd name="f330" fmla="*/ f280 1 f206"/>
                <a:gd name="f331" fmla="*/ f281 1 f206"/>
                <a:gd name="f332" fmla="*/ f282 1 f206"/>
                <a:gd name="f333" fmla="*/ f283 1 f206"/>
                <a:gd name="f334" fmla="*/ f284 1 f206"/>
                <a:gd name="f335" fmla="*/ f285 1 f206"/>
                <a:gd name="f336" fmla="*/ f286 1 f206"/>
                <a:gd name="f337" fmla="*/ f287 1 f206"/>
                <a:gd name="f338" fmla="*/ f288 1 f206"/>
                <a:gd name="f339" fmla="*/ f289 1 f206"/>
                <a:gd name="f340" fmla="*/ f290 1 f206"/>
                <a:gd name="f341" fmla="*/ f291 1 f206"/>
                <a:gd name="f342" fmla="*/ f292 1 f206"/>
                <a:gd name="f343" fmla="*/ f293 1 f206"/>
                <a:gd name="f344" fmla="*/ f294 1 f207"/>
                <a:gd name="f345" fmla="*/ f295 1 f206"/>
                <a:gd name="f346" fmla="*/ f296 1 f206"/>
                <a:gd name="f347" fmla="*/ f297 1 f206"/>
                <a:gd name="f348" fmla="*/ f298 1 f206"/>
                <a:gd name="f349" fmla="*/ f299 1 f206"/>
                <a:gd name="f350" fmla="*/ f300 1 f206"/>
                <a:gd name="f351" fmla="*/ f301 f197 1"/>
                <a:gd name="f352" fmla="*/ f302 f197 1"/>
                <a:gd name="f353" fmla="*/ f304 f198 1"/>
                <a:gd name="f354" fmla="*/ f303 f198 1"/>
                <a:gd name="f355" fmla="*/ f305 f197 1"/>
                <a:gd name="f356" fmla="*/ f306 f198 1"/>
                <a:gd name="f357" fmla="*/ f307 f197 1"/>
                <a:gd name="f358" fmla="*/ f308 f198 1"/>
                <a:gd name="f359" fmla="*/ f309 f197 1"/>
                <a:gd name="f360" fmla="*/ f310 f198 1"/>
                <a:gd name="f361" fmla="*/ f311 f197 1"/>
                <a:gd name="f362" fmla="*/ f312 f197 1"/>
                <a:gd name="f363" fmla="*/ f313 f197 1"/>
                <a:gd name="f364" fmla="*/ f314 f198 1"/>
                <a:gd name="f365" fmla="*/ f315 f197 1"/>
                <a:gd name="f366" fmla="*/ f316 f198 1"/>
                <a:gd name="f367" fmla="*/ f317 f197 1"/>
                <a:gd name="f368" fmla="*/ f318 f198 1"/>
                <a:gd name="f369" fmla="*/ f319 f198 1"/>
                <a:gd name="f370" fmla="*/ f320 f197 1"/>
                <a:gd name="f371" fmla="*/ f321 f198 1"/>
                <a:gd name="f372" fmla="*/ f322 f197 1"/>
                <a:gd name="f373" fmla="*/ f323 f197 1"/>
                <a:gd name="f374" fmla="*/ f324 f197 1"/>
                <a:gd name="f375" fmla="*/ f325 f197 1"/>
                <a:gd name="f376" fmla="*/ f326 f197 1"/>
                <a:gd name="f377" fmla="*/ f327 f197 1"/>
                <a:gd name="f378" fmla="*/ f328 f198 1"/>
                <a:gd name="f379" fmla="*/ f329 f197 1"/>
                <a:gd name="f380" fmla="*/ f330 f197 1"/>
                <a:gd name="f381" fmla="*/ f331 f197 1"/>
                <a:gd name="f382" fmla="*/ f332 f197 1"/>
                <a:gd name="f383" fmla="*/ f333 f197 1"/>
                <a:gd name="f384" fmla="*/ f334 f197 1"/>
                <a:gd name="f385" fmla="*/ f335 f197 1"/>
                <a:gd name="f386" fmla="*/ f336 f197 1"/>
                <a:gd name="f387" fmla="*/ f337 f197 1"/>
                <a:gd name="f388" fmla="*/ f338 f197 1"/>
                <a:gd name="f389" fmla="*/ f339 f197 1"/>
                <a:gd name="f390" fmla="*/ f340 f197 1"/>
                <a:gd name="f391" fmla="*/ f341 f197 1"/>
                <a:gd name="f392" fmla="*/ f342 f197 1"/>
                <a:gd name="f393" fmla="*/ f343 f197 1"/>
                <a:gd name="f394" fmla="*/ f344 f198 1"/>
                <a:gd name="f395" fmla="*/ f345 f197 1"/>
                <a:gd name="f396" fmla="*/ f346 f197 1"/>
                <a:gd name="f397" fmla="*/ f347 f197 1"/>
                <a:gd name="f398" fmla="*/ f348 f197 1"/>
                <a:gd name="f399" fmla="*/ f349 f197 1"/>
                <a:gd name="f400" fmla="*/ f350 f1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4">
                  <a:pos x="f355" y="f356"/>
                </a:cxn>
                <a:cxn ang="f254">
                  <a:pos x="f357" y="f358"/>
                </a:cxn>
                <a:cxn ang="f254">
                  <a:pos x="f359" y="f360"/>
                </a:cxn>
                <a:cxn ang="f254">
                  <a:pos x="f361" y="f360"/>
                </a:cxn>
                <a:cxn ang="f254">
                  <a:pos x="f362" y="f360"/>
                </a:cxn>
                <a:cxn ang="f254">
                  <a:pos x="f363" y="f364"/>
                </a:cxn>
                <a:cxn ang="f254">
                  <a:pos x="f365" y="f366"/>
                </a:cxn>
                <a:cxn ang="f254">
                  <a:pos x="f367" y="f368"/>
                </a:cxn>
                <a:cxn ang="f254">
                  <a:pos x="f367" y="f369"/>
                </a:cxn>
                <a:cxn ang="f254">
                  <a:pos x="f365" y="f366"/>
                </a:cxn>
                <a:cxn ang="f254">
                  <a:pos x="f370" y="f371"/>
                </a:cxn>
                <a:cxn ang="f254">
                  <a:pos x="f372" y="f371"/>
                </a:cxn>
                <a:cxn ang="f254">
                  <a:pos x="f373" y="f368"/>
                </a:cxn>
                <a:cxn ang="f254">
                  <a:pos x="f374" y="f366"/>
                </a:cxn>
                <a:cxn ang="f254">
                  <a:pos x="f375" y="f368"/>
                </a:cxn>
                <a:cxn ang="f254">
                  <a:pos x="f376" y="f369"/>
                </a:cxn>
                <a:cxn ang="f254">
                  <a:pos x="f374" y="f366"/>
                </a:cxn>
                <a:cxn ang="f254">
                  <a:pos x="f377" y="f378"/>
                </a:cxn>
                <a:cxn ang="f254">
                  <a:pos x="f379" y="f378"/>
                </a:cxn>
                <a:cxn ang="f254">
                  <a:pos x="f380" y="f369"/>
                </a:cxn>
                <a:cxn ang="f254">
                  <a:pos x="f381" y="f366"/>
                </a:cxn>
                <a:cxn ang="f254">
                  <a:pos x="f382" y="f368"/>
                </a:cxn>
                <a:cxn ang="f254">
                  <a:pos x="f382" y="f369"/>
                </a:cxn>
                <a:cxn ang="f254">
                  <a:pos x="f381" y="f366"/>
                </a:cxn>
                <a:cxn ang="f254">
                  <a:pos x="f383" y="f368"/>
                </a:cxn>
                <a:cxn ang="f254">
                  <a:pos x="f384" y="f371"/>
                </a:cxn>
                <a:cxn ang="f254">
                  <a:pos x="f385" y="f371"/>
                </a:cxn>
                <a:cxn ang="f254">
                  <a:pos x="f386" y="f378"/>
                </a:cxn>
                <a:cxn ang="f254">
                  <a:pos x="f387" y="f378"/>
                </a:cxn>
                <a:cxn ang="f254">
                  <a:pos x="f388" y="f369"/>
                </a:cxn>
                <a:cxn ang="f254">
                  <a:pos x="f389" y="f366"/>
                </a:cxn>
                <a:cxn ang="f254">
                  <a:pos x="f390" y="f368"/>
                </a:cxn>
                <a:cxn ang="f254">
                  <a:pos x="f391" y="f369"/>
                </a:cxn>
                <a:cxn ang="f254">
                  <a:pos x="f389" y="f366"/>
                </a:cxn>
                <a:cxn ang="f254">
                  <a:pos x="f392" y="f369"/>
                </a:cxn>
                <a:cxn ang="f254">
                  <a:pos x="f393" y="f394"/>
                </a:cxn>
                <a:cxn ang="f254">
                  <a:pos x="f395" y="f378"/>
                </a:cxn>
                <a:cxn ang="f254">
                  <a:pos x="f396" y="f378"/>
                </a:cxn>
                <a:cxn ang="f254">
                  <a:pos x="f397" y="f394"/>
                </a:cxn>
                <a:cxn ang="f254">
                  <a:pos x="f398" y="f369"/>
                </a:cxn>
                <a:cxn ang="f254">
                  <a:pos x="f399" y="f366"/>
                </a:cxn>
                <a:cxn ang="f254">
                  <a:pos x="f400" y="f369"/>
                </a:cxn>
                <a:cxn ang="f254">
                  <a:pos x="f400" y="f368"/>
                </a:cxn>
                <a:cxn ang="f254">
                  <a:pos x="f399" y="f366"/>
                </a:cxn>
              </a:cxnLst>
              <a:rect l="f351" t="f354" r="f352" b="f353"/>
              <a:pathLst>
                <a:path w="1006" h="10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5" y="f23"/>
                    <a:pt x="f23" y="f5"/>
                    <a:pt x="f24" y="f5"/>
                  </a:cubicBezTo>
                  <a:cubicBezTo>
                    <a:pt x="f25" y="f26"/>
                    <a:pt x="f27" y="f26"/>
                    <a:pt x="f28" y="f26"/>
                  </a:cubicBezTo>
                  <a:cubicBezTo>
                    <a:pt x="f29" y="f26"/>
                    <a:pt x="f30" y="f5"/>
                    <a:pt x="f31" y="f5"/>
                  </a:cubicBezTo>
                  <a:cubicBezTo>
                    <a:pt x="f32" y="f5"/>
                    <a:pt x="f33" y="f26"/>
                    <a:pt x="f34" y="f26"/>
                  </a:cubicBezTo>
                  <a:cubicBezTo>
                    <a:pt x="f35" y="f26"/>
                    <a:pt x="f36" y="f5"/>
                    <a:pt x="f37" y="f5"/>
                  </a:cubicBezTo>
                  <a:cubicBezTo>
                    <a:pt x="f38" y="f5"/>
                    <a:pt x="f39" y="f26"/>
                    <a:pt x="f40" y="f26"/>
                  </a:cubicBezTo>
                  <a:cubicBezTo>
                    <a:pt x="f41" y="f26"/>
                    <a:pt x="f42" y="f26"/>
                    <a:pt x="f43" y="f5"/>
                  </a:cubicBezTo>
                  <a:cubicBezTo>
                    <a:pt x="f44" y="f5"/>
                    <a:pt x="f45" y="f5"/>
                    <a:pt x="f46" y="f5"/>
                  </a:cubicBezTo>
                  <a:cubicBezTo>
                    <a:pt x="f47" y="f5"/>
                    <a:pt x="f48" y="f5"/>
                    <a:pt x="f49" y="f5"/>
                  </a:cubicBezTo>
                  <a:cubicBezTo>
                    <a:pt x="f50" y="f5"/>
                    <a:pt x="f51" y="f26"/>
                    <a:pt x="f52" y="f26"/>
                  </a:cubicBezTo>
                  <a:cubicBezTo>
                    <a:pt x="f53" y="f26"/>
                    <a:pt x="f54" y="f26"/>
                    <a:pt x="f55" y="f5"/>
                  </a:cubicBezTo>
                  <a:cubicBezTo>
                    <a:pt x="f56" y="f5"/>
                    <a:pt x="f6" y="f57"/>
                    <a:pt x="f58" y="f22"/>
                  </a:cubicBez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7"/>
                    <a:pt x="f67" y="f7"/>
                  </a:cubicBezTo>
                  <a:cubicBezTo>
                    <a:pt x="f68" y="f7"/>
                    <a:pt x="f69" y="f7"/>
                    <a:pt x="f70" y="f7"/>
                  </a:cubicBezTo>
                  <a:cubicBezTo>
                    <a:pt x="f71" y="f7"/>
                    <a:pt x="f72" y="f7"/>
                    <a:pt x="f8" y="f7"/>
                  </a:cubicBezTo>
                  <a:close/>
                  <a:moveTo>
                    <a:pt x="f73" y="f74"/>
                  </a:moveTo>
                  <a:cubicBezTo>
                    <a:pt x="f73" y="f75"/>
                    <a:pt x="f73" y="f76"/>
                    <a:pt x="f73" y="f77"/>
                  </a:cubicBezTo>
                  <a:cubicBezTo>
                    <a:pt x="f73" y="f78"/>
                    <a:pt x="f79" y="f80"/>
                    <a:pt x="f81" y="f80"/>
                  </a:cubicBezTo>
                  <a:cubicBezTo>
                    <a:pt x="f82" y="f80"/>
                    <a:pt x="f61" y="f80"/>
                    <a:pt x="f83" y="f80"/>
                  </a:cubicBezTo>
                  <a:cubicBezTo>
                    <a:pt x="f84" y="f80"/>
                    <a:pt x="f85" y="f78"/>
                    <a:pt x="f85" y="f77"/>
                  </a:cubicBezTo>
                  <a:cubicBezTo>
                    <a:pt x="f85" y="f75"/>
                    <a:pt x="f85" y="f86"/>
                    <a:pt x="f85" y="f81"/>
                  </a:cubicBezTo>
                  <a:cubicBezTo>
                    <a:pt x="f85" y="f79"/>
                    <a:pt x="f84" y="f73"/>
                    <a:pt x="f83" y="f73"/>
                  </a:cubicBezTo>
                  <a:cubicBezTo>
                    <a:pt x="f61" y="f73"/>
                    <a:pt x="f82" y="f73"/>
                    <a:pt x="f81" y="f73"/>
                  </a:cubicBezTo>
                  <a:cubicBezTo>
                    <a:pt x="f79" y="f73"/>
                    <a:pt x="f73" y="f79"/>
                    <a:pt x="f73" y="f81"/>
                  </a:cubicBezTo>
                  <a:cubicBezTo>
                    <a:pt x="f73" y="f87"/>
                    <a:pt x="f73" y="f86"/>
                    <a:pt x="f73" y="f74"/>
                  </a:cubicBezTo>
                  <a:close/>
                  <a:moveTo>
                    <a:pt x="f88" y="f74"/>
                  </a:moveTo>
                  <a:cubicBezTo>
                    <a:pt x="f88" y="f74"/>
                    <a:pt x="f88" y="f74"/>
                    <a:pt x="f88" y="f74"/>
                  </a:cubicBezTo>
                  <a:cubicBezTo>
                    <a:pt x="f88" y="f86"/>
                    <a:pt x="f88" y="f87"/>
                    <a:pt x="f88" y="f81"/>
                  </a:cubicBezTo>
                  <a:cubicBezTo>
                    <a:pt x="f88" y="f79"/>
                    <a:pt x="f89" y="f73"/>
                    <a:pt x="f90" y="f73"/>
                  </a:cubicBezTo>
                  <a:cubicBezTo>
                    <a:pt x="f91" y="f73"/>
                    <a:pt x="f92" y="f73"/>
                    <a:pt x="f93" y="f73"/>
                  </a:cubicBezTo>
                  <a:cubicBezTo>
                    <a:pt x="f94" y="f73"/>
                    <a:pt x="f95" y="f79"/>
                    <a:pt x="f95" y="f81"/>
                  </a:cubicBezTo>
                  <a:cubicBezTo>
                    <a:pt x="f95" y="f96"/>
                    <a:pt x="f95" y="f84"/>
                    <a:pt x="f95" y="f97"/>
                  </a:cubicBezTo>
                  <a:cubicBezTo>
                    <a:pt x="f95" y="f98"/>
                    <a:pt x="f99" y="f22"/>
                    <a:pt x="f100" y="f22"/>
                  </a:cubicBezTo>
                  <a:cubicBezTo>
                    <a:pt x="f101" y="f22"/>
                    <a:pt x="f91" y="f80"/>
                    <a:pt x="f102" y="f80"/>
                  </a:cubicBezTo>
                  <a:cubicBezTo>
                    <a:pt x="f103" y="f80"/>
                    <a:pt x="f88" y="f78"/>
                    <a:pt x="f88" y="f77"/>
                  </a:cubicBezTo>
                  <a:cubicBezTo>
                    <a:pt x="f88" y="f76"/>
                    <a:pt x="f88" y="f75"/>
                    <a:pt x="f88" y="f74"/>
                  </a:cubicBezTo>
                  <a:close/>
                  <a:moveTo>
                    <a:pt x="f104" y="f74"/>
                  </a:moveTo>
                  <a:cubicBezTo>
                    <a:pt x="f104" y="f75"/>
                    <a:pt x="f104" y="f105"/>
                    <a:pt x="f104" y="f106"/>
                  </a:cubicBezTo>
                  <a:cubicBezTo>
                    <a:pt x="f104" y="f78"/>
                    <a:pt x="f45" y="f80"/>
                    <a:pt x="f107" y="f80"/>
                  </a:cubicBezTo>
                  <a:cubicBezTo>
                    <a:pt x="f108" y="f80"/>
                    <a:pt x="f109" y="f80"/>
                    <a:pt x="f110" y="f80"/>
                  </a:cubicBezTo>
                  <a:cubicBezTo>
                    <a:pt x="f42" y="f80"/>
                    <a:pt x="f111" y="f12"/>
                    <a:pt x="f111" y="f77"/>
                  </a:cubicBezTo>
                  <a:cubicBezTo>
                    <a:pt x="f111" y="f112"/>
                    <a:pt x="f111" y="f86"/>
                    <a:pt x="f111" y="f81"/>
                  </a:cubicBezTo>
                  <a:cubicBezTo>
                    <a:pt x="f111" y="f79"/>
                    <a:pt x="f42" y="f73"/>
                    <a:pt x="f113" y="f73"/>
                  </a:cubicBezTo>
                  <a:cubicBezTo>
                    <a:pt x="f109" y="f73"/>
                    <a:pt x="f114" y="f115"/>
                    <a:pt x="f116" y="f73"/>
                  </a:cubicBezTo>
                  <a:cubicBezTo>
                    <a:pt x="f45" y="f73"/>
                    <a:pt x="f104" y="f79"/>
                    <a:pt x="f104" y="f117"/>
                  </a:cubicBezTo>
                  <a:cubicBezTo>
                    <a:pt x="f104" y="f82"/>
                    <a:pt x="f104" y="f86"/>
                    <a:pt x="f104" y="f74"/>
                  </a:cubicBezTo>
                  <a:close/>
                  <a:moveTo>
                    <a:pt x="f118" y="f74"/>
                  </a:moveTo>
                  <a:cubicBezTo>
                    <a:pt x="f118" y="f74"/>
                    <a:pt x="f118" y="f74"/>
                    <a:pt x="f118" y="f74"/>
                  </a:cubicBezTo>
                  <a:cubicBezTo>
                    <a:pt x="f118" y="f75"/>
                    <a:pt x="f118" y="f76"/>
                    <a:pt x="f118" y="f119"/>
                  </a:cubicBezTo>
                  <a:cubicBezTo>
                    <a:pt x="f118" y="f12"/>
                    <a:pt x="f120" y="f22"/>
                    <a:pt x="f121" y="f80"/>
                  </a:cubicBezTo>
                  <a:cubicBezTo>
                    <a:pt x="f122" y="f80"/>
                    <a:pt x="f123" y="f80"/>
                    <a:pt x="f124" y="f80"/>
                  </a:cubicBezTo>
                  <a:cubicBezTo>
                    <a:pt x="f125" y="f80"/>
                    <a:pt x="f126" y="f78"/>
                    <a:pt x="f126" y="f119"/>
                  </a:cubicBezTo>
                  <a:cubicBezTo>
                    <a:pt x="f126" y="f75"/>
                    <a:pt x="f126" y="f86"/>
                    <a:pt x="f126" y="f127"/>
                  </a:cubicBezTo>
                  <a:cubicBezTo>
                    <a:pt x="f126" y="f79"/>
                    <a:pt x="f125" y="f73"/>
                    <a:pt x="f128" y="f73"/>
                  </a:cubicBezTo>
                  <a:cubicBezTo>
                    <a:pt x="f129" y="f73"/>
                    <a:pt x="f122" y="f73"/>
                    <a:pt x="f29" y="f73"/>
                  </a:cubicBezTo>
                  <a:cubicBezTo>
                    <a:pt x="f120" y="f73"/>
                    <a:pt x="f118" y="f130"/>
                    <a:pt x="f118" y="f117"/>
                  </a:cubicBezTo>
                  <a:cubicBezTo>
                    <a:pt x="f118" y="f82"/>
                    <a:pt x="f118" y="f86"/>
                    <a:pt x="f118" y="f74"/>
                  </a:cubicBezTo>
                  <a:close/>
                  <a:moveTo>
                    <a:pt x="f131" y="f74"/>
                  </a:moveTo>
                  <a:cubicBezTo>
                    <a:pt x="f131" y="f112"/>
                    <a:pt x="f131" y="f105"/>
                    <a:pt x="f131" y="f77"/>
                  </a:cubicBezTo>
                  <a:cubicBezTo>
                    <a:pt x="f131" y="f12"/>
                    <a:pt x="f9" y="f80"/>
                    <a:pt x="f132" y="f80"/>
                  </a:cubicBezTo>
                  <a:cubicBezTo>
                    <a:pt x="f133" y="f80"/>
                    <a:pt x="f134" y="f80"/>
                    <a:pt x="f135" y="f80"/>
                  </a:cubicBezTo>
                  <a:cubicBezTo>
                    <a:pt x="f136" y="f80"/>
                    <a:pt x="f137" y="f12"/>
                    <a:pt x="f137" y="f77"/>
                  </a:cubicBezTo>
                  <a:cubicBezTo>
                    <a:pt x="f137" y="f112"/>
                    <a:pt x="f137" y="f86"/>
                    <a:pt x="f137" y="f127"/>
                  </a:cubicBezTo>
                  <a:cubicBezTo>
                    <a:pt x="f137" y="f79"/>
                    <a:pt x="f136" y="f73"/>
                    <a:pt x="f135" y="f73"/>
                  </a:cubicBezTo>
                  <a:cubicBezTo>
                    <a:pt x="f134" y="f73"/>
                    <a:pt x="f138" y="f73"/>
                    <a:pt x="f139" y="f73"/>
                  </a:cubicBezTo>
                  <a:cubicBezTo>
                    <a:pt x="f140" y="f73"/>
                    <a:pt x="f131" y="f79"/>
                    <a:pt x="f131" y="f81"/>
                  </a:cubicBezTo>
                  <a:cubicBezTo>
                    <a:pt x="f131" y="f87"/>
                    <a:pt x="f131" y="f86"/>
                    <a:pt x="f131" y="f74"/>
                  </a:cubicBezTo>
                  <a:close/>
                  <a:moveTo>
                    <a:pt x="f141" y="f74"/>
                  </a:moveTo>
                  <a:cubicBezTo>
                    <a:pt x="f141" y="f75"/>
                    <a:pt x="f141" y="f105"/>
                    <a:pt x="f141" y="f77"/>
                  </a:cubicBezTo>
                  <a:cubicBezTo>
                    <a:pt x="f142" y="f78"/>
                    <a:pt x="f143" y="f80"/>
                    <a:pt x="f144" y="f80"/>
                  </a:cubicBezTo>
                  <a:cubicBezTo>
                    <a:pt x="f145" y="f80"/>
                    <a:pt x="f146" y="f80"/>
                    <a:pt x="f147" y="f80"/>
                  </a:cubicBezTo>
                  <a:cubicBezTo>
                    <a:pt x="f148" y="f80"/>
                    <a:pt x="f149" y="f78"/>
                    <a:pt x="f149" y="f77"/>
                  </a:cubicBezTo>
                  <a:cubicBezTo>
                    <a:pt x="f149" y="f112"/>
                    <a:pt x="f149" y="f86"/>
                    <a:pt x="f149" y="f81"/>
                  </a:cubicBezTo>
                  <a:cubicBezTo>
                    <a:pt x="f149" y="f79"/>
                    <a:pt x="f148" y="f73"/>
                    <a:pt x="f147" y="f73"/>
                  </a:cubicBezTo>
                  <a:cubicBezTo>
                    <a:pt x="f146" y="f73"/>
                    <a:pt x="f145" y="f73"/>
                    <a:pt x="f144" y="f73"/>
                  </a:cubicBezTo>
                  <a:cubicBezTo>
                    <a:pt x="f143" y="f73"/>
                    <a:pt x="f142" y="f79"/>
                    <a:pt x="f141" y="f81"/>
                  </a:cubicBezTo>
                  <a:cubicBezTo>
                    <a:pt x="f141" y="f87"/>
                    <a:pt x="f141" y="f86"/>
                    <a:pt x="f141" y="f74"/>
                  </a:cubicBezTo>
                  <a:close/>
                  <a:moveTo>
                    <a:pt x="f150" y="f74"/>
                  </a:moveTo>
                  <a:cubicBezTo>
                    <a:pt x="f150" y="f75"/>
                    <a:pt x="f150" y="f76"/>
                    <a:pt x="f150" y="f119"/>
                  </a:cubicBezTo>
                  <a:cubicBezTo>
                    <a:pt x="f150" y="f12"/>
                    <a:pt x="f151" y="f80"/>
                    <a:pt x="f152" y="f80"/>
                  </a:cubicBezTo>
                  <a:cubicBezTo>
                    <a:pt x="f153" y="f80"/>
                    <a:pt x="f154" y="f80"/>
                    <a:pt x="f155" y="f80"/>
                  </a:cubicBezTo>
                  <a:cubicBezTo>
                    <a:pt x="f156" y="f80"/>
                    <a:pt x="f157" y="f12"/>
                    <a:pt x="f157" y="f119"/>
                  </a:cubicBezTo>
                  <a:cubicBezTo>
                    <a:pt x="f157" y="f75"/>
                    <a:pt x="f157" y="f86"/>
                    <a:pt x="f157" y="f81"/>
                  </a:cubicBezTo>
                  <a:cubicBezTo>
                    <a:pt x="f157" y="f79"/>
                    <a:pt x="f156" y="f73"/>
                    <a:pt x="f155" y="f73"/>
                  </a:cubicBezTo>
                  <a:cubicBezTo>
                    <a:pt x="f154" y="f73"/>
                    <a:pt x="f153" y="f115"/>
                    <a:pt x="f152" y="f73"/>
                  </a:cubicBezTo>
                  <a:cubicBezTo>
                    <a:pt x="f158" y="f73"/>
                    <a:pt x="f150" y="f79"/>
                    <a:pt x="f150" y="f117"/>
                  </a:cubicBezTo>
                  <a:cubicBezTo>
                    <a:pt x="f150" y="f82"/>
                    <a:pt x="f150" y="f61"/>
                    <a:pt x="f150" y="f74"/>
                  </a:cubicBezTo>
                  <a:close/>
                  <a:moveTo>
                    <a:pt x="f159" y="f74"/>
                  </a:moveTo>
                  <a:cubicBezTo>
                    <a:pt x="f159" y="f75"/>
                    <a:pt x="f159" y="f76"/>
                    <a:pt x="f159" y="f77"/>
                  </a:cubicBezTo>
                  <a:cubicBezTo>
                    <a:pt x="f159" y="f12"/>
                    <a:pt x="f160" y="f80"/>
                    <a:pt x="f161" y="f80"/>
                  </a:cubicBezTo>
                  <a:cubicBezTo>
                    <a:pt x="f162" y="f80"/>
                    <a:pt x="f163" y="f80"/>
                    <a:pt x="f164" y="f80"/>
                  </a:cubicBezTo>
                  <a:cubicBezTo>
                    <a:pt x="f165" y="f80"/>
                    <a:pt x="f166" y="f12"/>
                    <a:pt x="f166" y="f77"/>
                  </a:cubicBezTo>
                  <a:cubicBezTo>
                    <a:pt x="f166" y="f112"/>
                    <a:pt x="f166" y="f86"/>
                    <a:pt x="f166" y="f127"/>
                  </a:cubicBezTo>
                  <a:cubicBezTo>
                    <a:pt x="f166" y="f79"/>
                    <a:pt x="f165" y="f73"/>
                    <a:pt x="f167" y="f73"/>
                  </a:cubicBezTo>
                  <a:cubicBezTo>
                    <a:pt x="f163" y="f73"/>
                    <a:pt x="f162" y="f73"/>
                    <a:pt x="f161" y="f73"/>
                  </a:cubicBezTo>
                  <a:cubicBezTo>
                    <a:pt x="f160" y="f73"/>
                    <a:pt x="f159" y="f79"/>
                    <a:pt x="f159" y="f127"/>
                  </a:cubicBezTo>
                  <a:cubicBezTo>
                    <a:pt x="f159" y="f87"/>
                    <a:pt x="f159" y="f86"/>
                    <a:pt x="f159" y="f74"/>
                  </a:cubicBezTo>
                  <a:close/>
                  <a:moveTo>
                    <a:pt x="f168" y="f169"/>
                  </a:moveTo>
                  <a:cubicBezTo>
                    <a:pt x="f168" y="f61"/>
                    <a:pt x="f168" y="f87"/>
                    <a:pt x="f168" y="f81"/>
                  </a:cubicBezTo>
                  <a:cubicBezTo>
                    <a:pt x="f168" y="f79"/>
                    <a:pt x="f170" y="f73"/>
                    <a:pt x="f171" y="f73"/>
                  </a:cubicBezTo>
                  <a:cubicBezTo>
                    <a:pt x="f172" y="f73"/>
                    <a:pt x="f173" y="f73"/>
                    <a:pt x="f174" y="f73"/>
                  </a:cubicBezTo>
                  <a:cubicBezTo>
                    <a:pt x="f175" y="f73"/>
                    <a:pt x="f176" y="f79"/>
                    <a:pt x="f176" y="f81"/>
                  </a:cubicBezTo>
                  <a:cubicBezTo>
                    <a:pt x="f176" y="f86"/>
                    <a:pt x="f176" y="f112"/>
                    <a:pt x="f176" y="f77"/>
                  </a:cubicBezTo>
                  <a:cubicBezTo>
                    <a:pt x="f176" y="f78"/>
                    <a:pt x="f175" y="f80"/>
                    <a:pt x="f177" y="f80"/>
                  </a:cubicBezTo>
                  <a:cubicBezTo>
                    <a:pt x="f173" y="f80"/>
                    <a:pt x="f172" y="f80"/>
                    <a:pt x="f171" y="f80"/>
                  </a:cubicBezTo>
                  <a:cubicBezTo>
                    <a:pt x="f170" y="f80"/>
                    <a:pt x="f168" y="f12"/>
                    <a:pt x="f168" y="f119"/>
                  </a:cubicBezTo>
                  <a:cubicBezTo>
                    <a:pt x="f168" y="f105"/>
                    <a:pt x="f168" y="f112"/>
                    <a:pt x="f168" y="f169"/>
                  </a:cubicBezTo>
                  <a:close/>
                  <a:moveTo>
                    <a:pt x="f178" y="f74"/>
                  </a:moveTo>
                  <a:cubicBezTo>
                    <a:pt x="f178" y="f75"/>
                    <a:pt x="f179" y="f76"/>
                    <a:pt x="f178" y="f119"/>
                  </a:cubicBezTo>
                  <a:cubicBezTo>
                    <a:pt x="f178" y="f12"/>
                    <a:pt x="f180" y="f80"/>
                    <a:pt x="f181" y="f80"/>
                  </a:cubicBezTo>
                  <a:cubicBezTo>
                    <a:pt x="f182" y="f80"/>
                    <a:pt x="f183" y="f80"/>
                    <a:pt x="f184" y="f80"/>
                  </a:cubicBezTo>
                  <a:cubicBezTo>
                    <a:pt x="f185" y="f80"/>
                    <a:pt x="f186" y="f78"/>
                    <a:pt x="f186" y="f77"/>
                  </a:cubicBezTo>
                  <a:cubicBezTo>
                    <a:pt x="f186" y="f112"/>
                    <a:pt x="f186" y="f86"/>
                    <a:pt x="f186" y="f81"/>
                  </a:cubicBezTo>
                  <a:cubicBezTo>
                    <a:pt x="f186" y="f79"/>
                    <a:pt x="f187" y="f73"/>
                    <a:pt x="f188" y="f73"/>
                  </a:cubicBezTo>
                  <a:cubicBezTo>
                    <a:pt x="f183" y="f73"/>
                    <a:pt x="f182" y="f73"/>
                    <a:pt x="f181" y="f73"/>
                  </a:cubicBezTo>
                  <a:cubicBezTo>
                    <a:pt x="f180" y="f73"/>
                    <a:pt x="f178" y="f79"/>
                    <a:pt x="f178" y="f117"/>
                  </a:cubicBezTo>
                  <a:cubicBezTo>
                    <a:pt x="f179" y="f82"/>
                    <a:pt x="f178" y="f86"/>
                    <a:pt x="f178" y="f74"/>
                  </a:cubicBezTo>
                  <a:close/>
                  <a:moveTo>
                    <a:pt x="f189" y="f74"/>
                  </a:moveTo>
                  <a:cubicBezTo>
                    <a:pt x="f189" y="f86"/>
                    <a:pt x="f189" y="f87"/>
                    <a:pt x="f189" y="f81"/>
                  </a:cubicBezTo>
                  <a:cubicBezTo>
                    <a:pt x="f189" y="f79"/>
                    <a:pt x="f190" y="f73"/>
                    <a:pt x="f51" y="f73"/>
                  </a:cubicBezTo>
                  <a:cubicBezTo>
                    <a:pt x="f191" y="f73"/>
                    <a:pt x="f192" y="f73"/>
                    <a:pt x="f193" y="f73"/>
                  </a:cubicBezTo>
                  <a:cubicBezTo>
                    <a:pt x="f194" y="f73"/>
                    <a:pt x="f53" y="f79"/>
                    <a:pt x="f53" y="f81"/>
                  </a:cubicBezTo>
                  <a:cubicBezTo>
                    <a:pt x="f53" y="f86"/>
                    <a:pt x="f53" y="f75"/>
                    <a:pt x="f53" y="f77"/>
                  </a:cubicBezTo>
                  <a:cubicBezTo>
                    <a:pt x="f53" y="f12"/>
                    <a:pt x="f195" y="f80"/>
                    <a:pt x="f193" y="f80"/>
                  </a:cubicBezTo>
                  <a:cubicBezTo>
                    <a:pt x="f68" y="f80"/>
                    <a:pt x="f191" y="f80"/>
                    <a:pt x="f51" y="f80"/>
                  </a:cubicBezTo>
                  <a:cubicBezTo>
                    <a:pt x="f190" y="f80"/>
                    <a:pt x="f189" y="f78"/>
                    <a:pt x="f189" y="f77"/>
                  </a:cubicBezTo>
                  <a:cubicBezTo>
                    <a:pt x="f189" y="f105"/>
                    <a:pt x="f189" y="f112"/>
                    <a:pt x="f189" y="f74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CEE4AAE-3DA7-4D73-E252-CB85B5435E45}"/>
                </a:ext>
              </a:extLst>
            </p:cNvPr>
            <p:cNvSpPr/>
            <p:nvPr/>
          </p:nvSpPr>
          <p:spPr>
            <a:xfrm>
              <a:off x="4128415" y="976030"/>
              <a:ext cx="1387473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6"/>
                <a:gd name="f7" fmla="val 78"/>
                <a:gd name="f8" fmla="val 322"/>
                <a:gd name="f9" fmla="val 75"/>
                <a:gd name="f10" fmla="val 221"/>
                <a:gd name="f11" fmla="val 120"/>
                <a:gd name="f12" fmla="val 19"/>
                <a:gd name="f13" fmla="val 13"/>
                <a:gd name="f14" fmla="val 9"/>
                <a:gd name="f15" fmla="val 74"/>
                <a:gd name="f16" fmla="val 8"/>
                <a:gd name="f17" fmla="val 67"/>
                <a:gd name="f18" fmla="val 6"/>
                <a:gd name="f19" fmla="val 58"/>
                <a:gd name="f20" fmla="val 3"/>
                <a:gd name="f21" fmla="val 49"/>
                <a:gd name="f22" fmla="val 1"/>
                <a:gd name="f23" fmla="val 40"/>
                <a:gd name="f24" fmla="val 36"/>
                <a:gd name="f25" fmla="val 31"/>
                <a:gd name="f26" fmla="val 27"/>
                <a:gd name="f27" fmla="val 7"/>
                <a:gd name="f28" fmla="val 21"/>
                <a:gd name="f29" fmla="val 12"/>
                <a:gd name="f30" fmla="val 15"/>
                <a:gd name="f31" fmla="val 16"/>
                <a:gd name="f32" fmla="val 20"/>
                <a:gd name="f33" fmla="val 26"/>
                <a:gd name="f34" fmla="val 33"/>
                <a:gd name="f35" fmla="val 226"/>
                <a:gd name="f36" fmla="val 419"/>
                <a:gd name="f37" fmla="val 611"/>
                <a:gd name="f38" fmla="val 618"/>
                <a:gd name="f39" fmla="val 624"/>
                <a:gd name="f40" fmla="val 628"/>
                <a:gd name="f41" fmla="val 32"/>
                <a:gd name="f42" fmla="val 638"/>
                <a:gd name="f43" fmla="val 60"/>
                <a:gd name="f44" fmla="val 633"/>
                <a:gd name="f45" fmla="val 637"/>
                <a:gd name="f46" fmla="val 520"/>
                <a:gd name="f47" fmla="val 421"/>
                <a:gd name="f48" fmla="+- 0 0 -90"/>
                <a:gd name="f49" fmla="*/ f3 1 646"/>
                <a:gd name="f50" fmla="*/ f4 1 7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646"/>
                <a:gd name="f59" fmla="*/ f55 1 78"/>
                <a:gd name="f60" fmla="*/ 322 f56 1"/>
                <a:gd name="f61" fmla="*/ 75 f55 1"/>
                <a:gd name="f62" fmla="*/ 19 f56 1"/>
                <a:gd name="f63" fmla="*/ 8 f56 1"/>
                <a:gd name="f64" fmla="*/ 67 f55 1"/>
                <a:gd name="f65" fmla="*/ 1 f56 1"/>
                <a:gd name="f66" fmla="*/ 40 f55 1"/>
                <a:gd name="f67" fmla="*/ 3 f56 1"/>
                <a:gd name="f68" fmla="*/ 27 f55 1"/>
                <a:gd name="f69" fmla="*/ 16 f56 1"/>
                <a:gd name="f70" fmla="*/ 9 f55 1"/>
                <a:gd name="f71" fmla="*/ 33 f56 1"/>
                <a:gd name="f72" fmla="*/ 0 f55 1"/>
                <a:gd name="f73" fmla="*/ 611 f56 1"/>
                <a:gd name="f74" fmla="*/ 628 f56 1"/>
                <a:gd name="f75" fmla="*/ 638 f56 1"/>
                <a:gd name="f76" fmla="*/ 60 f55 1"/>
                <a:gd name="f77" fmla="*/ 618 f56 1"/>
                <a:gd name="f78" fmla="+- f57 0 f1"/>
                <a:gd name="f79" fmla="*/ f60 1 646"/>
                <a:gd name="f80" fmla="*/ f61 1 78"/>
                <a:gd name="f81" fmla="*/ f62 1 646"/>
                <a:gd name="f82" fmla="*/ f63 1 646"/>
                <a:gd name="f83" fmla="*/ f64 1 78"/>
                <a:gd name="f84" fmla="*/ f65 1 646"/>
                <a:gd name="f85" fmla="*/ f66 1 78"/>
                <a:gd name="f86" fmla="*/ f67 1 646"/>
                <a:gd name="f87" fmla="*/ f68 1 78"/>
                <a:gd name="f88" fmla="*/ f69 1 646"/>
                <a:gd name="f89" fmla="*/ f70 1 78"/>
                <a:gd name="f90" fmla="*/ f71 1 646"/>
                <a:gd name="f91" fmla="*/ f72 1 78"/>
                <a:gd name="f92" fmla="*/ f73 1 646"/>
                <a:gd name="f93" fmla="*/ f74 1 646"/>
                <a:gd name="f94" fmla="*/ f75 1 646"/>
                <a:gd name="f95" fmla="*/ f76 1 78"/>
                <a:gd name="f96" fmla="*/ f77 1 646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8"/>
                <a:gd name="f105" fmla="*/ f83 1 f59"/>
                <a:gd name="f106" fmla="*/ f84 1 f58"/>
                <a:gd name="f107" fmla="*/ f85 1 f59"/>
                <a:gd name="f108" fmla="*/ f86 1 f58"/>
                <a:gd name="f109" fmla="*/ f87 1 f59"/>
                <a:gd name="f110" fmla="*/ f88 1 f58"/>
                <a:gd name="f111" fmla="*/ f89 1 f59"/>
                <a:gd name="f112" fmla="*/ f90 1 f58"/>
                <a:gd name="f113" fmla="*/ f91 1 f59"/>
                <a:gd name="f114" fmla="*/ f92 1 f58"/>
                <a:gd name="f115" fmla="*/ f93 1 f58"/>
                <a:gd name="f116" fmla="*/ f94 1 f58"/>
                <a:gd name="f117" fmla="*/ f95 1 f59"/>
                <a:gd name="f118" fmla="*/ f96 1 f58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49 1"/>
                <a:gd name="f127" fmla="*/ f105 f50 1"/>
                <a:gd name="f128" fmla="*/ f106 f49 1"/>
                <a:gd name="f129" fmla="*/ f107 f50 1"/>
                <a:gd name="f130" fmla="*/ f108 f49 1"/>
                <a:gd name="f131" fmla="*/ f109 f50 1"/>
                <a:gd name="f132" fmla="*/ f110 f49 1"/>
                <a:gd name="f133" fmla="*/ f111 f50 1"/>
                <a:gd name="f134" fmla="*/ f112 f49 1"/>
                <a:gd name="f135" fmla="*/ f113 f50 1"/>
                <a:gd name="f136" fmla="*/ f114 f49 1"/>
                <a:gd name="f137" fmla="*/ f115 f49 1"/>
                <a:gd name="f138" fmla="*/ f116 f49 1"/>
                <a:gd name="f139" fmla="*/ f117 f50 1"/>
                <a:gd name="f140" fmla="*/ f118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4"/>
                </a:cxn>
                <a:cxn ang="f78">
                  <a:pos x="f126" y="f127"/>
                </a:cxn>
                <a:cxn ang="f78">
                  <a:pos x="f128" y="f129"/>
                </a:cxn>
                <a:cxn ang="f78">
                  <a:pos x="f130" y="f131"/>
                </a:cxn>
                <a:cxn ang="f78">
                  <a:pos x="f132" y="f133"/>
                </a:cxn>
                <a:cxn ang="f78">
                  <a:pos x="f134" y="f135"/>
                </a:cxn>
                <a:cxn ang="f78">
                  <a:pos x="f136" y="f135"/>
                </a:cxn>
                <a:cxn ang="f78">
                  <a:pos x="f137" y="f133"/>
                </a:cxn>
                <a:cxn ang="f78">
                  <a:pos x="f138" y="f139"/>
                </a:cxn>
                <a:cxn ang="f78">
                  <a:pos x="f140" y="f124"/>
                </a:cxn>
                <a:cxn ang="f78">
                  <a:pos x="f123" y="f124"/>
                </a:cxn>
              </a:cxnLst>
              <a:rect l="f119" t="f122" r="f120" b="f121"/>
              <a:pathLst>
                <a:path w="646" h="7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5" y="f24"/>
                    <a:pt x="f22" y="f25"/>
                    <a:pt x="f20" y="f26"/>
                  </a:cubicBezTo>
                  <a:cubicBezTo>
                    <a:pt x="f27" y="f28"/>
                    <a:pt x="f29" y="f30"/>
                    <a:pt x="f31" y="f14"/>
                  </a:cubicBezTo>
                  <a:cubicBezTo>
                    <a:pt x="f32" y="f20"/>
                    <a:pt x="f33" y="f5"/>
                    <a:pt x="f34" y="f5"/>
                  </a:cubicBezTo>
                  <a:cubicBezTo>
                    <a:pt x="f35" y="f22"/>
                    <a:pt x="f36" y="f22"/>
                    <a:pt x="f37" y="f5"/>
                  </a:cubicBezTo>
                  <a:cubicBezTo>
                    <a:pt x="f38" y="f5"/>
                    <a:pt x="f39" y="f20"/>
                    <a:pt x="f40" y="f14"/>
                  </a:cubicBezTo>
                  <a:cubicBezTo>
                    <a:pt x="f6" y="f41"/>
                    <a:pt x="f6" y="f41"/>
                    <a:pt x="f42" y="f43"/>
                  </a:cubicBezTo>
                  <a:cubicBezTo>
                    <a:pt x="f44" y="f7"/>
                    <a:pt x="f45" y="f9"/>
                    <a:pt x="f38" y="f9"/>
                  </a:cubicBezTo>
                  <a:cubicBezTo>
                    <a:pt x="f46" y="f9"/>
                    <a:pt x="f47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7A8DE6F-2E6B-7964-9A3F-6EE50BA2A03B}"/>
                </a:ext>
              </a:extLst>
            </p:cNvPr>
            <p:cNvSpPr/>
            <p:nvPr/>
          </p:nvSpPr>
          <p:spPr>
            <a:xfrm>
              <a:off x="4630064" y="509311"/>
              <a:ext cx="377820" cy="439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05"/>
                <a:gd name="f8" fmla="val 88"/>
                <a:gd name="f9" fmla="val 62"/>
                <a:gd name="f10" fmla="val 37"/>
                <a:gd name="f11" fmla="val 11"/>
                <a:gd name="f12" fmla="val 1"/>
                <a:gd name="f13" fmla="val 2"/>
                <a:gd name="f14" fmla="val 195"/>
                <a:gd name="f15" fmla="val 9"/>
                <a:gd name="f16" fmla="val 146"/>
                <a:gd name="f17" fmla="val 17"/>
                <a:gd name="f18" fmla="val 97"/>
                <a:gd name="f19" fmla="val 25"/>
                <a:gd name="f20" fmla="val 49"/>
                <a:gd name="f21" fmla="val 26"/>
                <a:gd name="f22" fmla="val 40"/>
                <a:gd name="f23" fmla="val 30"/>
                <a:gd name="f24" fmla="val 31"/>
                <a:gd name="f25" fmla="val 34"/>
                <a:gd name="f26" fmla="val 22"/>
                <a:gd name="f27" fmla="val 8"/>
                <a:gd name="f28" fmla="val 52"/>
                <a:gd name="f29" fmla="val 68"/>
                <a:gd name="f30" fmla="val 81"/>
                <a:gd name="f31" fmla="val 94"/>
                <a:gd name="f32" fmla="val 107"/>
                <a:gd name="f33" fmla="val 125"/>
                <a:gd name="f34" fmla="val 138"/>
                <a:gd name="f35" fmla="val 143"/>
                <a:gd name="f36" fmla="val 24"/>
                <a:gd name="f37" fmla="val 150"/>
                <a:gd name="f38" fmla="val 43"/>
                <a:gd name="f39" fmla="val 155"/>
                <a:gd name="f40" fmla="val 63"/>
                <a:gd name="f41" fmla="val 158"/>
                <a:gd name="f42" fmla="val 82"/>
                <a:gd name="f43" fmla="val 164"/>
                <a:gd name="f44" fmla="val 121"/>
                <a:gd name="f45" fmla="val 169"/>
                <a:gd name="f46" fmla="val 160"/>
                <a:gd name="f47" fmla="val 175"/>
                <a:gd name="f48" fmla="val 199"/>
                <a:gd name="f49" fmla="val 173"/>
                <a:gd name="f50" fmla="val 168"/>
                <a:gd name="f51" fmla="val 142"/>
                <a:gd name="f52" fmla="val 115"/>
                <a:gd name="f53" fmla="+- 0 0 -90"/>
                <a:gd name="f54" fmla="*/ f3 1 176"/>
                <a:gd name="f55" fmla="*/ f4 1 20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76"/>
                <a:gd name="f64" fmla="*/ f60 1 205"/>
                <a:gd name="f65" fmla="*/ 88 f61 1"/>
                <a:gd name="f66" fmla="*/ 205 f60 1"/>
                <a:gd name="f67" fmla="*/ 11 f61 1"/>
                <a:gd name="f68" fmla="*/ 2 f61 1"/>
                <a:gd name="f69" fmla="*/ 195 f60 1"/>
                <a:gd name="f70" fmla="*/ 25 f61 1"/>
                <a:gd name="f71" fmla="*/ 49 f60 1"/>
                <a:gd name="f72" fmla="*/ 34 f61 1"/>
                <a:gd name="f73" fmla="*/ 22 f60 1"/>
                <a:gd name="f74" fmla="*/ 68 f61 1"/>
                <a:gd name="f75" fmla="*/ 0 f60 1"/>
                <a:gd name="f76" fmla="*/ 107 f61 1"/>
                <a:gd name="f77" fmla="*/ 143 f61 1"/>
                <a:gd name="f78" fmla="*/ 24 f60 1"/>
                <a:gd name="f79" fmla="*/ 158 f61 1"/>
                <a:gd name="f80" fmla="*/ 82 f60 1"/>
                <a:gd name="f81" fmla="*/ 175 f61 1"/>
                <a:gd name="f82" fmla="*/ 199 f60 1"/>
                <a:gd name="f83" fmla="*/ 168 f61 1"/>
                <a:gd name="f84" fmla="+- f62 0 f1"/>
                <a:gd name="f85" fmla="*/ f65 1 176"/>
                <a:gd name="f86" fmla="*/ f66 1 205"/>
                <a:gd name="f87" fmla="*/ f67 1 176"/>
                <a:gd name="f88" fmla="*/ f68 1 176"/>
                <a:gd name="f89" fmla="*/ f69 1 205"/>
                <a:gd name="f90" fmla="*/ f70 1 176"/>
                <a:gd name="f91" fmla="*/ f71 1 205"/>
                <a:gd name="f92" fmla="*/ f72 1 176"/>
                <a:gd name="f93" fmla="*/ f73 1 205"/>
                <a:gd name="f94" fmla="*/ f74 1 176"/>
                <a:gd name="f95" fmla="*/ f75 1 205"/>
                <a:gd name="f96" fmla="*/ f76 1 176"/>
                <a:gd name="f97" fmla="*/ f77 1 176"/>
                <a:gd name="f98" fmla="*/ f78 1 205"/>
                <a:gd name="f99" fmla="*/ f79 1 176"/>
                <a:gd name="f100" fmla="*/ f80 1 205"/>
                <a:gd name="f101" fmla="*/ f81 1 176"/>
                <a:gd name="f102" fmla="*/ f82 1 205"/>
                <a:gd name="f103" fmla="*/ f83 1 176"/>
                <a:gd name="f104" fmla="*/ 0 1 f63"/>
                <a:gd name="f105" fmla="*/ f57 1 f63"/>
                <a:gd name="f106" fmla="*/ 0 1 f64"/>
                <a:gd name="f107" fmla="*/ f58 1 f64"/>
                <a:gd name="f108" fmla="*/ f85 1 f63"/>
                <a:gd name="f109" fmla="*/ f86 1 f64"/>
                <a:gd name="f110" fmla="*/ f87 1 f63"/>
                <a:gd name="f111" fmla="*/ f88 1 f63"/>
                <a:gd name="f112" fmla="*/ f89 1 f64"/>
                <a:gd name="f113" fmla="*/ f90 1 f63"/>
                <a:gd name="f114" fmla="*/ f91 1 f64"/>
                <a:gd name="f115" fmla="*/ f92 1 f63"/>
                <a:gd name="f116" fmla="*/ f93 1 f64"/>
                <a:gd name="f117" fmla="*/ f94 1 f63"/>
                <a:gd name="f118" fmla="*/ f95 1 f64"/>
                <a:gd name="f119" fmla="*/ f96 1 f63"/>
                <a:gd name="f120" fmla="*/ f97 1 f63"/>
                <a:gd name="f121" fmla="*/ f98 1 f64"/>
                <a:gd name="f122" fmla="*/ f99 1 f63"/>
                <a:gd name="f123" fmla="*/ f100 1 f64"/>
                <a:gd name="f124" fmla="*/ f101 1 f63"/>
                <a:gd name="f125" fmla="*/ f102 1 f64"/>
                <a:gd name="f126" fmla="*/ f103 1 f63"/>
                <a:gd name="f127" fmla="*/ f104 f54 1"/>
                <a:gd name="f128" fmla="*/ f105 f54 1"/>
                <a:gd name="f129" fmla="*/ f107 f55 1"/>
                <a:gd name="f130" fmla="*/ f106 f55 1"/>
                <a:gd name="f131" fmla="*/ f108 f54 1"/>
                <a:gd name="f132" fmla="*/ f109 f55 1"/>
                <a:gd name="f133" fmla="*/ f110 f54 1"/>
                <a:gd name="f134" fmla="*/ f111 f54 1"/>
                <a:gd name="f135" fmla="*/ f112 f55 1"/>
                <a:gd name="f136" fmla="*/ f113 f54 1"/>
                <a:gd name="f137" fmla="*/ f114 f55 1"/>
                <a:gd name="f138" fmla="*/ f115 f54 1"/>
                <a:gd name="f139" fmla="*/ f116 f55 1"/>
                <a:gd name="f140" fmla="*/ f117 f54 1"/>
                <a:gd name="f141" fmla="*/ f118 f55 1"/>
                <a:gd name="f142" fmla="*/ f119 f54 1"/>
                <a:gd name="f143" fmla="*/ f120 f54 1"/>
                <a:gd name="f144" fmla="*/ f121 f55 1"/>
                <a:gd name="f145" fmla="*/ f122 f54 1"/>
                <a:gd name="f146" fmla="*/ f123 f55 1"/>
                <a:gd name="f147" fmla="*/ f124 f54 1"/>
                <a:gd name="f148" fmla="*/ f125 f55 1"/>
                <a:gd name="f149" fmla="*/ f12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1" y="f132"/>
                </a:cxn>
                <a:cxn ang="f84">
                  <a:pos x="f133" y="f132"/>
                </a:cxn>
                <a:cxn ang="f84">
                  <a:pos x="f134" y="f135"/>
                </a:cxn>
                <a:cxn ang="f84">
                  <a:pos x="f136" y="f137"/>
                </a:cxn>
                <a:cxn ang="f84">
                  <a:pos x="f138" y="f139"/>
                </a:cxn>
                <a:cxn ang="f84">
                  <a:pos x="f140" y="f141"/>
                </a:cxn>
                <a:cxn ang="f84">
                  <a:pos x="f142" y="f141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32"/>
                </a:cxn>
                <a:cxn ang="f84">
                  <a:pos x="f131" y="f132"/>
                </a:cxn>
              </a:cxnLst>
              <a:rect l="f127" t="f130" r="f128" b="f129"/>
              <a:pathLst>
                <a:path w="176" h="20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7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2" y="f27"/>
                    <a:pt x="f28" y="f5"/>
                    <a:pt x="f29" y="f5"/>
                  </a:cubicBezTo>
                  <a:cubicBezTo>
                    <a:pt x="f30" y="f5"/>
                    <a:pt x="f31" y="f5"/>
                    <a:pt x="f32" y="f5"/>
                  </a:cubicBezTo>
                  <a:cubicBezTo>
                    <a:pt x="f33" y="f5"/>
                    <a:pt x="f34" y="f27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6" y="f7"/>
                    <a:pt x="f49" y="f7"/>
                    <a:pt x="f50" y="f7"/>
                  </a:cubicBezTo>
                  <a:cubicBezTo>
                    <a:pt x="f51" y="f7"/>
                    <a:pt x="f52" y="f7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B0FEADA-9121-1C8F-8DF9-BED02B52201F}"/>
                </a:ext>
              </a:extLst>
            </p:cNvPr>
            <p:cNvSpPr/>
            <p:nvPr/>
          </p:nvSpPr>
          <p:spPr>
            <a:xfrm>
              <a:off x="4023634" y="1163354"/>
              <a:ext cx="1592263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2"/>
                <a:gd name="f7" fmla="val 38"/>
                <a:gd name="f8" fmla="val 371"/>
                <a:gd name="f9" fmla="val 2"/>
                <a:gd name="f10" fmla="val 490"/>
                <a:gd name="f11" fmla="val 610"/>
                <a:gd name="f12" fmla="val 729"/>
                <a:gd name="f13" fmla="val 741"/>
                <a:gd name="f14" fmla="val 14"/>
                <a:gd name="f15" fmla="val 36"/>
                <a:gd name="f16" fmla="val 720"/>
                <a:gd name="f17" fmla="val 639"/>
                <a:gd name="f18" fmla="val 558"/>
                <a:gd name="f19" fmla="val 477"/>
                <a:gd name="f20" fmla="val 438"/>
                <a:gd name="f21" fmla="val 398"/>
                <a:gd name="f22" fmla="val 35"/>
                <a:gd name="f23" fmla="val 359"/>
                <a:gd name="f24" fmla="val 245"/>
                <a:gd name="f25" fmla="val 131"/>
                <a:gd name="f26" fmla="val 17"/>
                <a:gd name="f27" fmla="val 1"/>
                <a:gd name="f28" fmla="val 20"/>
                <a:gd name="f29" fmla="val 19"/>
                <a:gd name="f30" fmla="val 136"/>
                <a:gd name="f31" fmla="val 254"/>
                <a:gd name="f32" fmla="+- 0 0 -90"/>
                <a:gd name="f33" fmla="*/ f3 1 742"/>
                <a:gd name="f34" fmla="*/ f4 1 38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742"/>
                <a:gd name="f43" fmla="*/ f39 1 38"/>
                <a:gd name="f44" fmla="*/ 371 f40 1"/>
                <a:gd name="f45" fmla="*/ 2 f39 1"/>
                <a:gd name="f46" fmla="*/ 729 f40 1"/>
                <a:gd name="f47" fmla="*/ 741 f40 1"/>
                <a:gd name="f48" fmla="*/ 14 f39 1"/>
                <a:gd name="f49" fmla="*/ 720 f40 1"/>
                <a:gd name="f50" fmla="*/ 36 f39 1"/>
                <a:gd name="f51" fmla="*/ 477 f40 1"/>
                <a:gd name="f52" fmla="*/ 359 f40 1"/>
                <a:gd name="f53" fmla="*/ 35 f39 1"/>
                <a:gd name="f54" fmla="*/ 17 f40 1"/>
                <a:gd name="f55" fmla="*/ 1 f40 1"/>
                <a:gd name="f56" fmla="*/ 20 f39 1"/>
                <a:gd name="f57" fmla="*/ 19 f40 1"/>
                <a:gd name="f58" fmla="+- f41 0 f1"/>
                <a:gd name="f59" fmla="*/ f44 1 742"/>
                <a:gd name="f60" fmla="*/ f45 1 38"/>
                <a:gd name="f61" fmla="*/ f46 1 742"/>
                <a:gd name="f62" fmla="*/ f47 1 742"/>
                <a:gd name="f63" fmla="*/ f48 1 38"/>
                <a:gd name="f64" fmla="*/ f49 1 742"/>
                <a:gd name="f65" fmla="*/ f50 1 38"/>
                <a:gd name="f66" fmla="*/ f51 1 742"/>
                <a:gd name="f67" fmla="*/ f52 1 742"/>
                <a:gd name="f68" fmla="*/ f53 1 38"/>
                <a:gd name="f69" fmla="*/ f54 1 742"/>
                <a:gd name="f70" fmla="*/ f55 1 742"/>
                <a:gd name="f71" fmla="*/ f56 1 38"/>
                <a:gd name="f72" fmla="*/ f57 1 742"/>
                <a:gd name="f73" fmla="*/ 0 1 f42"/>
                <a:gd name="f74" fmla="*/ f36 1 f42"/>
                <a:gd name="f75" fmla="*/ 0 1 f43"/>
                <a:gd name="f76" fmla="*/ f37 1 f43"/>
                <a:gd name="f77" fmla="*/ f59 1 f42"/>
                <a:gd name="f78" fmla="*/ f60 1 f43"/>
                <a:gd name="f79" fmla="*/ f61 1 f42"/>
                <a:gd name="f80" fmla="*/ f62 1 f42"/>
                <a:gd name="f81" fmla="*/ f63 1 f43"/>
                <a:gd name="f82" fmla="*/ f64 1 f42"/>
                <a:gd name="f83" fmla="*/ f65 1 f43"/>
                <a:gd name="f84" fmla="*/ f66 1 f42"/>
                <a:gd name="f85" fmla="*/ f67 1 f42"/>
                <a:gd name="f86" fmla="*/ f68 1 f43"/>
                <a:gd name="f87" fmla="*/ f69 1 f42"/>
                <a:gd name="f88" fmla="*/ f70 1 f42"/>
                <a:gd name="f89" fmla="*/ f71 1 f43"/>
                <a:gd name="f90" fmla="*/ f72 1 f42"/>
                <a:gd name="f91" fmla="*/ f73 f33 1"/>
                <a:gd name="f92" fmla="*/ f74 f33 1"/>
                <a:gd name="f93" fmla="*/ f76 f34 1"/>
                <a:gd name="f94" fmla="*/ f75 f34 1"/>
                <a:gd name="f95" fmla="*/ f77 f33 1"/>
                <a:gd name="f96" fmla="*/ f78 f34 1"/>
                <a:gd name="f97" fmla="*/ f79 f33 1"/>
                <a:gd name="f98" fmla="*/ f80 f33 1"/>
                <a:gd name="f99" fmla="*/ f81 f34 1"/>
                <a:gd name="f100" fmla="*/ f82 f33 1"/>
                <a:gd name="f101" fmla="*/ f83 f34 1"/>
                <a:gd name="f102" fmla="*/ f84 f33 1"/>
                <a:gd name="f103" fmla="*/ f85 f33 1"/>
                <a:gd name="f104" fmla="*/ f86 f34 1"/>
                <a:gd name="f105" fmla="*/ f87 f33 1"/>
                <a:gd name="f106" fmla="*/ f88 f33 1"/>
                <a:gd name="f107" fmla="*/ f89 f34 1"/>
                <a:gd name="f108" fmla="*/ f9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5" y="f96"/>
                </a:cxn>
                <a:cxn ang="f58">
                  <a:pos x="f97" y="f96"/>
                </a:cxn>
                <a:cxn ang="f58">
                  <a:pos x="f98" y="f99"/>
                </a:cxn>
                <a:cxn ang="f58">
                  <a:pos x="f100" y="f101"/>
                </a:cxn>
                <a:cxn ang="f58">
                  <a:pos x="f102" y="f101"/>
                </a:cxn>
                <a:cxn ang="f58">
                  <a:pos x="f103" y="f104"/>
                </a:cxn>
                <a:cxn ang="f58">
                  <a:pos x="f105" y="f101"/>
                </a:cxn>
                <a:cxn ang="f58">
                  <a:pos x="f106" y="f107"/>
                </a:cxn>
                <a:cxn ang="f58">
                  <a:pos x="f108" y="f96"/>
                </a:cxn>
                <a:cxn ang="f58">
                  <a:pos x="f95" y="f96"/>
                </a:cxn>
              </a:cxnLst>
              <a:rect l="f91" t="f94" r="f92" b="f93"/>
              <a:pathLst>
                <a:path w="742" h="3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3" y="f9"/>
                    <a:pt x="f13" y="f14"/>
                  </a:cubicBezTo>
                  <a:cubicBezTo>
                    <a:pt x="f13" y="f7"/>
                    <a:pt x="f6" y="f15"/>
                    <a:pt x="f16" y="f15"/>
                  </a:cubicBezTo>
                  <a:cubicBezTo>
                    <a:pt x="f17" y="f15"/>
                    <a:pt x="f18" y="f15"/>
                    <a:pt x="f19" y="f15"/>
                  </a:cubicBezTo>
                  <a:cubicBezTo>
                    <a:pt x="f20" y="f15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15"/>
                  </a:cubicBezTo>
                  <a:cubicBezTo>
                    <a:pt x="f27" y="f15"/>
                    <a:pt x="f27" y="f15"/>
                    <a:pt x="f27" y="f28"/>
                  </a:cubicBezTo>
                  <a:cubicBezTo>
                    <a:pt x="f27" y="f5"/>
                    <a:pt x="f5" y="f9"/>
                    <a:pt x="f29" y="f9"/>
                  </a:cubicBezTo>
                  <a:cubicBezTo>
                    <a:pt x="f30" y="f9"/>
                    <a:pt x="f31" y="f9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10A2369-5D6C-68E3-5685-674C902DD857}"/>
                </a:ext>
              </a:extLst>
            </p:cNvPr>
            <p:cNvSpPr/>
            <p:nvPr/>
          </p:nvSpPr>
          <p:spPr>
            <a:xfrm>
              <a:off x="4841199" y="2917548"/>
              <a:ext cx="963613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9"/>
                <a:gd name="f7" fmla="val 64"/>
                <a:gd name="f8" fmla="val 22"/>
                <a:gd name="f9" fmla="val 49"/>
                <a:gd name="f10" fmla="val 45"/>
                <a:gd name="f11" fmla="val 37"/>
                <a:gd name="f12" fmla="val 69"/>
                <a:gd name="f13" fmla="val 28"/>
                <a:gd name="f14" fmla="val 130"/>
                <a:gd name="f15" fmla="val 6"/>
                <a:gd name="f16" fmla="val 193"/>
                <a:gd name="f17" fmla="val 257"/>
                <a:gd name="f18" fmla="val 8"/>
                <a:gd name="f19" fmla="val 320"/>
                <a:gd name="f20" fmla="val 16"/>
                <a:gd name="f21" fmla="val 382"/>
                <a:gd name="f22" fmla="val 32"/>
                <a:gd name="f23" fmla="val 442"/>
                <a:gd name="f24" fmla="val 55"/>
                <a:gd name="f25" fmla="val 444"/>
                <a:gd name="f26" fmla="val 446"/>
                <a:gd name="f27" fmla="val 56"/>
                <a:gd name="f28" fmla="val 448"/>
                <a:gd name="f29" fmla="val 57"/>
                <a:gd name="f30" fmla="val 58"/>
                <a:gd name="f31" fmla="val 59"/>
                <a:gd name="f32" fmla="val 299"/>
                <a:gd name="f33" fmla="val 19"/>
                <a:gd name="f34" fmla="val 149"/>
                <a:gd name="f35" fmla="+- 0 0 -90"/>
                <a:gd name="f36" fmla="*/ f3 1 449"/>
                <a:gd name="f37" fmla="*/ f4 1 64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449"/>
                <a:gd name="f46" fmla="*/ f42 1 64"/>
                <a:gd name="f47" fmla="*/ 0 f43 1"/>
                <a:gd name="f48" fmla="*/ 64 f42 1"/>
                <a:gd name="f49" fmla="*/ 69 f43 1"/>
                <a:gd name="f50" fmla="*/ 28 f42 1"/>
                <a:gd name="f51" fmla="*/ 257 f43 1"/>
                <a:gd name="f52" fmla="*/ 8 f42 1"/>
                <a:gd name="f53" fmla="*/ 442 f43 1"/>
                <a:gd name="f54" fmla="*/ 55 f42 1"/>
                <a:gd name="f55" fmla="*/ 448 f43 1"/>
                <a:gd name="f56" fmla="*/ 57 f42 1"/>
                <a:gd name="f57" fmla="*/ 449 f43 1"/>
                <a:gd name="f58" fmla="*/ 59 f42 1"/>
                <a:gd name="f59" fmla="+- f44 0 f1"/>
                <a:gd name="f60" fmla="*/ f47 1 449"/>
                <a:gd name="f61" fmla="*/ f48 1 64"/>
                <a:gd name="f62" fmla="*/ f49 1 449"/>
                <a:gd name="f63" fmla="*/ f50 1 64"/>
                <a:gd name="f64" fmla="*/ f51 1 449"/>
                <a:gd name="f65" fmla="*/ f52 1 64"/>
                <a:gd name="f66" fmla="*/ f53 1 449"/>
                <a:gd name="f67" fmla="*/ f54 1 64"/>
                <a:gd name="f68" fmla="*/ f55 1 449"/>
                <a:gd name="f69" fmla="*/ f56 1 64"/>
                <a:gd name="f70" fmla="*/ f57 1 449"/>
                <a:gd name="f71" fmla="*/ f58 1 64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449" h="64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28" y="f29"/>
                    <a:pt x="f28" y="f30"/>
                    <a:pt x="f6" y="f31"/>
                  </a:cubicBezTo>
                  <a:cubicBezTo>
                    <a:pt x="f32" y="f33"/>
                    <a:pt x="f34" y="f20"/>
                    <a:pt x="f5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E8071-71D6-A3EE-E990-90CDCAC6DE49}"/>
                </a:ext>
              </a:extLst>
            </p:cNvPr>
            <p:cNvSpPr/>
            <p:nvPr/>
          </p:nvSpPr>
          <p:spPr>
            <a:xfrm>
              <a:off x="3825200" y="3142966"/>
              <a:ext cx="960440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7"/>
                <a:gd name="f7" fmla="val 65"/>
                <a:gd name="f8" fmla="val 427"/>
                <a:gd name="f9" fmla="val 15"/>
                <a:gd name="f10" fmla="val 406"/>
                <a:gd name="f11" fmla="val 26"/>
                <a:gd name="f12" fmla="val 384"/>
                <a:gd name="f13" fmla="val 35"/>
                <a:gd name="f14" fmla="val 318"/>
                <a:gd name="f15" fmla="val 61"/>
                <a:gd name="f16" fmla="val 249"/>
                <a:gd name="f17" fmla="val 179"/>
                <a:gd name="f18" fmla="val 56"/>
                <a:gd name="f19" fmla="val 120"/>
                <a:gd name="f20" fmla="val 47"/>
                <a:gd name="f21" fmla="val 63"/>
                <a:gd name="f22" fmla="val 33"/>
                <a:gd name="f23" fmla="val 7"/>
                <a:gd name="f24" fmla="val 11"/>
                <a:gd name="f25" fmla="val 5"/>
                <a:gd name="f26" fmla="val 10"/>
                <a:gd name="f27" fmla="val 2"/>
                <a:gd name="f28" fmla="val 9"/>
                <a:gd name="f29" fmla="val 8"/>
                <a:gd name="f30" fmla="val 150"/>
                <a:gd name="f31" fmla="val 46"/>
                <a:gd name="f32" fmla="val 299"/>
                <a:gd name="f33" fmla="val 49"/>
                <a:gd name="f34" fmla="+- 0 0 -90"/>
                <a:gd name="f35" fmla="*/ f3 1 447"/>
                <a:gd name="f36" fmla="*/ f4 1 6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47"/>
                <a:gd name="f45" fmla="*/ f41 1 65"/>
                <a:gd name="f46" fmla="*/ 447 f42 1"/>
                <a:gd name="f47" fmla="*/ 0 f41 1"/>
                <a:gd name="f48" fmla="*/ 384 f42 1"/>
                <a:gd name="f49" fmla="*/ 35 f41 1"/>
                <a:gd name="f50" fmla="*/ 179 f42 1"/>
                <a:gd name="f51" fmla="*/ 56 f41 1"/>
                <a:gd name="f52" fmla="*/ 7 f42 1"/>
                <a:gd name="f53" fmla="*/ 11 f41 1"/>
                <a:gd name="f54" fmla="*/ 0 f42 1"/>
                <a:gd name="f55" fmla="*/ 8 f41 1"/>
                <a:gd name="f56" fmla="+- f43 0 f1"/>
                <a:gd name="f57" fmla="*/ f46 1 447"/>
                <a:gd name="f58" fmla="*/ f47 1 65"/>
                <a:gd name="f59" fmla="*/ f48 1 447"/>
                <a:gd name="f60" fmla="*/ f49 1 65"/>
                <a:gd name="f61" fmla="*/ f50 1 447"/>
                <a:gd name="f62" fmla="*/ f51 1 65"/>
                <a:gd name="f63" fmla="*/ f52 1 447"/>
                <a:gd name="f64" fmla="*/ f53 1 65"/>
                <a:gd name="f65" fmla="*/ f54 1 447"/>
                <a:gd name="f66" fmla="*/ f55 1 65"/>
                <a:gd name="f67" fmla="*/ 0 1 f44"/>
                <a:gd name="f68" fmla="*/ f38 1 f44"/>
                <a:gd name="f69" fmla="*/ 0 1 f45"/>
                <a:gd name="f70" fmla="*/ f39 1 f45"/>
                <a:gd name="f71" fmla="*/ f57 1 f44"/>
                <a:gd name="f72" fmla="*/ f58 1 f45"/>
                <a:gd name="f73" fmla="*/ f59 1 f44"/>
                <a:gd name="f74" fmla="*/ f60 1 f45"/>
                <a:gd name="f75" fmla="*/ f61 1 f44"/>
                <a:gd name="f76" fmla="*/ f62 1 f45"/>
                <a:gd name="f77" fmla="*/ f63 1 f44"/>
                <a:gd name="f78" fmla="*/ f64 1 f45"/>
                <a:gd name="f79" fmla="*/ f65 1 f44"/>
                <a:gd name="f80" fmla="*/ f66 1 f45"/>
                <a:gd name="f81" fmla="*/ f67 f35 1"/>
                <a:gd name="f82" fmla="*/ f68 f35 1"/>
                <a:gd name="f83" fmla="*/ f70 f36 1"/>
                <a:gd name="f84" fmla="*/ f69 f36 1"/>
                <a:gd name="f85" fmla="*/ f71 f35 1"/>
                <a:gd name="f86" fmla="*/ f72 f36 1"/>
                <a:gd name="f87" fmla="*/ f73 f35 1"/>
                <a:gd name="f88" fmla="*/ f74 f36 1"/>
                <a:gd name="f89" fmla="*/ f75 f35 1"/>
                <a:gd name="f90" fmla="*/ f76 f36 1"/>
                <a:gd name="f91" fmla="*/ f77 f35 1"/>
                <a:gd name="f92" fmla="*/ f78 f36 1"/>
                <a:gd name="f93" fmla="*/ f79 f35 1"/>
                <a:gd name="f94" fmla="*/ f8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5" y="f86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85" y="f86"/>
                </a:cxn>
              </a:cxnLst>
              <a:rect l="f81" t="f84" r="f82" b="f83"/>
              <a:pathLst>
                <a:path w="447" h="65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30" y="f31"/>
                    <a:pt x="f32" y="f33"/>
                    <a:pt x="f6" y="f5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13" name="Imagen 17">
            <a:extLst>
              <a:ext uri="{FF2B5EF4-FFF2-40B4-BE49-F238E27FC236}">
                <a16:creationId xmlns:a16="http://schemas.microsoft.com/office/drawing/2014/main" id="{A58E919A-70AC-E9C0-8C8A-E9ECE43FC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631" y="3275106"/>
            <a:ext cx="4021238" cy="1699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95B551C6-43BE-A091-DDE0-CFAC016CD69E}"/>
              </a:ext>
            </a:extLst>
          </p:cNvPr>
          <p:cNvSpPr/>
          <p:nvPr/>
        </p:nvSpPr>
        <p:spPr>
          <a:xfrm>
            <a:off x="6397627" y="2125659"/>
            <a:ext cx="2390771" cy="5905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0"/>
              <a:gd name="f7" fmla="val 64"/>
              <a:gd name="f8" fmla="val 212"/>
              <a:gd name="f9" fmla="val 55"/>
              <a:gd name="f10" fmla="val 193"/>
              <a:gd name="f11" fmla="val 45"/>
              <a:gd name="f12" fmla="val 181"/>
              <a:gd name="f13" fmla="val 47"/>
              <a:gd name="f14" fmla="val 166"/>
              <a:gd name="f15" fmla="val 60"/>
              <a:gd name="f16" fmla="val 162"/>
              <a:gd name="f17" fmla="val 159"/>
              <a:gd name="f18" fmla="val 156"/>
              <a:gd name="f19" fmla="val 146"/>
              <a:gd name="f20" fmla="val 50"/>
              <a:gd name="f21" fmla="val 134"/>
              <a:gd name="f22" fmla="val 46"/>
              <a:gd name="f23" fmla="val 121"/>
              <a:gd name="f24" fmla="val 115"/>
              <a:gd name="f25" fmla="val 52"/>
              <a:gd name="f26" fmla="val 109"/>
              <a:gd name="f27" fmla="val 56"/>
              <a:gd name="f28" fmla="val 105"/>
              <a:gd name="f29" fmla="val 100"/>
              <a:gd name="f30" fmla="val 63"/>
              <a:gd name="f31" fmla="val 98"/>
              <a:gd name="f32" fmla="val 93"/>
              <a:gd name="f33" fmla="val 84"/>
              <a:gd name="f34" fmla="val 72"/>
              <a:gd name="f35" fmla="val 59"/>
              <a:gd name="f36" fmla="val 53"/>
              <a:gd name="f37" fmla="val 42"/>
              <a:gd name="f38" fmla="val 61"/>
              <a:gd name="f39" fmla="val 38"/>
              <a:gd name="f40" fmla="val 36"/>
              <a:gd name="f41" fmla="val 32"/>
              <a:gd name="f42" fmla="val 28"/>
              <a:gd name="f43" fmla="val 57"/>
              <a:gd name="f44" fmla="val 23"/>
              <a:gd name="f45" fmla="val 54"/>
              <a:gd name="f46" fmla="val 19"/>
              <a:gd name="f47" fmla="val 51"/>
              <a:gd name="f48" fmla="val 17"/>
              <a:gd name="f49" fmla="val 15"/>
              <a:gd name="f50" fmla="val 48"/>
              <a:gd name="f51" fmla="val 14"/>
              <a:gd name="f52" fmla="val 10"/>
              <a:gd name="f53" fmla="val 41"/>
              <a:gd name="f54" fmla="val 6"/>
              <a:gd name="f55" fmla="val 35"/>
              <a:gd name="f56" fmla="val 2"/>
              <a:gd name="f57" fmla="val 30"/>
              <a:gd name="f58" fmla="val 1"/>
              <a:gd name="f59" fmla="val 24"/>
              <a:gd name="f60" fmla="val 22"/>
              <a:gd name="f61" fmla="val 21"/>
              <a:gd name="f62" fmla="val 8"/>
              <a:gd name="f63" fmla="val 79"/>
              <a:gd name="f64" fmla="val 25"/>
              <a:gd name="f65" fmla="val 106"/>
              <a:gd name="f66" fmla="val 132"/>
              <a:gd name="f67" fmla="val 20"/>
              <a:gd name="f68" fmla="val 157"/>
              <a:gd name="f69" fmla="val 11"/>
              <a:gd name="f70" fmla="val 182"/>
              <a:gd name="f71" fmla="val 208"/>
              <a:gd name="f72" fmla="val 234"/>
              <a:gd name="f73" fmla="val 241"/>
              <a:gd name="f74" fmla="val 3"/>
              <a:gd name="f75" fmla="val 248"/>
              <a:gd name="f76" fmla="val 255"/>
              <a:gd name="f77" fmla="val 5"/>
              <a:gd name="f78" fmla="val 256"/>
              <a:gd name="f79" fmla="val 259"/>
              <a:gd name="f80" fmla="val 9"/>
              <a:gd name="f81" fmla="val 257"/>
              <a:gd name="f82" fmla="val 13"/>
              <a:gd name="f83" fmla="val 242"/>
              <a:gd name="f84" fmla="val 27"/>
              <a:gd name="f85" fmla="val 227"/>
              <a:gd name="f86" fmla="+- 0 0 -90"/>
              <a:gd name="f87" fmla="*/ f3 1 260"/>
              <a:gd name="f88" fmla="*/ f4 1 64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260"/>
              <a:gd name="f97" fmla="*/ f93 1 64"/>
              <a:gd name="f98" fmla="*/ 212 f94 1"/>
              <a:gd name="f99" fmla="*/ 55 f93 1"/>
              <a:gd name="f100" fmla="*/ 166 f94 1"/>
              <a:gd name="f101" fmla="*/ 60 f93 1"/>
              <a:gd name="f102" fmla="*/ 156 f94 1"/>
              <a:gd name="f103" fmla="*/ 121 f94 1"/>
              <a:gd name="f104" fmla="*/ 50 f93 1"/>
              <a:gd name="f105" fmla="*/ 105 f94 1"/>
              <a:gd name="f106" fmla="*/ 93 f94 1"/>
              <a:gd name="f107" fmla="*/ 59 f94 1"/>
              <a:gd name="f108" fmla="*/ 42 f94 1"/>
              <a:gd name="f109" fmla="*/ 61 f93 1"/>
              <a:gd name="f110" fmla="*/ 32 f94 1"/>
              <a:gd name="f111" fmla="*/ 19 f94 1"/>
              <a:gd name="f112" fmla="*/ 51 f93 1"/>
              <a:gd name="f113" fmla="*/ 14 f94 1"/>
              <a:gd name="f114" fmla="*/ 47 f93 1"/>
              <a:gd name="f115" fmla="*/ 2 f94 1"/>
              <a:gd name="f116" fmla="*/ 30 f93 1"/>
              <a:gd name="f117" fmla="*/ 1 f94 1"/>
              <a:gd name="f118" fmla="*/ 22 f93 1"/>
              <a:gd name="f119" fmla="*/ 8 f94 1"/>
              <a:gd name="f120" fmla="*/ 21 f93 1"/>
              <a:gd name="f121" fmla="*/ 79 f94 1"/>
              <a:gd name="f122" fmla="*/ 25 f93 1"/>
              <a:gd name="f123" fmla="*/ 157 f94 1"/>
              <a:gd name="f124" fmla="*/ 11 f93 1"/>
              <a:gd name="f125" fmla="*/ 234 f94 1"/>
              <a:gd name="f126" fmla="*/ 2 f93 1"/>
              <a:gd name="f127" fmla="*/ 255 f94 1"/>
              <a:gd name="f128" fmla="*/ 5 f93 1"/>
              <a:gd name="f129" fmla="*/ 259 f94 1"/>
              <a:gd name="f130" fmla="*/ 8 f93 1"/>
              <a:gd name="f131" fmla="*/ 257 f94 1"/>
              <a:gd name="f132" fmla="*/ 13 f93 1"/>
              <a:gd name="f133" fmla="+- f95 0 f1"/>
              <a:gd name="f134" fmla="*/ f98 1 260"/>
              <a:gd name="f135" fmla="*/ f99 1 64"/>
              <a:gd name="f136" fmla="*/ f100 1 260"/>
              <a:gd name="f137" fmla="*/ f101 1 64"/>
              <a:gd name="f138" fmla="*/ f102 1 260"/>
              <a:gd name="f139" fmla="*/ f103 1 260"/>
              <a:gd name="f140" fmla="*/ f104 1 64"/>
              <a:gd name="f141" fmla="*/ f105 1 260"/>
              <a:gd name="f142" fmla="*/ f106 1 260"/>
              <a:gd name="f143" fmla="*/ f107 1 260"/>
              <a:gd name="f144" fmla="*/ f108 1 260"/>
              <a:gd name="f145" fmla="*/ f109 1 64"/>
              <a:gd name="f146" fmla="*/ f110 1 260"/>
              <a:gd name="f147" fmla="*/ f111 1 260"/>
              <a:gd name="f148" fmla="*/ f112 1 64"/>
              <a:gd name="f149" fmla="*/ f113 1 260"/>
              <a:gd name="f150" fmla="*/ f114 1 64"/>
              <a:gd name="f151" fmla="*/ f115 1 260"/>
              <a:gd name="f152" fmla="*/ f116 1 64"/>
              <a:gd name="f153" fmla="*/ f117 1 260"/>
              <a:gd name="f154" fmla="*/ f118 1 64"/>
              <a:gd name="f155" fmla="*/ f119 1 260"/>
              <a:gd name="f156" fmla="*/ f120 1 64"/>
              <a:gd name="f157" fmla="*/ f121 1 260"/>
              <a:gd name="f158" fmla="*/ f122 1 64"/>
              <a:gd name="f159" fmla="*/ f123 1 260"/>
              <a:gd name="f160" fmla="*/ f124 1 64"/>
              <a:gd name="f161" fmla="*/ f125 1 260"/>
              <a:gd name="f162" fmla="*/ f126 1 64"/>
              <a:gd name="f163" fmla="*/ f127 1 260"/>
              <a:gd name="f164" fmla="*/ f128 1 64"/>
              <a:gd name="f165" fmla="*/ f129 1 260"/>
              <a:gd name="f166" fmla="*/ f130 1 64"/>
              <a:gd name="f167" fmla="*/ f131 1 260"/>
              <a:gd name="f168" fmla="*/ f132 1 64"/>
              <a:gd name="f169" fmla="*/ 0 1 f96"/>
              <a:gd name="f170" fmla="*/ f90 1 f96"/>
              <a:gd name="f171" fmla="*/ 0 1 f97"/>
              <a:gd name="f172" fmla="*/ f91 1 f97"/>
              <a:gd name="f173" fmla="*/ f134 1 f96"/>
              <a:gd name="f174" fmla="*/ f135 1 f97"/>
              <a:gd name="f175" fmla="*/ f136 1 f96"/>
              <a:gd name="f176" fmla="*/ f137 1 f97"/>
              <a:gd name="f177" fmla="*/ f138 1 f96"/>
              <a:gd name="f178" fmla="*/ f139 1 f96"/>
              <a:gd name="f179" fmla="*/ f140 1 f97"/>
              <a:gd name="f180" fmla="*/ f141 1 f96"/>
              <a:gd name="f181" fmla="*/ f142 1 f96"/>
              <a:gd name="f182" fmla="*/ f143 1 f96"/>
              <a:gd name="f183" fmla="*/ f144 1 f96"/>
              <a:gd name="f184" fmla="*/ f145 1 f97"/>
              <a:gd name="f185" fmla="*/ f146 1 f96"/>
              <a:gd name="f186" fmla="*/ f147 1 f96"/>
              <a:gd name="f187" fmla="*/ f148 1 f97"/>
              <a:gd name="f188" fmla="*/ f149 1 f96"/>
              <a:gd name="f189" fmla="*/ f150 1 f97"/>
              <a:gd name="f190" fmla="*/ f151 1 f96"/>
              <a:gd name="f191" fmla="*/ f152 1 f97"/>
              <a:gd name="f192" fmla="*/ f153 1 f96"/>
              <a:gd name="f193" fmla="*/ f154 1 f97"/>
              <a:gd name="f194" fmla="*/ f155 1 f96"/>
              <a:gd name="f195" fmla="*/ f156 1 f97"/>
              <a:gd name="f196" fmla="*/ f157 1 f96"/>
              <a:gd name="f197" fmla="*/ f158 1 f97"/>
              <a:gd name="f198" fmla="*/ f159 1 f96"/>
              <a:gd name="f199" fmla="*/ f160 1 f97"/>
              <a:gd name="f200" fmla="*/ f161 1 f96"/>
              <a:gd name="f201" fmla="*/ f162 1 f97"/>
              <a:gd name="f202" fmla="*/ f163 1 f96"/>
              <a:gd name="f203" fmla="*/ f164 1 f97"/>
              <a:gd name="f204" fmla="*/ f165 1 f96"/>
              <a:gd name="f205" fmla="*/ f166 1 f97"/>
              <a:gd name="f206" fmla="*/ f167 1 f96"/>
              <a:gd name="f207" fmla="*/ f168 1 f97"/>
              <a:gd name="f208" fmla="*/ f169 f87 1"/>
              <a:gd name="f209" fmla="*/ f170 f87 1"/>
              <a:gd name="f210" fmla="*/ f172 f88 1"/>
              <a:gd name="f211" fmla="*/ f171 f88 1"/>
              <a:gd name="f212" fmla="*/ f173 f87 1"/>
              <a:gd name="f213" fmla="*/ f174 f88 1"/>
              <a:gd name="f214" fmla="*/ f175 f87 1"/>
              <a:gd name="f215" fmla="*/ f176 f88 1"/>
              <a:gd name="f216" fmla="*/ f177 f87 1"/>
              <a:gd name="f217" fmla="*/ f178 f87 1"/>
              <a:gd name="f218" fmla="*/ f179 f88 1"/>
              <a:gd name="f219" fmla="*/ f180 f87 1"/>
              <a:gd name="f220" fmla="*/ f181 f87 1"/>
              <a:gd name="f221" fmla="*/ f182 f87 1"/>
              <a:gd name="f222" fmla="*/ f183 f87 1"/>
              <a:gd name="f223" fmla="*/ f184 f88 1"/>
              <a:gd name="f224" fmla="*/ f185 f87 1"/>
              <a:gd name="f225" fmla="*/ f186 f87 1"/>
              <a:gd name="f226" fmla="*/ f187 f88 1"/>
              <a:gd name="f227" fmla="*/ f188 f87 1"/>
              <a:gd name="f228" fmla="*/ f189 f88 1"/>
              <a:gd name="f229" fmla="*/ f190 f87 1"/>
              <a:gd name="f230" fmla="*/ f191 f88 1"/>
              <a:gd name="f231" fmla="*/ f192 f87 1"/>
              <a:gd name="f232" fmla="*/ f193 f88 1"/>
              <a:gd name="f233" fmla="*/ f194 f87 1"/>
              <a:gd name="f234" fmla="*/ f195 f88 1"/>
              <a:gd name="f235" fmla="*/ f196 f87 1"/>
              <a:gd name="f236" fmla="*/ f197 f88 1"/>
              <a:gd name="f237" fmla="*/ f198 f87 1"/>
              <a:gd name="f238" fmla="*/ f199 f88 1"/>
              <a:gd name="f239" fmla="*/ f200 f87 1"/>
              <a:gd name="f240" fmla="*/ f201 f88 1"/>
              <a:gd name="f241" fmla="*/ f202 f87 1"/>
              <a:gd name="f242" fmla="*/ f203 f88 1"/>
              <a:gd name="f243" fmla="*/ f204 f87 1"/>
              <a:gd name="f244" fmla="*/ f205 f88 1"/>
              <a:gd name="f245" fmla="*/ f206 f87 1"/>
              <a:gd name="f246" fmla="*/ f207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3">
                <a:pos x="f212" y="f213"/>
              </a:cxn>
              <a:cxn ang="f133">
                <a:pos x="f214" y="f215"/>
              </a:cxn>
              <a:cxn ang="f133">
                <a:pos x="f216" y="f215"/>
              </a:cxn>
              <a:cxn ang="f133">
                <a:pos x="f217" y="f218"/>
              </a:cxn>
              <a:cxn ang="f133">
                <a:pos x="f219" y="f215"/>
              </a:cxn>
              <a:cxn ang="f133">
                <a:pos x="f220" y="f215"/>
              </a:cxn>
              <a:cxn ang="f133">
                <a:pos x="f221" y="f218"/>
              </a:cxn>
              <a:cxn ang="f133">
                <a:pos x="f222" y="f223"/>
              </a:cxn>
              <a:cxn ang="f133">
                <a:pos x="f224" y="f215"/>
              </a:cxn>
              <a:cxn ang="f133">
                <a:pos x="f225" y="f226"/>
              </a:cxn>
              <a:cxn ang="f133">
                <a:pos x="f227" y="f228"/>
              </a:cxn>
              <a:cxn ang="f133">
                <a:pos x="f229" y="f230"/>
              </a:cxn>
              <a:cxn ang="f133">
                <a:pos x="f231" y="f232"/>
              </a:cxn>
              <a:cxn ang="f133">
                <a:pos x="f233" y="f234"/>
              </a:cxn>
              <a:cxn ang="f133">
                <a:pos x="f235" y="f236"/>
              </a:cxn>
              <a:cxn ang="f133">
                <a:pos x="f237" y="f238"/>
              </a:cxn>
              <a:cxn ang="f133">
                <a:pos x="f239" y="f240"/>
              </a:cxn>
              <a:cxn ang="f133">
                <a:pos x="f241" y="f242"/>
              </a:cxn>
              <a:cxn ang="f133">
                <a:pos x="f243" y="f244"/>
              </a:cxn>
              <a:cxn ang="f133">
                <a:pos x="f245" y="f246"/>
              </a:cxn>
              <a:cxn ang="f133">
                <a:pos x="f212" y="f213"/>
              </a:cxn>
            </a:cxnLst>
            <a:rect l="f208" t="f211" r="f209" b="f210"/>
            <a:pathLst>
              <a:path w="260" h="6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7"/>
                  <a:pt x="f17" y="f7"/>
                  <a:pt x="f18" y="f15"/>
                </a:cubicBezTo>
                <a:cubicBezTo>
                  <a:pt x="f19" y="f20"/>
                  <a:pt x="f21" y="f22"/>
                  <a:pt x="f23" y="f20"/>
                </a:cubicBezTo>
                <a:cubicBezTo>
                  <a:pt x="f24" y="f25"/>
                  <a:pt x="f26" y="f27"/>
                  <a:pt x="f28" y="f15"/>
                </a:cubicBezTo>
                <a:cubicBezTo>
                  <a:pt x="f29" y="f30"/>
                  <a:pt x="f31" y="f7"/>
                  <a:pt x="f32" y="f15"/>
                </a:cubicBezTo>
                <a:cubicBezTo>
                  <a:pt x="f33" y="f20"/>
                  <a:pt x="f34" y="f22"/>
                  <a:pt x="f35" y="f20"/>
                </a:cubicBezTo>
                <a:cubicBezTo>
                  <a:pt x="f36" y="f25"/>
                  <a:pt x="f13" y="f27"/>
                  <a:pt x="f37" y="f38"/>
                </a:cubicBezTo>
                <a:cubicBezTo>
                  <a:pt x="f39" y="f30"/>
                  <a:pt x="f40" y="f7"/>
                  <a:pt x="f41" y="f15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20"/>
                  <a:pt x="f49" y="f50"/>
                  <a:pt x="f51" y="f13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42"/>
                  <a:pt x="f5" y="f59"/>
                  <a:pt x="f58" y="f60"/>
                </a:cubicBezTo>
                <a:cubicBezTo>
                  <a:pt x="f56" y="f61"/>
                  <a:pt x="f54" y="f61"/>
                  <a:pt x="f62" y="f61"/>
                </a:cubicBezTo>
                <a:cubicBezTo>
                  <a:pt x="f41" y="f60"/>
                  <a:pt x="f9" y="f59"/>
                  <a:pt x="f63" y="f64"/>
                </a:cubicBezTo>
                <a:cubicBezTo>
                  <a:pt x="f65" y="f64"/>
                  <a:pt x="f66" y="f67"/>
                  <a:pt x="f68" y="f69"/>
                </a:cubicBezTo>
                <a:cubicBezTo>
                  <a:pt x="f70" y="f58"/>
                  <a:pt x="f71" y="f5"/>
                  <a:pt x="f72" y="f56"/>
                </a:cubicBezTo>
                <a:cubicBezTo>
                  <a:pt x="f73" y="f74"/>
                  <a:pt x="f75" y="f74"/>
                  <a:pt x="f76" y="f77"/>
                </a:cubicBezTo>
                <a:cubicBezTo>
                  <a:pt x="f78" y="f77"/>
                  <a:pt x="f79" y="f54"/>
                  <a:pt x="f79" y="f62"/>
                </a:cubicBezTo>
                <a:cubicBezTo>
                  <a:pt x="f6" y="f80"/>
                  <a:pt x="f79" y="f69"/>
                  <a:pt x="f81" y="f82"/>
                </a:cubicBezTo>
                <a:cubicBezTo>
                  <a:pt x="f83" y="f84"/>
                  <a:pt x="f85" y="f53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113F261C-7341-77EB-0408-A59CC2F753E4}"/>
              </a:ext>
            </a:extLst>
          </p:cNvPr>
          <p:cNvSpPr/>
          <p:nvPr/>
        </p:nvSpPr>
        <p:spPr>
          <a:xfrm>
            <a:off x="6497634" y="1951036"/>
            <a:ext cx="1958973" cy="3778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"/>
              <a:gd name="f7" fmla="val 41"/>
              <a:gd name="f8" fmla="val 212"/>
              <a:gd name="f9" fmla="val 15"/>
              <a:gd name="f10" fmla="val 198"/>
              <a:gd name="f11" fmla="val 16"/>
              <a:gd name="f12" fmla="val 184"/>
              <a:gd name="f13" fmla="val 171"/>
              <a:gd name="f14" fmla="val 18"/>
              <a:gd name="f15" fmla="val 162"/>
              <a:gd name="f16" fmla="val 20"/>
              <a:gd name="f17" fmla="val 153"/>
              <a:gd name="f18" fmla="val 23"/>
              <a:gd name="f19" fmla="val 145"/>
              <a:gd name="f20" fmla="val 26"/>
              <a:gd name="f21" fmla="val 107"/>
              <a:gd name="f22" fmla="val 38"/>
              <a:gd name="f23" fmla="val 69"/>
              <a:gd name="f24" fmla="val 30"/>
              <a:gd name="f25" fmla="val 21"/>
              <a:gd name="f26" fmla="val 13"/>
              <a:gd name="f27" fmla="val 37"/>
              <a:gd name="f28" fmla="val 5"/>
              <a:gd name="f29" fmla="val 36"/>
              <a:gd name="f30" fmla="val 1"/>
              <a:gd name="f31" fmla="val 35"/>
              <a:gd name="f32" fmla="val 31"/>
              <a:gd name="f33" fmla="val 28"/>
              <a:gd name="f34" fmla="val 24"/>
              <a:gd name="f35" fmla="val 2"/>
              <a:gd name="f36" fmla="val 9"/>
              <a:gd name="f37" fmla="val 11"/>
              <a:gd name="f38" fmla="val 25"/>
              <a:gd name="f39" fmla="val 76"/>
              <a:gd name="f40" fmla="val 127"/>
              <a:gd name="f41" fmla="val 178"/>
              <a:gd name="f42" fmla="val 185"/>
              <a:gd name="f43" fmla="val 193"/>
              <a:gd name="f44" fmla="val 200"/>
              <a:gd name="f45" fmla="val 208"/>
              <a:gd name="f46" fmla="val 7"/>
              <a:gd name="f47" fmla="val 74"/>
              <a:gd name="f48" fmla="val 79"/>
              <a:gd name="f49" fmla="val 82"/>
              <a:gd name="f50" fmla="val 78"/>
              <a:gd name="f51" fmla="val 65"/>
              <a:gd name="f52" fmla="val 17"/>
              <a:gd name="f53" fmla="val 19"/>
              <a:gd name="f54" fmla="val 29"/>
              <a:gd name="f55" fmla="val 56"/>
              <a:gd name="f56" fmla="val 52"/>
              <a:gd name="f57" fmla="val 47"/>
              <a:gd name="f58" fmla="val 42"/>
              <a:gd name="f59" fmla="val 39"/>
              <a:gd name="f60" fmla="val 43"/>
              <a:gd name="f61" fmla="val 48"/>
              <a:gd name="f62" fmla="val 53"/>
              <a:gd name="f63" fmla="val 108"/>
              <a:gd name="f64" fmla="val 104"/>
              <a:gd name="f65" fmla="val 99"/>
              <a:gd name="f66" fmla="val 95"/>
              <a:gd name="f67" fmla="val 91"/>
              <a:gd name="f68" fmla="val 100"/>
              <a:gd name="f69" fmla="val 105"/>
              <a:gd name="f70" fmla="+- 0 0 -90"/>
              <a:gd name="f71" fmla="*/ f3 1 213"/>
              <a:gd name="f72" fmla="*/ f4 1 41"/>
              <a:gd name="f73" fmla="val f5"/>
              <a:gd name="f74" fmla="val f6"/>
              <a:gd name="f75" fmla="val f7"/>
              <a:gd name="f76" fmla="*/ f70 f0 1"/>
              <a:gd name="f77" fmla="+- f75 0 f73"/>
              <a:gd name="f78" fmla="+- f74 0 f73"/>
              <a:gd name="f79" fmla="*/ f76 1 f2"/>
              <a:gd name="f80" fmla="*/ f78 1 213"/>
              <a:gd name="f81" fmla="*/ f77 1 41"/>
              <a:gd name="f82" fmla="*/ 212 f78 1"/>
              <a:gd name="f83" fmla="*/ 15 f77 1"/>
              <a:gd name="f84" fmla="*/ 171 f78 1"/>
              <a:gd name="f85" fmla="*/ 18 f77 1"/>
              <a:gd name="f86" fmla="*/ 145 f78 1"/>
              <a:gd name="f87" fmla="*/ 26 f77 1"/>
              <a:gd name="f88" fmla="*/ 30 f78 1"/>
              <a:gd name="f89" fmla="*/ 38 f77 1"/>
              <a:gd name="f90" fmla="*/ 5 f78 1"/>
              <a:gd name="f91" fmla="*/ 36 f77 1"/>
              <a:gd name="f92" fmla="*/ 0 f78 1"/>
              <a:gd name="f93" fmla="*/ 31 f77 1"/>
              <a:gd name="f94" fmla="*/ 21 f77 1"/>
              <a:gd name="f95" fmla="*/ 25 f78 1"/>
              <a:gd name="f96" fmla="*/ 0 f77 1"/>
              <a:gd name="f97" fmla="*/ 178 f78 1"/>
              <a:gd name="f98" fmla="*/ 200 f78 1"/>
              <a:gd name="f99" fmla="*/ 74 f78 1"/>
              <a:gd name="f100" fmla="*/ 28 f77 1"/>
              <a:gd name="f101" fmla="*/ 82 f78 1"/>
              <a:gd name="f102" fmla="*/ 20 f77 1"/>
              <a:gd name="f103" fmla="*/ 11 f77 1"/>
              <a:gd name="f104" fmla="*/ 65 f78 1"/>
              <a:gd name="f105" fmla="*/ 21 f78 1"/>
              <a:gd name="f106" fmla="*/ 13 f78 1"/>
              <a:gd name="f107" fmla="*/ 19 f77 1"/>
              <a:gd name="f108" fmla="*/ 56 f78 1"/>
              <a:gd name="f109" fmla="*/ 47 f78 1"/>
              <a:gd name="f110" fmla="*/ 39 f78 1"/>
              <a:gd name="f111" fmla="*/ 48 f78 1"/>
              <a:gd name="f112" fmla="*/ 108 f78 1"/>
              <a:gd name="f113" fmla="*/ 99 f78 1"/>
              <a:gd name="f114" fmla="*/ 91 f78 1"/>
              <a:gd name="f115" fmla="*/ 100 f78 1"/>
              <a:gd name="f116" fmla="+- f79 0 f1"/>
              <a:gd name="f117" fmla="*/ f82 1 213"/>
              <a:gd name="f118" fmla="*/ f83 1 41"/>
              <a:gd name="f119" fmla="*/ f84 1 213"/>
              <a:gd name="f120" fmla="*/ f85 1 41"/>
              <a:gd name="f121" fmla="*/ f86 1 213"/>
              <a:gd name="f122" fmla="*/ f87 1 41"/>
              <a:gd name="f123" fmla="*/ f88 1 213"/>
              <a:gd name="f124" fmla="*/ f89 1 41"/>
              <a:gd name="f125" fmla="*/ f90 1 213"/>
              <a:gd name="f126" fmla="*/ f91 1 41"/>
              <a:gd name="f127" fmla="*/ f92 1 213"/>
              <a:gd name="f128" fmla="*/ f93 1 41"/>
              <a:gd name="f129" fmla="*/ f94 1 41"/>
              <a:gd name="f130" fmla="*/ f95 1 213"/>
              <a:gd name="f131" fmla="*/ f96 1 41"/>
              <a:gd name="f132" fmla="*/ f97 1 213"/>
              <a:gd name="f133" fmla="*/ f98 1 213"/>
              <a:gd name="f134" fmla="*/ f99 1 213"/>
              <a:gd name="f135" fmla="*/ f100 1 41"/>
              <a:gd name="f136" fmla="*/ f101 1 213"/>
              <a:gd name="f137" fmla="*/ f102 1 41"/>
              <a:gd name="f138" fmla="*/ f103 1 41"/>
              <a:gd name="f139" fmla="*/ f104 1 213"/>
              <a:gd name="f140" fmla="*/ f105 1 213"/>
              <a:gd name="f141" fmla="*/ f106 1 213"/>
              <a:gd name="f142" fmla="*/ f107 1 41"/>
              <a:gd name="f143" fmla="*/ f108 1 213"/>
              <a:gd name="f144" fmla="*/ f109 1 213"/>
              <a:gd name="f145" fmla="*/ f110 1 213"/>
              <a:gd name="f146" fmla="*/ f111 1 213"/>
              <a:gd name="f147" fmla="*/ f112 1 213"/>
              <a:gd name="f148" fmla="*/ f113 1 213"/>
              <a:gd name="f149" fmla="*/ f114 1 213"/>
              <a:gd name="f150" fmla="*/ f115 1 213"/>
              <a:gd name="f151" fmla="*/ 0 1 f80"/>
              <a:gd name="f152" fmla="*/ f74 1 f80"/>
              <a:gd name="f153" fmla="*/ 0 1 f81"/>
              <a:gd name="f154" fmla="*/ f75 1 f81"/>
              <a:gd name="f155" fmla="*/ f117 1 f80"/>
              <a:gd name="f156" fmla="*/ f118 1 f81"/>
              <a:gd name="f157" fmla="*/ f119 1 f80"/>
              <a:gd name="f158" fmla="*/ f120 1 f81"/>
              <a:gd name="f159" fmla="*/ f121 1 f80"/>
              <a:gd name="f160" fmla="*/ f122 1 f81"/>
              <a:gd name="f161" fmla="*/ f123 1 f80"/>
              <a:gd name="f162" fmla="*/ f124 1 f81"/>
              <a:gd name="f163" fmla="*/ f125 1 f80"/>
              <a:gd name="f164" fmla="*/ f126 1 f81"/>
              <a:gd name="f165" fmla="*/ f127 1 f80"/>
              <a:gd name="f166" fmla="*/ f128 1 f81"/>
              <a:gd name="f167" fmla="*/ f129 1 f81"/>
              <a:gd name="f168" fmla="*/ f130 1 f80"/>
              <a:gd name="f169" fmla="*/ f131 1 f81"/>
              <a:gd name="f170" fmla="*/ f132 1 f80"/>
              <a:gd name="f171" fmla="*/ f133 1 f80"/>
              <a:gd name="f172" fmla="*/ f134 1 f80"/>
              <a:gd name="f173" fmla="*/ f135 1 f81"/>
              <a:gd name="f174" fmla="*/ f136 1 f80"/>
              <a:gd name="f175" fmla="*/ f137 1 f81"/>
              <a:gd name="f176" fmla="*/ f138 1 f81"/>
              <a:gd name="f177" fmla="*/ f139 1 f80"/>
              <a:gd name="f178" fmla="*/ f140 1 f80"/>
              <a:gd name="f179" fmla="*/ f141 1 f80"/>
              <a:gd name="f180" fmla="*/ f142 1 f81"/>
              <a:gd name="f181" fmla="*/ f143 1 f80"/>
              <a:gd name="f182" fmla="*/ f144 1 f80"/>
              <a:gd name="f183" fmla="*/ f145 1 f80"/>
              <a:gd name="f184" fmla="*/ f146 1 f80"/>
              <a:gd name="f185" fmla="*/ f147 1 f80"/>
              <a:gd name="f186" fmla="*/ f148 1 f80"/>
              <a:gd name="f187" fmla="*/ f149 1 f80"/>
              <a:gd name="f188" fmla="*/ f150 1 f80"/>
              <a:gd name="f189" fmla="*/ f151 f71 1"/>
              <a:gd name="f190" fmla="*/ f152 f71 1"/>
              <a:gd name="f191" fmla="*/ f154 f72 1"/>
              <a:gd name="f192" fmla="*/ f153 f72 1"/>
              <a:gd name="f193" fmla="*/ f155 f71 1"/>
              <a:gd name="f194" fmla="*/ f156 f72 1"/>
              <a:gd name="f195" fmla="*/ f157 f71 1"/>
              <a:gd name="f196" fmla="*/ f158 f72 1"/>
              <a:gd name="f197" fmla="*/ f159 f71 1"/>
              <a:gd name="f198" fmla="*/ f160 f72 1"/>
              <a:gd name="f199" fmla="*/ f161 f71 1"/>
              <a:gd name="f200" fmla="*/ f162 f72 1"/>
              <a:gd name="f201" fmla="*/ f163 f71 1"/>
              <a:gd name="f202" fmla="*/ f164 f72 1"/>
              <a:gd name="f203" fmla="*/ f165 f71 1"/>
              <a:gd name="f204" fmla="*/ f166 f72 1"/>
              <a:gd name="f205" fmla="*/ f167 f72 1"/>
              <a:gd name="f206" fmla="*/ f168 f71 1"/>
              <a:gd name="f207" fmla="*/ f169 f72 1"/>
              <a:gd name="f208" fmla="*/ f170 f71 1"/>
              <a:gd name="f209" fmla="*/ f171 f71 1"/>
              <a:gd name="f210" fmla="*/ f172 f71 1"/>
              <a:gd name="f211" fmla="*/ f173 f72 1"/>
              <a:gd name="f212" fmla="*/ f174 f71 1"/>
              <a:gd name="f213" fmla="*/ f175 f72 1"/>
              <a:gd name="f214" fmla="*/ f176 f72 1"/>
              <a:gd name="f215" fmla="*/ f177 f71 1"/>
              <a:gd name="f216" fmla="*/ f178 f71 1"/>
              <a:gd name="f217" fmla="*/ f179 f71 1"/>
              <a:gd name="f218" fmla="*/ f180 f72 1"/>
              <a:gd name="f219" fmla="*/ f181 f71 1"/>
              <a:gd name="f220" fmla="*/ f182 f71 1"/>
              <a:gd name="f221" fmla="*/ f183 f71 1"/>
              <a:gd name="f222" fmla="*/ f184 f71 1"/>
              <a:gd name="f223" fmla="*/ f185 f71 1"/>
              <a:gd name="f224" fmla="*/ f186 f71 1"/>
              <a:gd name="f225" fmla="*/ f187 f71 1"/>
              <a:gd name="f226" fmla="*/ f188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6">
                <a:pos x="f193" y="f194"/>
              </a:cxn>
              <a:cxn ang="f116">
                <a:pos x="f195" y="f196"/>
              </a:cxn>
              <a:cxn ang="f116">
                <a:pos x="f197" y="f198"/>
              </a:cxn>
              <a:cxn ang="f116">
                <a:pos x="f199" y="f200"/>
              </a:cxn>
              <a:cxn ang="f116">
                <a:pos x="f201" y="f202"/>
              </a:cxn>
              <a:cxn ang="f116">
                <a:pos x="f203" y="f204"/>
              </a:cxn>
              <a:cxn ang="f116">
                <a:pos x="f203" y="f205"/>
              </a:cxn>
              <a:cxn ang="f116">
                <a:pos x="f206" y="f207"/>
              </a:cxn>
              <a:cxn ang="f116">
                <a:pos x="f208" y="f207"/>
              </a:cxn>
              <a:cxn ang="f116">
                <a:pos x="f209" y="f207"/>
              </a:cxn>
              <a:cxn ang="f116">
                <a:pos x="f193" y="f194"/>
              </a:cxn>
              <a:cxn ang="f116">
                <a:pos x="f210" y="f211"/>
              </a:cxn>
              <a:cxn ang="f116">
                <a:pos x="f212" y="f213"/>
              </a:cxn>
              <a:cxn ang="f116">
                <a:pos x="f210" y="f214"/>
              </a:cxn>
              <a:cxn ang="f116">
                <a:pos x="f215" y="f213"/>
              </a:cxn>
              <a:cxn ang="f116">
                <a:pos x="f210" y="f211"/>
              </a:cxn>
              <a:cxn ang="f116">
                <a:pos x="f199" y="f213"/>
              </a:cxn>
              <a:cxn ang="f116">
                <a:pos x="f216" y="f214"/>
              </a:cxn>
              <a:cxn ang="f116">
                <a:pos x="f217" y="f218"/>
              </a:cxn>
              <a:cxn ang="f116">
                <a:pos x="f216" y="f211"/>
              </a:cxn>
              <a:cxn ang="f116">
                <a:pos x="f199" y="f213"/>
              </a:cxn>
              <a:cxn ang="f116">
                <a:pos x="f219" y="f213"/>
              </a:cxn>
              <a:cxn ang="f116">
                <a:pos x="f220" y="f214"/>
              </a:cxn>
              <a:cxn ang="f116">
                <a:pos x="f221" y="f213"/>
              </a:cxn>
              <a:cxn ang="f116">
                <a:pos x="f222" y="f211"/>
              </a:cxn>
              <a:cxn ang="f116">
                <a:pos x="f219" y="f213"/>
              </a:cxn>
              <a:cxn ang="f116">
                <a:pos x="f223" y="f213"/>
              </a:cxn>
              <a:cxn ang="f116">
                <a:pos x="f224" y="f214"/>
              </a:cxn>
              <a:cxn ang="f116">
                <a:pos x="f225" y="f213"/>
              </a:cxn>
              <a:cxn ang="f116">
                <a:pos x="f226" y="f211"/>
              </a:cxn>
              <a:cxn ang="f116">
                <a:pos x="f223" y="f213"/>
              </a:cxn>
            </a:cxnLst>
            <a:rect l="f189" t="f192" r="f190" b="f191"/>
            <a:pathLst>
              <a:path w="213" h="41">
                <a:moveTo>
                  <a:pt x="f8" y="f9"/>
                </a:moveTo>
                <a:cubicBezTo>
                  <a:pt x="f10" y="f11"/>
                  <a:pt x="f12" y="f11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7"/>
                  <a:pt x="f24" y="f22"/>
                </a:cubicBezTo>
                <a:cubicBezTo>
                  <a:pt x="f25" y="f22"/>
                  <a:pt x="f26" y="f27"/>
                  <a:pt x="f28" y="f29"/>
                </a:cubicBezTo>
                <a:cubicBezTo>
                  <a:pt x="f30" y="f29"/>
                  <a:pt x="f5" y="f31"/>
                  <a:pt x="f5" y="f32"/>
                </a:cubicBezTo>
                <a:cubicBezTo>
                  <a:pt x="f5" y="f33"/>
                  <a:pt x="f5" y="f34"/>
                  <a:pt x="f5" y="f25"/>
                </a:cubicBezTo>
                <a:cubicBezTo>
                  <a:pt x="f35" y="f36"/>
                  <a:pt x="f37" y="f5"/>
                  <a:pt x="f38" y="f5"/>
                </a:cubicBezTo>
                <a:cubicBezTo>
                  <a:pt x="f39" y="f5"/>
                  <a:pt x="f40" y="f5"/>
                  <a:pt x="f41" y="f5"/>
                </a:cubicBezTo>
                <a:cubicBezTo>
                  <a:pt x="f42" y="f5"/>
                  <a:pt x="f43" y="f5"/>
                  <a:pt x="f44" y="f5"/>
                </a:cubicBezTo>
                <a:cubicBezTo>
                  <a:pt x="f45" y="f30"/>
                  <a:pt x="f6" y="f46"/>
                  <a:pt x="f8" y="f9"/>
                </a:cubicBezTo>
                <a:close/>
                <a:moveTo>
                  <a:pt x="f47" y="f33"/>
                </a:moveTo>
                <a:cubicBezTo>
                  <a:pt x="f48" y="f33"/>
                  <a:pt x="f49" y="f38"/>
                  <a:pt x="f49" y="f16"/>
                </a:cubicBezTo>
                <a:cubicBezTo>
                  <a:pt x="f49" y="f9"/>
                  <a:pt x="f50" y="f37"/>
                  <a:pt x="f47" y="f37"/>
                </a:cubicBezTo>
                <a:cubicBezTo>
                  <a:pt x="f23" y="f37"/>
                  <a:pt x="f51" y="f9"/>
                  <a:pt x="f51" y="f16"/>
                </a:cubicBezTo>
                <a:cubicBezTo>
                  <a:pt x="f51" y="f38"/>
                  <a:pt x="f23" y="f33"/>
                  <a:pt x="f47" y="f33"/>
                </a:cubicBezTo>
                <a:close/>
                <a:moveTo>
                  <a:pt x="f24" y="f16"/>
                </a:moveTo>
                <a:cubicBezTo>
                  <a:pt x="f24" y="f9"/>
                  <a:pt x="f20" y="f37"/>
                  <a:pt x="f25" y="f37"/>
                </a:cubicBezTo>
                <a:cubicBezTo>
                  <a:pt x="f52" y="f37"/>
                  <a:pt x="f26" y="f9"/>
                  <a:pt x="f26" y="f53"/>
                </a:cubicBezTo>
                <a:cubicBezTo>
                  <a:pt x="f26" y="f34"/>
                  <a:pt x="f11" y="f33"/>
                  <a:pt x="f25" y="f33"/>
                </a:cubicBezTo>
                <a:cubicBezTo>
                  <a:pt x="f20" y="f54"/>
                  <a:pt x="f24" y="f38"/>
                  <a:pt x="f24" y="f16"/>
                </a:cubicBezTo>
                <a:close/>
                <a:moveTo>
                  <a:pt x="f55" y="f16"/>
                </a:moveTo>
                <a:cubicBezTo>
                  <a:pt x="f55" y="f9"/>
                  <a:pt x="f56" y="f37"/>
                  <a:pt x="f57" y="f37"/>
                </a:cubicBezTo>
                <a:cubicBezTo>
                  <a:pt x="f58" y="f37"/>
                  <a:pt x="f59" y="f9"/>
                  <a:pt x="f59" y="f16"/>
                </a:cubicBezTo>
                <a:cubicBezTo>
                  <a:pt x="f59" y="f38"/>
                  <a:pt x="f60" y="f54"/>
                  <a:pt x="f61" y="f33"/>
                </a:cubicBezTo>
                <a:cubicBezTo>
                  <a:pt x="f62" y="f33"/>
                  <a:pt x="f55" y="f34"/>
                  <a:pt x="f55" y="f16"/>
                </a:cubicBezTo>
                <a:close/>
                <a:moveTo>
                  <a:pt x="f63" y="f16"/>
                </a:moveTo>
                <a:cubicBezTo>
                  <a:pt x="f63" y="f9"/>
                  <a:pt x="f64" y="f37"/>
                  <a:pt x="f65" y="f37"/>
                </a:cubicBezTo>
                <a:cubicBezTo>
                  <a:pt x="f66" y="f37"/>
                  <a:pt x="f67" y="f9"/>
                  <a:pt x="f67" y="f16"/>
                </a:cubicBezTo>
                <a:cubicBezTo>
                  <a:pt x="f67" y="f38"/>
                  <a:pt x="f66" y="f54"/>
                  <a:pt x="f68" y="f33"/>
                </a:cubicBezTo>
                <a:cubicBezTo>
                  <a:pt x="f69" y="f33"/>
                  <a:pt x="f63" y="f38"/>
                  <a:pt x="f63" y="f16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36E095F-42CD-4C80-ACD6-B7FBFCA3DB58}"/>
              </a:ext>
            </a:extLst>
          </p:cNvPr>
          <p:cNvSpPr/>
          <p:nvPr/>
        </p:nvSpPr>
        <p:spPr>
          <a:xfrm>
            <a:off x="6397627" y="2622554"/>
            <a:ext cx="2390771" cy="3143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0"/>
              <a:gd name="f7" fmla="val 34"/>
              <a:gd name="f8" fmla="val 222"/>
              <a:gd name="f9" fmla="val 31"/>
              <a:gd name="f10" fmla="val 215"/>
              <a:gd name="f11" fmla="val 209"/>
              <a:gd name="f12" fmla="val 28"/>
              <a:gd name="f13" fmla="val 204"/>
              <a:gd name="f14" fmla="val 23"/>
              <a:gd name="f15" fmla="val 193"/>
              <a:gd name="f16" fmla="val 14"/>
              <a:gd name="f17" fmla="val 189"/>
              <a:gd name="f18" fmla="val 179"/>
              <a:gd name="f19" fmla="val 168"/>
              <a:gd name="f20" fmla="val 154"/>
              <a:gd name="f21" fmla="val 142"/>
              <a:gd name="f22" fmla="val 141"/>
              <a:gd name="f23" fmla="val 22"/>
              <a:gd name="f24" fmla="val 140"/>
              <a:gd name="f25" fmla="val 21"/>
              <a:gd name="f26" fmla="val 139"/>
              <a:gd name="f27" fmla="val 20"/>
              <a:gd name="f28" fmla="val 133"/>
              <a:gd name="f29" fmla="val 15"/>
              <a:gd name="f30" fmla="val 127"/>
              <a:gd name="f31" fmla="val 121"/>
              <a:gd name="f32" fmla="val 116"/>
              <a:gd name="f33" fmla="val 113"/>
              <a:gd name="f34" fmla="val 27"/>
              <a:gd name="f35" fmla="val 108"/>
              <a:gd name="f36" fmla="val 29"/>
              <a:gd name="f37" fmla="val 98"/>
              <a:gd name="f38" fmla="val 33"/>
              <a:gd name="f39" fmla="val 88"/>
              <a:gd name="f40" fmla="val 80"/>
              <a:gd name="f41" fmla="val 70"/>
              <a:gd name="f42" fmla="val 66"/>
              <a:gd name="f43" fmla="val 56"/>
              <a:gd name="f44" fmla="val 43"/>
              <a:gd name="f45" fmla="val 18"/>
              <a:gd name="f46" fmla="val 10"/>
              <a:gd name="f47" fmla="val 19"/>
              <a:gd name="f48" fmla="val 6"/>
              <a:gd name="f49" fmla="val 16"/>
              <a:gd name="f50" fmla="val 3"/>
              <a:gd name="f51" fmla="val 12"/>
              <a:gd name="f52" fmla="val 9"/>
              <a:gd name="f53" fmla="val 1"/>
              <a:gd name="f54" fmla="val 7"/>
              <a:gd name="f55" fmla="val 4"/>
              <a:gd name="f56" fmla="val 11"/>
              <a:gd name="f57" fmla="val 8"/>
              <a:gd name="f58" fmla="val 25"/>
              <a:gd name="f59" fmla="val 13"/>
              <a:gd name="f60" fmla="val 40"/>
              <a:gd name="f61" fmla="val 47"/>
              <a:gd name="f62" fmla="val 55"/>
              <a:gd name="f63" fmla="val 5"/>
              <a:gd name="f64" fmla="val 64"/>
              <a:gd name="f65" fmla="val 75"/>
              <a:gd name="f66" fmla="val 84"/>
              <a:gd name="f67" fmla="val 96"/>
              <a:gd name="f68" fmla="val 102"/>
              <a:gd name="f69" fmla="val 110"/>
              <a:gd name="f70" fmla="val 123"/>
              <a:gd name="f71" fmla="val 136"/>
              <a:gd name="f72" fmla="val 149"/>
              <a:gd name="f73" fmla="val 158"/>
              <a:gd name="f74" fmla="val 163"/>
              <a:gd name="f75" fmla="val 172"/>
              <a:gd name="f76" fmla="val 186"/>
              <a:gd name="f77" fmla="val 198"/>
              <a:gd name="f78" fmla="val 211"/>
              <a:gd name="f79" fmla="val 220"/>
              <a:gd name="f80" fmla="val 225"/>
              <a:gd name="f81" fmla="val 233"/>
              <a:gd name="f82" fmla="val 238"/>
              <a:gd name="f83" fmla="val 244"/>
              <a:gd name="f84" fmla="val 251"/>
              <a:gd name="f85" fmla="val 255"/>
              <a:gd name="f86" fmla="val 259"/>
              <a:gd name="f87" fmla="val 257"/>
              <a:gd name="f88" fmla="val 253"/>
              <a:gd name="f89" fmla="val 249"/>
              <a:gd name="f90" fmla="val 245"/>
              <a:gd name="f91" fmla="val 241"/>
              <a:gd name="f92" fmla="val 235"/>
              <a:gd name="f93" fmla="val 230"/>
              <a:gd name="f94" fmla="+- 0 0 -90"/>
              <a:gd name="f95" fmla="*/ f3 1 260"/>
              <a:gd name="f96" fmla="*/ f4 1 34"/>
              <a:gd name="f97" fmla="val f5"/>
              <a:gd name="f98" fmla="val f6"/>
              <a:gd name="f99" fmla="val f7"/>
              <a:gd name="f100" fmla="*/ f94 f0 1"/>
              <a:gd name="f101" fmla="+- f99 0 f97"/>
              <a:gd name="f102" fmla="+- f98 0 f97"/>
              <a:gd name="f103" fmla="*/ f100 1 f2"/>
              <a:gd name="f104" fmla="*/ f102 1 260"/>
              <a:gd name="f105" fmla="*/ f101 1 34"/>
              <a:gd name="f106" fmla="*/ 222 f102 1"/>
              <a:gd name="f107" fmla="*/ 31 f101 1"/>
              <a:gd name="f108" fmla="*/ 204 f102 1"/>
              <a:gd name="f109" fmla="*/ 23 f101 1"/>
              <a:gd name="f110" fmla="*/ 179 f102 1"/>
              <a:gd name="f111" fmla="*/ 142 f102 1"/>
              <a:gd name="f112" fmla="*/ 139 f102 1"/>
              <a:gd name="f113" fmla="*/ 20 f101 1"/>
              <a:gd name="f114" fmla="*/ 121 f102 1"/>
              <a:gd name="f115" fmla="*/ 108 f102 1"/>
              <a:gd name="f116" fmla="*/ 29 f101 1"/>
              <a:gd name="f117" fmla="*/ 80 f102 1"/>
              <a:gd name="f118" fmla="*/ 56 f102 1"/>
              <a:gd name="f119" fmla="*/ 18 f102 1"/>
              <a:gd name="f120" fmla="*/ 6 f102 1"/>
              <a:gd name="f121" fmla="*/ 16 f101 1"/>
              <a:gd name="f122" fmla="*/ 0 f102 1"/>
              <a:gd name="f123" fmla="*/ 9 f101 1"/>
              <a:gd name="f124" fmla="*/ 4 f101 1"/>
              <a:gd name="f125" fmla="*/ 20 f102 1"/>
              <a:gd name="f126" fmla="*/ 8 f101 1"/>
              <a:gd name="f127" fmla="*/ 27 f102 1"/>
              <a:gd name="f128" fmla="*/ 13 f101 1"/>
              <a:gd name="f129" fmla="*/ 47 f102 1"/>
              <a:gd name="f130" fmla="*/ 75 f102 1"/>
              <a:gd name="f131" fmla="*/ 5 f101 1"/>
              <a:gd name="f132" fmla="*/ 88 f102 1"/>
              <a:gd name="f133" fmla="*/ 110 f102 1"/>
              <a:gd name="f134" fmla="*/ 149 f102 1"/>
              <a:gd name="f135" fmla="*/ 172 f102 1"/>
              <a:gd name="f136" fmla="*/ 211 f102 1"/>
              <a:gd name="f137" fmla="*/ 233 f102 1"/>
              <a:gd name="f138" fmla="*/ 251 f102 1"/>
              <a:gd name="f139" fmla="*/ 259 f102 1"/>
              <a:gd name="f140" fmla="*/ 253 f102 1"/>
              <a:gd name="f141" fmla="*/ 241 f102 1"/>
              <a:gd name="f142" fmla="+- f103 0 f1"/>
              <a:gd name="f143" fmla="*/ f106 1 260"/>
              <a:gd name="f144" fmla="*/ f107 1 34"/>
              <a:gd name="f145" fmla="*/ f108 1 260"/>
              <a:gd name="f146" fmla="*/ f109 1 34"/>
              <a:gd name="f147" fmla="*/ f110 1 260"/>
              <a:gd name="f148" fmla="*/ f111 1 260"/>
              <a:gd name="f149" fmla="*/ f112 1 260"/>
              <a:gd name="f150" fmla="*/ f113 1 34"/>
              <a:gd name="f151" fmla="*/ f114 1 260"/>
              <a:gd name="f152" fmla="*/ f115 1 260"/>
              <a:gd name="f153" fmla="*/ f116 1 34"/>
              <a:gd name="f154" fmla="*/ f117 1 260"/>
              <a:gd name="f155" fmla="*/ f118 1 260"/>
              <a:gd name="f156" fmla="*/ f119 1 260"/>
              <a:gd name="f157" fmla="*/ f120 1 260"/>
              <a:gd name="f158" fmla="*/ f121 1 34"/>
              <a:gd name="f159" fmla="*/ f122 1 260"/>
              <a:gd name="f160" fmla="*/ f123 1 34"/>
              <a:gd name="f161" fmla="*/ f124 1 34"/>
              <a:gd name="f162" fmla="*/ f125 1 260"/>
              <a:gd name="f163" fmla="*/ f126 1 34"/>
              <a:gd name="f164" fmla="*/ f127 1 260"/>
              <a:gd name="f165" fmla="*/ f128 1 34"/>
              <a:gd name="f166" fmla="*/ f129 1 260"/>
              <a:gd name="f167" fmla="*/ f130 1 260"/>
              <a:gd name="f168" fmla="*/ f131 1 34"/>
              <a:gd name="f169" fmla="*/ f132 1 260"/>
              <a:gd name="f170" fmla="*/ f133 1 260"/>
              <a:gd name="f171" fmla="*/ f134 1 260"/>
              <a:gd name="f172" fmla="*/ f135 1 260"/>
              <a:gd name="f173" fmla="*/ f136 1 260"/>
              <a:gd name="f174" fmla="*/ f137 1 260"/>
              <a:gd name="f175" fmla="*/ f138 1 260"/>
              <a:gd name="f176" fmla="*/ f139 1 260"/>
              <a:gd name="f177" fmla="*/ f140 1 260"/>
              <a:gd name="f178" fmla="*/ f141 1 260"/>
              <a:gd name="f179" fmla="*/ 0 1 f104"/>
              <a:gd name="f180" fmla="*/ f98 1 f104"/>
              <a:gd name="f181" fmla="*/ 0 1 f105"/>
              <a:gd name="f182" fmla="*/ f99 1 f105"/>
              <a:gd name="f183" fmla="*/ f143 1 f104"/>
              <a:gd name="f184" fmla="*/ f144 1 f105"/>
              <a:gd name="f185" fmla="*/ f145 1 f104"/>
              <a:gd name="f186" fmla="*/ f146 1 f105"/>
              <a:gd name="f187" fmla="*/ f147 1 f104"/>
              <a:gd name="f188" fmla="*/ f148 1 f104"/>
              <a:gd name="f189" fmla="*/ f149 1 f104"/>
              <a:gd name="f190" fmla="*/ f150 1 f105"/>
              <a:gd name="f191" fmla="*/ f151 1 f104"/>
              <a:gd name="f192" fmla="*/ f152 1 f104"/>
              <a:gd name="f193" fmla="*/ f153 1 f105"/>
              <a:gd name="f194" fmla="*/ f154 1 f104"/>
              <a:gd name="f195" fmla="*/ f155 1 f104"/>
              <a:gd name="f196" fmla="*/ f156 1 f104"/>
              <a:gd name="f197" fmla="*/ f157 1 f104"/>
              <a:gd name="f198" fmla="*/ f158 1 f105"/>
              <a:gd name="f199" fmla="*/ f159 1 f104"/>
              <a:gd name="f200" fmla="*/ f160 1 f105"/>
              <a:gd name="f201" fmla="*/ f161 1 f105"/>
              <a:gd name="f202" fmla="*/ f162 1 f104"/>
              <a:gd name="f203" fmla="*/ f163 1 f105"/>
              <a:gd name="f204" fmla="*/ f164 1 f104"/>
              <a:gd name="f205" fmla="*/ f165 1 f105"/>
              <a:gd name="f206" fmla="*/ f166 1 f104"/>
              <a:gd name="f207" fmla="*/ f167 1 f104"/>
              <a:gd name="f208" fmla="*/ f168 1 f105"/>
              <a:gd name="f209" fmla="*/ f169 1 f104"/>
              <a:gd name="f210" fmla="*/ f170 1 f104"/>
              <a:gd name="f211" fmla="*/ f171 1 f104"/>
              <a:gd name="f212" fmla="*/ f172 1 f104"/>
              <a:gd name="f213" fmla="*/ f173 1 f104"/>
              <a:gd name="f214" fmla="*/ f174 1 f104"/>
              <a:gd name="f215" fmla="*/ f175 1 f104"/>
              <a:gd name="f216" fmla="*/ f176 1 f104"/>
              <a:gd name="f217" fmla="*/ f177 1 f104"/>
              <a:gd name="f218" fmla="*/ f178 1 f104"/>
              <a:gd name="f219" fmla="*/ f179 f95 1"/>
              <a:gd name="f220" fmla="*/ f180 f95 1"/>
              <a:gd name="f221" fmla="*/ f182 f96 1"/>
              <a:gd name="f222" fmla="*/ f181 f96 1"/>
              <a:gd name="f223" fmla="*/ f183 f95 1"/>
              <a:gd name="f224" fmla="*/ f184 f96 1"/>
              <a:gd name="f225" fmla="*/ f185 f95 1"/>
              <a:gd name="f226" fmla="*/ f186 f96 1"/>
              <a:gd name="f227" fmla="*/ f187 f95 1"/>
              <a:gd name="f228" fmla="*/ f188 f95 1"/>
              <a:gd name="f229" fmla="*/ f189 f95 1"/>
              <a:gd name="f230" fmla="*/ f190 f96 1"/>
              <a:gd name="f231" fmla="*/ f191 f95 1"/>
              <a:gd name="f232" fmla="*/ f192 f95 1"/>
              <a:gd name="f233" fmla="*/ f193 f96 1"/>
              <a:gd name="f234" fmla="*/ f194 f95 1"/>
              <a:gd name="f235" fmla="*/ f195 f95 1"/>
              <a:gd name="f236" fmla="*/ f196 f95 1"/>
              <a:gd name="f237" fmla="*/ f197 f95 1"/>
              <a:gd name="f238" fmla="*/ f198 f96 1"/>
              <a:gd name="f239" fmla="*/ f199 f95 1"/>
              <a:gd name="f240" fmla="*/ f200 f96 1"/>
              <a:gd name="f241" fmla="*/ f201 f96 1"/>
              <a:gd name="f242" fmla="*/ f202 f95 1"/>
              <a:gd name="f243" fmla="*/ f203 f96 1"/>
              <a:gd name="f244" fmla="*/ f204 f95 1"/>
              <a:gd name="f245" fmla="*/ f205 f96 1"/>
              <a:gd name="f246" fmla="*/ f206 f95 1"/>
              <a:gd name="f247" fmla="*/ f207 f95 1"/>
              <a:gd name="f248" fmla="*/ f208 f96 1"/>
              <a:gd name="f249" fmla="*/ f209 f95 1"/>
              <a:gd name="f250" fmla="*/ f210 f95 1"/>
              <a:gd name="f251" fmla="*/ f211 f95 1"/>
              <a:gd name="f252" fmla="*/ f212 f95 1"/>
              <a:gd name="f253" fmla="*/ f213 f95 1"/>
              <a:gd name="f254" fmla="*/ f214 f95 1"/>
              <a:gd name="f255" fmla="*/ f215 f95 1"/>
              <a:gd name="f256" fmla="*/ f216 f95 1"/>
              <a:gd name="f257" fmla="*/ f217 f95 1"/>
              <a:gd name="f258" fmla="*/ f218 f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223" y="f224"/>
              </a:cxn>
              <a:cxn ang="f142">
                <a:pos x="f225" y="f226"/>
              </a:cxn>
              <a:cxn ang="f142">
                <a:pos x="f227" y="f226"/>
              </a:cxn>
              <a:cxn ang="f142">
                <a:pos x="f228" y="f226"/>
              </a:cxn>
              <a:cxn ang="f142">
                <a:pos x="f229" y="f230"/>
              </a:cxn>
              <a:cxn ang="f142">
                <a:pos x="f231" y="f230"/>
              </a:cxn>
              <a:cxn ang="f142">
                <a:pos x="f232" y="f233"/>
              </a:cxn>
              <a:cxn ang="f142">
                <a:pos x="f234" y="f226"/>
              </a:cxn>
              <a:cxn ang="f142">
                <a:pos x="f235" y="f226"/>
              </a:cxn>
              <a:cxn ang="f142">
                <a:pos x="f236" y="f226"/>
              </a:cxn>
              <a:cxn ang="f142">
                <a:pos x="f237" y="f238"/>
              </a:cxn>
              <a:cxn ang="f142">
                <a:pos x="f239" y="f240"/>
              </a:cxn>
              <a:cxn ang="f142">
                <a:pos x="f237" y="f241"/>
              </a:cxn>
              <a:cxn ang="f142">
                <a:pos x="f242" y="f243"/>
              </a:cxn>
              <a:cxn ang="f142">
                <a:pos x="f244" y="f245"/>
              </a:cxn>
              <a:cxn ang="f142">
                <a:pos x="f246" y="f245"/>
              </a:cxn>
              <a:cxn ang="f142">
                <a:pos x="f247" y="f248"/>
              </a:cxn>
              <a:cxn ang="f142">
                <a:pos x="f249" y="f245"/>
              </a:cxn>
              <a:cxn ang="f142">
                <a:pos x="f250" y="f245"/>
              </a:cxn>
              <a:cxn ang="f142">
                <a:pos x="f251" y="f245"/>
              </a:cxn>
              <a:cxn ang="f142">
                <a:pos x="f252" y="f245"/>
              </a:cxn>
              <a:cxn ang="f142">
                <a:pos x="f253" y="f245"/>
              </a:cxn>
              <a:cxn ang="f142">
                <a:pos x="f254" y="f245"/>
              </a:cxn>
              <a:cxn ang="f142">
                <a:pos x="f255" y="f241"/>
              </a:cxn>
              <a:cxn ang="f142">
                <a:pos x="f256" y="f240"/>
              </a:cxn>
              <a:cxn ang="f142">
                <a:pos x="f257" y="f238"/>
              </a:cxn>
              <a:cxn ang="f142">
                <a:pos x="f258" y="f226"/>
              </a:cxn>
              <a:cxn ang="f142">
                <a:pos x="f223" y="f224"/>
              </a:cxn>
            </a:cxnLst>
            <a:rect l="f219" t="f222" r="f220" b="f221"/>
            <a:pathLst>
              <a:path w="260" h="34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6"/>
                  <a:pt x="f18" y="f14"/>
                </a:cubicBezTo>
                <a:cubicBezTo>
                  <a:pt x="f19" y="f7"/>
                  <a:pt x="f20" y="f7"/>
                  <a:pt x="f21" y="f14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29"/>
                  <a:pt x="f31" y="f27"/>
                </a:cubicBezTo>
                <a:cubicBezTo>
                  <a:pt x="f32" y="f14"/>
                  <a:pt x="f33" y="f34"/>
                  <a:pt x="f35" y="f36"/>
                </a:cubicBezTo>
                <a:cubicBezTo>
                  <a:pt x="f37" y="f38"/>
                  <a:pt x="f39" y="f9"/>
                  <a:pt x="f40" y="f14"/>
                </a:cubicBezTo>
                <a:cubicBezTo>
                  <a:pt x="f41" y="f16"/>
                  <a:pt x="f42" y="f16"/>
                  <a:pt x="f43" y="f14"/>
                </a:cubicBezTo>
                <a:cubicBezTo>
                  <a:pt x="f44" y="f7"/>
                  <a:pt x="f9" y="f7"/>
                  <a:pt x="f45" y="f14"/>
                </a:cubicBezTo>
                <a:cubicBezTo>
                  <a:pt x="f29" y="f27"/>
                  <a:pt x="f46" y="f47"/>
                  <a:pt x="f48" y="f49"/>
                </a:cubicBezTo>
                <a:cubicBezTo>
                  <a:pt x="f50" y="f16"/>
                  <a:pt x="f5" y="f51"/>
                  <a:pt x="f5" y="f52"/>
                </a:cubicBezTo>
                <a:cubicBezTo>
                  <a:pt x="f53" y="f54"/>
                  <a:pt x="f55" y="f55"/>
                  <a:pt x="f48" y="f55"/>
                </a:cubicBezTo>
                <a:cubicBezTo>
                  <a:pt x="f56" y="f55"/>
                  <a:pt x="f49" y="f48"/>
                  <a:pt x="f27" y="f57"/>
                </a:cubicBezTo>
                <a:cubicBezTo>
                  <a:pt x="f14" y="f52"/>
                  <a:pt x="f58" y="f51"/>
                  <a:pt x="f34" y="f59"/>
                </a:cubicBezTo>
                <a:cubicBezTo>
                  <a:pt x="f7" y="f27"/>
                  <a:pt x="f60" y="f27"/>
                  <a:pt x="f61" y="f59"/>
                </a:cubicBezTo>
                <a:cubicBezTo>
                  <a:pt x="f62" y="f63"/>
                  <a:pt x="f64" y="f53"/>
                  <a:pt x="f65" y="f63"/>
                </a:cubicBezTo>
                <a:cubicBezTo>
                  <a:pt x="f40" y="f48"/>
                  <a:pt x="f66" y="f46"/>
                  <a:pt x="f39" y="f59"/>
                </a:cubicBezTo>
                <a:cubicBezTo>
                  <a:pt x="f67" y="f27"/>
                  <a:pt x="f68" y="f27"/>
                  <a:pt x="f69" y="f59"/>
                </a:cubicBezTo>
                <a:cubicBezTo>
                  <a:pt x="f70" y="f5"/>
                  <a:pt x="f71" y="f5"/>
                  <a:pt x="f72" y="f59"/>
                </a:cubicBezTo>
                <a:cubicBezTo>
                  <a:pt x="f73" y="f27"/>
                  <a:pt x="f74" y="f27"/>
                  <a:pt x="f75" y="f59"/>
                </a:cubicBezTo>
                <a:cubicBezTo>
                  <a:pt x="f76" y="f5"/>
                  <a:pt x="f77" y="f5"/>
                  <a:pt x="f78" y="f59"/>
                </a:cubicBezTo>
                <a:cubicBezTo>
                  <a:pt x="f79" y="f27"/>
                  <a:pt x="f80" y="f27"/>
                  <a:pt x="f81" y="f59"/>
                </a:cubicBezTo>
                <a:cubicBezTo>
                  <a:pt x="f82" y="f57"/>
                  <a:pt x="f83" y="f55"/>
                  <a:pt x="f84" y="f55"/>
                </a:cubicBezTo>
                <a:cubicBezTo>
                  <a:pt x="f85" y="f50"/>
                  <a:pt x="f86" y="f55"/>
                  <a:pt x="f86" y="f52"/>
                </a:cubicBezTo>
                <a:cubicBezTo>
                  <a:pt x="f6" y="f16"/>
                  <a:pt x="f87" y="f29"/>
                  <a:pt x="f88" y="f49"/>
                </a:cubicBezTo>
                <a:cubicBezTo>
                  <a:pt x="f89" y="f45"/>
                  <a:pt x="f90" y="f27"/>
                  <a:pt x="f91" y="f14"/>
                </a:cubicBezTo>
                <a:cubicBezTo>
                  <a:pt x="f92" y="f36"/>
                  <a:pt x="f93" y="f9"/>
                  <a:pt x="f8" y="f9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9226ACDE-F599-CB29-2E49-152A17829CFC}"/>
              </a:ext>
            </a:extLst>
          </p:cNvPr>
          <p:cNvSpPr/>
          <p:nvPr/>
        </p:nvSpPr>
        <p:spPr>
          <a:xfrm>
            <a:off x="6737354" y="1674815"/>
            <a:ext cx="1489072" cy="257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"/>
              <a:gd name="f7" fmla="val 28"/>
              <a:gd name="f8" fmla="val 80"/>
              <a:gd name="f9" fmla="val 26"/>
              <a:gd name="f10" fmla="val 56"/>
              <a:gd name="f11" fmla="val 32"/>
              <a:gd name="f12" fmla="val 8"/>
              <a:gd name="f13" fmla="val 1"/>
              <a:gd name="f14" fmla="val 25"/>
              <a:gd name="f15" fmla="val 17"/>
              <a:gd name="f16" fmla="val 15"/>
              <a:gd name="f17" fmla="val 13"/>
              <a:gd name="f18" fmla="val 11"/>
              <a:gd name="f19" fmla="val 57"/>
              <a:gd name="f20" fmla="val 104"/>
              <a:gd name="f21" fmla="val 150"/>
              <a:gd name="f22" fmla="val 160"/>
              <a:gd name="f23" fmla="val 10"/>
              <a:gd name="f24" fmla="val 145"/>
              <a:gd name="f25" fmla="val 123"/>
              <a:gd name="f26" fmla="val 102"/>
              <a:gd name="f27" fmla="val 50"/>
              <a:gd name="f28" fmla="val 19"/>
              <a:gd name="f29" fmla="val 6"/>
              <a:gd name="f30" fmla="val 47"/>
              <a:gd name="f31" fmla="val 44"/>
              <a:gd name="f32" fmla="val 41"/>
              <a:gd name="f33" fmla="val 85"/>
              <a:gd name="f34" fmla="val 7"/>
              <a:gd name="f35" fmla="val 82"/>
              <a:gd name="f36" fmla="val 79"/>
              <a:gd name="f37" fmla="val 76"/>
              <a:gd name="f38" fmla="val 20"/>
              <a:gd name="f39" fmla="val 14"/>
              <a:gd name="f40" fmla="val 18"/>
              <a:gd name="f41" fmla="val 16"/>
              <a:gd name="f42" fmla="val 33"/>
              <a:gd name="f43" fmla="val 29"/>
              <a:gd name="f44" fmla="val 24"/>
              <a:gd name="f45" fmla="val 22"/>
              <a:gd name="f46" fmla="val 58"/>
              <a:gd name="f47" fmla="val 61"/>
              <a:gd name="f48" fmla="val 66"/>
              <a:gd name="f49" fmla="val 67"/>
              <a:gd name="f50" fmla="val 68"/>
              <a:gd name="f51" fmla="val 64"/>
              <a:gd name="f52" fmla="val 93"/>
              <a:gd name="f53" fmla="val 96"/>
              <a:gd name="f54" fmla="val 101"/>
              <a:gd name="f55" fmla="val 103"/>
              <a:gd name="f56" fmla="val 119"/>
              <a:gd name="f57" fmla="val 116"/>
              <a:gd name="f58" fmla="val 113"/>
              <a:gd name="f59" fmla="val 110"/>
              <a:gd name="f60" fmla="val 137"/>
              <a:gd name="f61" fmla="val 9"/>
              <a:gd name="f62" fmla="val 134"/>
              <a:gd name="f63" fmla="val 131"/>
              <a:gd name="f64" fmla="val 128"/>
              <a:gd name="f65" fmla="val 126"/>
              <a:gd name="f66" fmla="val 127"/>
              <a:gd name="f67" fmla="val 155"/>
              <a:gd name="f68" fmla="val 156"/>
              <a:gd name="f69" fmla="val 154"/>
              <a:gd name="f70" fmla="val 151"/>
              <a:gd name="f71" fmla="val 148"/>
              <a:gd name="f72" fmla="+- 0 0 -90"/>
              <a:gd name="f73" fmla="*/ f3 1 162"/>
              <a:gd name="f74" fmla="*/ f4 1 28"/>
              <a:gd name="f75" fmla="val f5"/>
              <a:gd name="f76" fmla="val f6"/>
              <a:gd name="f77" fmla="val f7"/>
              <a:gd name="f78" fmla="*/ f72 f0 1"/>
              <a:gd name="f79" fmla="+- f77 0 f75"/>
              <a:gd name="f80" fmla="+- f76 0 f75"/>
              <a:gd name="f81" fmla="*/ f78 1 f2"/>
              <a:gd name="f82" fmla="*/ f80 1 162"/>
              <a:gd name="f83" fmla="*/ f79 1 28"/>
              <a:gd name="f84" fmla="*/ 80 f80 1"/>
              <a:gd name="f85" fmla="*/ 26 f79 1"/>
              <a:gd name="f86" fmla="*/ 8 f80 1"/>
              <a:gd name="f87" fmla="*/ 0 f80 1"/>
              <a:gd name="f88" fmla="*/ 17 f79 1"/>
              <a:gd name="f89" fmla="*/ 11 f79 1"/>
              <a:gd name="f90" fmla="*/ 11 f80 1"/>
              <a:gd name="f91" fmla="*/ 0 f79 1"/>
              <a:gd name="f92" fmla="*/ 150 f80 1"/>
              <a:gd name="f93" fmla="*/ 160 f80 1"/>
              <a:gd name="f94" fmla="*/ 10 f79 1"/>
              <a:gd name="f95" fmla="*/ 145 f80 1"/>
              <a:gd name="f96" fmla="*/ 50 f80 1"/>
              <a:gd name="f97" fmla="*/ 19 f79 1"/>
              <a:gd name="f98" fmla="*/ 6 f79 1"/>
              <a:gd name="f99" fmla="*/ 41 f80 1"/>
              <a:gd name="f100" fmla="*/ 85 f80 1"/>
              <a:gd name="f101" fmla="*/ 7 f79 1"/>
              <a:gd name="f102" fmla="*/ 76 f80 1"/>
              <a:gd name="f103" fmla="*/ 6 f80 1"/>
              <a:gd name="f104" fmla="*/ 20 f79 1"/>
              <a:gd name="f105" fmla="*/ 15 f80 1"/>
              <a:gd name="f106" fmla="*/ 18 f79 1"/>
              <a:gd name="f107" fmla="*/ 8 f79 1"/>
              <a:gd name="f108" fmla="*/ 33 f80 1"/>
              <a:gd name="f109" fmla="*/ 24 f80 1"/>
              <a:gd name="f110" fmla="*/ 58 f80 1"/>
              <a:gd name="f111" fmla="*/ 67 f80 1"/>
              <a:gd name="f112" fmla="*/ 68 f80 1"/>
              <a:gd name="f113" fmla="*/ 93 f80 1"/>
              <a:gd name="f114" fmla="*/ 102 f80 1"/>
              <a:gd name="f115" fmla="*/ 119 f80 1"/>
              <a:gd name="f116" fmla="*/ 110 f80 1"/>
              <a:gd name="f117" fmla="*/ 137 f80 1"/>
              <a:gd name="f118" fmla="*/ 13 f79 1"/>
              <a:gd name="f119" fmla="*/ 128 f80 1"/>
              <a:gd name="f120" fmla="*/ 154 f80 1"/>
              <a:gd name="f121" fmla="+- f81 0 f1"/>
              <a:gd name="f122" fmla="*/ f84 1 162"/>
              <a:gd name="f123" fmla="*/ f85 1 28"/>
              <a:gd name="f124" fmla="*/ f86 1 162"/>
              <a:gd name="f125" fmla="*/ f87 1 162"/>
              <a:gd name="f126" fmla="*/ f88 1 28"/>
              <a:gd name="f127" fmla="*/ f89 1 28"/>
              <a:gd name="f128" fmla="*/ f90 1 162"/>
              <a:gd name="f129" fmla="*/ f91 1 28"/>
              <a:gd name="f130" fmla="*/ f92 1 162"/>
              <a:gd name="f131" fmla="*/ f93 1 162"/>
              <a:gd name="f132" fmla="*/ f94 1 28"/>
              <a:gd name="f133" fmla="*/ f95 1 162"/>
              <a:gd name="f134" fmla="*/ f96 1 162"/>
              <a:gd name="f135" fmla="*/ f97 1 28"/>
              <a:gd name="f136" fmla="*/ f98 1 28"/>
              <a:gd name="f137" fmla="*/ f99 1 162"/>
              <a:gd name="f138" fmla="*/ f100 1 162"/>
              <a:gd name="f139" fmla="*/ f101 1 28"/>
              <a:gd name="f140" fmla="*/ f102 1 162"/>
              <a:gd name="f141" fmla="*/ f103 1 162"/>
              <a:gd name="f142" fmla="*/ f104 1 28"/>
              <a:gd name="f143" fmla="*/ f105 1 162"/>
              <a:gd name="f144" fmla="*/ f106 1 28"/>
              <a:gd name="f145" fmla="*/ f107 1 28"/>
              <a:gd name="f146" fmla="*/ f108 1 162"/>
              <a:gd name="f147" fmla="*/ f109 1 162"/>
              <a:gd name="f148" fmla="*/ f110 1 162"/>
              <a:gd name="f149" fmla="*/ f111 1 162"/>
              <a:gd name="f150" fmla="*/ f112 1 162"/>
              <a:gd name="f151" fmla="*/ f113 1 162"/>
              <a:gd name="f152" fmla="*/ f114 1 162"/>
              <a:gd name="f153" fmla="*/ f115 1 162"/>
              <a:gd name="f154" fmla="*/ f116 1 162"/>
              <a:gd name="f155" fmla="*/ f117 1 162"/>
              <a:gd name="f156" fmla="*/ f118 1 28"/>
              <a:gd name="f157" fmla="*/ f119 1 162"/>
              <a:gd name="f158" fmla="*/ f120 1 162"/>
              <a:gd name="f159" fmla="*/ 0 1 f82"/>
              <a:gd name="f160" fmla="*/ f76 1 f82"/>
              <a:gd name="f161" fmla="*/ 0 1 f83"/>
              <a:gd name="f162" fmla="*/ f77 1 f83"/>
              <a:gd name="f163" fmla="*/ f122 1 f82"/>
              <a:gd name="f164" fmla="*/ f123 1 f83"/>
              <a:gd name="f165" fmla="*/ f124 1 f82"/>
              <a:gd name="f166" fmla="*/ f125 1 f82"/>
              <a:gd name="f167" fmla="*/ f126 1 f83"/>
              <a:gd name="f168" fmla="*/ f127 1 f83"/>
              <a:gd name="f169" fmla="*/ f128 1 f82"/>
              <a:gd name="f170" fmla="*/ f129 1 f83"/>
              <a:gd name="f171" fmla="*/ f130 1 f82"/>
              <a:gd name="f172" fmla="*/ f131 1 f82"/>
              <a:gd name="f173" fmla="*/ f132 1 f83"/>
              <a:gd name="f174" fmla="*/ f133 1 f82"/>
              <a:gd name="f175" fmla="*/ f134 1 f82"/>
              <a:gd name="f176" fmla="*/ f135 1 f83"/>
              <a:gd name="f177" fmla="*/ f136 1 f83"/>
              <a:gd name="f178" fmla="*/ f137 1 f82"/>
              <a:gd name="f179" fmla="*/ f138 1 f82"/>
              <a:gd name="f180" fmla="*/ f139 1 f83"/>
              <a:gd name="f181" fmla="*/ f140 1 f82"/>
              <a:gd name="f182" fmla="*/ f141 1 f82"/>
              <a:gd name="f183" fmla="*/ f142 1 f83"/>
              <a:gd name="f184" fmla="*/ f143 1 f82"/>
              <a:gd name="f185" fmla="*/ f144 1 f83"/>
              <a:gd name="f186" fmla="*/ f145 1 f83"/>
              <a:gd name="f187" fmla="*/ f146 1 f82"/>
              <a:gd name="f188" fmla="*/ f147 1 f82"/>
              <a:gd name="f189" fmla="*/ f148 1 f82"/>
              <a:gd name="f190" fmla="*/ f149 1 f82"/>
              <a:gd name="f191" fmla="*/ f150 1 f82"/>
              <a:gd name="f192" fmla="*/ f151 1 f82"/>
              <a:gd name="f193" fmla="*/ f152 1 f82"/>
              <a:gd name="f194" fmla="*/ f153 1 f82"/>
              <a:gd name="f195" fmla="*/ f154 1 f82"/>
              <a:gd name="f196" fmla="*/ f155 1 f82"/>
              <a:gd name="f197" fmla="*/ f156 1 f83"/>
              <a:gd name="f198" fmla="*/ f157 1 f82"/>
              <a:gd name="f199" fmla="*/ f158 1 f82"/>
              <a:gd name="f200" fmla="*/ f159 f73 1"/>
              <a:gd name="f201" fmla="*/ f160 f73 1"/>
              <a:gd name="f202" fmla="*/ f162 f74 1"/>
              <a:gd name="f203" fmla="*/ f161 f74 1"/>
              <a:gd name="f204" fmla="*/ f163 f73 1"/>
              <a:gd name="f205" fmla="*/ f164 f74 1"/>
              <a:gd name="f206" fmla="*/ f165 f73 1"/>
              <a:gd name="f207" fmla="*/ f166 f73 1"/>
              <a:gd name="f208" fmla="*/ f167 f74 1"/>
              <a:gd name="f209" fmla="*/ f168 f74 1"/>
              <a:gd name="f210" fmla="*/ f169 f73 1"/>
              <a:gd name="f211" fmla="*/ f170 f74 1"/>
              <a:gd name="f212" fmla="*/ f171 f73 1"/>
              <a:gd name="f213" fmla="*/ f172 f73 1"/>
              <a:gd name="f214" fmla="*/ f173 f74 1"/>
              <a:gd name="f215" fmla="*/ f174 f73 1"/>
              <a:gd name="f216" fmla="*/ f175 f73 1"/>
              <a:gd name="f217" fmla="*/ f176 f74 1"/>
              <a:gd name="f218" fmla="*/ f177 f74 1"/>
              <a:gd name="f219" fmla="*/ f178 f73 1"/>
              <a:gd name="f220" fmla="*/ f179 f73 1"/>
              <a:gd name="f221" fmla="*/ f180 f74 1"/>
              <a:gd name="f222" fmla="*/ f181 f73 1"/>
              <a:gd name="f223" fmla="*/ f182 f73 1"/>
              <a:gd name="f224" fmla="*/ f183 f74 1"/>
              <a:gd name="f225" fmla="*/ f184 f73 1"/>
              <a:gd name="f226" fmla="*/ f185 f74 1"/>
              <a:gd name="f227" fmla="*/ f186 f74 1"/>
              <a:gd name="f228" fmla="*/ f187 f73 1"/>
              <a:gd name="f229" fmla="*/ f188 f73 1"/>
              <a:gd name="f230" fmla="*/ f189 f73 1"/>
              <a:gd name="f231" fmla="*/ f190 f73 1"/>
              <a:gd name="f232" fmla="*/ f191 f73 1"/>
              <a:gd name="f233" fmla="*/ f192 f73 1"/>
              <a:gd name="f234" fmla="*/ f193 f73 1"/>
              <a:gd name="f235" fmla="*/ f194 f73 1"/>
              <a:gd name="f236" fmla="*/ f195 f73 1"/>
              <a:gd name="f237" fmla="*/ f196 f73 1"/>
              <a:gd name="f238" fmla="*/ f197 f74 1"/>
              <a:gd name="f239" fmla="*/ f198 f73 1"/>
              <a:gd name="f240" fmla="*/ f199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204" y="f205"/>
              </a:cxn>
              <a:cxn ang="f121">
                <a:pos x="f206" y="f205"/>
              </a:cxn>
              <a:cxn ang="f121">
                <a:pos x="f207" y="f208"/>
              </a:cxn>
              <a:cxn ang="f121">
                <a:pos x="f207" y="f209"/>
              </a:cxn>
              <a:cxn ang="f121">
                <a:pos x="f210" y="f211"/>
              </a:cxn>
              <a:cxn ang="f121">
                <a:pos x="f212" y="f211"/>
              </a:cxn>
              <a:cxn ang="f121">
                <a:pos x="f213" y="f214"/>
              </a:cxn>
              <a:cxn ang="f121">
                <a:pos x="f215" y="f205"/>
              </a:cxn>
              <a:cxn ang="f121">
                <a:pos x="f204" y="f205"/>
              </a:cxn>
              <a:cxn ang="f121">
                <a:pos x="f216" y="f217"/>
              </a:cxn>
              <a:cxn ang="f121">
                <a:pos x="f216" y="f218"/>
              </a:cxn>
              <a:cxn ang="f121">
                <a:pos x="f219" y="f218"/>
              </a:cxn>
              <a:cxn ang="f121">
                <a:pos x="f219" y="f217"/>
              </a:cxn>
              <a:cxn ang="f121">
                <a:pos x="f216" y="f217"/>
              </a:cxn>
              <a:cxn ang="f121">
                <a:pos x="f220" y="f221"/>
              </a:cxn>
              <a:cxn ang="f121">
                <a:pos x="f222" y="f221"/>
              </a:cxn>
              <a:cxn ang="f121">
                <a:pos x="f222" y="f217"/>
              </a:cxn>
              <a:cxn ang="f121">
                <a:pos x="f220" y="f217"/>
              </a:cxn>
              <a:cxn ang="f121">
                <a:pos x="f220" y="f221"/>
              </a:cxn>
              <a:cxn ang="f121">
                <a:pos x="f223" y="f218"/>
              </a:cxn>
              <a:cxn ang="f121">
                <a:pos x="f223" y="f224"/>
              </a:cxn>
              <a:cxn ang="f121">
                <a:pos x="f225" y="f226"/>
              </a:cxn>
              <a:cxn ang="f121">
                <a:pos x="f225" y="f227"/>
              </a:cxn>
              <a:cxn ang="f121">
                <a:pos x="f223" y="f218"/>
              </a:cxn>
              <a:cxn ang="f121">
                <a:pos x="f228" y="f218"/>
              </a:cxn>
              <a:cxn ang="f121">
                <a:pos x="f229" y="f227"/>
              </a:cxn>
              <a:cxn ang="f121">
                <a:pos x="f229" y="f226"/>
              </a:cxn>
              <a:cxn ang="f121">
                <a:pos x="f228" y="f224"/>
              </a:cxn>
              <a:cxn ang="f121">
                <a:pos x="f228" y="f218"/>
              </a:cxn>
              <a:cxn ang="f121">
                <a:pos x="f230" y="f221"/>
              </a:cxn>
              <a:cxn ang="f121">
                <a:pos x="f230" y="f217"/>
              </a:cxn>
              <a:cxn ang="f121">
                <a:pos x="f231" y="f226"/>
              </a:cxn>
              <a:cxn ang="f121">
                <a:pos x="f232" y="f221"/>
              </a:cxn>
              <a:cxn ang="f121">
                <a:pos x="f230" y="f221"/>
              </a:cxn>
              <a:cxn ang="f121">
                <a:pos x="f233" y="f224"/>
              </a:cxn>
              <a:cxn ang="f121">
                <a:pos x="f234" y="f226"/>
              </a:cxn>
              <a:cxn ang="f121">
                <a:pos x="f234" y="f221"/>
              </a:cxn>
              <a:cxn ang="f121">
                <a:pos x="f233" y="f218"/>
              </a:cxn>
              <a:cxn ang="f121">
                <a:pos x="f233" y="f224"/>
              </a:cxn>
              <a:cxn ang="f121">
                <a:pos x="f235" y="f217"/>
              </a:cxn>
              <a:cxn ang="f121">
                <a:pos x="f235" y="f221"/>
              </a:cxn>
              <a:cxn ang="f121">
                <a:pos x="f236" y="f221"/>
              </a:cxn>
              <a:cxn ang="f121">
                <a:pos x="f236" y="f217"/>
              </a:cxn>
              <a:cxn ang="f121">
                <a:pos x="f235" y="f217"/>
              </a:cxn>
              <a:cxn ang="f121">
                <a:pos x="f237" y="f217"/>
              </a:cxn>
              <a:cxn ang="f121">
                <a:pos x="f237" y="f238"/>
              </a:cxn>
              <a:cxn ang="f121">
                <a:pos x="f237" y="f221"/>
              </a:cxn>
              <a:cxn ang="f121">
                <a:pos x="f239" y="f221"/>
              </a:cxn>
              <a:cxn ang="f121">
                <a:pos x="f237" y="f217"/>
              </a:cxn>
              <a:cxn ang="f121">
                <a:pos x="f215" y="f217"/>
              </a:cxn>
              <a:cxn ang="f121">
                <a:pos x="f240" y="f221"/>
              </a:cxn>
              <a:cxn ang="f121">
                <a:pos x="f215" y="f221"/>
              </a:cxn>
              <a:cxn ang="f121">
                <a:pos x="f215" y="f217"/>
              </a:cxn>
            </a:cxnLst>
            <a:rect l="f200" t="f203" r="f201" b="f202"/>
            <a:pathLst>
              <a:path w="162" h="28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5" y="f14"/>
                  <a:pt x="f5" y="f15"/>
                </a:cubicBezTo>
                <a:cubicBezTo>
                  <a:pt x="f5" y="f16"/>
                  <a:pt x="f5" y="f17"/>
                  <a:pt x="f5" y="f18"/>
                </a:cubicBezTo>
                <a:cubicBezTo>
                  <a:pt x="f5" y="f5"/>
                  <a:pt x="f5" y="f5"/>
                  <a:pt x="f18" y="f5"/>
                </a:cubicBezTo>
                <a:cubicBezTo>
                  <a:pt x="f19" y="f5"/>
                  <a:pt x="f20" y="f5"/>
                  <a:pt x="f21" y="f5"/>
                </a:cubicBezTo>
                <a:cubicBezTo>
                  <a:pt x="f22" y="f5"/>
                  <a:pt x="f22" y="f5"/>
                  <a:pt x="f22" y="f23"/>
                </a:cubicBezTo>
                <a:cubicBezTo>
                  <a:pt x="f22" y="f7"/>
                  <a:pt x="f6" y="f14"/>
                  <a:pt x="f24" y="f9"/>
                </a:cubicBezTo>
                <a:cubicBezTo>
                  <a:pt x="f25" y="f9"/>
                  <a:pt x="f26" y="f9"/>
                  <a:pt x="f8" y="f9"/>
                </a:cubicBezTo>
                <a:close/>
                <a:moveTo>
                  <a:pt x="f27" y="f28"/>
                </a:moveTo>
                <a:cubicBezTo>
                  <a:pt x="f27" y="f16"/>
                  <a:pt x="f27" y="f18"/>
                  <a:pt x="f27" y="f29"/>
                </a:cubicBezTo>
                <a:cubicBezTo>
                  <a:pt x="f30" y="f29"/>
                  <a:pt x="f31" y="f29"/>
                  <a:pt x="f32" y="f29"/>
                </a:cubicBezTo>
                <a:cubicBezTo>
                  <a:pt x="f32" y="f18"/>
                  <a:pt x="f32" y="f16"/>
                  <a:pt x="f32" y="f28"/>
                </a:cubicBezTo>
                <a:cubicBezTo>
                  <a:pt x="f31" y="f28"/>
                  <a:pt x="f30" y="f28"/>
                  <a:pt x="f27" y="f28"/>
                </a:cubicBezTo>
                <a:close/>
                <a:moveTo>
                  <a:pt x="f33" y="f34"/>
                </a:moveTo>
                <a:cubicBezTo>
                  <a:pt x="f35" y="f34"/>
                  <a:pt x="f36" y="f34"/>
                  <a:pt x="f37" y="f34"/>
                </a:cubicBezTo>
                <a:cubicBezTo>
                  <a:pt x="f37" y="f18"/>
                  <a:pt x="f37" y="f16"/>
                  <a:pt x="f37" y="f28"/>
                </a:cubicBezTo>
                <a:cubicBezTo>
                  <a:pt x="f36" y="f28"/>
                  <a:pt x="f35" y="f28"/>
                  <a:pt x="f33" y="f28"/>
                </a:cubicBezTo>
                <a:cubicBezTo>
                  <a:pt x="f33" y="f16"/>
                  <a:pt x="f33" y="f18"/>
                  <a:pt x="f33" y="f34"/>
                </a:cubicBezTo>
                <a:close/>
                <a:moveTo>
                  <a:pt x="f29" y="f29"/>
                </a:moveTo>
                <a:cubicBezTo>
                  <a:pt x="f29" y="f18"/>
                  <a:pt x="f29" y="f16"/>
                  <a:pt x="f29" y="f38"/>
                </a:cubicBezTo>
                <a:cubicBezTo>
                  <a:pt x="f23" y="f28"/>
                  <a:pt x="f39" y="f28"/>
                  <a:pt x="f16" y="f40"/>
                </a:cubicBezTo>
                <a:cubicBezTo>
                  <a:pt x="f41" y="f16"/>
                  <a:pt x="f41" y="f18"/>
                  <a:pt x="f16" y="f12"/>
                </a:cubicBezTo>
                <a:cubicBezTo>
                  <a:pt x="f39" y="f29"/>
                  <a:pt x="f23" y="f29"/>
                  <a:pt x="f29" y="f29"/>
                </a:cubicBezTo>
                <a:close/>
                <a:moveTo>
                  <a:pt x="f42" y="f29"/>
                </a:moveTo>
                <a:cubicBezTo>
                  <a:pt x="f43" y="f29"/>
                  <a:pt x="f44" y="f29"/>
                  <a:pt x="f44" y="f12"/>
                </a:cubicBezTo>
                <a:cubicBezTo>
                  <a:pt x="f45" y="f18"/>
                  <a:pt x="f45" y="f16"/>
                  <a:pt x="f44" y="f40"/>
                </a:cubicBezTo>
                <a:cubicBezTo>
                  <a:pt x="f14" y="f38"/>
                  <a:pt x="f43" y="f28"/>
                  <a:pt x="f42" y="f38"/>
                </a:cubicBezTo>
                <a:cubicBezTo>
                  <a:pt x="f42" y="f16"/>
                  <a:pt x="f42" y="f18"/>
                  <a:pt x="f42" y="f29"/>
                </a:cubicBezTo>
                <a:close/>
                <a:moveTo>
                  <a:pt x="f46" y="f34"/>
                </a:moveTo>
                <a:cubicBezTo>
                  <a:pt x="f46" y="f18"/>
                  <a:pt x="f46" y="f16"/>
                  <a:pt x="f46" y="f28"/>
                </a:cubicBezTo>
                <a:cubicBezTo>
                  <a:pt x="f47" y="f28"/>
                  <a:pt x="f48" y="f38"/>
                  <a:pt x="f49" y="f40"/>
                </a:cubicBezTo>
                <a:cubicBezTo>
                  <a:pt x="f50" y="f16"/>
                  <a:pt x="f49" y="f18"/>
                  <a:pt x="f50" y="f34"/>
                </a:cubicBezTo>
                <a:cubicBezTo>
                  <a:pt x="f51" y="f34"/>
                  <a:pt x="f47" y="f34"/>
                  <a:pt x="f46" y="f34"/>
                </a:cubicBezTo>
                <a:close/>
                <a:moveTo>
                  <a:pt x="f52" y="f38"/>
                </a:moveTo>
                <a:cubicBezTo>
                  <a:pt x="f53" y="f28"/>
                  <a:pt x="f54" y="f28"/>
                  <a:pt x="f26" y="f40"/>
                </a:cubicBezTo>
                <a:cubicBezTo>
                  <a:pt x="f55" y="f16"/>
                  <a:pt x="f55" y="f23"/>
                  <a:pt x="f26" y="f34"/>
                </a:cubicBezTo>
                <a:cubicBezTo>
                  <a:pt x="f54" y="f29"/>
                  <a:pt x="f53" y="f29"/>
                  <a:pt x="f52" y="f29"/>
                </a:cubicBezTo>
                <a:cubicBezTo>
                  <a:pt x="f52" y="f18"/>
                  <a:pt x="f52" y="f16"/>
                  <a:pt x="f52" y="f38"/>
                </a:cubicBezTo>
                <a:close/>
                <a:moveTo>
                  <a:pt x="f56" y="f28"/>
                </a:moveTo>
                <a:cubicBezTo>
                  <a:pt x="f56" y="f16"/>
                  <a:pt x="f56" y="f18"/>
                  <a:pt x="f56" y="f34"/>
                </a:cubicBezTo>
                <a:cubicBezTo>
                  <a:pt x="f57" y="f34"/>
                  <a:pt x="f58" y="f34"/>
                  <a:pt x="f59" y="f34"/>
                </a:cubicBezTo>
                <a:cubicBezTo>
                  <a:pt x="f59" y="f18"/>
                  <a:pt x="f59" y="f16"/>
                  <a:pt x="f59" y="f28"/>
                </a:cubicBezTo>
                <a:cubicBezTo>
                  <a:pt x="f58" y="f28"/>
                  <a:pt x="f57" y="f28"/>
                  <a:pt x="f56" y="f28"/>
                </a:cubicBezTo>
                <a:close/>
                <a:moveTo>
                  <a:pt x="f60" y="f28"/>
                </a:moveTo>
                <a:cubicBezTo>
                  <a:pt x="f60" y="f41"/>
                  <a:pt x="f60" y="f39"/>
                  <a:pt x="f60" y="f17"/>
                </a:cubicBezTo>
                <a:cubicBezTo>
                  <a:pt x="f60" y="f18"/>
                  <a:pt x="f60" y="f61"/>
                  <a:pt x="f60" y="f34"/>
                </a:cubicBezTo>
                <a:cubicBezTo>
                  <a:pt x="f62" y="f34"/>
                  <a:pt x="f63" y="f34"/>
                  <a:pt x="f64" y="f34"/>
                </a:cubicBezTo>
                <a:cubicBezTo>
                  <a:pt x="f65" y="f38"/>
                  <a:pt x="f66" y="f38"/>
                  <a:pt x="f60" y="f28"/>
                </a:cubicBezTo>
                <a:close/>
                <a:moveTo>
                  <a:pt x="f24" y="f28"/>
                </a:moveTo>
                <a:cubicBezTo>
                  <a:pt x="f67" y="f38"/>
                  <a:pt x="f68" y="f40"/>
                  <a:pt x="f69" y="f34"/>
                </a:cubicBezTo>
                <a:cubicBezTo>
                  <a:pt x="f70" y="f34"/>
                  <a:pt x="f71" y="f34"/>
                  <a:pt x="f24" y="f34"/>
                </a:cubicBezTo>
                <a:cubicBezTo>
                  <a:pt x="f24" y="f18"/>
                  <a:pt x="f24" y="f16"/>
                  <a:pt x="f24" y="f2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A17A9271-F550-39BA-B1B0-9EED6E93742D}"/>
              </a:ext>
            </a:extLst>
          </p:cNvPr>
          <p:cNvSpPr/>
          <p:nvPr/>
        </p:nvSpPr>
        <p:spPr>
          <a:xfrm>
            <a:off x="6875465" y="817565"/>
            <a:ext cx="1176339" cy="8112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88"/>
              <a:gd name="f8" fmla="val 93"/>
              <a:gd name="f9" fmla="val 62"/>
              <a:gd name="f10" fmla="val 103"/>
              <a:gd name="f11" fmla="val 112"/>
              <a:gd name="f12" fmla="val 120"/>
              <a:gd name="f13" fmla="val 126"/>
              <a:gd name="f14" fmla="val 64"/>
              <a:gd name="f15" fmla="val 70"/>
              <a:gd name="f16" fmla="val 74"/>
              <a:gd name="f17" fmla="val 78"/>
              <a:gd name="f18" fmla="val 82"/>
              <a:gd name="f19" fmla="val 87"/>
              <a:gd name="f20" fmla="val 121"/>
              <a:gd name="f21" fmla="val 106"/>
              <a:gd name="f22" fmla="val 91"/>
              <a:gd name="f23" fmla="val 76"/>
              <a:gd name="f24" fmla="val 54"/>
              <a:gd name="f25" fmla="val 32"/>
              <a:gd name="f26" fmla="val 10"/>
              <a:gd name="f27" fmla="val 4"/>
              <a:gd name="f28" fmla="val 2"/>
              <a:gd name="f29" fmla="val 86"/>
              <a:gd name="f30" fmla="val 81"/>
              <a:gd name="f31" fmla="val 3"/>
              <a:gd name="f32" fmla="val 60"/>
              <a:gd name="f33" fmla="val 20"/>
              <a:gd name="f34" fmla="val 41"/>
              <a:gd name="f35" fmla="val 61"/>
              <a:gd name="f36" fmla="val 84"/>
              <a:gd name="f37" fmla="val 89"/>
              <a:gd name="f38" fmla="val 21"/>
              <a:gd name="f39" fmla="val 90"/>
              <a:gd name="f40" fmla="val 92"/>
              <a:gd name="f41" fmla="val 7"/>
              <a:gd name="f42" fmla="val 23"/>
              <a:gd name="f43" fmla="val 39"/>
              <a:gd name="f44" fmla="val 55"/>
              <a:gd name="f45" fmla="val 57"/>
              <a:gd name="f46" fmla="val 59"/>
              <a:gd name="f47" fmla="val 26"/>
              <a:gd name="f48" fmla="val 29"/>
              <a:gd name="f49" fmla="val 35"/>
              <a:gd name="f50" fmla="val 77"/>
              <a:gd name="f51" fmla="val 73"/>
              <a:gd name="f52" fmla="val 69"/>
              <a:gd name="f53" fmla="val 71"/>
              <a:gd name="f54" fmla="val 83"/>
              <a:gd name="f55" fmla="val 72"/>
              <a:gd name="f56" fmla="val 66"/>
              <a:gd name="f57" fmla="val 9"/>
              <a:gd name="f58" fmla="val 12"/>
              <a:gd name="f59" fmla="val 15"/>
              <a:gd name="f60" fmla="val 18"/>
              <a:gd name="f61" fmla="val 68"/>
              <a:gd name="f62" fmla="val 104"/>
              <a:gd name="f63" fmla="val 101"/>
              <a:gd name="f64" fmla="val 98"/>
              <a:gd name="f65" fmla="val 95"/>
              <a:gd name="f66" fmla="val 52"/>
              <a:gd name="f67" fmla="val 49"/>
              <a:gd name="f68" fmla="val 46"/>
              <a:gd name="f69" fmla="val 43"/>
              <a:gd name="f70" fmla="val 113"/>
              <a:gd name="f71" fmla="val 116"/>
              <a:gd name="f72" fmla="val 119"/>
              <a:gd name="f73" fmla="val 122"/>
              <a:gd name="f74" fmla="val 118"/>
              <a:gd name="f75" fmla="+- 0 0 -90"/>
              <a:gd name="f76" fmla="*/ f3 1 128"/>
              <a:gd name="f77" fmla="*/ f4 1 88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128"/>
              <a:gd name="f86" fmla="*/ f82 1 88"/>
              <a:gd name="f87" fmla="*/ 93 f83 1"/>
              <a:gd name="f88" fmla="*/ 62 f82 1"/>
              <a:gd name="f89" fmla="*/ 120 f83 1"/>
              <a:gd name="f90" fmla="*/ 128 f83 1"/>
              <a:gd name="f91" fmla="*/ 70 f82 1"/>
              <a:gd name="f92" fmla="*/ 82 f82 1"/>
              <a:gd name="f93" fmla="*/ 121 f83 1"/>
              <a:gd name="f94" fmla="*/ 88 f82 1"/>
              <a:gd name="f95" fmla="*/ 76 f83 1"/>
              <a:gd name="f96" fmla="*/ 10 f83 1"/>
              <a:gd name="f97" fmla="*/ 2 f83 1"/>
              <a:gd name="f98" fmla="*/ 81 f82 1"/>
              <a:gd name="f99" fmla="*/ 20 f83 1"/>
              <a:gd name="f100" fmla="*/ 82 f83 1"/>
              <a:gd name="f101" fmla="*/ 89 f83 1"/>
              <a:gd name="f102" fmla="*/ 0 f82 1"/>
              <a:gd name="f103" fmla="*/ 91 f83 1"/>
              <a:gd name="f104" fmla="*/ 7 f82 1"/>
              <a:gd name="f105" fmla="*/ 55 f82 1"/>
              <a:gd name="f106" fmla="*/ 26 f83 1"/>
              <a:gd name="f107" fmla="*/ 35 f83 1"/>
              <a:gd name="f108" fmla="*/ 69 f82 1"/>
              <a:gd name="f109" fmla="*/ 61 f83 1"/>
              <a:gd name="f110" fmla="*/ 69 f83 1"/>
              <a:gd name="f111" fmla="*/ 87 f83 1"/>
              <a:gd name="f112" fmla="*/ 78 f83 1"/>
              <a:gd name="f113" fmla="*/ 9 f83 1"/>
              <a:gd name="f114" fmla="*/ 18 f83 1"/>
              <a:gd name="f115" fmla="*/ 104 f83 1"/>
              <a:gd name="f116" fmla="*/ 95 f83 1"/>
              <a:gd name="f117" fmla="*/ 52 f83 1"/>
              <a:gd name="f118" fmla="*/ 43 f83 1"/>
              <a:gd name="f119" fmla="*/ 113 f83 1"/>
              <a:gd name="f120" fmla="*/ 122 f83 1"/>
              <a:gd name="f121" fmla="+- f84 0 f1"/>
              <a:gd name="f122" fmla="*/ f87 1 128"/>
              <a:gd name="f123" fmla="*/ f88 1 88"/>
              <a:gd name="f124" fmla="*/ f89 1 128"/>
              <a:gd name="f125" fmla="*/ f90 1 128"/>
              <a:gd name="f126" fmla="*/ f91 1 88"/>
              <a:gd name="f127" fmla="*/ f92 1 88"/>
              <a:gd name="f128" fmla="*/ f93 1 128"/>
              <a:gd name="f129" fmla="*/ f94 1 88"/>
              <a:gd name="f130" fmla="*/ f95 1 128"/>
              <a:gd name="f131" fmla="*/ f96 1 128"/>
              <a:gd name="f132" fmla="*/ f97 1 128"/>
              <a:gd name="f133" fmla="*/ f98 1 88"/>
              <a:gd name="f134" fmla="*/ f99 1 128"/>
              <a:gd name="f135" fmla="*/ f100 1 128"/>
              <a:gd name="f136" fmla="*/ f101 1 128"/>
              <a:gd name="f137" fmla="*/ f102 1 88"/>
              <a:gd name="f138" fmla="*/ f103 1 128"/>
              <a:gd name="f139" fmla="*/ f104 1 88"/>
              <a:gd name="f140" fmla="*/ f105 1 88"/>
              <a:gd name="f141" fmla="*/ f106 1 128"/>
              <a:gd name="f142" fmla="*/ f107 1 128"/>
              <a:gd name="f143" fmla="*/ f108 1 88"/>
              <a:gd name="f144" fmla="*/ f109 1 128"/>
              <a:gd name="f145" fmla="*/ f110 1 128"/>
              <a:gd name="f146" fmla="*/ f111 1 128"/>
              <a:gd name="f147" fmla="*/ f112 1 128"/>
              <a:gd name="f148" fmla="*/ f113 1 128"/>
              <a:gd name="f149" fmla="*/ f114 1 128"/>
              <a:gd name="f150" fmla="*/ f115 1 128"/>
              <a:gd name="f151" fmla="*/ f116 1 128"/>
              <a:gd name="f152" fmla="*/ f117 1 128"/>
              <a:gd name="f153" fmla="*/ f118 1 128"/>
              <a:gd name="f154" fmla="*/ f119 1 128"/>
              <a:gd name="f155" fmla="*/ f120 1 128"/>
              <a:gd name="f156" fmla="*/ 0 1 f85"/>
              <a:gd name="f157" fmla="*/ f79 1 f85"/>
              <a:gd name="f158" fmla="*/ 0 1 f86"/>
              <a:gd name="f159" fmla="*/ f80 1 f86"/>
              <a:gd name="f160" fmla="*/ f122 1 f85"/>
              <a:gd name="f161" fmla="*/ f123 1 f86"/>
              <a:gd name="f162" fmla="*/ f124 1 f85"/>
              <a:gd name="f163" fmla="*/ f125 1 f85"/>
              <a:gd name="f164" fmla="*/ f126 1 f86"/>
              <a:gd name="f165" fmla="*/ f127 1 f86"/>
              <a:gd name="f166" fmla="*/ f128 1 f85"/>
              <a:gd name="f167" fmla="*/ f129 1 f86"/>
              <a:gd name="f168" fmla="*/ f130 1 f85"/>
              <a:gd name="f169" fmla="*/ f131 1 f85"/>
              <a:gd name="f170" fmla="*/ f132 1 f85"/>
              <a:gd name="f171" fmla="*/ f133 1 f86"/>
              <a:gd name="f172" fmla="*/ f134 1 f85"/>
              <a:gd name="f173" fmla="*/ f135 1 f85"/>
              <a:gd name="f174" fmla="*/ f136 1 f85"/>
              <a:gd name="f175" fmla="*/ f137 1 f86"/>
              <a:gd name="f176" fmla="*/ f138 1 f85"/>
              <a:gd name="f177" fmla="*/ f139 1 f86"/>
              <a:gd name="f178" fmla="*/ f140 1 f86"/>
              <a:gd name="f179" fmla="*/ f141 1 f85"/>
              <a:gd name="f180" fmla="*/ f142 1 f85"/>
              <a:gd name="f181" fmla="*/ f143 1 f86"/>
              <a:gd name="f182" fmla="*/ f144 1 f85"/>
              <a:gd name="f183" fmla="*/ f145 1 f85"/>
              <a:gd name="f184" fmla="*/ f146 1 f85"/>
              <a:gd name="f185" fmla="*/ f147 1 f85"/>
              <a:gd name="f186" fmla="*/ f148 1 f85"/>
              <a:gd name="f187" fmla="*/ f149 1 f85"/>
              <a:gd name="f188" fmla="*/ f150 1 f85"/>
              <a:gd name="f189" fmla="*/ f151 1 f85"/>
              <a:gd name="f190" fmla="*/ f152 1 f85"/>
              <a:gd name="f191" fmla="*/ f153 1 f85"/>
              <a:gd name="f192" fmla="*/ f154 1 f85"/>
              <a:gd name="f193" fmla="*/ f155 1 f85"/>
              <a:gd name="f194" fmla="*/ f156 f76 1"/>
              <a:gd name="f195" fmla="*/ f157 f76 1"/>
              <a:gd name="f196" fmla="*/ f159 f77 1"/>
              <a:gd name="f197" fmla="*/ f158 f77 1"/>
              <a:gd name="f198" fmla="*/ f160 f76 1"/>
              <a:gd name="f199" fmla="*/ f161 f77 1"/>
              <a:gd name="f200" fmla="*/ f162 f76 1"/>
              <a:gd name="f201" fmla="*/ f163 f76 1"/>
              <a:gd name="f202" fmla="*/ f164 f77 1"/>
              <a:gd name="f203" fmla="*/ f165 f77 1"/>
              <a:gd name="f204" fmla="*/ f166 f76 1"/>
              <a:gd name="f205" fmla="*/ f167 f77 1"/>
              <a:gd name="f206" fmla="*/ f168 f76 1"/>
              <a:gd name="f207" fmla="*/ f169 f76 1"/>
              <a:gd name="f208" fmla="*/ f170 f76 1"/>
              <a:gd name="f209" fmla="*/ f171 f77 1"/>
              <a:gd name="f210" fmla="*/ f172 f76 1"/>
              <a:gd name="f211" fmla="*/ f173 f76 1"/>
              <a:gd name="f212" fmla="*/ f174 f76 1"/>
              <a:gd name="f213" fmla="*/ f175 f77 1"/>
              <a:gd name="f214" fmla="*/ f176 f76 1"/>
              <a:gd name="f215" fmla="*/ f177 f77 1"/>
              <a:gd name="f216" fmla="*/ f178 f77 1"/>
              <a:gd name="f217" fmla="*/ f179 f76 1"/>
              <a:gd name="f218" fmla="*/ f180 f76 1"/>
              <a:gd name="f219" fmla="*/ f181 f77 1"/>
              <a:gd name="f220" fmla="*/ f182 f76 1"/>
              <a:gd name="f221" fmla="*/ f183 f76 1"/>
              <a:gd name="f222" fmla="*/ f184 f76 1"/>
              <a:gd name="f223" fmla="*/ f185 f76 1"/>
              <a:gd name="f224" fmla="*/ f186 f76 1"/>
              <a:gd name="f225" fmla="*/ f187 f76 1"/>
              <a:gd name="f226" fmla="*/ f188 f76 1"/>
              <a:gd name="f227" fmla="*/ f189 f76 1"/>
              <a:gd name="f228" fmla="*/ f190 f76 1"/>
              <a:gd name="f229" fmla="*/ f191 f76 1"/>
              <a:gd name="f230" fmla="*/ f192 f76 1"/>
              <a:gd name="f231" fmla="*/ f193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98" y="f199"/>
              </a:cxn>
              <a:cxn ang="f121">
                <a:pos x="f200" y="f199"/>
              </a:cxn>
              <a:cxn ang="f121">
                <a:pos x="f201" y="f202"/>
              </a:cxn>
              <a:cxn ang="f121">
                <a:pos x="f201" y="f203"/>
              </a:cxn>
              <a:cxn ang="f121">
                <a:pos x="f204" y="f205"/>
              </a:cxn>
              <a:cxn ang="f121">
                <a:pos x="f206" y="f205"/>
              </a:cxn>
              <a:cxn ang="f121">
                <a:pos x="f207" y="f205"/>
              </a:cxn>
              <a:cxn ang="f121">
                <a:pos x="f208" y="f209"/>
              </a:cxn>
              <a:cxn ang="f121">
                <a:pos x="f210" y="f199"/>
              </a:cxn>
              <a:cxn ang="f121">
                <a:pos x="f211" y="f199"/>
              </a:cxn>
              <a:cxn ang="f121">
                <a:pos x="f212" y="f199"/>
              </a:cxn>
              <a:cxn ang="f121">
                <a:pos x="f212" y="f213"/>
              </a:cxn>
              <a:cxn ang="f121">
                <a:pos x="f214" y="f213"/>
              </a:cxn>
              <a:cxn ang="f121">
                <a:pos x="f198" y="f215"/>
              </a:cxn>
              <a:cxn ang="f121">
                <a:pos x="f198" y="f216"/>
              </a:cxn>
              <a:cxn ang="f121">
                <a:pos x="f198" y="f199"/>
              </a:cxn>
              <a:cxn ang="f121">
                <a:pos x="f217" y="f203"/>
              </a:cxn>
              <a:cxn ang="f121">
                <a:pos x="f218" y="f203"/>
              </a:cxn>
              <a:cxn ang="f121">
                <a:pos x="f218" y="f219"/>
              </a:cxn>
              <a:cxn ang="f121">
                <a:pos x="f217" y="f219"/>
              </a:cxn>
              <a:cxn ang="f121">
                <a:pos x="f217" y="f203"/>
              </a:cxn>
              <a:cxn ang="f121">
                <a:pos x="f220" y="f203"/>
              </a:cxn>
              <a:cxn ang="f121">
                <a:pos x="f221" y="f219"/>
              </a:cxn>
              <a:cxn ang="f121">
                <a:pos x="f220" y="f219"/>
              </a:cxn>
              <a:cxn ang="f121">
                <a:pos x="f220" y="f203"/>
              </a:cxn>
              <a:cxn ang="f121">
                <a:pos x="f222" y="f219"/>
              </a:cxn>
              <a:cxn ang="f121">
                <a:pos x="f223" y="f219"/>
              </a:cxn>
              <a:cxn ang="f121">
                <a:pos x="f223" y="f203"/>
              </a:cxn>
              <a:cxn ang="f121">
                <a:pos x="f222" y="f203"/>
              </a:cxn>
              <a:cxn ang="f121">
                <a:pos x="f222" y="f219"/>
              </a:cxn>
              <a:cxn ang="f121">
                <a:pos x="f224" y="f209"/>
              </a:cxn>
              <a:cxn ang="f121">
                <a:pos x="f225" y="f209"/>
              </a:cxn>
              <a:cxn ang="f121">
                <a:pos x="f225" y="f219"/>
              </a:cxn>
              <a:cxn ang="f121">
                <a:pos x="f224" y="f209"/>
              </a:cxn>
              <a:cxn ang="f121">
                <a:pos x="f226" y="f203"/>
              </a:cxn>
              <a:cxn ang="f121">
                <a:pos x="f226" y="f219"/>
              </a:cxn>
              <a:cxn ang="f121">
                <a:pos x="f227" y="f219"/>
              </a:cxn>
              <a:cxn ang="f121">
                <a:pos x="f227" y="f203"/>
              </a:cxn>
              <a:cxn ang="f121">
                <a:pos x="f226" y="f203"/>
              </a:cxn>
              <a:cxn ang="f121">
                <a:pos x="f228" y="f219"/>
              </a:cxn>
              <a:cxn ang="f121">
                <a:pos x="f229" y="f219"/>
              </a:cxn>
              <a:cxn ang="f121">
                <a:pos x="f229" y="f203"/>
              </a:cxn>
              <a:cxn ang="f121">
                <a:pos x="f228" y="f203"/>
              </a:cxn>
              <a:cxn ang="f121">
                <a:pos x="f228" y="f219"/>
              </a:cxn>
              <a:cxn ang="f121">
                <a:pos x="f230" y="f203"/>
              </a:cxn>
              <a:cxn ang="f121">
                <a:pos x="f231" y="f203"/>
              </a:cxn>
              <a:cxn ang="f121">
                <a:pos x="f231" y="f219"/>
              </a:cxn>
              <a:cxn ang="f121">
                <a:pos x="f230" y="f219"/>
              </a:cxn>
              <a:cxn ang="f121">
                <a:pos x="f230" y="f203"/>
              </a:cxn>
            </a:cxnLst>
            <a:rect l="f194" t="f197" r="f195" b="f196"/>
            <a:pathLst>
              <a:path w="128" h="88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6" y="f14"/>
                  <a:pt x="f6" y="f15"/>
                </a:cubicBezTo>
                <a:cubicBezTo>
                  <a:pt x="f6" y="f16"/>
                  <a:pt x="f6" y="f17"/>
                  <a:pt x="f6" y="f18"/>
                </a:cubicBezTo>
                <a:cubicBezTo>
                  <a:pt x="f6" y="f19"/>
                  <a:pt x="f13" y="f7"/>
                  <a:pt x="f20" y="f7"/>
                </a:cubicBezTo>
                <a:cubicBezTo>
                  <a:pt x="f21" y="f7"/>
                  <a:pt x="f22" y="f7"/>
                  <a:pt x="f23" y="f7"/>
                </a:cubicBezTo>
                <a:cubicBezTo>
                  <a:pt x="f24" y="f7"/>
                  <a:pt x="f25" y="f7"/>
                  <a:pt x="f26" y="f7"/>
                </a:cubicBezTo>
                <a:cubicBezTo>
                  <a:pt x="f27" y="f7"/>
                  <a:pt x="f28" y="f29"/>
                  <a:pt x="f28" y="f30"/>
                </a:cubicBezTo>
                <a:cubicBezTo>
                  <a:pt x="f31" y="f32"/>
                  <a:pt x="f5" y="f9"/>
                  <a:pt x="f33" y="f9"/>
                </a:cubicBezTo>
                <a:cubicBezTo>
                  <a:pt x="f34" y="f9"/>
                  <a:pt x="f35" y="f9"/>
                  <a:pt x="f18" y="f9"/>
                </a:cubicBezTo>
                <a:cubicBezTo>
                  <a:pt x="f36" y="f9"/>
                  <a:pt x="f29" y="f9"/>
                  <a:pt x="f37" y="f9"/>
                </a:cubicBezTo>
                <a:cubicBezTo>
                  <a:pt x="f37" y="f34"/>
                  <a:pt x="f37" y="f38"/>
                  <a:pt x="f37" y="f5"/>
                </a:cubicBezTo>
                <a:cubicBezTo>
                  <a:pt x="f37" y="f5"/>
                  <a:pt x="f39" y="f5"/>
                  <a:pt x="f22" y="f5"/>
                </a:cubicBezTo>
                <a:cubicBezTo>
                  <a:pt x="f40" y="f28"/>
                  <a:pt x="f8" y="f27"/>
                  <a:pt x="f8" y="f41"/>
                </a:cubicBezTo>
                <a:cubicBezTo>
                  <a:pt x="f8" y="f42"/>
                  <a:pt x="f8" y="f43"/>
                  <a:pt x="f8" y="f44"/>
                </a:cubicBezTo>
                <a:cubicBezTo>
                  <a:pt x="f8" y="f45"/>
                  <a:pt x="f8" y="f46"/>
                  <a:pt x="f8" y="f9"/>
                </a:cubicBezTo>
                <a:close/>
                <a:moveTo>
                  <a:pt x="f47" y="f18"/>
                </a:moveTo>
                <a:cubicBezTo>
                  <a:pt x="f48" y="f18"/>
                  <a:pt x="f25" y="f18"/>
                  <a:pt x="f49" y="f18"/>
                </a:cubicBezTo>
                <a:cubicBezTo>
                  <a:pt x="f49" y="f50"/>
                  <a:pt x="f49" y="f51"/>
                  <a:pt x="f49" y="f52"/>
                </a:cubicBezTo>
                <a:cubicBezTo>
                  <a:pt x="f25" y="f52"/>
                  <a:pt x="f48" y="f52"/>
                  <a:pt x="f47" y="f52"/>
                </a:cubicBezTo>
                <a:cubicBezTo>
                  <a:pt x="f47" y="f51"/>
                  <a:pt x="f47" y="f50"/>
                  <a:pt x="f47" y="f18"/>
                </a:cubicBezTo>
                <a:close/>
                <a:moveTo>
                  <a:pt x="f35" y="f18"/>
                </a:moveTo>
                <a:cubicBezTo>
                  <a:pt x="f53" y="f54"/>
                  <a:pt x="f55" y="f30"/>
                  <a:pt x="f52" y="f52"/>
                </a:cubicBezTo>
                <a:cubicBezTo>
                  <a:pt x="f56" y="f52"/>
                  <a:pt x="f14" y="f52"/>
                  <a:pt x="f35" y="f52"/>
                </a:cubicBezTo>
                <a:cubicBezTo>
                  <a:pt x="f35" y="f51"/>
                  <a:pt x="f35" y="f17"/>
                  <a:pt x="f35" y="f18"/>
                </a:cubicBezTo>
                <a:close/>
                <a:moveTo>
                  <a:pt x="f19" y="f52"/>
                </a:moveTo>
                <a:cubicBezTo>
                  <a:pt x="f36" y="f52"/>
                  <a:pt x="f30" y="f52"/>
                  <a:pt x="f17" y="f52"/>
                </a:cubicBezTo>
                <a:cubicBezTo>
                  <a:pt x="f17" y="f51"/>
                  <a:pt x="f17" y="f50"/>
                  <a:pt x="f17" y="f18"/>
                </a:cubicBezTo>
                <a:cubicBezTo>
                  <a:pt x="f30" y="f18"/>
                  <a:pt x="f36" y="f18"/>
                  <a:pt x="f19" y="f18"/>
                </a:cubicBezTo>
                <a:cubicBezTo>
                  <a:pt x="f19" y="f50"/>
                  <a:pt x="f19" y="f51"/>
                  <a:pt x="f19" y="f52"/>
                </a:cubicBezTo>
                <a:close/>
                <a:moveTo>
                  <a:pt x="f57" y="f30"/>
                </a:moveTo>
                <a:cubicBezTo>
                  <a:pt x="f58" y="f30"/>
                  <a:pt x="f59" y="f30"/>
                  <a:pt x="f60" y="f30"/>
                </a:cubicBezTo>
                <a:cubicBezTo>
                  <a:pt x="f60" y="f50"/>
                  <a:pt x="f60" y="f51"/>
                  <a:pt x="f60" y="f52"/>
                </a:cubicBezTo>
                <a:cubicBezTo>
                  <a:pt x="f41" y="f61"/>
                  <a:pt x="f41" y="f52"/>
                  <a:pt x="f57" y="f30"/>
                </a:cubicBezTo>
                <a:close/>
                <a:moveTo>
                  <a:pt x="f62" y="f18"/>
                </a:moveTo>
                <a:cubicBezTo>
                  <a:pt x="f62" y="f50"/>
                  <a:pt x="f62" y="f51"/>
                  <a:pt x="f62" y="f52"/>
                </a:cubicBezTo>
                <a:cubicBezTo>
                  <a:pt x="f63" y="f52"/>
                  <a:pt x="f64" y="f52"/>
                  <a:pt x="f65" y="f52"/>
                </a:cubicBezTo>
                <a:cubicBezTo>
                  <a:pt x="f65" y="f16"/>
                  <a:pt x="f65" y="f50"/>
                  <a:pt x="f65" y="f18"/>
                </a:cubicBezTo>
                <a:cubicBezTo>
                  <a:pt x="f64" y="f18"/>
                  <a:pt x="f63" y="f18"/>
                  <a:pt x="f62" y="f18"/>
                </a:cubicBezTo>
                <a:close/>
                <a:moveTo>
                  <a:pt x="f66" y="f52"/>
                </a:moveTo>
                <a:cubicBezTo>
                  <a:pt x="f67" y="f52"/>
                  <a:pt x="f68" y="f52"/>
                  <a:pt x="f69" y="f52"/>
                </a:cubicBezTo>
                <a:cubicBezTo>
                  <a:pt x="f69" y="f51"/>
                  <a:pt x="f69" y="f50"/>
                  <a:pt x="f69" y="f18"/>
                </a:cubicBezTo>
                <a:cubicBezTo>
                  <a:pt x="f68" y="f18"/>
                  <a:pt x="f67" y="f18"/>
                  <a:pt x="f66" y="f18"/>
                </a:cubicBezTo>
                <a:cubicBezTo>
                  <a:pt x="f66" y="f50"/>
                  <a:pt x="f66" y="f16"/>
                  <a:pt x="f66" y="f52"/>
                </a:cubicBezTo>
                <a:close/>
                <a:moveTo>
                  <a:pt x="f70" y="f18"/>
                </a:moveTo>
                <a:cubicBezTo>
                  <a:pt x="f71" y="f18"/>
                  <a:pt x="f72" y="f18"/>
                  <a:pt x="f73" y="f18"/>
                </a:cubicBezTo>
                <a:cubicBezTo>
                  <a:pt x="f73" y="f50"/>
                  <a:pt x="f73" y="f51"/>
                  <a:pt x="f73" y="f52"/>
                </a:cubicBezTo>
                <a:cubicBezTo>
                  <a:pt x="f74" y="f52"/>
                  <a:pt x="f71" y="f52"/>
                  <a:pt x="f70" y="f52"/>
                </a:cubicBezTo>
                <a:cubicBezTo>
                  <a:pt x="f70" y="f16"/>
                  <a:pt x="f70" y="f17"/>
                  <a:pt x="f70" y="f18"/>
                </a:cubicBezTo>
                <a:close/>
              </a:path>
            </a:pathLst>
          </a:custGeom>
          <a:solidFill>
            <a:srgbClr val="03CB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77C8E-3E48-A6B5-6E2A-8B4C067C33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902" y="543251"/>
            <a:ext cx="8678862" cy="542925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3600" dirty="0">
                <a:solidFill>
                  <a:srgbClr val="000000"/>
                </a:solidFill>
                <a:latin typeface="Arial"/>
                <a:cs typeface="B Nazanin" panose="00000700000000000000" pitchFamily="2" charset="-78"/>
              </a:rPr>
              <a:t>مجموعه آیکون های کاملا قابل ویرایش: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4408BF1D-8972-33FB-5DD8-881B5C5F8C62}"/>
              </a:ext>
            </a:extLst>
          </p:cNvPr>
          <p:cNvSpPr/>
          <p:nvPr/>
        </p:nvSpPr>
        <p:spPr>
          <a:xfrm>
            <a:off x="3399195" y="1624794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B30DF1BD-3E7F-D85E-EA70-08456DBE8D8E}"/>
              </a:ext>
            </a:extLst>
          </p:cNvPr>
          <p:cNvSpPr/>
          <p:nvPr/>
        </p:nvSpPr>
        <p:spPr>
          <a:xfrm>
            <a:off x="2770134" y="1677692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ADCA321D-77C8-A741-DDF9-991E778BE45D}"/>
              </a:ext>
            </a:extLst>
          </p:cNvPr>
          <p:cNvSpPr/>
          <p:nvPr/>
        </p:nvSpPr>
        <p:spPr>
          <a:xfrm>
            <a:off x="3400759" y="3895835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850BC6-B1D5-7951-90C1-B5CFBB09F771}"/>
              </a:ext>
            </a:extLst>
          </p:cNvPr>
          <p:cNvSpPr/>
          <p:nvPr/>
        </p:nvSpPr>
        <p:spPr>
          <a:xfrm rot="18900010">
            <a:off x="6004444" y="3246603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E0CFC004-4067-8EDD-2F7C-D3052D7D62ED}"/>
              </a:ext>
            </a:extLst>
          </p:cNvPr>
          <p:cNvSpPr/>
          <p:nvPr/>
        </p:nvSpPr>
        <p:spPr>
          <a:xfrm flipH="1">
            <a:off x="2765416" y="3987110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55B0D7A5-83E2-854A-835B-30A45DBA54BC}"/>
              </a:ext>
            </a:extLst>
          </p:cNvPr>
          <p:cNvSpPr/>
          <p:nvPr/>
        </p:nvSpPr>
        <p:spPr>
          <a:xfrm>
            <a:off x="4624199" y="3237558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41079F1-9705-40D4-DF6A-2C4CE2917F5D}"/>
              </a:ext>
            </a:extLst>
          </p:cNvPr>
          <p:cNvSpPr/>
          <p:nvPr/>
        </p:nvSpPr>
        <p:spPr>
          <a:xfrm>
            <a:off x="7112921" y="3206103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462A6ED-B385-826B-B4B6-4B173CBA7FC7}"/>
              </a:ext>
            </a:extLst>
          </p:cNvPr>
          <p:cNvSpPr/>
          <p:nvPr/>
        </p:nvSpPr>
        <p:spPr>
          <a:xfrm>
            <a:off x="4028266" y="1644719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ACD4C45-49FD-10F1-5849-C9C1BEEDE881}"/>
              </a:ext>
            </a:extLst>
          </p:cNvPr>
          <p:cNvSpPr/>
          <p:nvPr/>
        </p:nvSpPr>
        <p:spPr>
          <a:xfrm rot="5400013">
            <a:off x="4618410" y="1644720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8228DD6-75B8-7D1E-0B94-6366D0BFEE2F}"/>
              </a:ext>
            </a:extLst>
          </p:cNvPr>
          <p:cNvSpPr/>
          <p:nvPr/>
        </p:nvSpPr>
        <p:spPr>
          <a:xfrm>
            <a:off x="3922589" y="3969919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B86C36D8-904F-0E6D-35D0-DB2F5C7C006B}"/>
              </a:ext>
            </a:extLst>
          </p:cNvPr>
          <p:cNvSpPr/>
          <p:nvPr/>
        </p:nvSpPr>
        <p:spPr>
          <a:xfrm rot="16200004">
            <a:off x="5209159" y="1608637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0FB64D4C-6183-294C-2BEA-5CE0354D9373}"/>
              </a:ext>
            </a:extLst>
          </p:cNvPr>
          <p:cNvSpPr/>
          <p:nvPr/>
        </p:nvSpPr>
        <p:spPr>
          <a:xfrm>
            <a:off x="5871559" y="1573908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B069BAE7-56C7-03BC-C849-091951C54E26}"/>
              </a:ext>
            </a:extLst>
          </p:cNvPr>
          <p:cNvSpPr/>
          <p:nvPr/>
        </p:nvSpPr>
        <p:spPr>
          <a:xfrm>
            <a:off x="4594453" y="3956396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DC73770B-89F2-C2C9-A9FA-B0F7E4CA2B4E}"/>
              </a:ext>
            </a:extLst>
          </p:cNvPr>
          <p:cNvSpPr/>
          <p:nvPr/>
        </p:nvSpPr>
        <p:spPr>
          <a:xfrm rot="20700014">
            <a:off x="3418289" y="3231342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BDD285C-A7EB-7BCF-BE08-6B9912AFF658}"/>
              </a:ext>
            </a:extLst>
          </p:cNvPr>
          <p:cNvSpPr/>
          <p:nvPr/>
        </p:nvSpPr>
        <p:spPr>
          <a:xfrm>
            <a:off x="2116027" y="3164617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19D3CD0-FF64-4E8E-0196-62786A7D33C1}"/>
              </a:ext>
            </a:extLst>
          </p:cNvPr>
          <p:cNvSpPr/>
          <p:nvPr/>
        </p:nvSpPr>
        <p:spPr>
          <a:xfrm>
            <a:off x="2097318" y="396574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156857D2-3414-3100-DAC5-1AB649556AAC}"/>
              </a:ext>
            </a:extLst>
          </p:cNvPr>
          <p:cNvSpPr/>
          <p:nvPr/>
        </p:nvSpPr>
        <p:spPr>
          <a:xfrm rot="18805987">
            <a:off x="6410171" y="1660187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5FFE5717-840C-4EB0-B978-F3F4EE4B77B3}"/>
              </a:ext>
            </a:extLst>
          </p:cNvPr>
          <p:cNvSpPr/>
          <p:nvPr/>
        </p:nvSpPr>
        <p:spPr>
          <a:xfrm>
            <a:off x="7014760" y="166023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1C6C106B-9F41-C165-B06B-2FB51E7550DB}"/>
              </a:ext>
            </a:extLst>
          </p:cNvPr>
          <p:cNvSpPr/>
          <p:nvPr/>
        </p:nvSpPr>
        <p:spPr>
          <a:xfrm>
            <a:off x="5837754" y="3939196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D4E3EAF6-B53C-34D0-7E50-DDF7EA1FF448}"/>
              </a:ext>
            </a:extLst>
          </p:cNvPr>
          <p:cNvSpPr/>
          <p:nvPr/>
        </p:nvSpPr>
        <p:spPr>
          <a:xfrm>
            <a:off x="5181471" y="3939196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6716456-5F32-DA02-85B9-DEED68B16915}"/>
              </a:ext>
            </a:extLst>
          </p:cNvPr>
          <p:cNvSpPr/>
          <p:nvPr/>
        </p:nvSpPr>
        <p:spPr>
          <a:xfrm>
            <a:off x="6494028" y="3939196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4DD2B0C-0D53-4C00-A6A5-6E5730B0B7E8}"/>
              </a:ext>
            </a:extLst>
          </p:cNvPr>
          <p:cNvSpPr/>
          <p:nvPr/>
        </p:nvSpPr>
        <p:spPr>
          <a:xfrm>
            <a:off x="7150311" y="3939196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488BEBC7-D16F-B048-EEDD-CE5196349AF4}"/>
              </a:ext>
            </a:extLst>
          </p:cNvPr>
          <p:cNvSpPr/>
          <p:nvPr/>
        </p:nvSpPr>
        <p:spPr>
          <a:xfrm>
            <a:off x="2078537" y="161475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A35B07E0-C1D5-3426-C646-E92332E67C9F}"/>
              </a:ext>
            </a:extLst>
          </p:cNvPr>
          <p:cNvGrpSpPr/>
          <p:nvPr/>
        </p:nvGrpSpPr>
        <p:grpSpPr>
          <a:xfrm>
            <a:off x="5841000" y="4570607"/>
            <a:ext cx="303114" cy="420175"/>
            <a:chOff x="7025856" y="4064928"/>
            <a:chExt cx="303114" cy="42017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E66F1521-128A-D152-D892-E8BB86A0C37B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EE6FF058-E877-3511-1086-3717E37CFD7F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894EBB03-D4D9-7E65-489C-0F7CDB0310B9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AD06937-677B-ED60-28A7-5A0D8AFAE807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D6884E99-A7B9-236E-27E6-0F0ED27ABADE}"/>
              </a:ext>
            </a:extLst>
          </p:cNvPr>
          <p:cNvGrpSpPr/>
          <p:nvPr/>
        </p:nvGrpSpPr>
        <p:grpSpPr>
          <a:xfrm>
            <a:off x="2050492" y="2306352"/>
            <a:ext cx="483150" cy="480763"/>
            <a:chOff x="3235348" y="1800673"/>
            <a:chExt cx="483150" cy="480763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0C6960D8-83EC-47D7-E0BF-6A6D2AEF31D9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40AC4701-38E8-3D44-CA32-B187F943B727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2458A1FD-B9F4-E984-0720-FD831D8F881B}"/>
              </a:ext>
            </a:extLst>
          </p:cNvPr>
          <p:cNvGrpSpPr/>
          <p:nvPr/>
        </p:nvGrpSpPr>
        <p:grpSpPr>
          <a:xfrm>
            <a:off x="2115058" y="4719874"/>
            <a:ext cx="371547" cy="331551"/>
            <a:chOff x="3299914" y="4214195"/>
            <a:chExt cx="371547" cy="331551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71526E1B-3131-BB86-B565-809894EAD2F5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445861B7-1351-2169-98EE-6CA8ECB8B3D7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0BB3E6EE-24B3-FA5B-4E73-640EC2CB1CD8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B607B6A2-294E-B332-9A8B-181D170A3BAB}"/>
              </a:ext>
            </a:extLst>
          </p:cNvPr>
          <p:cNvGrpSpPr/>
          <p:nvPr/>
        </p:nvGrpSpPr>
        <p:grpSpPr>
          <a:xfrm>
            <a:off x="5139673" y="4632146"/>
            <a:ext cx="372408" cy="364370"/>
            <a:chOff x="6324529" y="4126467"/>
            <a:chExt cx="372408" cy="364370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D37BB72B-6A9F-BD35-231A-311D52E6A605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7009AB09-0ABE-671E-996E-468EA483525D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C3D2982-BF63-95EC-8738-C567DA208B1F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8FF1AE50-D0C3-28A5-159A-3FC5B3C20E5A}"/>
              </a:ext>
            </a:extLst>
          </p:cNvPr>
          <p:cNvGrpSpPr/>
          <p:nvPr/>
        </p:nvGrpSpPr>
        <p:grpSpPr>
          <a:xfrm>
            <a:off x="2779305" y="4662724"/>
            <a:ext cx="352263" cy="356771"/>
            <a:chOff x="3964161" y="4157045"/>
            <a:chExt cx="352263" cy="356771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D217D868-55B2-867C-B31B-9B32FAA39905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F8CCFD9C-D0D4-AFAB-81A1-42FBC6ED2294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1A4D8356-B115-666A-FAEF-79122C21B6E2}"/>
              </a:ext>
            </a:extLst>
          </p:cNvPr>
          <p:cNvGrpSpPr/>
          <p:nvPr/>
        </p:nvGrpSpPr>
        <p:grpSpPr>
          <a:xfrm>
            <a:off x="6481071" y="4679192"/>
            <a:ext cx="365202" cy="332668"/>
            <a:chOff x="7665927" y="4173513"/>
            <a:chExt cx="365202" cy="332668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37FFDF55-79C2-0311-2EA7-9F7E6F55482C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A7CE66E8-DE1D-BE15-710A-D109A68731A4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821D08DE-90AF-45B2-9BBF-08A36120A244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5DF269CC-8C37-3930-459B-A99404F4DF31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A7332F0F-874C-88D1-C173-AF3AB565DF4F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E7371829-A6BB-0D22-DDE9-38426AA7A3ED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5E7C95AB-14B3-D10C-1E79-EF5C74156976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4532CB78-4F48-3FEC-A75A-F8D657BBFCF5}"/>
              </a:ext>
            </a:extLst>
          </p:cNvPr>
          <p:cNvSpPr/>
          <p:nvPr/>
        </p:nvSpPr>
        <p:spPr>
          <a:xfrm>
            <a:off x="3373245" y="4663382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EE8518CC-A36F-4F32-C95A-CEA19328E307}"/>
              </a:ext>
            </a:extLst>
          </p:cNvPr>
          <p:cNvGrpSpPr/>
          <p:nvPr/>
        </p:nvGrpSpPr>
        <p:grpSpPr>
          <a:xfrm>
            <a:off x="7144093" y="4646493"/>
            <a:ext cx="357082" cy="363401"/>
            <a:chOff x="8328949" y="4140814"/>
            <a:chExt cx="357082" cy="363401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22130D1A-D7EE-F9C7-AC46-9E48F9B20527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C379B652-DC41-1DDF-233C-57DDCA009854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C9762494-9628-2C70-B31F-D9718C4AFA1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96775D7D-5C6F-113C-1569-F7CA7518DA92}"/>
              </a:ext>
            </a:extLst>
          </p:cNvPr>
          <p:cNvGrpSpPr/>
          <p:nvPr/>
        </p:nvGrpSpPr>
        <p:grpSpPr>
          <a:xfrm>
            <a:off x="3941398" y="4664278"/>
            <a:ext cx="365202" cy="363400"/>
            <a:chOff x="5126254" y="4158599"/>
            <a:chExt cx="365202" cy="363400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F63B1F9C-92D2-E8C9-D9B0-638748DD74CC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2AA572BC-5B8B-E34A-8702-8CCF2916AD86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DF68A85A-FBC1-9FB1-C18E-D6A687DF170D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5BA17BC4-5806-1FC5-A85D-E6DD8506A25F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61238FCC-49A6-C439-52FB-0A25F6AE14E4}"/>
              </a:ext>
            </a:extLst>
          </p:cNvPr>
          <p:cNvGrpSpPr/>
          <p:nvPr/>
        </p:nvGrpSpPr>
        <p:grpSpPr>
          <a:xfrm>
            <a:off x="4548185" y="4699172"/>
            <a:ext cx="362504" cy="283866"/>
            <a:chOff x="5733041" y="4193493"/>
            <a:chExt cx="362504" cy="283866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5ECF9439-93C1-3B3F-9D50-74CC51470395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1DC194AB-B1A1-F6F7-CC73-75D5112AC1F3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F2D61295-BDE9-EFD9-689C-2FC6508353C3}"/>
              </a:ext>
            </a:extLst>
          </p:cNvPr>
          <p:cNvGrpSpPr/>
          <p:nvPr/>
        </p:nvGrpSpPr>
        <p:grpSpPr>
          <a:xfrm>
            <a:off x="2738761" y="2397426"/>
            <a:ext cx="360502" cy="414707"/>
            <a:chOff x="3923617" y="1891747"/>
            <a:chExt cx="360502" cy="414707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8FCEAA46-F825-D18F-2781-ED52EC33AC2C}"/>
                </a:ext>
              </a:extLst>
            </p:cNvPr>
            <p:cNvSpPr/>
            <p:nvPr/>
          </p:nvSpPr>
          <p:spPr>
            <a:xfrm>
              <a:off x="3950390" y="1972068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5E910FE0-3707-A52C-0A4A-8F402C627F8D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88C7AF50-42F7-7F8F-2BF8-1D1F60A9A17D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5A378735-E5F6-DABC-F396-3FE183A89C1B}"/>
              </a:ext>
            </a:extLst>
          </p:cNvPr>
          <p:cNvGrpSpPr/>
          <p:nvPr/>
        </p:nvGrpSpPr>
        <p:grpSpPr>
          <a:xfrm>
            <a:off x="5808621" y="2394363"/>
            <a:ext cx="416125" cy="415100"/>
            <a:chOff x="6993477" y="1888684"/>
            <a:chExt cx="416125" cy="415100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CEEFEB94-FD94-A01D-F3C9-A85133B439B3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6EDF9378-D79D-4884-2802-418207229281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7EDD6181-1CDB-B513-308B-2C4DB8DBA45D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90C87991-9ECE-1ABC-9249-540403828979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33AD33AF-55A2-538D-5120-987F0ED5C3A6}"/>
              </a:ext>
            </a:extLst>
          </p:cNvPr>
          <p:cNvGrpSpPr/>
          <p:nvPr/>
        </p:nvGrpSpPr>
        <p:grpSpPr>
          <a:xfrm>
            <a:off x="3384958" y="2397426"/>
            <a:ext cx="480718" cy="415100"/>
            <a:chOff x="4569814" y="1891747"/>
            <a:chExt cx="480718" cy="415100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02BB1091-E152-742D-FBC9-6FA95F94307B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E6DACB4F-78B9-DCC8-C153-421BB2E6F18F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7DBAAA49-957C-A29C-9E97-2431235FD5E6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44A8CA35-60F1-F9CE-FEAF-FC2AF129B347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7F567EA1-9E98-28A7-9594-CAA0CF716FDB}"/>
              </a:ext>
            </a:extLst>
          </p:cNvPr>
          <p:cNvGrpSpPr/>
          <p:nvPr/>
        </p:nvGrpSpPr>
        <p:grpSpPr>
          <a:xfrm>
            <a:off x="6400293" y="2373194"/>
            <a:ext cx="421867" cy="414479"/>
            <a:chOff x="7585149" y="1867515"/>
            <a:chExt cx="421867" cy="41447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7FEF4A10-0F71-03D5-0FA2-55755167A055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6D527DF5-3E69-1BD8-0FE4-1AF5FE73952D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C6D76391-08E2-D80D-EEB2-920C78CC61C0}"/>
                </a:ext>
              </a:extLst>
            </p:cNvPr>
            <p:cNvSpPr/>
            <p:nvPr/>
          </p:nvSpPr>
          <p:spPr>
            <a:xfrm>
              <a:off x="7676826" y="1954539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B2B3F8FF-4792-C39E-411B-A108FCD2599E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D83BB0CD-268B-6F44-31F3-12456AEB3B9E}"/>
                </a:ext>
              </a:extLst>
            </p:cNvPr>
            <p:cNvSpPr/>
            <p:nvPr/>
          </p:nvSpPr>
          <p:spPr>
            <a:xfrm>
              <a:off x="7598554" y="2084329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41D72657-94FE-D611-33F8-497EBC66884D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4CC3F57D-D957-00B1-177C-A9ABE80AF915}"/>
              </a:ext>
            </a:extLst>
          </p:cNvPr>
          <p:cNvSpPr/>
          <p:nvPr/>
        </p:nvSpPr>
        <p:spPr>
          <a:xfrm>
            <a:off x="4016982" y="2398240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7A7FD677-50C2-5CFC-1C48-EB0CB0136375}"/>
              </a:ext>
            </a:extLst>
          </p:cNvPr>
          <p:cNvGrpSpPr/>
          <p:nvPr/>
        </p:nvGrpSpPr>
        <p:grpSpPr>
          <a:xfrm>
            <a:off x="7045557" y="2373414"/>
            <a:ext cx="415101" cy="378030"/>
            <a:chOff x="8230413" y="1867735"/>
            <a:chExt cx="415101" cy="37803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C7AE84A6-BE4D-27D6-BC0C-A0144CE9225E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88C51F0C-B83D-1306-A705-FCA88EE803E7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5C710E3D-0F66-31BC-AF3F-66304B984097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D6400F97-701B-AE47-2D2B-978A8E6983B1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B7F2B68-9795-A2F9-41C9-AE2E65610949}"/>
              </a:ext>
            </a:extLst>
          </p:cNvPr>
          <p:cNvGrpSpPr/>
          <p:nvPr/>
        </p:nvGrpSpPr>
        <p:grpSpPr>
          <a:xfrm>
            <a:off x="4591637" y="2378031"/>
            <a:ext cx="415128" cy="414872"/>
            <a:chOff x="5776493" y="1872352"/>
            <a:chExt cx="415128" cy="414872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0AA7F5B8-F629-5C6A-842B-C761B0B4DB6B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D94662F7-C6A7-2B9C-9B97-6E1B76CFEA48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D54AC1B8-BC1F-9DE5-4346-927C4265354D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F7D24145-A6AB-3976-FBF2-3E2952AB1C2E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620271E-FA12-777F-FEB2-9F4E95F5FE1E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D582B5D8-7FF7-8DDC-FCE3-5D77413F5E9C}"/>
              </a:ext>
            </a:extLst>
          </p:cNvPr>
          <p:cNvGrpSpPr/>
          <p:nvPr/>
        </p:nvGrpSpPr>
        <p:grpSpPr>
          <a:xfrm>
            <a:off x="5212158" y="2362039"/>
            <a:ext cx="418200" cy="413070"/>
            <a:chOff x="6397014" y="1856360"/>
            <a:chExt cx="418200" cy="413070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ABCE2318-F8A8-41E9-24AE-961EE31FEDF6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98B59A05-5A41-6B6D-F416-0E11C9F6167F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DC53B27-DA28-724A-EF14-2771A3CB44D4}"/>
              </a:ext>
            </a:extLst>
          </p:cNvPr>
          <p:cNvGrpSpPr/>
          <p:nvPr/>
        </p:nvGrpSpPr>
        <p:grpSpPr>
          <a:xfrm>
            <a:off x="2700685" y="3105427"/>
            <a:ext cx="501822" cy="501823"/>
            <a:chOff x="3885541" y="2599748"/>
            <a:chExt cx="501822" cy="501823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13BCC90A-BAB3-41E5-419F-8C110CC43A4D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2A34E71B-6221-C0B4-534A-47BD4D0FE3F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9D639B10-9184-FEF2-837B-0BEF0DE78C4C}"/>
              </a:ext>
            </a:extLst>
          </p:cNvPr>
          <p:cNvGrpSpPr/>
          <p:nvPr/>
        </p:nvGrpSpPr>
        <p:grpSpPr>
          <a:xfrm>
            <a:off x="3995905" y="3176330"/>
            <a:ext cx="395020" cy="395021"/>
            <a:chOff x="5180761" y="2670651"/>
            <a:chExt cx="395020" cy="395021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2BD28F3A-0D84-02D4-612B-BA66F8E1EEED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1B7DD8CC-D601-224A-B362-0C55684ED909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E519A97D-474B-3422-B252-5613B4B25104}"/>
              </a:ext>
            </a:extLst>
          </p:cNvPr>
          <p:cNvGrpSpPr/>
          <p:nvPr/>
        </p:nvGrpSpPr>
        <p:grpSpPr>
          <a:xfrm>
            <a:off x="6408422" y="3232602"/>
            <a:ext cx="441298" cy="284452"/>
            <a:chOff x="7593278" y="2726923"/>
            <a:chExt cx="441298" cy="284452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C523E81B-7C5A-563C-B02A-C86DA50C30C9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F423F7FF-4BAF-65F4-877C-6276214989D3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178FAF33-34ED-2105-671B-474B5FBD6836}"/>
              </a:ext>
            </a:extLst>
          </p:cNvPr>
          <p:cNvGrpSpPr/>
          <p:nvPr/>
        </p:nvGrpSpPr>
        <p:grpSpPr>
          <a:xfrm>
            <a:off x="5247554" y="3253990"/>
            <a:ext cx="338931" cy="317744"/>
            <a:chOff x="6432410" y="2748311"/>
            <a:chExt cx="338931" cy="317744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8974F782-5E69-15E3-6C28-CB2B203355F8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597D91FC-D860-85FD-E861-84DFB000869E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2933646B-84F3-7ABA-226A-0BF5B3CDFF72}"/>
                </a:ext>
              </a:extLst>
            </p:cNvPr>
            <p:cNvSpPr/>
            <p:nvPr/>
          </p:nvSpPr>
          <p:spPr>
            <a:xfrm>
              <a:off x="6632426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2C1CED0B-1560-3CCF-DDD5-BCE5D5CCA0BE}"/>
                </a:ext>
              </a:extLst>
            </p:cNvPr>
            <p:cNvSpPr/>
            <p:nvPr/>
          </p:nvSpPr>
          <p:spPr>
            <a:xfrm>
              <a:off x="6632426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B805B786-E575-9C9D-0B1E-DA5C1D7AB86B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2FA122F2-E0F8-A3F8-A49D-19790B33C4E5}"/>
                </a:ext>
              </a:extLst>
            </p:cNvPr>
            <p:cNvSpPr/>
            <p:nvPr/>
          </p:nvSpPr>
          <p:spPr>
            <a:xfrm>
              <a:off x="6632426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5BD-AB77-0B8C-8DE2-252F779462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5703" y="594965"/>
            <a:ext cx="8678862" cy="542925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4000" dirty="0">
                <a:solidFill>
                  <a:srgbClr val="000000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DCADB9DE-DD8A-EB9E-E6DB-5E2313627732}"/>
              </a:ext>
            </a:extLst>
          </p:cNvPr>
          <p:cNvGrpSpPr/>
          <p:nvPr/>
        </p:nvGrpSpPr>
        <p:grpSpPr>
          <a:xfrm>
            <a:off x="1907731" y="1501593"/>
            <a:ext cx="5793675" cy="3359816"/>
            <a:chOff x="3128875" y="1179621"/>
            <a:chExt cx="5793675" cy="3359816"/>
          </a:xfrm>
        </p:grpSpPr>
        <p:sp>
          <p:nvSpPr>
            <p:cNvPr id="4" name="Freeform 108">
              <a:extLst>
                <a:ext uri="{FF2B5EF4-FFF2-40B4-BE49-F238E27FC236}">
                  <a16:creationId xmlns:a16="http://schemas.microsoft.com/office/drawing/2014/main" id="{57EB56DD-9E5D-E3B0-52E0-2C75218CE5D4}"/>
                </a:ext>
              </a:extLst>
            </p:cNvPr>
            <p:cNvSpPr/>
            <p:nvPr/>
          </p:nvSpPr>
          <p:spPr>
            <a:xfrm>
              <a:off x="4530806" y="1242450"/>
              <a:ext cx="415402" cy="489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005"/>
                <a:gd name="f4" fmla="val 376812"/>
                <a:gd name="f5" fmla="val 179590"/>
                <a:gd name="f6" fmla="val 105941"/>
                <a:gd name="f7" fmla="val 189466"/>
                <a:gd name="f8" fmla="val 103284"/>
                <a:gd name="f9" fmla="val 200229"/>
                <a:gd name="f10" fmla="val 106383"/>
                <a:gd name="f11" fmla="val 207502"/>
                <a:gd name="f12" fmla="val 113978"/>
                <a:gd name="f13" fmla="val 205155"/>
                <a:gd name="f14" fmla="val 116193"/>
                <a:gd name="f15" fmla="val 198727"/>
                <a:gd name="f16" fmla="val 109493"/>
                <a:gd name="f17" fmla="val 189244"/>
                <a:gd name="f18" fmla="val 106732"/>
                <a:gd name="f19" fmla="val 180543"/>
                <a:gd name="f20" fmla="val 109027"/>
                <a:gd name="f21" fmla="val 171284"/>
                <a:gd name="f22" fmla="val 111470"/>
                <a:gd name="f23" fmla="val 164597"/>
                <a:gd name="f24" fmla="val 119184"/>
                <a:gd name="f25" fmla="val 163491"/>
                <a:gd name="f26" fmla="val 128699"/>
                <a:gd name="f27" fmla="val 160301"/>
                <a:gd name="f28" fmla="val 128192"/>
                <a:gd name="f29" fmla="val 160626"/>
                <a:gd name="f30" fmla="val 125509"/>
                <a:gd name="f31" fmla="val 161343"/>
                <a:gd name="f32" fmla="val 122953"/>
                <a:gd name="f33" fmla="val 162397"/>
                <a:gd name="f34" fmla="val 120583"/>
                <a:gd name="f35" fmla="val 163188"/>
                <a:gd name="f36" fmla="val 118806"/>
                <a:gd name="f37" fmla="val 164168"/>
                <a:gd name="f38" fmla="val 117134"/>
                <a:gd name="f39" fmla="val 165317"/>
                <a:gd name="f40" fmla="val 115593"/>
                <a:gd name="f41" fmla="val 184774"/>
                <a:gd name="f42" fmla="val 76800"/>
                <a:gd name="f43" fmla="val 189722"/>
                <a:gd name="f44" fmla="val 75892"/>
                <a:gd name="f45" fmla="val 194950"/>
                <a:gd name="f46" fmla="val 76276"/>
                <a:gd name="f47" fmla="val 199898"/>
                <a:gd name="f48" fmla="val 78055"/>
                <a:gd name="f49" fmla="val 198784"/>
                <a:gd name="f50" fmla="val 81085"/>
                <a:gd name="f51" fmla="val 190044"/>
                <a:gd name="f52" fmla="val 77951"/>
                <a:gd name="f53" fmla="val 180324"/>
                <a:gd name="f54" fmla="val 79705"/>
                <a:gd name="f55" fmla="val 173557"/>
                <a:gd name="f56" fmla="val 85636"/>
                <a:gd name="f57" fmla="val 166357"/>
                <a:gd name="f58" fmla="val 91948"/>
                <a:gd name="f59" fmla="val 163808"/>
                <a:gd name="f60" fmla="val 101834"/>
                <a:gd name="f61" fmla="val 167057"/>
                <a:gd name="f62" fmla="val 110845"/>
                <a:gd name="f63" fmla="val 163976"/>
                <a:gd name="f64" fmla="val 111813"/>
                <a:gd name="f65" fmla="val 161264"/>
                <a:gd name="f66" fmla="val 104174"/>
                <a:gd name="f67" fmla="val 162206"/>
                <a:gd name="f68" fmla="val 95982"/>
                <a:gd name="f69" fmla="val 166259"/>
                <a:gd name="f70" fmla="val 89343"/>
                <a:gd name="f71" fmla="val 171329"/>
                <a:gd name="f72" fmla="val 83298"/>
                <a:gd name="f73" fmla="val 175158"/>
                <a:gd name="f74" fmla="val 79908"/>
                <a:gd name="f75" fmla="val 179826"/>
                <a:gd name="f76" fmla="val 77708"/>
                <a:gd name="f77" fmla="val 179076"/>
                <a:gd name="f78" fmla="val 24908"/>
                <a:gd name="f79" fmla="val 173882"/>
                <a:gd name="f80" fmla="val 25821"/>
                <a:gd name="f81" fmla="val 169065"/>
                <a:gd name="f82" fmla="val 28595"/>
                <a:gd name="f83" fmla="val 165693"/>
                <a:gd name="f84" fmla="val 33023"/>
                <a:gd name="f85" fmla="val 165081"/>
                <a:gd name="f86" fmla="val 32645"/>
                <a:gd name="f87" fmla="val 164343"/>
                <a:gd name="f88" fmla="val 33841"/>
                <a:gd name="f89" fmla="val 159156"/>
                <a:gd name="f90" fmla="val 28989"/>
                <a:gd name="f91" fmla="val 147650"/>
                <a:gd name="f92" fmla="val 21890"/>
                <a:gd name="f93" fmla="val 132568"/>
                <a:gd name="f94" fmla="val 25462"/>
                <a:gd name="f95" fmla="val 125468"/>
                <a:gd name="f96" fmla="val 36968"/>
                <a:gd name="f97" fmla="val 125028"/>
                <a:gd name="f98" fmla="val 37682"/>
                <a:gd name="f99" fmla="val 124628"/>
                <a:gd name="f100" fmla="val 38410"/>
                <a:gd name="f101" fmla="val 124607"/>
                <a:gd name="f102" fmla="val 39302"/>
                <a:gd name="f103" fmla="val 121192"/>
                <a:gd name="f104" fmla="val 53871"/>
                <a:gd name="f105" fmla="val 126621"/>
                <a:gd name="f106" fmla="val 67918"/>
                <a:gd name="f107" fmla="val 137512"/>
                <a:gd name="f108" fmla="val 72288"/>
                <a:gd name="f109" fmla="val 136408"/>
                <a:gd name="f110" fmla="val 75373"/>
                <a:gd name="f111" fmla="val 125065"/>
                <a:gd name="f112" fmla="val 70889"/>
                <a:gd name="f113" fmla="val 118824"/>
                <a:gd name="f114" fmla="val 57470"/>
                <a:gd name="f115" fmla="val 120792"/>
                <a:gd name="f116" fmla="val 42874"/>
                <a:gd name="f117" fmla="val 110219"/>
                <a:gd name="f118" fmla="val 38045"/>
                <a:gd name="f119" fmla="val 97555"/>
                <a:gd name="f120" fmla="val 41998"/>
                <a:gd name="f121" fmla="val 91229"/>
                <a:gd name="f122" fmla="val 52250"/>
                <a:gd name="f123" fmla="val 86215"/>
                <a:gd name="f124" fmla="val 60377"/>
                <a:gd name="f125" fmla="val 87164"/>
                <a:gd name="f126" fmla="val 68019"/>
                <a:gd name="f127" fmla="val 90995"/>
                <a:gd name="f128" fmla="val 75559"/>
                <a:gd name="f129" fmla="val 88405"/>
                <a:gd name="f130" fmla="val 77546"/>
                <a:gd name="f131" fmla="val 86197"/>
                <a:gd name="f132" fmla="val 80074"/>
                <a:gd name="f133" fmla="val 84391"/>
                <a:gd name="f134" fmla="val 83001"/>
                <a:gd name="f135" fmla="val 75261"/>
                <a:gd name="f136" fmla="val 97799"/>
                <a:gd name="f137" fmla="val 79855"/>
                <a:gd name="f138" fmla="val 117197"/>
                <a:gd name="f139" fmla="val 94653"/>
                <a:gd name="f140" fmla="val 126328"/>
                <a:gd name="f141" fmla="val 99603"/>
                <a:gd name="f142" fmla="val 129383"/>
                <a:gd name="f143" fmla="val 105068"/>
                <a:gd name="f144" fmla="val 130901"/>
                <a:gd name="f145" fmla="val 110449"/>
                <a:gd name="f146" fmla="val 130283"/>
                <a:gd name="f147" fmla="val 111461"/>
                <a:gd name="f148" fmla="val 121556"/>
                <a:gd name="f149" fmla="val 114239"/>
                <a:gd name="f150" fmla="val 112980"/>
                <a:gd name="f151" fmla="val 118788"/>
                <a:gd name="f152" fmla="val 105103"/>
                <a:gd name="f153" fmla="val 122060"/>
                <a:gd name="f154" fmla="val 106993"/>
                <a:gd name="f155" fmla="val 117549"/>
                <a:gd name="f156" fmla="val 114804"/>
                <a:gd name="f157" fmla="val 114885"/>
                <a:gd name="f158" fmla="val 123345"/>
                <a:gd name="f159" fmla="val 114602"/>
                <a:gd name="f160" fmla="val 132066"/>
                <a:gd name="f161" fmla="val 118189"/>
                <a:gd name="f162" fmla="val 142541"/>
                <a:gd name="f163" fmla="val 127538"/>
                <a:gd name="f164" fmla="val 149533"/>
                <a:gd name="f165" fmla="val 138054"/>
                <a:gd name="f166" fmla="val 150704"/>
                <a:gd name="f167" fmla="val 138622"/>
                <a:gd name="f168" fmla="val 157584"/>
                <a:gd name="f169" fmla="val 141809"/>
                <a:gd name="f170" fmla="val 168599"/>
                <a:gd name="f171" fmla="val 152592"/>
                <a:gd name="f172" fmla="val 175355"/>
                <a:gd name="f173" fmla="val 163536"/>
                <a:gd name="f174" fmla="val 173320"/>
                <a:gd name="f175" fmla="val 163736"/>
                <a:gd name="f176" fmla="val 174011"/>
                <a:gd name="f177" fmla="val 165086"/>
                <a:gd name="f178" fmla="val 173621"/>
                <a:gd name="f179" fmla="val 165671"/>
                <a:gd name="f180" fmla="val 180699"/>
                <a:gd name="f181" fmla="val 169429"/>
                <a:gd name="f182" fmla="val 193686"/>
                <a:gd name="f183" fmla="val 183003"/>
                <a:gd name="f184" fmla="val 201168"/>
                <a:gd name="f185" fmla="val 195990"/>
                <a:gd name="f186" fmla="val 197411"/>
                <a:gd name="f187" fmla="val 196796"/>
                <a:gd name="f188" fmla="val 197178"/>
                <a:gd name="f189" fmla="val 197581"/>
                <a:gd name="f190" fmla="val 196907"/>
                <a:gd name="f191" fmla="val 198196"/>
                <a:gd name="f192" fmla="val 196260"/>
                <a:gd name="f193" fmla="val 209934"/>
                <a:gd name="f194" fmla="val 188156"/>
                <a:gd name="f195" fmla="val 215400"/>
                <a:gd name="f196" fmla="val 175007"/>
                <a:gd name="f197" fmla="val 211155"/>
                <a:gd name="f198" fmla="val 164763"/>
                <a:gd name="f199" fmla="val 205121"/>
                <a:gd name="f200" fmla="val 170199"/>
                <a:gd name="f201" fmla="val 196738"/>
                <a:gd name="f202" fmla="val 172687"/>
                <a:gd name="f203" fmla="val 188343"/>
                <a:gd name="f204" fmla="val 171472"/>
                <a:gd name="f205" fmla="val 188829"/>
                <a:gd name="f206" fmla="val 168281"/>
                <a:gd name="f207" fmla="val 198020"/>
                <a:gd name="f208" fmla="val 169602"/>
                <a:gd name="f209" fmla="val 207192"/>
                <a:gd name="f210" fmla="val 165939"/>
                <a:gd name="f211" fmla="val 212635"/>
                <a:gd name="f212" fmla="val 158774"/>
                <a:gd name="f213" fmla="val 218427"/>
                <a:gd name="f214" fmla="val 151149"/>
                <a:gd name="f215" fmla="val 218946"/>
                <a:gd name="f216" fmla="val 140953"/>
                <a:gd name="f217" fmla="val 213960"/>
                <a:gd name="f218" fmla="val 132774"/>
                <a:gd name="f219" fmla="val 216785"/>
                <a:gd name="f220" fmla="val 131210"/>
                <a:gd name="f221" fmla="val 222366"/>
                <a:gd name="f222" fmla="val 140465"/>
                <a:gd name="f223" fmla="val 221779"/>
                <a:gd name="f224" fmla="val 151983"/>
                <a:gd name="f225" fmla="val 215286"/>
                <a:gd name="f226" fmla="val 160619"/>
                <a:gd name="f227" fmla="val 213805"/>
                <a:gd name="f228" fmla="val 162105"/>
                <a:gd name="f229" fmla="val 172938"/>
                <a:gd name="f230" fmla="val 214526"/>
                <a:gd name="f231" fmla="val 186813"/>
                <a:gd name="f232" fmla="val 203421"/>
                <a:gd name="f233" fmla="val 196175"/>
                <a:gd name="f234" fmla="val 208012"/>
                <a:gd name="f235" fmla="val 206854"/>
                <a:gd name="f236" fmla="val 220050"/>
                <a:gd name="f237" fmla="val 212429"/>
                <a:gd name="f238" fmla="val 231622"/>
                <a:gd name="f239" fmla="val 209082"/>
                <a:gd name="f240" fmla="val 239377"/>
                <a:gd name="f241" fmla="val 206838"/>
                <a:gd name="f242" fmla="val 243741"/>
                <a:gd name="f243" fmla="val 201989"/>
                <a:gd name="f244" fmla="val 246092"/>
                <a:gd name="f245" fmla="val 195539"/>
                <a:gd name="f246" fmla="val 255042"/>
                <a:gd name="f247" fmla="val 199507"/>
                <a:gd name="f248" fmla="val 265290"/>
                <a:gd name="f249" fmla="val 198199"/>
                <a:gd name="f250" fmla="val 272958"/>
                <a:gd name="f251" fmla="val 192601"/>
                <a:gd name="f252" fmla="val 276795"/>
                <a:gd name="f253" fmla="val 193971"/>
                <a:gd name="f254" fmla="val 289009"/>
                <a:gd name="f255" fmla="val 194016"/>
                <a:gd name="f256" fmla="val 298363"/>
                <a:gd name="f257" fmla="val 193248"/>
                <a:gd name="f258" fmla="val 304258"/>
                <a:gd name="f259" fmla="val 183694"/>
                <a:gd name="f260" fmla="val 309343"/>
                <a:gd name="f261" fmla="val 175453"/>
                <a:gd name="f262" fmla="val 308953"/>
                <a:gd name="f263" fmla="val 165378"/>
                <a:gd name="f264" fmla="val 303795"/>
                <a:gd name="f265" fmla="val 157923"/>
                <a:gd name="f266" fmla="val 298315"/>
                <a:gd name="f267" fmla="val 164420"/>
                <a:gd name="f268" fmla="val 291041"/>
                <a:gd name="f269" fmla="val 168177"/>
                <a:gd name="f270" fmla="val 283702"/>
                <a:gd name="f271" fmla="val 168174"/>
                <a:gd name="f272" fmla="val 283555"/>
                <a:gd name="f273" fmla="val 164527"/>
                <a:gd name="f274" fmla="val 293404"/>
                <a:gd name="f275" fmla="val 164978"/>
                <a:gd name="f276" fmla="val 303289"/>
                <a:gd name="f277" fmla="val 157339"/>
                <a:gd name="f278" fmla="val 308110"/>
                <a:gd name="f279" fmla="val 145450"/>
                <a:gd name="f280" fmla="val 311022"/>
                <a:gd name="f281" fmla="val 136198"/>
                <a:gd name="f282" fmla="val 308752"/>
                <a:gd name="f283" fmla="val 126109"/>
                <a:gd name="f284" fmla="val 302169"/>
                <a:gd name="f285" fmla="val 119023"/>
                <a:gd name="f286" fmla="val 296249"/>
                <a:gd name="f287" fmla="val 127191"/>
                <a:gd name="f288" fmla="val 286098"/>
                <a:gd name="f289" fmla="val 131525"/>
                <a:gd name="f290" fmla="val 275782"/>
                <a:gd name="f291" fmla="val 130309"/>
                <a:gd name="f292" fmla="val 276183"/>
                <a:gd name="f293" fmla="val 127106"/>
                <a:gd name="f294" fmla="val 285405"/>
                <a:gd name="f295" fmla="val 128184"/>
                <a:gd name="f296" fmla="val 294478"/>
                <a:gd name="f297" fmla="val 124281"/>
                <a:gd name="f298" fmla="val 299730"/>
                <a:gd name="f299" fmla="val 116974"/>
                <a:gd name="f300" fmla="val 300207"/>
                <a:gd name="f301" fmla="val 116045"/>
                <a:gd name="f302" fmla="val 300079"/>
                <a:gd name="f303" fmla="val 107222"/>
                <a:gd name="f304" fmla="val 295342"/>
                <a:gd name="f305" fmla="val 98867"/>
                <a:gd name="f306" fmla="val 287259"/>
                <a:gd name="f307" fmla="val 93880"/>
                <a:gd name="f308" fmla="val 284295"/>
                <a:gd name="f309" fmla="val 92051"/>
                <a:gd name="f310" fmla="val 281129"/>
                <a:gd name="f311" fmla="val 90828"/>
                <a:gd name="f312" fmla="val 277855"/>
                <a:gd name="f313" fmla="val 90561"/>
                <a:gd name="f314" fmla="val 271916"/>
                <a:gd name="f315" fmla="val 104194"/>
                <a:gd name="f316" fmla="val 259881"/>
                <a:gd name="f317" fmla="val 112708"/>
                <a:gd name="f318" fmla="val 248172"/>
                <a:gd name="f319" fmla="val 111695"/>
                <a:gd name="f320" fmla="val 248002"/>
                <a:gd name="f321" fmla="val 114741"/>
                <a:gd name="f322" fmla="val 246936"/>
                <a:gd name="f323" fmla="val 117719"/>
                <a:gd name="f324" fmla="val 245089"/>
                <a:gd name="f325" fmla="val 120348"/>
                <a:gd name="f326" fmla="val 241307"/>
                <a:gd name="f327" fmla="val 125729"/>
                <a:gd name="f328" fmla="val 234825"/>
                <a:gd name="f329" fmla="val 128827"/>
                <a:gd name="f330" fmla="val 228007"/>
                <a:gd name="f331" fmla="val 128511"/>
                <a:gd name="f332" fmla="val 228158"/>
                <a:gd name="f333" fmla="val 125380"/>
                <a:gd name="f334" fmla="val 233848"/>
                <a:gd name="f335" fmla="val 125642"/>
                <a:gd name="f336" fmla="val 239262"/>
                <a:gd name="f337" fmla="val 123097"/>
                <a:gd name="f338" fmla="val 242439"/>
                <a:gd name="f339" fmla="val 118667"/>
                <a:gd name="f340" fmla="val 244071"/>
                <a:gd name="f341" fmla="val 116391"/>
                <a:gd name="f342" fmla="val 244987"/>
                <a:gd name="f343" fmla="val 113796"/>
                <a:gd name="f344" fmla="val 245116"/>
                <a:gd name="f345" fmla="val 111152"/>
                <a:gd name="f346" fmla="val 243716"/>
                <a:gd name="f347" fmla="val 110904"/>
                <a:gd name="f348" fmla="val 244539"/>
                <a:gd name="f349" fmla="val 108155"/>
                <a:gd name="f350" fmla="val 244792"/>
                <a:gd name="f351" fmla="val 106166"/>
                <a:gd name="f352" fmla="val 244131"/>
                <a:gd name="f353" fmla="val 104285"/>
                <a:gd name="f354" fmla="val 243078"/>
                <a:gd name="f355" fmla="val 102544"/>
                <a:gd name="f356" fmla="val 240257"/>
                <a:gd name="f357" fmla="val 97875"/>
                <a:gd name="f358" fmla="val 235048"/>
                <a:gd name="f359" fmla="val 94922"/>
                <a:gd name="f360" fmla="val 229344"/>
                <a:gd name="f361" fmla="val 94755"/>
                <a:gd name="f362" fmla="val 229436"/>
                <a:gd name="f363" fmla="val 91621"/>
                <a:gd name="f364" fmla="val 236268"/>
                <a:gd name="f365" fmla="val 91821"/>
                <a:gd name="f366" fmla="val 242499"/>
                <a:gd name="f367" fmla="val 95409"/>
                <a:gd name="f368" fmla="val 245850"/>
                <a:gd name="f369" fmla="val 101072"/>
                <a:gd name="f370" fmla="val 247129"/>
                <a:gd name="f371" fmla="val 103235"/>
                <a:gd name="f372" fmla="val 247915"/>
                <a:gd name="f373" fmla="val 105575"/>
                <a:gd name="f374" fmla="val 248037"/>
                <a:gd name="f375" fmla="val 107973"/>
                <a:gd name="f376" fmla="val 258268"/>
                <a:gd name="f377" fmla="val 109553"/>
                <a:gd name="f378" fmla="val 268981"/>
                <a:gd name="f379" fmla="val 102051"/>
                <a:gd name="f380" fmla="val 274232"/>
                <a:gd name="f381" fmla="val 89778"/>
                <a:gd name="f382" fmla="val 278708"/>
                <a:gd name="f383" fmla="val 77339"/>
                <a:gd name="f384" fmla="val 274020"/>
                <a:gd name="f385" fmla="val 63056"/>
                <a:gd name="f386" fmla="val 262316"/>
                <a:gd name="f387" fmla="val 55834"/>
                <a:gd name="f388" fmla="val 257734"/>
                <a:gd name="f389" fmla="val 53007"/>
                <a:gd name="f390" fmla="val 252666"/>
                <a:gd name="f391" fmla="val 51626"/>
                <a:gd name="f392" fmla="val 247691"/>
                <a:gd name="f393" fmla="val 52231"/>
                <a:gd name="f394" fmla="val 248705"/>
                <a:gd name="f395" fmla="val 60913"/>
                <a:gd name="f396" fmla="val 245967"/>
                <a:gd name="f397" fmla="val 69020"/>
                <a:gd name="f398" fmla="val 239739"/>
                <a:gd name="f399" fmla="val 74185"/>
                <a:gd name="f400" fmla="val 237649"/>
                <a:gd name="f401" fmla="val 71664"/>
                <a:gd name="f402" fmla="val 244579"/>
                <a:gd name="f403" fmla="val 65918"/>
                <a:gd name="f404" fmla="val 246481"/>
                <a:gd name="f405" fmla="val 55888"/>
                <a:gd name="f406" fmla="val 243151"/>
                <a:gd name="f407" fmla="val 45920"/>
                <a:gd name="f408" fmla="val 241194"/>
                <a:gd name="f409" fmla="val 40124"/>
                <a:gd name="f410" fmla="val 237183"/>
                <a:gd name="f411" fmla="val 35004"/>
                <a:gd name="f412" fmla="val 231542"/>
                <a:gd name="f413" fmla="val 31523"/>
                <a:gd name="f414" fmla="val 221392"/>
                <a:gd name="f415" fmla="val 25261"/>
                <a:gd name="f416" fmla="val 208864"/>
                <a:gd name="f417" fmla="val 26095"/>
                <a:gd name="f418" fmla="val 199763"/>
                <a:gd name="f419" fmla="val 32668"/>
                <a:gd name="f420" fmla="val 194721"/>
                <a:gd name="f421" fmla="val 27952"/>
                <a:gd name="f422" fmla="val 189842"/>
                <a:gd name="f423" fmla="val 24941"/>
                <a:gd name="f424" fmla="val 184271"/>
                <a:gd name="f425" fmla="val 23995"/>
                <a:gd name="f426" fmla="val 190632"/>
                <a:gd name="f427" fmla="val 62"/>
                <a:gd name="f428" fmla="val 300121"/>
                <a:gd name="f429" fmla="val 2329"/>
                <a:gd name="f430" fmla="val 391248"/>
                <a:gd name="f431" fmla="val 125645"/>
                <a:gd name="f432" fmla="val 309641"/>
                <a:gd name="f433" fmla="val 225160"/>
                <a:gd name="f434" fmla="val 282892"/>
                <a:gd name="f435" fmla="val 251229"/>
                <a:gd name="f436" fmla="val 279266"/>
                <a:gd name="f437" fmla="val 288859"/>
                <a:gd name="f438" fmla="val 302841"/>
                <a:gd name="f439" fmla="val 374772"/>
                <a:gd name="f440" fmla="val 121266"/>
                <a:gd name="f441" fmla="val 109025"/>
                <a:gd name="f442" fmla="val 322355"/>
                <a:gd name="f443" fmla="val 76580"/>
                <a:gd name="f444" fmla="val 333165"/>
                <a:gd name="f445" fmla="val 40716"/>
                <a:gd name="f446" fmla="val 329924"/>
                <a:gd name="f447" fmla="val 28778"/>
                <a:gd name="f448" fmla="val 318327"/>
                <a:gd name="f449" fmla="val 22923"/>
                <a:gd name="f450" fmla="val 311868"/>
                <a:gd name="f451" fmla="val 25422"/>
                <a:gd name="f452" fmla="val 291738"/>
                <a:gd name="f453" fmla="val 32859"/>
                <a:gd name="f454" fmla="val 276164"/>
                <a:gd name="f455" fmla="val 35235"/>
                <a:gd name="f456" fmla="val 270344"/>
                <a:gd name="f457" fmla="val 23179"/>
                <a:gd name="f458" fmla="val 268321"/>
                <a:gd name="f459" fmla="val 20618"/>
                <a:gd name="f460" fmla="val 259843"/>
                <a:gd name="f461" fmla="val 19440"/>
                <a:gd name="f462" fmla="val 251965"/>
                <a:gd name="f463" fmla="val 27377"/>
                <a:gd name="f464" fmla="val 251682"/>
                <a:gd name="f465" fmla="val 30757"/>
                <a:gd name="f466" fmla="val 247602"/>
                <a:gd name="f467" fmla="val 18516"/>
                <a:gd name="f468" fmla="val 238938"/>
                <a:gd name="f469" fmla="val 12669"/>
                <a:gd name="f470" fmla="val 232923"/>
                <a:gd name="f471" fmla="val 25811"/>
                <a:gd name="f472" fmla="val 221592"/>
                <a:gd name="f473" fmla="val 29458"/>
                <a:gd name="f474" fmla="val 212919"/>
                <a:gd name="f475" fmla="val 16679"/>
                <a:gd name="f476" fmla="val 208924"/>
                <a:gd name="f477" fmla="val 7006"/>
                <a:gd name="f478" fmla="val 203466"/>
                <a:gd name="f479" fmla="val 307"/>
                <a:gd name="f480" fmla="val 196983"/>
                <a:gd name="f481" fmla="val -2572"/>
                <a:gd name="f482" fmla="val 186228"/>
                <a:gd name="f483" fmla="val 15339"/>
                <a:gd name="f484" fmla="val 171234"/>
                <a:gd name="f485" fmla="val 31089"/>
                <a:gd name="f486" fmla="val 151672"/>
                <a:gd name="f487" fmla="val 47602"/>
                <a:gd name="f488" fmla="val 132201"/>
                <a:gd name="f489" fmla="val 33821"/>
                <a:gd name="f490" fmla="val 117353"/>
                <a:gd name="f491" fmla="val 46470"/>
                <a:gd name="f492" fmla="val 75544"/>
                <a:gd name="f493" fmla="val 66559"/>
                <a:gd name="f494" fmla="val 23813"/>
                <a:gd name="f495" fmla="val 114124"/>
                <a:gd name="f496" fmla="val -1423"/>
                <a:gd name="f497" fmla="*/ f0 1 341005"/>
                <a:gd name="f498" fmla="*/ f1 1 376812"/>
                <a:gd name="f499" fmla="val f2"/>
                <a:gd name="f500" fmla="val f3"/>
                <a:gd name="f501" fmla="val f4"/>
                <a:gd name="f502" fmla="+- f501 0 f499"/>
                <a:gd name="f503" fmla="+- f500 0 f499"/>
                <a:gd name="f504" fmla="*/ f503 1 341005"/>
                <a:gd name="f505" fmla="*/ f502 1 376812"/>
                <a:gd name="f506" fmla="*/ f499 1 f504"/>
                <a:gd name="f507" fmla="*/ f500 1 f504"/>
                <a:gd name="f508" fmla="*/ f499 1 f505"/>
                <a:gd name="f509" fmla="*/ f501 1 f505"/>
                <a:gd name="f510" fmla="*/ f506 f497 1"/>
                <a:gd name="f511" fmla="*/ f507 f497 1"/>
                <a:gd name="f512" fmla="*/ f509 f498 1"/>
                <a:gd name="f513" fmla="*/ f508 f4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0" t="f513" r="f511" b="f512"/>
              <a:pathLst>
                <a:path w="341005" h="37681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lose/>
                  <a:moveTo>
                    <a:pt x="f41" y="f42"/>
                  </a:move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41" y="f42"/>
                  </a:cubicBez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lnTo>
                    <a:pt x="f205" y="f206"/>
                  </a:ln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lnTo>
                    <a:pt x="f219" y="f220"/>
                  </a:lnTo>
                  <a:cubicBezTo>
                    <a:pt x="f221" y="f222"/>
                    <a:pt x="f223" y="f224"/>
                    <a:pt x="f225" y="f226"/>
                  </a:cubicBezTo>
                  <a:lnTo>
                    <a:pt x="f227" y="f228"/>
                  </a:lnTo>
                  <a:cubicBezTo>
                    <a:pt x="f215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53"/>
                  </a:ln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lnTo>
                    <a:pt x="f300" y="f301"/>
                  </a:ln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lnTo>
                    <a:pt x="f332" y="f333"/>
                  </a:ln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2" y="f363"/>
                  </a:ln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lnTo>
                    <a:pt x="f400" y="f401"/>
                  </a:ln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lnTo>
                    <a:pt x="f420" y="f421"/>
                  </a:lnTo>
                  <a:cubicBezTo>
                    <a:pt x="f422" y="f423"/>
                    <a:pt x="f424" y="f425"/>
                    <a:pt x="f77" y="f78"/>
                  </a:cubicBezTo>
                  <a:close/>
                  <a:moveTo>
                    <a:pt x="f426" y="f427"/>
                  </a:move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37"/>
                    <a:pt x="f438" y="f439"/>
                  </a:cubicBezTo>
                  <a:lnTo>
                    <a:pt x="f440" y="f4"/>
                  </a:lnTo>
                  <a:lnTo>
                    <a:pt x="f441" y="f442"/>
                  </a:lnTo>
                  <a:cubicBezTo>
                    <a:pt x="f443" y="f444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lnTo>
                    <a:pt x="f467" y="f468"/>
                  </a:ln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cubicBezTo>
                    <a:pt x="f487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26" y="f427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E529578F-9AA3-F608-1E24-86BBEB0C64EB}"/>
                </a:ext>
              </a:extLst>
            </p:cNvPr>
            <p:cNvSpPr/>
            <p:nvPr/>
          </p:nvSpPr>
          <p:spPr>
            <a:xfrm>
              <a:off x="5223903" y="1253331"/>
              <a:ext cx="436342" cy="467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8057"/>
                <a:gd name="f4" fmla="val 3083879"/>
                <a:gd name="f5" fmla="val 1943022"/>
                <a:gd name="f6" fmla="val 2091435"/>
                <a:gd name="f7" fmla="val 2214809"/>
                <a:gd name="f8" fmla="val 107202"/>
                <a:gd name="f9" fmla="val 2232575"/>
                <a:gd name="f10" fmla="val 249298"/>
                <a:gd name="f11" fmla="val 2066806"/>
                <a:gd name="f12" fmla="val 323095"/>
                <a:gd name="f13" fmla="val 1966497"/>
                <a:gd name="f14" fmla="val 475331"/>
                <a:gd name="f15" fmla="val 1992863"/>
                <a:gd name="f16" fmla="val 623272"/>
                <a:gd name="f17" fmla="val 2032344"/>
                <a:gd name="f18" fmla="val 614884"/>
                <a:gd name="f19" fmla="val 2007703"/>
                <a:gd name="f20" fmla="val 472429"/>
                <a:gd name="f21" fmla="val 2119863"/>
                <a:gd name="f22" fmla="val 324636"/>
                <a:gd name="f23" fmla="val 2294697"/>
                <a:gd name="f24" fmla="val 266187"/>
                <a:gd name="f25" fmla="val 2304190"/>
                <a:gd name="f26" fmla="val 260641"/>
                <a:gd name="f27" fmla="val 2314409"/>
                <a:gd name="f28" fmla="val 260119"/>
                <a:gd name="f29" fmla="val 2324748"/>
                <a:gd name="f30" fmla="val 2491310"/>
                <a:gd name="f31" fmla="val 2626336"/>
                <a:gd name="f32" fmla="val 395145"/>
                <a:gd name="f33" fmla="val 561708"/>
                <a:gd name="f34" fmla="val 2609021"/>
                <a:gd name="f35" fmla="val 647481"/>
                <a:gd name="f36" fmla="val 656343"/>
                <a:gd name="f37" fmla="val 2762823"/>
                <a:gd name="f38" fmla="val 669742"/>
                <a:gd name="f39" fmla="val 2867295"/>
                <a:gd name="f40" fmla="val 786613"/>
                <a:gd name="f41" fmla="val 927882"/>
                <a:gd name="f42" fmla="val 2850464"/>
                <a:gd name="f43" fmla="val 1011252"/>
                <a:gd name="f44" fmla="val 2978255"/>
                <a:gd name="f45" fmla="val 1064152"/>
                <a:gd name="f46" fmla="val 1190111"/>
                <a:gd name="f47" fmla="val 1337042"/>
                <a:gd name="f48" fmla="val 1418703"/>
                <a:gd name="f49" fmla="val 3040320"/>
                <a:gd name="f50" fmla="val 1493884"/>
                <a:gd name="f51" fmla="val 2992210"/>
                <a:gd name="f52" fmla="val 1551889"/>
                <a:gd name="f53" fmla="val 2909241"/>
                <a:gd name="f54" fmla="val 1651289"/>
                <a:gd name="f55" fmla="val 2791782"/>
                <a:gd name="f56" fmla="val 1696238"/>
                <a:gd name="f57" fmla="val 2686704"/>
                <a:gd name="f58" fmla="val 1660749"/>
                <a:gd name="f59" fmla="val 2673794"/>
                <a:gd name="f60" fmla="val 1698968"/>
                <a:gd name="f61" fmla="val 2768232"/>
                <a:gd name="f62" fmla="val 1730865"/>
                <a:gd name="f63" fmla="val 2870956"/>
                <a:gd name="f64" fmla="val 1707121"/>
                <a:gd name="f65" fmla="val 2955415"/>
                <a:gd name="f66" fmla="val 1640323"/>
                <a:gd name="f67" fmla="val 2993943"/>
                <a:gd name="f68" fmla="val 1688574"/>
                <a:gd name="f69" fmla="val 3012247"/>
                <a:gd name="f70" fmla="val 1750635"/>
                <a:gd name="f71" fmla="val 1816968"/>
                <a:gd name="f72" fmla="val 1986406"/>
                <a:gd name="f73" fmla="val 2892829"/>
                <a:gd name="f74" fmla="val 2127952"/>
                <a:gd name="f75" fmla="val 2733451"/>
                <a:gd name="f76" fmla="val 2161496"/>
                <a:gd name="f77" fmla="val 2570803"/>
                <a:gd name="f78" fmla="val 2185843"/>
                <a:gd name="f79" fmla="val 2422847"/>
                <a:gd name="f80" fmla="val 2122052"/>
                <a:gd name="f81" fmla="val 2373218"/>
                <a:gd name="f82" fmla="val 2004561"/>
                <a:gd name="f83" fmla="val 2397575"/>
                <a:gd name="f84" fmla="val 1987765"/>
                <a:gd name="f85" fmla="val 2417022"/>
                <a:gd name="f86" fmla="val 1964396"/>
                <a:gd name="f87" fmla="val 2431421"/>
                <a:gd name="f88" fmla="val 1936987"/>
                <a:gd name="f89" fmla="val 2469123"/>
                <a:gd name="f90" fmla="val 1865220"/>
                <a:gd name="f91" fmla="val 2466430"/>
                <a:gd name="f92" fmla="val 1776674"/>
                <a:gd name="f93" fmla="val 2424327"/>
                <a:gd name="f94" fmla="val 1703750"/>
                <a:gd name="f95" fmla="val 2390880"/>
                <a:gd name="f96" fmla="val 1723060"/>
                <a:gd name="f97" fmla="val 2426033"/>
                <a:gd name="f98" fmla="val 1783948"/>
                <a:gd name="f99" fmla="val 2428758"/>
                <a:gd name="f100" fmla="val 1857660"/>
                <a:gd name="f101" fmla="val 2398065"/>
                <a:gd name="f102" fmla="val 1917447"/>
                <a:gd name="f103" fmla="val 2386618"/>
                <a:gd name="f104" fmla="val 1939743"/>
                <a:gd name="f105" fmla="val 2371177"/>
                <a:gd name="f106" fmla="val 1958844"/>
                <a:gd name="f107" fmla="val 2348681"/>
                <a:gd name="f108" fmla="val 1969064"/>
                <a:gd name="f109" fmla="val 2314536"/>
                <a:gd name="f110" fmla="val 1978212"/>
                <a:gd name="f111" fmla="val 2320989"/>
                <a:gd name="f112" fmla="val 1994504"/>
                <a:gd name="f113" fmla="val 2292439"/>
                <a:gd name="f114" fmla="val 2010252"/>
                <a:gd name="f115" fmla="val 2259301"/>
                <a:gd name="f116" fmla="val 2017439"/>
                <a:gd name="f117" fmla="val 2224883"/>
                <a:gd name="f118" fmla="val 2015050"/>
                <a:gd name="f119" fmla="val 2157880"/>
                <a:gd name="f120" fmla="val 2010397"/>
                <a:gd name="f121" fmla="val 2096183"/>
                <a:gd name="f122" fmla="val 1970105"/>
                <a:gd name="f123" fmla="val 2062112"/>
                <a:gd name="f124" fmla="val 1908746"/>
                <a:gd name="f125" fmla="val 2028307"/>
                <a:gd name="f126" fmla="val 1927422"/>
                <a:gd name="f127" fmla="val 2069101"/>
                <a:gd name="f128" fmla="val 2000945"/>
                <a:gd name="f129" fmla="val 2143517"/>
                <a:gd name="f130" fmla="val 2048870"/>
                <a:gd name="f131" fmla="val 2224395"/>
                <a:gd name="f132" fmla="val 2053708"/>
                <a:gd name="f133" fmla="val 2263912"/>
                <a:gd name="f134" fmla="val 2056070"/>
                <a:gd name="f135" fmla="val 2302036"/>
                <a:gd name="f136" fmla="val 2047984"/>
                <a:gd name="f137" fmla="val 2335071"/>
                <a:gd name="f138" fmla="val 2030056"/>
                <a:gd name="f139" fmla="val 2400196"/>
                <a:gd name="f140" fmla="val 2159379"/>
                <a:gd name="f141" fmla="val 2567325"/>
                <a:gd name="f142" fmla="val 2230480"/>
                <a:gd name="f143" fmla="val 2748680"/>
                <a:gd name="f144" fmla="val 2204554"/>
                <a:gd name="f145" fmla="val 2767068"/>
                <a:gd name="f146" fmla="val 2240602"/>
                <a:gd name="f147" fmla="val 2774723"/>
                <a:gd name="f148" fmla="val 2281713"/>
                <a:gd name="f149" fmla="val 2324613"/>
                <a:gd name="f150" fmla="val 2444667"/>
                <a:gd name="f151" fmla="val 2714770"/>
                <a:gd name="f152" fmla="val 2550720"/>
                <a:gd name="f153" fmla="val 2619461"/>
                <a:gd name="f154" fmla="val 2609132"/>
                <a:gd name="f155" fmla="val 2594093"/>
                <a:gd name="f156" fmla="val 2739763"/>
                <a:gd name="f157" fmla="val 2496512"/>
                <a:gd name="f158" fmla="val 2844553"/>
                <a:gd name="f159" fmla="val 2368919"/>
                <a:gd name="f160" fmla="val 2876858"/>
                <a:gd name="f161" fmla="val 2184369"/>
                <a:gd name="f162" fmla="val 2908073"/>
                <a:gd name="f163" fmla="val 2016372"/>
                <a:gd name="f164" fmla="val 2826285"/>
                <a:gd name="f165" fmla="val 1978290"/>
                <a:gd name="f166" fmla="val 2684161"/>
                <a:gd name="f167" fmla="val 1939323"/>
                <a:gd name="f168" fmla="val 2694602"/>
                <a:gd name="f169" fmla="val 1970494"/>
                <a:gd name="f170" fmla="val 2810931"/>
                <a:gd name="f171" fmla="val 2075973"/>
                <a:gd name="f172" fmla="val 2892306"/>
                <a:gd name="f173" fmla="val 2210223"/>
                <a:gd name="f174" fmla="val 2912307"/>
                <a:gd name="f175" fmla="val 2165434"/>
                <a:gd name="f176" fmla="val 3014618"/>
                <a:gd name="f177" fmla="val 2062317"/>
                <a:gd name="f178" fmla="val 1804718"/>
                <a:gd name="f179" fmla="val 1736151"/>
                <a:gd name="f180" fmla="val 2990782"/>
                <a:gd name="f181" fmla="val 1657612"/>
                <a:gd name="f182" fmla="val 2862428"/>
                <a:gd name="f183" fmla="val 1632100"/>
                <a:gd name="f184" fmla="val 2775963"/>
                <a:gd name="f185" fmla="val 1598588"/>
                <a:gd name="f186" fmla="val 2449530"/>
                <a:gd name="f187" fmla="val 1653064"/>
                <a:gd name="f188" fmla="val 2147091"/>
                <a:gd name="f189" fmla="val 1775302"/>
                <a:gd name="f190" fmla="val 2294672"/>
                <a:gd name="f191" fmla="val 1947360"/>
                <a:gd name="f192" fmla="val 2360889"/>
                <a:gd name="f193" fmla="val 2101389"/>
                <a:gd name="f194" fmla="val 2319520"/>
                <a:gd name="f195" fmla="val 2085913"/>
                <a:gd name="f196" fmla="val 2268654"/>
                <a:gd name="f197" fmla="val 1935632"/>
                <a:gd name="f198" fmla="val 2308197"/>
                <a:gd name="f199" fmla="val 1765039"/>
                <a:gd name="f200" fmla="val 2228547"/>
                <a:gd name="f201" fmla="val 1652548"/>
                <a:gd name="f202" fmla="val 2065927"/>
                <a:gd name="f203" fmla="val 1594744"/>
                <a:gd name="f204" fmla="val 1988631"/>
                <a:gd name="f205" fmla="val 1552933"/>
                <a:gd name="f206" fmla="val 1543383"/>
                <a:gd name="f207" fmla="val 1647107"/>
                <a:gd name="f208" fmla="val 1210118"/>
                <a:gd name="f209" fmla="val 1757451"/>
                <a:gd name="f210" fmla="val 1073526"/>
                <a:gd name="f211" fmla="val 1924310"/>
                <a:gd name="f212" fmla="val 1023711"/>
                <a:gd name="f213" fmla="val 2044795"/>
                <a:gd name="f214" fmla="val 1095494"/>
                <a:gd name="f215" fmla="val 2046624"/>
                <a:gd name="f216" fmla="val 1092427"/>
                <a:gd name="f217" fmla="val 2044963"/>
                <a:gd name="f218" fmla="val 1115904"/>
                <a:gd name="f219" fmla="val 2049817"/>
                <a:gd name="f220" fmla="val 1139574"/>
                <a:gd name="f221" fmla="val 2059741"/>
                <a:gd name="f222" fmla="val 1162003"/>
                <a:gd name="f223" fmla="val 2085174"/>
                <a:gd name="f224" fmla="val 1219476"/>
                <a:gd name="f225" fmla="val 2140055"/>
                <a:gd name="f226" fmla="val 1259997"/>
                <a:gd name="f227" fmla="val 2204060"/>
                <a:gd name="f228" fmla="val 1268556"/>
                <a:gd name="f229" fmla="val 2208020"/>
                <a:gd name="f230" fmla="val 1238949"/>
                <a:gd name="f231" fmla="val 2154665"/>
                <a:gd name="f232" fmla="val 1231814"/>
                <a:gd name="f233" fmla="val 2108853"/>
                <a:gd name="f234" fmla="val 1198319"/>
                <a:gd name="f235" fmla="val 2087448"/>
                <a:gd name="f236" fmla="val 1150798"/>
                <a:gd name="f237" fmla="val 2064784"/>
                <a:gd name="f238" fmla="val 1100476"/>
                <a:gd name="f239" fmla="val 2073123"/>
                <a:gd name="f240" fmla="val 1042569"/>
                <a:gd name="f241" fmla="val 2109077"/>
                <a:gd name="f242" fmla="val 1000639"/>
                <a:gd name="f243" fmla="val 2142987"/>
                <a:gd name="f244" fmla="val 961090"/>
                <a:gd name="f245" fmla="val 2196315"/>
                <a:gd name="f246" fmla="val 941798"/>
                <a:gd name="f247" fmla="val 2249471"/>
                <a:gd name="f248" fmla="val 949847"/>
                <a:gd name="f249" fmla="val 2253988"/>
                <a:gd name="f250" fmla="val 920317"/>
                <a:gd name="f251" fmla="val 2190211"/>
                <a:gd name="f252" fmla="val 910645"/>
                <a:gd name="f253" fmla="val 2126205"/>
                <a:gd name="f254" fmla="val 934132"/>
                <a:gd name="f255" fmla="val 2085632"/>
                <a:gd name="f256" fmla="val 982099"/>
                <a:gd name="f257" fmla="val 2052614"/>
                <a:gd name="f258" fmla="val 1055246"/>
                <a:gd name="f259" fmla="val 1928226"/>
                <a:gd name="f260" fmla="val 988072"/>
                <a:gd name="f261" fmla="val 1765306"/>
                <a:gd name="f262" fmla="val 1028878"/>
                <a:gd name="f263" fmla="val 1646726"/>
                <a:gd name="f264" fmla="val 1149851"/>
                <a:gd name="f265" fmla="val 1576863"/>
                <a:gd name="f266" fmla="val 1018908"/>
                <a:gd name="f267" fmla="val 1584053"/>
                <a:gd name="f268" fmla="val 461235"/>
                <a:gd name="f269" fmla="val 1633436"/>
                <a:gd name="f270" fmla="val 269593"/>
                <a:gd name="f271" fmla="val 1697428"/>
                <a:gd name="f272" fmla="val 119029"/>
                <a:gd name="f273" fmla="val 1776459"/>
                <a:gd name="f274" fmla="val 1125035"/>
                <a:gd name="f275" fmla="val 1263339"/>
                <a:gd name="f276" fmla="val 1331906"/>
                <a:gd name="f277" fmla="val 93097"/>
                <a:gd name="f278" fmla="val 1410445"/>
                <a:gd name="f279" fmla="val 221451"/>
                <a:gd name="f280" fmla="val 1435957"/>
                <a:gd name="f281" fmla="val 307916"/>
                <a:gd name="f282" fmla="val 1469469"/>
                <a:gd name="f283" fmla="val 634350"/>
                <a:gd name="f284" fmla="val 1414993"/>
                <a:gd name="f285" fmla="val 936788"/>
                <a:gd name="f286" fmla="val 1292755"/>
                <a:gd name="f287" fmla="val 789207"/>
                <a:gd name="f288" fmla="val 1120697"/>
                <a:gd name="f289" fmla="val 722990"/>
                <a:gd name="f290" fmla="val 966668"/>
                <a:gd name="f291" fmla="val 764359"/>
                <a:gd name="f292" fmla="val 982144"/>
                <a:gd name="f293" fmla="val 815225"/>
                <a:gd name="f294" fmla="val 1132425"/>
                <a:gd name="f295" fmla="val 775682"/>
                <a:gd name="f296" fmla="val 1303018"/>
                <a:gd name="f297" fmla="val 855332"/>
                <a:gd name="f298" fmla="val 1415509"/>
                <a:gd name="f299" fmla="val 1017952"/>
                <a:gd name="f300" fmla="val 1473313"/>
                <a:gd name="f301" fmla="val 1095249"/>
                <a:gd name="f302" fmla="val 1515123"/>
                <a:gd name="f303" fmla="val 1540497"/>
                <a:gd name="f304" fmla="val 1420950"/>
                <a:gd name="f305" fmla="val 1873762"/>
                <a:gd name="f306" fmla="val 1310606"/>
                <a:gd name="f307" fmla="val 2010353"/>
                <a:gd name="f308" fmla="val 1143747"/>
                <a:gd name="f309" fmla="val 2060168"/>
                <a:gd name="f310" fmla="val 1023262"/>
                <a:gd name="f311" fmla="val 1988385"/>
                <a:gd name="f312" fmla="val 1021433"/>
                <a:gd name="f313" fmla="val 1991453"/>
                <a:gd name="f314" fmla="val 1023094"/>
                <a:gd name="f315" fmla="val 1967976"/>
                <a:gd name="f316" fmla="val 1018240"/>
                <a:gd name="f317" fmla="val 1944306"/>
                <a:gd name="f318" fmla="val 1008316"/>
                <a:gd name="f319" fmla="val 1921877"/>
                <a:gd name="f320" fmla="val 982883"/>
                <a:gd name="f321" fmla="val 1864403"/>
                <a:gd name="f322" fmla="val 928002"/>
                <a:gd name="f323" fmla="val 1823883"/>
                <a:gd name="f324" fmla="val 863997"/>
                <a:gd name="f325" fmla="val 1815323"/>
                <a:gd name="f326" fmla="val 860037"/>
                <a:gd name="f327" fmla="val 1844930"/>
                <a:gd name="f328" fmla="val 913392"/>
                <a:gd name="f329" fmla="val 1852066"/>
                <a:gd name="f330" fmla="val 959204"/>
                <a:gd name="f331" fmla="val 1885560"/>
                <a:gd name="f332" fmla="val 980609"/>
                <a:gd name="f333" fmla="val 1933082"/>
                <a:gd name="f334" fmla="val 1003273"/>
                <a:gd name="f335" fmla="val 1983404"/>
                <a:gd name="f336" fmla="val 994934"/>
                <a:gd name="f337" fmla="val 2041310"/>
                <a:gd name="f338" fmla="val 958980"/>
                <a:gd name="f339" fmla="val 2083241"/>
                <a:gd name="f340" fmla="val 925070"/>
                <a:gd name="f341" fmla="val 2122789"/>
                <a:gd name="f342" fmla="val 871742"/>
                <a:gd name="f343" fmla="val 2142082"/>
                <a:gd name="f344" fmla="val 818586"/>
                <a:gd name="f345" fmla="val 2134033"/>
                <a:gd name="f346" fmla="val 814069"/>
                <a:gd name="f347" fmla="val 2163562"/>
                <a:gd name="f348" fmla="val 877846"/>
                <a:gd name="f349" fmla="val 2173235"/>
                <a:gd name="f350" fmla="val 941852"/>
                <a:gd name="f351" fmla="val 2149747"/>
                <a:gd name="f352" fmla="val 982425"/>
                <a:gd name="f353" fmla="val 2101780"/>
                <a:gd name="f354" fmla="val 1015443"/>
                <a:gd name="f355" fmla="val 2028633"/>
                <a:gd name="f356" fmla="val 1139831"/>
                <a:gd name="f357" fmla="val 2095808"/>
                <a:gd name="f358" fmla="val 1302751"/>
                <a:gd name="f359" fmla="val 2055001"/>
                <a:gd name="f360" fmla="val 1421331"/>
                <a:gd name="f361" fmla="val 1934029"/>
                <a:gd name="f362" fmla="val 1491194"/>
                <a:gd name="f363" fmla="val 2064971"/>
                <a:gd name="f364" fmla="val 1484003"/>
                <a:gd name="f365" fmla="val 2622644"/>
                <a:gd name="f366" fmla="val 1434621"/>
                <a:gd name="f367" fmla="val 2814287"/>
                <a:gd name="f368" fmla="val 1370629"/>
                <a:gd name="f369" fmla="val 2964850"/>
                <a:gd name="f370" fmla="val 1291598"/>
                <a:gd name="f371" fmla="val 976622"/>
                <a:gd name="f372" fmla="val 853248"/>
                <a:gd name="f373" fmla="val 2976677"/>
                <a:gd name="f374" fmla="val 835482"/>
                <a:gd name="f375" fmla="val 2834581"/>
                <a:gd name="f376" fmla="val 1001251"/>
                <a:gd name="f377" fmla="val 2760784"/>
                <a:gd name="f378" fmla="val 1101560"/>
                <a:gd name="f379" fmla="val 2608549"/>
                <a:gd name="f380" fmla="val 1075194"/>
                <a:gd name="f381" fmla="val 2460607"/>
                <a:gd name="f382" fmla="val 1035713"/>
                <a:gd name="f383" fmla="val 2468996"/>
                <a:gd name="f384" fmla="val 1060354"/>
                <a:gd name="f385" fmla="val 2611450"/>
                <a:gd name="f386" fmla="val 948194"/>
                <a:gd name="f387" fmla="val 2759243"/>
                <a:gd name="f388" fmla="val 773360"/>
                <a:gd name="f389" fmla="val 2817692"/>
                <a:gd name="f390" fmla="val 763867"/>
                <a:gd name="f391" fmla="val 2823239"/>
                <a:gd name="f392" fmla="val 753648"/>
                <a:gd name="f393" fmla="val 2823760"/>
                <a:gd name="f394" fmla="val 743309"/>
                <a:gd name="f395" fmla="val 576747"/>
                <a:gd name="f396" fmla="val 441721"/>
                <a:gd name="f397" fmla="val 2688734"/>
                <a:gd name="f398" fmla="val 2522172"/>
                <a:gd name="f399" fmla="val 459036"/>
                <a:gd name="f400" fmla="val 2436399"/>
                <a:gd name="f401" fmla="val 2427537"/>
                <a:gd name="f402" fmla="val 305234"/>
                <a:gd name="f403" fmla="val 2414137"/>
                <a:gd name="f404" fmla="val 200762"/>
                <a:gd name="f405" fmla="val 2297266"/>
                <a:gd name="f406" fmla="val 2155997"/>
                <a:gd name="f407" fmla="val 217593"/>
                <a:gd name="f408" fmla="val 2072628"/>
                <a:gd name="f409" fmla="val 89802"/>
                <a:gd name="f410" fmla="val 2019727"/>
                <a:gd name="f411" fmla="val 1893768"/>
                <a:gd name="f412" fmla="val 1746838"/>
                <a:gd name="f413" fmla="val 1665177"/>
                <a:gd name="f414" fmla="val 27737"/>
                <a:gd name="f415" fmla="val 1589996"/>
                <a:gd name="f416" fmla="val 75847"/>
                <a:gd name="f417" fmla="val 1531990"/>
                <a:gd name="f418" fmla="val 158816"/>
                <a:gd name="f419" fmla="val 1432590"/>
                <a:gd name="f420" fmla="val 276275"/>
                <a:gd name="f421" fmla="val 1387641"/>
                <a:gd name="f422" fmla="val 381353"/>
                <a:gd name="f423" fmla="val 1423131"/>
                <a:gd name="f424" fmla="val 394263"/>
                <a:gd name="f425" fmla="val 1384911"/>
                <a:gd name="f426" fmla="val 299825"/>
                <a:gd name="f427" fmla="val 1353014"/>
                <a:gd name="f428" fmla="val 197101"/>
                <a:gd name="f429" fmla="val 1376758"/>
                <a:gd name="f430" fmla="val 112642"/>
                <a:gd name="f431" fmla="val 1443556"/>
                <a:gd name="f432" fmla="val 74114"/>
                <a:gd name="f433" fmla="val 1395305"/>
                <a:gd name="f434" fmla="val 55810"/>
                <a:gd name="f435" fmla="val 1333244"/>
                <a:gd name="f436" fmla="val 1266911"/>
                <a:gd name="f437" fmla="val 1097473"/>
                <a:gd name="f438" fmla="val 175228"/>
                <a:gd name="f439" fmla="val 955927"/>
                <a:gd name="f440" fmla="val 334606"/>
                <a:gd name="f441" fmla="val 922383"/>
                <a:gd name="f442" fmla="val 497254"/>
                <a:gd name="f443" fmla="val 898036"/>
                <a:gd name="f444" fmla="val 645210"/>
                <a:gd name="f445" fmla="val 961827"/>
                <a:gd name="f446" fmla="val 694839"/>
                <a:gd name="f447" fmla="val 1079319"/>
                <a:gd name="f448" fmla="val 670482"/>
                <a:gd name="f449" fmla="val 1096114"/>
                <a:gd name="f450" fmla="val 651035"/>
                <a:gd name="f451" fmla="val 1119484"/>
                <a:gd name="f452" fmla="val 636636"/>
                <a:gd name="f453" fmla="val 1146893"/>
                <a:gd name="f454" fmla="val 598934"/>
                <a:gd name="f455" fmla="val 1218660"/>
                <a:gd name="f456" fmla="val 601627"/>
                <a:gd name="f457" fmla="val 1307205"/>
                <a:gd name="f458" fmla="val 643730"/>
                <a:gd name="f459" fmla="val 1380130"/>
                <a:gd name="f460" fmla="val 677177"/>
                <a:gd name="f461" fmla="val 1360819"/>
                <a:gd name="f462" fmla="val 642024"/>
                <a:gd name="f463" fmla="val 1299932"/>
                <a:gd name="f464" fmla="val 639299"/>
                <a:gd name="f465" fmla="val 1226219"/>
                <a:gd name="f466" fmla="val 669992"/>
                <a:gd name="f467" fmla="val 1166433"/>
                <a:gd name="f468" fmla="val 681439"/>
                <a:gd name="f469" fmla="val 1144136"/>
                <a:gd name="f470" fmla="val 696880"/>
                <a:gd name="f471" fmla="val 1125036"/>
                <a:gd name="f472" fmla="val 719376"/>
                <a:gd name="f473" fmla="val 1114815"/>
                <a:gd name="f474" fmla="val 753521"/>
                <a:gd name="f475" fmla="val 1105667"/>
                <a:gd name="f476" fmla="val 747068"/>
                <a:gd name="f477" fmla="val 1089375"/>
                <a:gd name="f478" fmla="val 775618"/>
                <a:gd name="f479" fmla="val 1073627"/>
                <a:gd name="f480" fmla="val 808756"/>
                <a:gd name="f481" fmla="val 1066440"/>
                <a:gd name="f482" fmla="val 843174"/>
                <a:gd name="f483" fmla="val 1068829"/>
                <a:gd name="f484" fmla="val 910177"/>
                <a:gd name="f485" fmla="val 1073482"/>
                <a:gd name="f486" fmla="val 971874"/>
                <a:gd name="f487" fmla="val 1113774"/>
                <a:gd name="f488" fmla="val 1005945"/>
                <a:gd name="f489" fmla="val 1175134"/>
                <a:gd name="f490" fmla="val 1039750"/>
                <a:gd name="f491" fmla="val 1156458"/>
                <a:gd name="f492" fmla="val 998956"/>
                <a:gd name="f493" fmla="val 1082934"/>
                <a:gd name="f494" fmla="val 924540"/>
                <a:gd name="f495" fmla="val 1035010"/>
                <a:gd name="f496" fmla="val 843662"/>
                <a:gd name="f497" fmla="val 1030172"/>
                <a:gd name="f498" fmla="val 804145"/>
                <a:gd name="f499" fmla="val 1027809"/>
                <a:gd name="f500" fmla="val 766021"/>
                <a:gd name="f501" fmla="val 1035895"/>
                <a:gd name="f502" fmla="val 732986"/>
                <a:gd name="f503" fmla="val 1053824"/>
                <a:gd name="f504" fmla="val 667861"/>
                <a:gd name="f505" fmla="val 924500"/>
                <a:gd name="f506" fmla="val 500732"/>
                <a:gd name="f507" fmla="val 853399"/>
                <a:gd name="f508" fmla="val 319377"/>
                <a:gd name="f509" fmla="val 879325"/>
                <a:gd name="f510" fmla="val 300989"/>
                <a:gd name="f511" fmla="val 843277"/>
                <a:gd name="f512" fmla="val 293334"/>
                <a:gd name="f513" fmla="val 802167"/>
                <a:gd name="f514" fmla="val 759266"/>
                <a:gd name="f515" fmla="val 639212"/>
                <a:gd name="f516" fmla="val 353287"/>
                <a:gd name="f517" fmla="val 533159"/>
                <a:gd name="f518" fmla="val 448596"/>
                <a:gd name="f519" fmla="val 474747"/>
                <a:gd name="f520" fmla="val 473964"/>
                <a:gd name="f521" fmla="val 344116"/>
                <a:gd name="f522" fmla="val 571545"/>
                <a:gd name="f523" fmla="val 239326"/>
                <a:gd name="f524" fmla="val 699138"/>
                <a:gd name="f525" fmla="val 207021"/>
                <a:gd name="f526" fmla="val 883688"/>
                <a:gd name="f527" fmla="val 175806"/>
                <a:gd name="f528" fmla="val 1051685"/>
                <a:gd name="f529" fmla="val 257594"/>
                <a:gd name="f530" fmla="val 1089767"/>
                <a:gd name="f531" fmla="val 399718"/>
                <a:gd name="f532" fmla="val 1128734"/>
                <a:gd name="f533" fmla="val 389277"/>
                <a:gd name="f534" fmla="val 1097563"/>
                <a:gd name="f535" fmla="val 272948"/>
                <a:gd name="f536" fmla="val 992084"/>
                <a:gd name="f537" fmla="val 191573"/>
                <a:gd name="f538" fmla="val 857834"/>
                <a:gd name="f539" fmla="val 171572"/>
                <a:gd name="f540" fmla="val 902623"/>
                <a:gd name="f541" fmla="val 69261"/>
                <a:gd name="f542" fmla="val 1005740"/>
                <a:gd name="f543" fmla="*/ f0 1 3068057"/>
                <a:gd name="f544" fmla="*/ f1 1 3083879"/>
                <a:gd name="f545" fmla="val f2"/>
                <a:gd name="f546" fmla="val f3"/>
                <a:gd name="f547" fmla="val f4"/>
                <a:gd name="f548" fmla="+- f547 0 f545"/>
                <a:gd name="f549" fmla="+- f546 0 f545"/>
                <a:gd name="f550" fmla="*/ f549 1 3068057"/>
                <a:gd name="f551" fmla="*/ f548 1 3083879"/>
                <a:gd name="f552" fmla="*/ f545 1 f550"/>
                <a:gd name="f553" fmla="*/ f546 1 f550"/>
                <a:gd name="f554" fmla="*/ f545 1 f551"/>
                <a:gd name="f555" fmla="*/ f547 1 f551"/>
                <a:gd name="f556" fmla="*/ f552 f543 1"/>
                <a:gd name="f557" fmla="*/ f553 f543 1"/>
                <a:gd name="f558" fmla="*/ f555 f544 1"/>
                <a:gd name="f559" fmla="*/ f554 f5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6" t="f559" r="f557" b="f558"/>
              <a:pathLst>
                <a:path w="3068057" h="30838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1" y="f33"/>
                  </a:cubicBezTo>
                  <a:lnTo>
                    <a:pt x="f34" y="f35"/>
                  </a:lnTo>
                  <a:lnTo>
                    <a:pt x="f31" y="f35"/>
                  </a:lnTo>
                  <a:lnTo>
                    <a:pt x="f31" y="f36"/>
                  </a:lnTo>
                  <a:cubicBezTo>
                    <a:pt x="f37" y="f38"/>
                    <a:pt x="f39" y="f40"/>
                    <a:pt x="f39" y="f41"/>
                  </a:cubicBezTo>
                  <a:lnTo>
                    <a:pt x="f42" y="f43"/>
                  </a:lnTo>
                  <a:cubicBezTo>
                    <a:pt x="f44" y="f45"/>
                    <a:pt x="f3" y="f46"/>
                    <a:pt x="f3" y="f47"/>
                  </a:cubicBezTo>
                  <a:cubicBezTo>
                    <a:pt x="f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6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lnTo>
                    <a:pt x="f111" y="f112"/>
                  </a:ln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7" y="f149"/>
                  </a:cubicBezTo>
                  <a:cubicBezTo>
                    <a:pt x="f147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4"/>
                    <a:pt x="f5" y="f4"/>
                  </a:cubicBezTo>
                  <a:cubicBezTo>
                    <a:pt x="f178" y="f4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lnTo>
                    <a:pt x="f195" y="f196"/>
                  </a:ln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lnTo>
                    <a:pt x="f215" y="f216"/>
                  </a:ln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lnTo>
                    <a:pt x="f229" y="f230"/>
                  </a:ln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lnTo>
                    <a:pt x="f249" y="f250"/>
                  </a:lnTo>
                  <a:cubicBezTo>
                    <a:pt x="f251" y="f252"/>
                    <a:pt x="f253" y="f254"/>
                    <a:pt x="f255" y="f256"/>
                  </a:cubicBezTo>
                  <a:lnTo>
                    <a:pt x="f257" y="f258"/>
                  </a:ln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"/>
                    <a:pt x="f5" y="f2"/>
                  </a:cubicBezTo>
                  <a:close/>
                  <a:moveTo>
                    <a:pt x="f274" y="f2"/>
                  </a:moveTo>
                  <a:cubicBezTo>
                    <a:pt x="f275" y="f2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lnTo>
                    <a:pt x="f312" y="f313"/>
                  </a:ln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lnTo>
                    <a:pt x="f326" y="f327"/>
                  </a:ln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4"/>
                    <a:pt x="f274" y="f4"/>
                  </a:cubicBezTo>
                  <a:cubicBezTo>
                    <a:pt x="f371" y="f4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lnTo>
                    <a:pt x="f382" y="f383"/>
                  </a:ln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6" y="f398"/>
                  </a:cubicBezTo>
                  <a:lnTo>
                    <a:pt x="f399" y="f400"/>
                  </a:lnTo>
                  <a:lnTo>
                    <a:pt x="f396" y="f400"/>
                  </a:lnTo>
                  <a:lnTo>
                    <a:pt x="f396" y="f401"/>
                  </a:lnTo>
                  <a:cubicBezTo>
                    <a:pt x="f402" y="f403"/>
                    <a:pt x="f404" y="f405"/>
                    <a:pt x="f404" y="f406"/>
                  </a:cubicBezTo>
                  <a:lnTo>
                    <a:pt x="f407" y="f408"/>
                  </a:lnTo>
                  <a:cubicBezTo>
                    <a:pt x="f409" y="f410"/>
                    <a:pt x="f2" y="f411"/>
                    <a:pt x="f2" y="f412"/>
                  </a:cubicBezTo>
                  <a:cubicBezTo>
                    <a:pt x="f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lnTo>
                    <a:pt x="f424" y="f425"/>
                  </a:ln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4" y="f435"/>
                    <a:pt x="f434" y="f436"/>
                  </a:cubicBezTo>
                  <a:cubicBezTo>
                    <a:pt x="f434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56" y="f457"/>
                    <a:pt x="f458" y="f459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lnTo>
                    <a:pt x="f474" y="f475"/>
                  </a:lnTo>
                  <a:lnTo>
                    <a:pt x="f476" y="f477"/>
                  </a:ln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487"/>
                    <a:pt x="f488" y="f489"/>
                  </a:cubicBezTo>
                  <a:lnTo>
                    <a:pt x="f490" y="f491"/>
                  </a:ln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3"/>
                  </a:cubicBezTo>
                  <a:cubicBezTo>
                    <a:pt x="f504" y="f505"/>
                    <a:pt x="f506" y="f507"/>
                    <a:pt x="f508" y="f509"/>
                  </a:cubicBezTo>
                  <a:cubicBezTo>
                    <a:pt x="f510" y="f511"/>
                    <a:pt x="f512" y="f513"/>
                    <a:pt x="f512" y="f514"/>
                  </a:cubicBezTo>
                  <a:cubicBezTo>
                    <a:pt x="f512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lnTo>
                    <a:pt x="f532" y="f533"/>
                  </a:lnTo>
                  <a:cubicBezTo>
                    <a:pt x="f534" y="f535"/>
                    <a:pt x="f536" y="f537"/>
                    <a:pt x="f538" y="f539"/>
                  </a:cubicBezTo>
                  <a:cubicBezTo>
                    <a:pt x="f540" y="f541"/>
                    <a:pt x="f542" y="f2"/>
                    <a:pt x="f274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7E6493E2-53DF-3A44-BAC5-DD295B0CFDAE}"/>
                </a:ext>
              </a:extLst>
            </p:cNvPr>
            <p:cNvGrpSpPr/>
            <p:nvPr/>
          </p:nvGrpSpPr>
          <p:grpSpPr>
            <a:xfrm>
              <a:off x="3837179" y="1242450"/>
              <a:ext cx="415402" cy="489222"/>
              <a:chOff x="3837179" y="1242450"/>
              <a:chExt cx="415402" cy="489222"/>
            </a:xfrm>
          </p:grpSpPr>
          <p:sp>
            <p:nvSpPr>
              <p:cNvPr id="7" name="Freeform 111">
                <a:extLst>
                  <a:ext uri="{FF2B5EF4-FFF2-40B4-BE49-F238E27FC236}">
                    <a16:creationId xmlns:a16="http://schemas.microsoft.com/office/drawing/2014/main" id="{1617DF71-4B98-523E-2B75-5D848BA69CDB}"/>
                  </a:ext>
                </a:extLst>
              </p:cNvPr>
              <p:cNvSpPr/>
              <p:nvPr/>
            </p:nvSpPr>
            <p:spPr>
              <a:xfrm>
                <a:off x="3837179" y="1242450"/>
                <a:ext cx="415402" cy="4892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1558"/>
                  <a:gd name="f7" fmla="val 5891405"/>
                  <a:gd name="f8" fmla="val 2980491"/>
                  <a:gd name="f9" fmla="val 968"/>
                  <a:gd name="f10" fmla="val 1784302"/>
                  <a:gd name="f11" fmla="val -22254"/>
                  <a:gd name="f12" fmla="val 1040642"/>
                  <a:gd name="f13" fmla="val 372305"/>
                  <a:gd name="f14" fmla="val 726547"/>
                  <a:gd name="f15" fmla="val 1181117"/>
                  <a:gd name="f16" fmla="val 528785"/>
                  <a:gd name="f17" fmla="val 1834793"/>
                  <a:gd name="f18" fmla="val 744238"/>
                  <a:gd name="f19" fmla="val 2066938"/>
                  <a:gd name="f20" fmla="val 486068"/>
                  <a:gd name="f21" fmla="val 2371366"/>
                  <a:gd name="f22" fmla="val 239818"/>
                  <a:gd name="f23" fmla="val 2677225"/>
                  <a:gd name="f24" fmla="val -40213"/>
                  <a:gd name="f25" fmla="val 2911644"/>
                  <a:gd name="f26" fmla="val 4803"/>
                  <a:gd name="f27" fmla="val 3079808"/>
                  <a:gd name="f28" fmla="val 109541"/>
                  <a:gd name="f29" fmla="val 3181162"/>
                  <a:gd name="f30" fmla="val 260766"/>
                  <a:gd name="f31" fmla="val 3266498"/>
                  <a:gd name="f32" fmla="val 460575"/>
                  <a:gd name="f33" fmla="val 3328959"/>
                  <a:gd name="f34" fmla="val 403546"/>
                  <a:gd name="f35" fmla="val 3464559"/>
                  <a:gd name="f36" fmla="val 198074"/>
                  <a:gd name="f37" fmla="val 3641722"/>
                  <a:gd name="f38" fmla="val 289487"/>
                  <a:gd name="f39" fmla="val 3735758"/>
                  <a:gd name="f40" fmla="val 480873"/>
                  <a:gd name="f41" fmla="val 3871219"/>
                  <a:gd name="f42" fmla="val 428032"/>
                  <a:gd name="f43" fmla="val 3935014"/>
                  <a:gd name="f44" fmla="val 303940"/>
                  <a:gd name="f45" fmla="val 3939433"/>
                  <a:gd name="f46" fmla="val 322351"/>
                  <a:gd name="f47" fmla="val 4062605"/>
                  <a:gd name="f48" fmla="val 362395"/>
                  <a:gd name="f49" fmla="val 4195168"/>
                  <a:gd name="f50" fmla="val 550882"/>
                  <a:gd name="f51" fmla="val 4226788"/>
                  <a:gd name="f52" fmla="val 513737"/>
                  <a:gd name="f53" fmla="val 4317787"/>
                  <a:gd name="f54" fmla="val 397470"/>
                  <a:gd name="f55" fmla="val 4561276"/>
                  <a:gd name="f56" fmla="val 358392"/>
                  <a:gd name="f57" fmla="val 4876020"/>
                  <a:gd name="f58" fmla="val 449942"/>
                  <a:gd name="f59" fmla="val 4977005"/>
                  <a:gd name="f60" fmla="val 636587"/>
                  <a:gd name="f61" fmla="val 5158310"/>
                  <a:gd name="f62" fmla="val 1197305"/>
                  <a:gd name="f63" fmla="val 5208988"/>
                  <a:gd name="f64" fmla="val 1704584"/>
                  <a:gd name="f65" fmla="val 5039972"/>
                  <a:gd name="f66" fmla="val 1895970"/>
                  <a:gd name="f67" fmla="val 4734863"/>
                  <a:gd name="f68" fmla="val 5859508"/>
                  <a:gd name="f69" fmla="val 4366268"/>
                  <a:gd name="f70" fmla="val 4516262"/>
                  <a:gd name="f71" fmla="val 4422975"/>
                  <a:gd name="f72" fmla="val 3927926"/>
                  <a:gd name="f73" fmla="val 4841189"/>
                  <a:gd name="f74" fmla="val 3520345"/>
                  <a:gd name="f75" fmla="val 6117095"/>
                  <a:gd name="f76" fmla="val 1964448"/>
                  <a:gd name="f77" fmla="val 4692333"/>
                  <a:gd name="f78" fmla="val 36409"/>
                  <a:gd name="f79" fmla="+- 0 0 -90"/>
                  <a:gd name="f80" fmla="*/ f3 1 5331558"/>
                  <a:gd name="f81" fmla="*/ f4 1 5891405"/>
                  <a:gd name="f82" fmla="val f5"/>
                  <a:gd name="f83" fmla="val f6"/>
                  <a:gd name="f84" fmla="val f7"/>
                  <a:gd name="f85" fmla="*/ f79 f0 1"/>
                  <a:gd name="f86" fmla="+- f84 0 f82"/>
                  <a:gd name="f87" fmla="+- f83 0 f82"/>
                  <a:gd name="f88" fmla="*/ f85 1 f2"/>
                  <a:gd name="f89" fmla="*/ f87 1 5331558"/>
                  <a:gd name="f90" fmla="*/ f86 1 5891405"/>
                  <a:gd name="f91" fmla="*/ 968 f86 1"/>
                  <a:gd name="f92" fmla="*/ 1181117 f86 1"/>
                  <a:gd name="f93" fmla="*/ 3328959 f86 1"/>
                  <a:gd name="f94" fmla="*/ 3735758 f86 1"/>
                  <a:gd name="f95" fmla="*/ 3871219 f86 1"/>
                  <a:gd name="f96" fmla="*/ 4062605 f86 1"/>
                  <a:gd name="f97" fmla="*/ 4317787 f86 1"/>
                  <a:gd name="f98" fmla="*/ 4977005 f86 1"/>
                  <a:gd name="f99" fmla="*/ 5039972 f86 1"/>
                  <a:gd name="f100" fmla="*/ 5891405 f86 1"/>
                  <a:gd name="f101" fmla="*/ 5859508 f86 1"/>
                  <a:gd name="f102" fmla="*/ 3520345 f86 1"/>
                  <a:gd name="f103" fmla="*/ 3079808 f86 1"/>
                  <a:gd name="f104" fmla="*/ 2980491 f87 1"/>
                  <a:gd name="f105" fmla="*/ 726547 f87 1"/>
                  <a:gd name="f106" fmla="*/ 486068 f87 1"/>
                  <a:gd name="f107" fmla="*/ 2371366 f86 1"/>
                  <a:gd name="f108" fmla="*/ 4803 f87 1"/>
                  <a:gd name="f109" fmla="*/ 460575 f87 1"/>
                  <a:gd name="f110" fmla="*/ 289487 f87 1"/>
                  <a:gd name="f111" fmla="*/ 480873 f87 1"/>
                  <a:gd name="f112" fmla="*/ 322351 f87 1"/>
                  <a:gd name="f113" fmla="*/ 513737 f87 1"/>
                  <a:gd name="f114" fmla="*/ 449942 f87 1"/>
                  <a:gd name="f115" fmla="*/ 1704584 f87 1"/>
                  <a:gd name="f116" fmla="*/ 1895970 f87 1"/>
                  <a:gd name="f117" fmla="*/ 4734863 f87 1"/>
                  <a:gd name="f118" fmla="*/ 4841189 f87 1"/>
                  <a:gd name="f119" fmla="+- f88 0 f1"/>
                  <a:gd name="f120" fmla="*/ f91 1 5891405"/>
                  <a:gd name="f121" fmla="*/ f92 1 5891405"/>
                  <a:gd name="f122" fmla="*/ f93 1 5891405"/>
                  <a:gd name="f123" fmla="*/ f94 1 5891405"/>
                  <a:gd name="f124" fmla="*/ f95 1 5891405"/>
                  <a:gd name="f125" fmla="*/ f96 1 5891405"/>
                  <a:gd name="f126" fmla="*/ f97 1 5891405"/>
                  <a:gd name="f127" fmla="*/ f98 1 5891405"/>
                  <a:gd name="f128" fmla="*/ f99 1 5891405"/>
                  <a:gd name="f129" fmla="*/ f100 1 5891405"/>
                  <a:gd name="f130" fmla="*/ f101 1 5891405"/>
                  <a:gd name="f131" fmla="*/ f102 1 5891405"/>
                  <a:gd name="f132" fmla="*/ f103 1 5891405"/>
                  <a:gd name="f133" fmla="*/ f104 1 5331558"/>
                  <a:gd name="f134" fmla="*/ f105 1 5331558"/>
                  <a:gd name="f135" fmla="*/ f106 1 5331558"/>
                  <a:gd name="f136" fmla="*/ f107 1 5891405"/>
                  <a:gd name="f137" fmla="*/ f108 1 5331558"/>
                  <a:gd name="f138" fmla="*/ f109 1 5331558"/>
                  <a:gd name="f139" fmla="*/ f110 1 5331558"/>
                  <a:gd name="f140" fmla="*/ f111 1 5331558"/>
                  <a:gd name="f141" fmla="*/ f112 1 5331558"/>
                  <a:gd name="f142" fmla="*/ f113 1 5331558"/>
                  <a:gd name="f143" fmla="*/ f114 1 5331558"/>
                  <a:gd name="f144" fmla="*/ f115 1 5331558"/>
                  <a:gd name="f145" fmla="*/ f116 1 5331558"/>
                  <a:gd name="f146" fmla="*/ f117 1 5331558"/>
                  <a:gd name="f147" fmla="*/ f118 1 5331558"/>
                  <a:gd name="f148" fmla="*/ f82 1 f89"/>
                  <a:gd name="f149" fmla="*/ f83 1 f89"/>
                  <a:gd name="f150" fmla="*/ f82 1 f90"/>
                  <a:gd name="f151" fmla="*/ f84 1 f90"/>
                  <a:gd name="f152" fmla="*/ f133 1 f89"/>
                  <a:gd name="f153" fmla="*/ f120 1 f90"/>
                  <a:gd name="f154" fmla="*/ f134 1 f89"/>
                  <a:gd name="f155" fmla="*/ f121 1 f90"/>
                  <a:gd name="f156" fmla="*/ f135 1 f89"/>
                  <a:gd name="f157" fmla="*/ f136 1 f90"/>
                  <a:gd name="f158" fmla="*/ f137 1 f89"/>
                  <a:gd name="f159" fmla="*/ f132 1 f90"/>
                  <a:gd name="f160" fmla="*/ f138 1 f89"/>
                  <a:gd name="f161" fmla="*/ f122 1 f90"/>
                  <a:gd name="f162" fmla="*/ f139 1 f89"/>
                  <a:gd name="f163" fmla="*/ f123 1 f90"/>
                  <a:gd name="f164" fmla="*/ f140 1 f89"/>
                  <a:gd name="f165" fmla="*/ f124 1 f90"/>
                  <a:gd name="f166" fmla="*/ f141 1 f89"/>
                  <a:gd name="f167" fmla="*/ f125 1 f90"/>
                  <a:gd name="f168" fmla="*/ f142 1 f89"/>
                  <a:gd name="f169" fmla="*/ f126 1 f90"/>
                  <a:gd name="f170" fmla="*/ f143 1 f89"/>
                  <a:gd name="f171" fmla="*/ f127 1 f90"/>
                  <a:gd name="f172" fmla="*/ f144 1 f89"/>
                  <a:gd name="f173" fmla="*/ f128 1 f90"/>
                  <a:gd name="f174" fmla="*/ f145 1 f89"/>
                  <a:gd name="f175" fmla="*/ f129 1 f90"/>
                  <a:gd name="f176" fmla="*/ f146 1 f89"/>
                  <a:gd name="f177" fmla="*/ f130 1 f90"/>
                  <a:gd name="f178" fmla="*/ f147 1 f89"/>
                  <a:gd name="f179" fmla="*/ f131 1 f90"/>
                  <a:gd name="f180" fmla="*/ f148 f80 1"/>
                  <a:gd name="f181" fmla="*/ f149 f80 1"/>
                  <a:gd name="f182" fmla="*/ f151 f81 1"/>
                  <a:gd name="f183" fmla="*/ f150 f81 1"/>
                  <a:gd name="f184" fmla="*/ f152 f80 1"/>
                  <a:gd name="f185" fmla="*/ f153 f81 1"/>
                  <a:gd name="f186" fmla="*/ f154 f80 1"/>
                  <a:gd name="f187" fmla="*/ f155 f81 1"/>
                  <a:gd name="f188" fmla="*/ f156 f80 1"/>
                  <a:gd name="f189" fmla="*/ f157 f81 1"/>
                  <a:gd name="f190" fmla="*/ f158 f80 1"/>
                  <a:gd name="f191" fmla="*/ f159 f81 1"/>
                  <a:gd name="f192" fmla="*/ f160 f80 1"/>
                  <a:gd name="f193" fmla="*/ f161 f81 1"/>
                  <a:gd name="f194" fmla="*/ f162 f80 1"/>
                  <a:gd name="f195" fmla="*/ f163 f81 1"/>
                  <a:gd name="f196" fmla="*/ f164 f80 1"/>
                  <a:gd name="f197" fmla="*/ f165 f81 1"/>
                  <a:gd name="f198" fmla="*/ f166 f80 1"/>
                  <a:gd name="f199" fmla="*/ f167 f81 1"/>
                  <a:gd name="f200" fmla="*/ f168 f80 1"/>
                  <a:gd name="f201" fmla="*/ f169 f81 1"/>
                  <a:gd name="f202" fmla="*/ f170 f80 1"/>
                  <a:gd name="f203" fmla="*/ f171 f81 1"/>
                  <a:gd name="f204" fmla="*/ f172 f80 1"/>
                  <a:gd name="f205" fmla="*/ f173 f81 1"/>
                  <a:gd name="f206" fmla="*/ f174 f80 1"/>
                  <a:gd name="f207" fmla="*/ f175 f81 1"/>
                  <a:gd name="f208" fmla="*/ f176 f80 1"/>
                  <a:gd name="f209" fmla="*/ f177 f81 1"/>
                  <a:gd name="f210" fmla="*/ f178 f80 1"/>
                  <a:gd name="f211" fmla="*/ f179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9">
                    <a:pos x="f184" y="f185"/>
                  </a:cxn>
                  <a:cxn ang="f119">
                    <a:pos x="f186" y="f187"/>
                  </a:cxn>
                  <a:cxn ang="f119">
                    <a:pos x="f188" y="f189"/>
                  </a:cxn>
                  <a:cxn ang="f119">
                    <a:pos x="f190" y="f191"/>
                  </a:cxn>
                  <a:cxn ang="f119">
                    <a:pos x="f192" y="f193"/>
                  </a:cxn>
                  <a:cxn ang="f119">
                    <a:pos x="f194" y="f195"/>
                  </a:cxn>
                  <a:cxn ang="f119">
                    <a:pos x="f196" y="f197"/>
                  </a:cxn>
                  <a:cxn ang="f119">
                    <a:pos x="f198" y="f199"/>
                  </a:cxn>
                  <a:cxn ang="f119">
                    <a:pos x="f200" y="f201"/>
                  </a:cxn>
                  <a:cxn ang="f119">
                    <a:pos x="f202" y="f203"/>
                  </a:cxn>
                  <a:cxn ang="f119">
                    <a:pos x="f204" y="f205"/>
                  </a:cxn>
                  <a:cxn ang="f119">
                    <a:pos x="f206" y="f207"/>
                  </a:cxn>
                  <a:cxn ang="f119">
                    <a:pos x="f208" y="f209"/>
                  </a:cxn>
                  <a:cxn ang="f119">
                    <a:pos x="f210" y="f211"/>
                  </a:cxn>
                  <a:cxn ang="f119">
                    <a:pos x="f184" y="f185"/>
                  </a:cxn>
                </a:cxnLst>
                <a:rect l="f180" t="f183" r="f181" b="f182"/>
                <a:pathLst>
                  <a:path w="5331558" h="58914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lnTo>
                      <a:pt x="f66" y="f7"/>
                    </a:ln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8" y="f9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8" name="Oval 37">
                <a:extLst>
                  <a:ext uri="{FF2B5EF4-FFF2-40B4-BE49-F238E27FC236}">
                    <a16:creationId xmlns:a16="http://schemas.microsoft.com/office/drawing/2014/main" id="{93F79CC6-67BC-823E-EC50-408BB08D3240}"/>
                  </a:ext>
                </a:extLst>
              </p:cNvPr>
              <p:cNvSpPr/>
              <p:nvPr/>
            </p:nvSpPr>
            <p:spPr>
              <a:xfrm rot="18100527">
                <a:off x="3982997" y="1232478"/>
                <a:ext cx="217672" cy="3045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70491"/>
                  <a:gd name="f4" fmla="val 1745209"/>
                  <a:gd name="f5" fmla="val 429221"/>
                  <a:gd name="f6" fmla="val 671495"/>
                  <a:gd name="f7" fmla="val 415869"/>
                  <a:gd name="f8" fmla="val 670322"/>
                  <a:gd name="f9" fmla="val 402356"/>
                  <a:gd name="f10" fmla="val 670624"/>
                  <a:gd name="f11" fmla="val 388917"/>
                  <a:gd name="f12" fmla="val 672439"/>
                  <a:gd name="f13" fmla="val 370997"/>
                  <a:gd name="f14" fmla="val 674859"/>
                  <a:gd name="f15" fmla="val 353207"/>
                  <a:gd name="f16" fmla="val 679968"/>
                  <a:gd name="f17" fmla="val 336101"/>
                  <a:gd name="f18" fmla="val 687858"/>
                  <a:gd name="f19" fmla="val 344770"/>
                  <a:gd name="f20" fmla="val 708640"/>
                  <a:gd name="f21" fmla="val 405276"/>
                  <a:gd name="f22" fmla="val 680369"/>
                  <a:gd name="f23" fmla="val 475531"/>
                  <a:gd name="f24" fmla="val 691805"/>
                  <a:gd name="f25" fmla="val 523918"/>
                  <a:gd name="f26" fmla="val 737799"/>
                  <a:gd name="f27" fmla="val 569388"/>
                  <a:gd name="f28" fmla="val 781022"/>
                  <a:gd name="f29" fmla="val 587723"/>
                  <a:gd name="f30" fmla="val 847396"/>
                  <a:gd name="f31" fmla="val 571504"/>
                  <a:gd name="f32" fmla="val 910067"/>
                  <a:gd name="f33" fmla="val 593243"/>
                  <a:gd name="f34" fmla="val 915886"/>
                  <a:gd name="f35" fmla="val 611678"/>
                  <a:gd name="f36" fmla="val 844923"/>
                  <a:gd name="f37" fmla="val 590662"/>
                  <a:gd name="f38" fmla="val 769719"/>
                  <a:gd name="f39" fmla="val 538740"/>
                  <a:gd name="f40" fmla="val 720849"/>
                  <a:gd name="f41" fmla="val 507886"/>
                  <a:gd name="f42" fmla="val 691808"/>
                  <a:gd name="f43" fmla="val 469277"/>
                  <a:gd name="f44" fmla="val 675014"/>
                  <a:gd name="f45" fmla="val 588421"/>
                  <a:gd name="f46" fmla="val 580980"/>
                  <a:gd name="f47" fmla="val 534186"/>
                  <a:gd name="f48" fmla="val 581239"/>
                  <a:gd name="f49" fmla="val 482134"/>
                  <a:gd name="f50" fmla="val 605639"/>
                  <a:gd name="f51" fmla="val 446738"/>
                  <a:gd name="f52" fmla="val 649695"/>
                  <a:gd name="f53" fmla="val 463760"/>
                  <a:gd name="f54" fmla="val 664437"/>
                  <a:gd name="f55" fmla="val 505329"/>
                  <a:gd name="f56" fmla="val 612166"/>
                  <a:gd name="f57" fmla="val 573320"/>
                  <a:gd name="f58" fmla="val 591099"/>
                  <a:gd name="f59" fmla="val 637132"/>
                  <a:gd name="f60" fmla="val 610714"/>
                  <a:gd name="f61" fmla="val 697098"/>
                  <a:gd name="f62" fmla="val 629147"/>
                  <a:gd name="f63" fmla="val 743088"/>
                  <a:gd name="f64" fmla="val 680397"/>
                  <a:gd name="f65" fmla="val 756495"/>
                  <a:gd name="f66" fmla="val 743730"/>
                  <a:gd name="f67" fmla="val 778549"/>
                  <a:gd name="f68" fmla="val 739251"/>
                  <a:gd name="f69" fmla="val 763432"/>
                  <a:gd name="f70" fmla="val 667508"/>
                  <a:gd name="f71" fmla="val 711108"/>
                  <a:gd name="f72" fmla="val 609548"/>
                  <a:gd name="f73" fmla="val 642848"/>
                  <a:gd name="f74" fmla="val 588934"/>
                  <a:gd name="f75" fmla="val 624821"/>
                  <a:gd name="f76" fmla="val 583490"/>
                  <a:gd name="f77" fmla="val 606500"/>
                  <a:gd name="f78" fmla="val 580894"/>
                  <a:gd name="f79" fmla="val 533817"/>
                  <a:gd name="f80" fmla="val 617807"/>
                  <a:gd name="f81" fmla="val 1"/>
                  <a:gd name="f82" fmla="val 687626"/>
                  <a:gd name="f83" fmla="val 60667"/>
                  <a:gd name="f84" fmla="val 697680"/>
                  <a:gd name="f85" fmla="val 141081"/>
                  <a:gd name="f86" fmla="val 603869"/>
                  <a:gd name="f87" fmla="val 182843"/>
                  <a:gd name="f88" fmla="val 547102"/>
                  <a:gd name="f89" fmla="val 268997"/>
                  <a:gd name="f90" fmla="val 562024"/>
                  <a:gd name="f91" fmla="val 352718"/>
                  <a:gd name="f92" fmla="val 584367"/>
                  <a:gd name="f93" fmla="val 347971"/>
                  <a:gd name="f94" fmla="val 570422"/>
                  <a:gd name="f95" fmla="val 267354"/>
                  <a:gd name="f96" fmla="val 633895"/>
                  <a:gd name="f97" fmla="val 183716"/>
                  <a:gd name="f98" fmla="val 732836"/>
                  <a:gd name="f99" fmla="val 150639"/>
                  <a:gd name="f100" fmla="val 738208"/>
                  <a:gd name="f101" fmla="val 147500"/>
                  <a:gd name="f102" fmla="val 743991"/>
                  <a:gd name="f103" fmla="val 147205"/>
                  <a:gd name="f104" fmla="val 749842"/>
                  <a:gd name="f105" fmla="val 844103"/>
                  <a:gd name="f106" fmla="val 920515"/>
                  <a:gd name="f107" fmla="val 223618"/>
                  <a:gd name="f108" fmla="val 317877"/>
                  <a:gd name="f109" fmla="val 910716"/>
                  <a:gd name="f110" fmla="val 366417"/>
                  <a:gd name="f111" fmla="val 366418"/>
                  <a:gd name="f112" fmla="val 371433"/>
                  <a:gd name="f113" fmla="val 997755"/>
                  <a:gd name="f114" fmla="val 379016"/>
                  <a:gd name="f115" fmla="val 1056877"/>
                  <a:gd name="f116" fmla="val 445155"/>
                  <a:gd name="f117" fmla="val 525101"/>
                  <a:gd name="f118" fmla="val 1047351"/>
                  <a:gd name="f119" fmla="val 572282"/>
                  <a:gd name="f120" fmla="val 1119671"/>
                  <a:gd name="f121" fmla="val 602218"/>
                  <a:gd name="f122" fmla="val 673500"/>
                  <a:gd name="f123" fmla="val 756650"/>
                  <a:gd name="f124" fmla="val 1170490"/>
                  <a:gd name="f125" fmla="val 802863"/>
                  <a:gd name="f126" fmla="val 1154794"/>
                  <a:gd name="f127" fmla="val 845409"/>
                  <a:gd name="f128" fmla="val 1127569"/>
                  <a:gd name="f129" fmla="val 878235"/>
                  <a:gd name="f130" fmla="val 1080615"/>
                  <a:gd name="f131" fmla="val 934488"/>
                  <a:gd name="f132" fmla="val 1014142"/>
                  <a:gd name="f133" fmla="val 959925"/>
                  <a:gd name="f134" fmla="val 954678"/>
                  <a:gd name="f135" fmla="val 939840"/>
                  <a:gd name="f136" fmla="val 947373"/>
                  <a:gd name="f137" fmla="val 961469"/>
                  <a:gd name="f138" fmla="val 1000817"/>
                  <a:gd name="f139" fmla="val 979520"/>
                  <a:gd name="f140" fmla="val 1058949"/>
                  <a:gd name="f141" fmla="val 966083"/>
                  <a:gd name="f142" fmla="val 1106746"/>
                  <a:gd name="f143" fmla="val 928282"/>
                  <a:gd name="f144" fmla="val 1128548"/>
                  <a:gd name="f145" fmla="val 955588"/>
                  <a:gd name="f146" fmla="val 1138907"/>
                  <a:gd name="f147" fmla="val 990708"/>
                  <a:gd name="f148" fmla="val 1028247"/>
                  <a:gd name="f149" fmla="val 1124134"/>
                  <a:gd name="f150" fmla="val 1071328"/>
                  <a:gd name="f151" fmla="val 1204237"/>
                  <a:gd name="f152" fmla="val 981133"/>
                  <a:gd name="f153" fmla="val 1223220"/>
                  <a:gd name="f154" fmla="val 889088"/>
                  <a:gd name="f155" fmla="val 1236998"/>
                  <a:gd name="f156" fmla="val 805358"/>
                  <a:gd name="f157" fmla="val 1200898"/>
                  <a:gd name="f158" fmla="val 777272"/>
                  <a:gd name="f159" fmla="val 1134408"/>
                  <a:gd name="f160" fmla="val 791057"/>
                  <a:gd name="f161" fmla="val 1124903"/>
                  <a:gd name="f162" fmla="val 802061"/>
                  <a:gd name="f163" fmla="val 1111678"/>
                  <a:gd name="f164" fmla="val 810210"/>
                  <a:gd name="f165" fmla="val 1096167"/>
                  <a:gd name="f166" fmla="val 831546"/>
                  <a:gd name="f167" fmla="val 1055553"/>
                  <a:gd name="f168" fmla="val 830022"/>
                  <a:gd name="f169" fmla="val 1005443"/>
                  <a:gd name="f170" fmla="val 806195"/>
                  <a:gd name="f171" fmla="val 964175"/>
                  <a:gd name="f172" fmla="val 787267"/>
                  <a:gd name="f173" fmla="val 975103"/>
                  <a:gd name="f174" fmla="val 807161"/>
                  <a:gd name="f175" fmla="val 1009560"/>
                  <a:gd name="f176" fmla="val 808703"/>
                  <a:gd name="f177" fmla="val 1051275"/>
                  <a:gd name="f178" fmla="val 791333"/>
                  <a:gd name="f179" fmla="val 1085110"/>
                  <a:gd name="f180" fmla="val 784855"/>
                  <a:gd name="f181" fmla="val 1097727"/>
                  <a:gd name="f182" fmla="val 776117"/>
                  <a:gd name="f183" fmla="val 1108536"/>
                  <a:gd name="f184" fmla="val 763385"/>
                  <a:gd name="f185" fmla="val 1114320"/>
                  <a:gd name="f186" fmla="val 744063"/>
                  <a:gd name="f187" fmla="val 1119497"/>
                  <a:gd name="f188" fmla="val 747716"/>
                  <a:gd name="f189" fmla="val 1128718"/>
                  <a:gd name="f190" fmla="val 731558"/>
                  <a:gd name="f191" fmla="val 1137628"/>
                  <a:gd name="f192" fmla="val 712804"/>
                  <a:gd name="f193" fmla="val 1141697"/>
                  <a:gd name="f194" fmla="val 693327"/>
                  <a:gd name="f195" fmla="val 1140344"/>
                  <a:gd name="f196" fmla="val 655409"/>
                  <a:gd name="f197" fmla="val 1137711"/>
                  <a:gd name="f198" fmla="val 620494"/>
                  <a:gd name="f199" fmla="val 1114908"/>
                  <a:gd name="f200" fmla="val 601213"/>
                  <a:gd name="f201" fmla="val 1080185"/>
                  <a:gd name="f202" fmla="val 582082"/>
                  <a:gd name="f203" fmla="val 1090754"/>
                  <a:gd name="f204" fmla="val 605167"/>
                  <a:gd name="f205" fmla="val 1132362"/>
                  <a:gd name="f206" fmla="val 647281"/>
                  <a:gd name="f207" fmla="val 1159482"/>
                  <a:gd name="f208" fmla="val 693051"/>
                  <a:gd name="f209" fmla="val 1162221"/>
                  <a:gd name="f210" fmla="val 715413"/>
                  <a:gd name="f211" fmla="val 1163558"/>
                  <a:gd name="f212" fmla="val 736989"/>
                  <a:gd name="f213" fmla="val 1158982"/>
                  <a:gd name="f214" fmla="val 755684"/>
                  <a:gd name="f215" fmla="val 1148835"/>
                  <a:gd name="f216" fmla="val 792539"/>
                  <a:gd name="f217" fmla="val 1222022"/>
                  <a:gd name="f218" fmla="val 887119"/>
                  <a:gd name="f219" fmla="val 1262260"/>
                  <a:gd name="f220" fmla="val 989751"/>
                  <a:gd name="f221" fmla="val 1247587"/>
                  <a:gd name="f222" fmla="val 1000157"/>
                  <a:gd name="f223" fmla="val 1267987"/>
                  <a:gd name="f224" fmla="val 1004489"/>
                  <a:gd name="f225" fmla="val 1291252"/>
                  <a:gd name="f226" fmla="val 1004488"/>
                  <a:gd name="f227" fmla="val 1315531"/>
                  <a:gd name="f228" fmla="val 1381750"/>
                  <a:gd name="f229" fmla="val 972258"/>
                  <a:gd name="f230" fmla="val 1440443"/>
                  <a:gd name="f231" fmla="val 920375"/>
                  <a:gd name="f232" fmla="val 1473506"/>
                  <a:gd name="f233" fmla="val 913116"/>
                  <a:gd name="f234" fmla="val 1474079"/>
                  <a:gd name="f235" fmla="val 850536"/>
                  <a:gd name="f236" fmla="val 1469665"/>
                  <a:gd name="f237" fmla="val 794159"/>
                  <a:gd name="f238" fmla="val 1430126"/>
                  <a:gd name="f239" fmla="val 766796"/>
                  <a:gd name="f240" fmla="val 1371458"/>
                  <a:gd name="f241" fmla="val 746323"/>
                  <a:gd name="f242" fmla="val 1380801"/>
                  <a:gd name="f243" fmla="val 776874"/>
                  <a:gd name="f244" fmla="val 1446464"/>
                  <a:gd name="f245" fmla="val 839753"/>
                  <a:gd name="f246" fmla="val 1490827"/>
                  <a:gd name="f247" fmla="val 909888"/>
                  <a:gd name="f248" fmla="val 1496052"/>
                  <a:gd name="f249" fmla="val 891948"/>
                  <a:gd name="f250" fmla="val 1561049"/>
                  <a:gd name="f251" fmla="val 840393"/>
                  <a:gd name="f252" fmla="val 1611456"/>
                  <a:gd name="f253" fmla="val 774838"/>
                  <a:gd name="f254" fmla="val 1628054"/>
                  <a:gd name="f255" fmla="val 686646"/>
                  <a:gd name="f256" fmla="val 1642970"/>
                  <a:gd name="f257" fmla="val 605133"/>
                  <a:gd name="f258" fmla="val 1612285"/>
                  <a:gd name="f259" fmla="val 571751"/>
                  <a:gd name="f260" fmla="val 1552195"/>
                  <a:gd name="f261" fmla="val 550649"/>
                  <a:gd name="f262" fmla="val 1566422"/>
                  <a:gd name="f263" fmla="val 577499"/>
                  <a:gd name="f264" fmla="val 1609979"/>
                  <a:gd name="f265" fmla="val 626419"/>
                  <a:gd name="f266" fmla="val 1639383"/>
                  <a:gd name="f267" fmla="val 685031"/>
                  <a:gd name="f268" fmla="val 1648114"/>
                  <a:gd name="f269" fmla="val 659684"/>
                  <a:gd name="f270" fmla="val 1706013"/>
                  <a:gd name="f271" fmla="val 601329"/>
                  <a:gd name="f272" fmla="val 1745210"/>
                  <a:gd name="f273" fmla="val 533818"/>
                  <a:gd name="f274" fmla="val 455549"/>
                  <a:gd name="f275" fmla="val 416747"/>
                  <a:gd name="f276" fmla="val 1692524"/>
                  <a:gd name="f277" fmla="val 372301"/>
                  <a:gd name="f278" fmla="val 1619888"/>
                  <a:gd name="f279" fmla="val 366380"/>
                  <a:gd name="f280" fmla="val 1592106"/>
                  <a:gd name="f281" fmla="val 305091"/>
                  <a:gd name="f282" fmla="val 1567105"/>
                  <a:gd name="f283" fmla="val 259811"/>
                  <a:gd name="f284" fmla="val 1511085"/>
                  <a:gd name="f285" fmla="val 250590"/>
                  <a:gd name="f286" fmla="val 1443452"/>
                  <a:gd name="f287" fmla="val 203712"/>
                  <a:gd name="f288" fmla="val 1453117"/>
                  <a:gd name="f289" fmla="val 158965"/>
                  <a:gd name="f290" fmla="val 1444975"/>
                  <a:gd name="f291" fmla="val 117260"/>
                  <a:gd name="f292" fmla="val 1407178"/>
                  <a:gd name="f293" fmla="val 55030"/>
                  <a:gd name="f294" fmla="val 1350772"/>
                  <a:gd name="f295" fmla="val 44039"/>
                  <a:gd name="f296" fmla="val 1258933"/>
                  <a:gd name="f297" fmla="val 90593"/>
                  <a:gd name="f298" fmla="val 1192598"/>
                  <a:gd name="f299" fmla="val 186799"/>
                  <a:gd name="f300" fmla="val 1224213"/>
                  <a:gd name="f301" fmla="val 285304"/>
                  <a:gd name="f302" fmla="val 1199642"/>
                  <a:gd name="f303" fmla="val 330760"/>
                  <a:gd name="f304" fmla="val 1129474"/>
                  <a:gd name="f305" fmla="val 344999"/>
                  <a:gd name="f306" fmla="val 1132822"/>
                  <a:gd name="f307" fmla="val 420009"/>
                  <a:gd name="f308" fmla="val 1139731"/>
                  <a:gd name="f309" fmla="val 490500"/>
                  <a:gd name="f310" fmla="val 1101048"/>
                  <a:gd name="f311" fmla="val 524987"/>
                  <a:gd name="f312" fmla="val 1034051"/>
                  <a:gd name="f313" fmla="val 505360"/>
                  <a:gd name="f314" fmla="val 1023014"/>
                  <a:gd name="f315" fmla="val 475089"/>
                  <a:gd name="f316" fmla="val 1082544"/>
                  <a:gd name="f317" fmla="val 412689"/>
                  <a:gd name="f318" fmla="val 1116790"/>
                  <a:gd name="f319" fmla="val 346243"/>
                  <a:gd name="f320" fmla="val 1110339"/>
                  <a:gd name="f321" fmla="val 283801"/>
                  <a:gd name="f322" fmla="val 1104277"/>
                  <a:gd name="f323" fmla="val 228486"/>
                  <a:gd name="f324" fmla="val 1063265"/>
                  <a:gd name="f325" fmla="val 202679"/>
                  <a:gd name="f326" fmla="val 1003895"/>
                  <a:gd name="f327" fmla="val 181967"/>
                  <a:gd name="f328" fmla="val 1012696"/>
                  <a:gd name="f329" fmla="val 205492"/>
                  <a:gd name="f330" fmla="val 1066954"/>
                  <a:gd name="f331" fmla="val 250941"/>
                  <a:gd name="f332" fmla="val 1107583"/>
                  <a:gd name="f333" fmla="val 305288"/>
                  <a:gd name="f334" fmla="val 1123484"/>
                  <a:gd name="f335" fmla="val 260051"/>
                  <a:gd name="f336" fmla="val 1186174"/>
                  <a:gd name="f337" fmla="val 162021"/>
                  <a:gd name="f338" fmla="val 1201884"/>
                  <a:gd name="f339" fmla="val 70961"/>
                  <a:gd name="f340" fmla="val 1161909"/>
                  <a:gd name="f341" fmla="val 64874"/>
                  <a:gd name="f342" fmla="val 1160625"/>
                  <a:gd name="f343" fmla="val 60391"/>
                  <a:gd name="f344" fmla="val 1156961"/>
                  <a:gd name="f345" fmla="val 56055"/>
                  <a:gd name="f346" fmla="val 1153032"/>
                  <a:gd name="f347" fmla="val -13786"/>
                  <a:gd name="f348" fmla="val 1089729"/>
                  <a:gd name="f349" fmla="val -19088"/>
                  <a:gd name="f350" fmla="val 981796"/>
                  <a:gd name="f351" fmla="val 44214"/>
                  <a:gd name="f352" fmla="val 911953"/>
                  <a:gd name="f353" fmla="val 84073"/>
                  <a:gd name="f354" fmla="val 882569"/>
                  <a:gd name="f355" fmla="val 76811"/>
                  <a:gd name="f356" fmla="val 875989"/>
                  <a:gd name="f357" fmla="val 80179"/>
                  <a:gd name="f358" fmla="val 872273"/>
                  <a:gd name="f359" fmla="val 28040"/>
                  <a:gd name="f360" fmla="val 814783"/>
                  <a:gd name="f361" fmla="val 28651"/>
                  <a:gd name="f362" fmla="val 726072"/>
                  <a:gd name="f363" fmla="val 82340"/>
                  <a:gd name="f364" fmla="val 666836"/>
                  <a:gd name="f365" fmla="val 121082"/>
                  <a:gd name="f366" fmla="val 638275"/>
                  <a:gd name="f367" fmla="val 89526"/>
                  <a:gd name="f368" fmla="val 571593"/>
                  <a:gd name="f369" fmla="val 96788"/>
                  <a:gd name="f370" fmla="val 490523"/>
                  <a:gd name="f371" fmla="val 145805"/>
                  <a:gd name="f372" fmla="val 430894"/>
                  <a:gd name="f373" fmla="val 198586"/>
                  <a:gd name="f374" fmla="val 400645"/>
                  <a:gd name="f375" fmla="val 259015"/>
                  <a:gd name="f376" fmla="val 385179"/>
                  <a:gd name="f377" fmla="val 321878"/>
                  <a:gd name="f378" fmla="val 383347"/>
                  <a:gd name="f379" fmla="val 321111"/>
                  <a:gd name="f380" fmla="val 357014"/>
                  <a:gd name="f381" fmla="val 257723"/>
                  <a:gd name="f382" fmla="val 358862"/>
                  <a:gd name="f383" fmla="val 196668"/>
                  <a:gd name="f384" fmla="val 373772"/>
                  <a:gd name="f385" fmla="val 141180"/>
                  <a:gd name="f386" fmla="val 399723"/>
                  <a:gd name="f387" fmla="val 117813"/>
                  <a:gd name="f388" fmla="val 370058"/>
                  <a:gd name="f389" fmla="val 106816"/>
                  <a:gd name="f390" fmla="val 332072"/>
                  <a:gd name="f391" fmla="val 291518"/>
                  <a:gd name="f392" fmla="val 170286"/>
                  <a:gd name="f393" fmla="val 205094"/>
                  <a:gd name="f394" fmla="val 72008"/>
                  <a:gd name="f395" fmla="val 326327"/>
                  <a:gd name="f396" fmla="val 350305"/>
                  <a:gd name="f397" fmla="val 373385"/>
                  <a:gd name="f398" fmla="val 75853"/>
                  <a:gd name="f399" fmla="val 394659"/>
                  <a:gd name="f400" fmla="val 83948"/>
                  <a:gd name="f401" fmla="val 425371"/>
                  <a:gd name="f402" fmla="val 33609"/>
                  <a:gd name="f403" fmla="val 467237"/>
                  <a:gd name="f404" fmla="*/ f0 1 1170491"/>
                  <a:gd name="f405" fmla="*/ f1 1 1745209"/>
                  <a:gd name="f406" fmla="val f2"/>
                  <a:gd name="f407" fmla="val f3"/>
                  <a:gd name="f408" fmla="val f4"/>
                  <a:gd name="f409" fmla="+- f408 0 f406"/>
                  <a:gd name="f410" fmla="+- f407 0 f406"/>
                  <a:gd name="f411" fmla="*/ f410 1 1170491"/>
                  <a:gd name="f412" fmla="*/ f409 1 1745209"/>
                  <a:gd name="f413" fmla="*/ f406 1 f411"/>
                  <a:gd name="f414" fmla="*/ f407 1 f411"/>
                  <a:gd name="f415" fmla="*/ f406 1 f412"/>
                  <a:gd name="f416" fmla="*/ f408 1 f412"/>
                  <a:gd name="f417" fmla="*/ f413 f404 1"/>
                  <a:gd name="f418" fmla="*/ f414 f404 1"/>
                  <a:gd name="f419" fmla="*/ f416 f405 1"/>
                  <a:gd name="f420" fmla="*/ f415 f4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7" t="f420" r="f418" b="f419"/>
                <a:pathLst>
                  <a:path w="1170491" h="174520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5" y="f6"/>
                    </a:cubicBezTo>
                    <a:close/>
                    <a:moveTo>
                      <a:pt x="f45" y="f46"/>
                    </a:moveTo>
                    <a:cubicBezTo>
                      <a:pt x="f47" y="f48"/>
                      <a:pt x="f49" y="f50"/>
                      <a:pt x="f51" y="f52"/>
                    </a:cubicBezTo>
                    <a:lnTo>
                      <a:pt x="f53" y="f54"/>
                    </a:ln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45" y="f46"/>
                    </a:cubicBezTo>
                    <a:close/>
                    <a:moveTo>
                      <a:pt x="f79" y="f2"/>
                    </a:move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lnTo>
                      <a:pt x="f92" y="f93"/>
                    </a:ln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3"/>
                    </a:cubicBezTo>
                    <a:cubicBezTo>
                      <a:pt x="f105" y="f103"/>
                      <a:pt x="f106" y="f107"/>
                      <a:pt x="f106" y="f108"/>
                    </a:cubicBezTo>
                    <a:lnTo>
                      <a:pt x="f109" y="f110"/>
                    </a:lnTo>
                    <a:lnTo>
                      <a:pt x="f106" y="f111"/>
                    </a:lnTo>
                    <a:lnTo>
                      <a:pt x="f106" y="f112"/>
                    </a:lnTo>
                    <a:cubicBezTo>
                      <a:pt x="f113" y="f114"/>
                      <a:pt x="f115" y="f116"/>
                      <a:pt x="f115" y="f117"/>
                    </a:cubicBezTo>
                    <a:lnTo>
                      <a:pt x="f118" y="f119"/>
                    </a:lnTo>
                    <a:cubicBezTo>
                      <a:pt x="f120" y="f121"/>
                      <a:pt x="f3" y="f122"/>
                      <a:pt x="f3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lnTo>
                      <a:pt x="f136" y="f137"/>
                    </a:ln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6" y="f148"/>
                    </a:cubicBezTo>
                    <a:cubicBezTo>
                      <a:pt x="f146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lnTo>
                      <a:pt x="f172" y="f173"/>
                    </a:ln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81"/>
                      <a:pt x="f182" y="f183"/>
                      <a:pt x="f184" y="f185"/>
                    </a:cubicBezTo>
                    <a:lnTo>
                      <a:pt x="f186" y="f187"/>
                    </a:lnTo>
                    <a:lnTo>
                      <a:pt x="f188" y="f189"/>
                    </a:ln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lnTo>
                      <a:pt x="f202" y="f203"/>
                    </a:ln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216" y="f217"/>
                      <a:pt x="f218" y="f219"/>
                      <a:pt x="f220" y="f221"/>
                    </a:cubicBez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6" y="f228"/>
                      <a:pt x="f229" y="f230"/>
                      <a:pt x="f231" y="f232"/>
                    </a:cubicBezTo>
                    <a:lnTo>
                      <a:pt x="f233" y="f234"/>
                    </a:lnTo>
                    <a:cubicBezTo>
                      <a:pt x="f235" y="f236"/>
                      <a:pt x="f237" y="f238"/>
                      <a:pt x="f239" y="f240"/>
                    </a:cubicBezTo>
                    <a:lnTo>
                      <a:pt x="f241" y="f242"/>
                    </a:lnTo>
                    <a:cubicBezTo>
                      <a:pt x="f243" y="f244"/>
                      <a:pt x="f245" y="f246"/>
                      <a:pt x="f247" y="f248"/>
                    </a:cubicBezTo>
                    <a:cubicBezTo>
                      <a:pt x="f249" y="f250"/>
                      <a:pt x="f251" y="f252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lnTo>
                      <a:pt x="f261" y="f262"/>
                    </a:ln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4"/>
                    </a:cubicBezTo>
                    <a:cubicBezTo>
                      <a:pt x="f274" y="f272"/>
                      <a:pt x="f275" y="f276"/>
                      <a:pt x="f277" y="f278"/>
                    </a:cubicBezTo>
                    <a:lnTo>
                      <a:pt x="f279" y="f280"/>
                    </a:lnTo>
                    <a:cubicBezTo>
                      <a:pt x="f281" y="f282"/>
                      <a:pt x="f283" y="f284"/>
                      <a:pt x="f285" y="f286"/>
                    </a:cubicBezTo>
                    <a:cubicBezTo>
                      <a:pt x="f287" y="f288"/>
                      <a:pt x="f289" y="f290"/>
                      <a:pt x="f291" y="f292"/>
                    </a:cubicBezTo>
                    <a:cubicBezTo>
                      <a:pt x="f293" y="f294"/>
                      <a:pt x="f295" y="f296"/>
                      <a:pt x="f297" y="f298"/>
                    </a:cubicBezTo>
                    <a:cubicBezTo>
                      <a:pt x="f299" y="f300"/>
                      <a:pt x="f301" y="f302"/>
                      <a:pt x="f303" y="f304"/>
                    </a:cubicBezTo>
                    <a:lnTo>
                      <a:pt x="f305" y="f306"/>
                    </a:lnTo>
                    <a:cubicBezTo>
                      <a:pt x="f307" y="f308"/>
                      <a:pt x="f309" y="f310"/>
                      <a:pt x="f311" y="f312"/>
                    </a:cubicBezTo>
                    <a:lnTo>
                      <a:pt x="f313" y="f314"/>
                    </a:lnTo>
                    <a:cubicBezTo>
                      <a:pt x="f315" y="f316"/>
                      <a:pt x="f317" y="f318"/>
                      <a:pt x="f319" y="f320"/>
                    </a:cubicBezTo>
                    <a:cubicBezTo>
                      <a:pt x="f321" y="f322"/>
                      <a:pt x="f323" y="f324"/>
                      <a:pt x="f325" y="f326"/>
                    </a:cubicBezTo>
                    <a:lnTo>
                      <a:pt x="f327" y="f328"/>
                    </a:lnTo>
                    <a:cubicBezTo>
                      <a:pt x="f329" y="f330"/>
                      <a:pt x="f331" y="f332"/>
                      <a:pt x="f333" y="f334"/>
                    </a:cubicBezTo>
                    <a:cubicBezTo>
                      <a:pt x="f335" y="f336"/>
                      <a:pt x="f337" y="f338"/>
                      <a:pt x="f339" y="f340"/>
                    </a:cubicBezTo>
                    <a:cubicBezTo>
                      <a:pt x="f341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352"/>
                    </a:cubicBezTo>
                    <a:lnTo>
                      <a:pt x="f353" y="f354"/>
                    </a:lnTo>
                    <a:lnTo>
                      <a:pt x="f355" y="f356"/>
                    </a:lnTo>
                    <a:lnTo>
                      <a:pt x="f357" y="f358"/>
                    </a:lnTo>
                    <a:cubicBezTo>
                      <a:pt x="f359" y="f360"/>
                      <a:pt x="f361" y="f362"/>
                      <a:pt x="f363" y="f364"/>
                    </a:cubicBezTo>
                    <a:lnTo>
                      <a:pt x="f365" y="f366"/>
                    </a:ln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373" y="f374"/>
                      <a:pt x="f375" y="f376"/>
                      <a:pt x="f377" y="f378"/>
                    </a:cubicBezTo>
                    <a:lnTo>
                      <a:pt x="f379" y="f380"/>
                    </a:lnTo>
                    <a:cubicBezTo>
                      <a:pt x="f381" y="f382"/>
                      <a:pt x="f383" y="f384"/>
                      <a:pt x="f385" y="f386"/>
                    </a:cubicBezTo>
                    <a:cubicBezTo>
                      <a:pt x="f387" y="f388"/>
                      <a:pt x="f389" y="f390"/>
                      <a:pt x="f389" y="f391"/>
                    </a:cubicBezTo>
                    <a:cubicBezTo>
                      <a:pt x="f389" y="f392"/>
                      <a:pt x="f393" y="f394"/>
                      <a:pt x="f395" y="f394"/>
                    </a:cubicBezTo>
                    <a:cubicBezTo>
                      <a:pt x="f396" y="f394"/>
                      <a:pt x="f397" y="f398"/>
                      <a:pt x="f399" y="f400"/>
                    </a:cubicBezTo>
                    <a:cubicBezTo>
                      <a:pt x="f401" y="f402"/>
                      <a:pt x="f403" y="f2"/>
                      <a:pt x="f79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</p:grp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FF7FBFDF-47C1-B1B2-E357-DEC3B2590D1E}"/>
                </a:ext>
              </a:extLst>
            </p:cNvPr>
            <p:cNvSpPr/>
            <p:nvPr/>
          </p:nvSpPr>
          <p:spPr>
            <a:xfrm>
              <a:off x="3157660" y="1268995"/>
              <a:ext cx="372270" cy="436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6108"/>
                <a:gd name="f4" fmla="val 3216409"/>
                <a:gd name="f5" fmla="val 1150286"/>
                <a:gd name="f6" fmla="val 2039882"/>
                <a:gd name="f7" fmla="val 1216487"/>
                <a:gd name="f8" fmla="val 2110220"/>
                <a:gd name="f9" fmla="val 1249586"/>
                <a:gd name="f10" fmla="val 2238485"/>
                <a:gd name="f11" fmla="val 1348889"/>
                <a:gd name="f12" fmla="val 2250897"/>
                <a:gd name="f13" fmla="val 1452327"/>
                <a:gd name="f14" fmla="val 2213659"/>
                <a:gd name="f15" fmla="val 1530941"/>
                <a:gd name="f16" fmla="val 2147458"/>
                <a:gd name="f17" fmla="val 1597142"/>
                <a:gd name="f18" fmla="val 2052295"/>
                <a:gd name="f19" fmla="val 1634380"/>
                <a:gd name="f20" fmla="val 2030228"/>
                <a:gd name="f21" fmla="val 1712994"/>
                <a:gd name="f22" fmla="val 2049536"/>
                <a:gd name="f23" fmla="val 1721269"/>
                <a:gd name="f24" fmla="val 2072982"/>
                <a:gd name="f25" fmla="val 1533700"/>
                <a:gd name="f26" fmla="val 2362611"/>
                <a:gd name="f27" fmla="val 1615072"/>
                <a:gd name="f28" fmla="val 2763954"/>
                <a:gd name="f29" fmla="val 1568179"/>
                <a:gd name="f30" fmla="val 2830155"/>
                <a:gd name="f31" fmla="val 1391644"/>
                <a:gd name="f32" fmla="val 2965315"/>
                <a:gd name="f33" fmla="val 1231658"/>
                <a:gd name="f34" fmla="val 2893598"/>
                <a:gd name="f35" fmla="val 1063398"/>
                <a:gd name="f36" fmla="val 2925319"/>
                <a:gd name="f37" fmla="val 925479"/>
                <a:gd name="f38" fmla="val 2954282"/>
                <a:gd name="f39" fmla="val 820660"/>
                <a:gd name="f40" fmla="val 3107371"/>
                <a:gd name="f41" fmla="val 686879"/>
                <a:gd name="f42" fmla="val 3148747"/>
                <a:gd name="f43" fmla="val 536548"/>
                <a:gd name="f44" fmla="val 3184606"/>
                <a:gd name="f45" fmla="val 373804"/>
                <a:gd name="f46" fmla="val 3224602"/>
                <a:gd name="f47" fmla="val 215198"/>
                <a:gd name="f48" fmla="val 3214948"/>
                <a:gd name="f49" fmla="val 93829"/>
                <a:gd name="f50" fmla="val 3209431"/>
                <a:gd name="f51" fmla="val 71763"/>
                <a:gd name="f52" fmla="val 3046687"/>
                <a:gd name="f53" fmla="val 136584"/>
                <a:gd name="f54" fmla="val 2925318"/>
                <a:gd name="f55" fmla="val 168305"/>
                <a:gd name="f56" fmla="val 2828775"/>
                <a:gd name="f57" fmla="val 121415"/>
                <a:gd name="f58" fmla="val 2802571"/>
                <a:gd name="f59" fmla="val 107623"/>
                <a:gd name="f60" fmla="val 2710165"/>
                <a:gd name="f61" fmla="val 111150"/>
                <a:gd name="f62" fmla="val 2693172"/>
                <a:gd name="f63" fmla="val 127647"/>
                <a:gd name="f64" fmla="val 2691385"/>
                <a:gd name="f65" fmla="val 158288"/>
                <a:gd name="f66" fmla="val 2695563"/>
                <a:gd name="f67" fmla="val 2626239"/>
                <a:gd name="f68" fmla="val 266288"/>
                <a:gd name="f69" fmla="val 2708276"/>
                <a:gd name="f70" fmla="val 307224"/>
                <a:gd name="f71" fmla="val 2711894"/>
                <a:gd name="f72" fmla="val 415224"/>
                <a:gd name="f73" fmla="val 2711420"/>
                <a:gd name="f74" fmla="val 428487"/>
                <a:gd name="f75" fmla="val 2711947"/>
                <a:gd name="f76" fmla="val 442136"/>
                <a:gd name="f77" fmla="val 2710942"/>
                <a:gd name="f78" fmla="val 456160"/>
                <a:gd name="f79" fmla="val 2708700"/>
                <a:gd name="f80" fmla="val 2617963"/>
                <a:gd name="f81" fmla="val 564160"/>
                <a:gd name="f82" fmla="val 2692500"/>
                <a:gd name="f83" fmla="val 577696"/>
                <a:gd name="f84" fmla="val 2691220"/>
                <a:gd name="f85" fmla="val 591289"/>
                <a:gd name="f86" fmla="val 2688332"/>
                <a:gd name="f87" fmla="val 605096"/>
                <a:gd name="f88" fmla="val 2684680"/>
                <a:gd name="f89" fmla="val 2601411"/>
                <a:gd name="f90" fmla="val 713096"/>
                <a:gd name="f91" fmla="val 2654658"/>
                <a:gd name="f92" fmla="val 754032"/>
                <a:gd name="f93" fmla="val 2641463"/>
                <a:gd name="f94" fmla="val 2580721"/>
                <a:gd name="f95" fmla="val 862032"/>
                <a:gd name="f96" fmla="val 2599792"/>
                <a:gd name="f97" fmla="val 897454"/>
                <a:gd name="f98" fmla="val 2584791"/>
                <a:gd name="f99" fmla="val 934214"/>
                <a:gd name="f100" fmla="val 2567836"/>
                <a:gd name="f101" fmla="val 972371"/>
                <a:gd name="f102" fmla="val 2548802"/>
                <a:gd name="f103" fmla="val 1030297"/>
                <a:gd name="f104" fmla="val 2506047"/>
                <a:gd name="f105" fmla="val 939271"/>
                <a:gd name="f106" fmla="val 2219176"/>
                <a:gd name="f107" fmla="val 947546"/>
                <a:gd name="f108" fmla="val 2122633"/>
                <a:gd name="f109" fmla="val 957201"/>
                <a:gd name="f110" fmla="val 2082636"/>
                <a:gd name="f111" fmla="val 1082706"/>
                <a:gd name="f112" fmla="val 2067466"/>
                <a:gd name="f113" fmla="val 394278"/>
                <a:gd name="f114" fmla="val 1320337"/>
                <a:gd name="f115" fmla="val 356565"/>
                <a:gd name="f116" fmla="val 1315036"/>
                <a:gd name="f117" fmla="val 316914"/>
                <a:gd name="f118" fmla="val 1320983"/>
                <a:gd name="f119" fmla="val 277262"/>
                <a:gd name="f120" fmla="val 1344774"/>
                <a:gd name="f121" fmla="val 169686"/>
                <a:gd name="f122" fmla="val 1368221"/>
                <a:gd name="f123" fmla="val 281399"/>
                <a:gd name="f124" fmla="val 1532343"/>
                <a:gd name="f125" fmla="val 314500"/>
                <a:gd name="f126" fmla="val 1626128"/>
                <a:gd name="f127" fmla="val 335188"/>
                <a:gd name="f128" fmla="val 1715776"/>
                <a:gd name="f129" fmla="val 306225"/>
                <a:gd name="f130" fmla="val 1838523"/>
                <a:gd name="f131" fmla="val 376563"/>
                <a:gd name="f132" fmla="val 1820593"/>
                <a:gd name="f133" fmla="val 535169"/>
                <a:gd name="f134" fmla="val 1786113"/>
                <a:gd name="f135" fmla="val 681363"/>
                <a:gd name="f136" fmla="val 1673020"/>
                <a:gd name="f137" fmla="val 628954"/>
                <a:gd name="f138" fmla="val 1493726"/>
                <a:gd name="f139" fmla="val 603094"/>
                <a:gd name="f140" fmla="val 1453384"/>
                <a:gd name="f141" fmla="val 507414"/>
                <a:gd name="f142" fmla="val 1336241"/>
                <a:gd name="f143" fmla="val 1526804"/>
                <a:gd name="f144" fmla="val 66"/>
                <a:gd name="f145" fmla="val 2066065"/>
                <a:gd name="f146" fmla="val 2824"/>
                <a:gd name="f147" fmla="val 2621877"/>
                <a:gd name="f148" fmla="val 129710"/>
                <a:gd name="f149" fmla="val 2896335"/>
                <a:gd name="f150" fmla="val 1038593"/>
                <a:gd name="f151" fmla="val 3057700"/>
                <a:gd name="f152" fmla="val 1564063"/>
                <a:gd name="f153" fmla="val 2532230"/>
                <a:gd name="f154" fmla="val 2366749"/>
                <a:gd name="f155" fmla="val 2064686"/>
                <a:gd name="f156" fmla="val 2292273"/>
                <a:gd name="f157" fmla="val 1885392"/>
                <a:gd name="f158" fmla="val 2267447"/>
                <a:gd name="f159" fmla="val 1950214"/>
                <a:gd name="f160" fmla="val 2015056"/>
                <a:gd name="f161" fmla="val 1555767"/>
                <a:gd name="f162" fmla="val 1940580"/>
                <a:gd name="f163" fmla="val 1179249"/>
                <a:gd name="f164" fmla="val 1868862"/>
                <a:gd name="f165" fmla="val 732393"/>
                <a:gd name="f166" fmla="val 2186075"/>
                <a:gd name="f167" fmla="val 554478"/>
                <a:gd name="f168" fmla="val 2159871"/>
                <a:gd name="f169" fmla="val 466211"/>
                <a:gd name="f170" fmla="val 2141942"/>
                <a:gd name="f171" fmla="val 394493"/>
                <a:gd name="f172" fmla="val 1904722"/>
                <a:gd name="f173" fmla="val 364151"/>
                <a:gd name="f174" fmla="val 1932305"/>
                <a:gd name="f175" fmla="val 322774"/>
                <a:gd name="f176" fmla="val 1970922"/>
                <a:gd name="f177" fmla="val 405526"/>
                <a:gd name="f178" fmla="val 2146079"/>
                <a:gd name="f179" fmla="val 467589"/>
                <a:gd name="f180" fmla="val 2205384"/>
                <a:gd name="f181" fmla="val 525515"/>
                <a:gd name="f182" fmla="val 2241243"/>
                <a:gd name="f183" fmla="val 2202626"/>
                <a:gd name="f184" fmla="val 873070"/>
                <a:gd name="f185" fmla="val 2139183"/>
                <a:gd name="f186" fmla="val 913066"/>
                <a:gd name="f187" fmla="val 2128149"/>
                <a:gd name="f188" fmla="val 870312"/>
                <a:gd name="f189" fmla="val 2253655"/>
                <a:gd name="f190" fmla="val 877208"/>
                <a:gd name="f191" fmla="val 2333648"/>
                <a:gd name="f192" fmla="val 862033"/>
                <a:gd name="f193" fmla="val 2337135"/>
                <a:gd name="f194" fmla="val 2415799"/>
                <a:gd name="f195" fmla="val 754033"/>
                <a:gd name="f196" fmla="val 2360695"/>
                <a:gd name="f197" fmla="val 713097"/>
                <a:gd name="f198" fmla="val 2366601"/>
                <a:gd name="f199" fmla="val 2428213"/>
                <a:gd name="f200" fmla="val 605097"/>
                <a:gd name="f201" fmla="val 2379641"/>
                <a:gd name="f202" fmla="val 564161"/>
                <a:gd name="f203" fmla="val 2382960"/>
                <a:gd name="f204" fmla="val 2436489"/>
                <a:gd name="f205" fmla="val 456161"/>
                <a:gd name="f206" fmla="val 2388351"/>
                <a:gd name="f207" fmla="val 415225"/>
                <a:gd name="f208" fmla="val 2389346"/>
                <a:gd name="f209" fmla="val 307225"/>
                <a:gd name="f210" fmla="val 2386989"/>
                <a:gd name="f211" fmla="val 293173"/>
                <a:gd name="f212" fmla="val 2387203"/>
                <a:gd name="f213" fmla="val 279516"/>
                <a:gd name="f214" fmla="val 2386340"/>
                <a:gd name="f215" fmla="val 266289"/>
                <a:gd name="f216" fmla="val 2385150"/>
                <a:gd name="f217" fmla="val 158289"/>
                <a:gd name="f218" fmla="val 2370613"/>
                <a:gd name="f219" fmla="val 107017"/>
                <a:gd name="f220" fmla="val 2360332"/>
                <a:gd name="f221" fmla="val 72014"/>
                <a:gd name="f222" fmla="val 2345184"/>
                <a:gd name="f223" fmla="val 62108"/>
                <a:gd name="f224" fmla="val 2325373"/>
                <a:gd name="f225" fmla="val 37284"/>
                <a:gd name="f226" fmla="val 2261930"/>
                <a:gd name="f227" fmla="val 103484"/>
                <a:gd name="f228" fmla="val 2223314"/>
                <a:gd name="f229" fmla="val 124172"/>
                <a:gd name="f230" fmla="val 2172284"/>
                <a:gd name="f231" fmla="val 111759"/>
                <a:gd name="f232" fmla="val 2144700"/>
                <a:gd name="f233" fmla="val 74522"/>
                <a:gd name="f234" fmla="val 86934"/>
                <a:gd name="f235" fmla="val 2089533"/>
                <a:gd name="f236" fmla="val 96588"/>
                <a:gd name="f237" fmla="val 2053674"/>
                <a:gd name="f238" fmla="val 242782"/>
                <a:gd name="f239" fmla="val 264849"/>
                <a:gd name="f240" fmla="val 1994369"/>
                <a:gd name="f241" fmla="val 273125"/>
                <a:gd name="f242" fmla="val 1919892"/>
                <a:gd name="f243" fmla="val -4093"/>
                <a:gd name="f244" fmla="val 1721291"/>
                <a:gd name="f245" fmla="val 45"/>
                <a:gd name="f246" fmla="val 1671639"/>
                <a:gd name="f247" fmla="val 12458"/>
                <a:gd name="f248" fmla="val 1619230"/>
                <a:gd name="f249" fmla="val 1558546"/>
                <a:gd name="f250" fmla="val 190373"/>
                <a:gd name="f251" fmla="val 1477174"/>
                <a:gd name="f252" fmla="val 222094"/>
                <a:gd name="f253" fmla="val 1438557"/>
                <a:gd name="f254" fmla="val 80038"/>
                <a:gd name="f255" fmla="val 1267538"/>
                <a:gd name="f256" fmla="val 91072"/>
                <a:gd name="f257" fmla="val 1224783"/>
                <a:gd name="f258" fmla="val 111760"/>
                <a:gd name="f259" fmla="val 1092381"/>
                <a:gd name="f260" fmla="val 240023"/>
                <a:gd name="f261" fmla="val 943429"/>
                <a:gd name="f262" fmla="val 703451"/>
                <a:gd name="f263" fmla="val 342084"/>
                <a:gd name="f264" fmla="val 332450"/>
                <a:gd name="f265" fmla="val 961338"/>
                <a:gd name="f266" fmla="val -5451"/>
                <a:gd name="f267" fmla="*/ f0 1 2926108"/>
                <a:gd name="f268" fmla="*/ f1 1 3216409"/>
                <a:gd name="f269" fmla="val f2"/>
                <a:gd name="f270" fmla="val f3"/>
                <a:gd name="f271" fmla="val f4"/>
                <a:gd name="f272" fmla="+- f271 0 f269"/>
                <a:gd name="f273" fmla="+- f270 0 f269"/>
                <a:gd name="f274" fmla="*/ f273 1 2926108"/>
                <a:gd name="f275" fmla="*/ f272 1 3216409"/>
                <a:gd name="f276" fmla="*/ f269 1 f274"/>
                <a:gd name="f277" fmla="*/ f270 1 f274"/>
                <a:gd name="f278" fmla="*/ f269 1 f275"/>
                <a:gd name="f279" fmla="*/ f271 1 f275"/>
                <a:gd name="f280" fmla="*/ f276 f267 1"/>
                <a:gd name="f281" fmla="*/ f277 f267 1"/>
                <a:gd name="f282" fmla="*/ f279 f268 1"/>
                <a:gd name="f283" fmla="*/ f278 f2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0" t="f283" r="f281" b="f282"/>
              <a:pathLst>
                <a:path w="2926108" h="32164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5" y="f67"/>
                  </a:lnTo>
                  <a:lnTo>
                    <a:pt x="f68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67"/>
                  </a:lnTo>
                  <a:lnTo>
                    <a:pt x="f72" y="f67"/>
                  </a:ln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lnTo>
                    <a:pt x="f78" y="f80"/>
                  </a:lnTo>
                  <a:lnTo>
                    <a:pt x="f81" y="f80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87" y="f89"/>
                  </a:lnTo>
                  <a:lnTo>
                    <a:pt x="f90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2" y="f94"/>
                  </a:lnTo>
                  <a:lnTo>
                    <a:pt x="f95" y="f94"/>
                  </a:ln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5" y="f6"/>
                  </a:cubicBezTo>
                  <a:close/>
                  <a:moveTo>
                    <a:pt x="f113" y="f114"/>
                  </a:move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13" y="f114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65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lnTo>
                    <a:pt x="f192" y="f193"/>
                  </a:lnTo>
                  <a:lnTo>
                    <a:pt x="f192" y="f194"/>
                  </a:lnTo>
                  <a:lnTo>
                    <a:pt x="f195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7" y="f199"/>
                  </a:lnTo>
                  <a:lnTo>
                    <a:pt x="f20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2" y="f204"/>
                  </a:lnTo>
                  <a:lnTo>
                    <a:pt x="f205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7" y="f204"/>
                  </a:lnTo>
                  <a:lnTo>
                    <a:pt x="f209" y="f204"/>
                  </a:lnTo>
                  <a:lnTo>
                    <a:pt x="f209" y="f210"/>
                  </a:lnTo>
                  <a:cubicBezTo>
                    <a:pt x="f211" y="f212"/>
                    <a:pt x="f213" y="f214"/>
                    <a:pt x="f215" y="f216"/>
                  </a:cubicBezTo>
                  <a:lnTo>
                    <a:pt x="f215" y="f199"/>
                  </a:lnTo>
                  <a:lnTo>
                    <a:pt x="f217" y="f199"/>
                  </a:lnTo>
                  <a:lnTo>
                    <a:pt x="f217" y="f218"/>
                  </a:ln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170"/>
                    <a:pt x="f234" y="f235"/>
                  </a:cubicBezTo>
                  <a:cubicBezTo>
                    <a:pt x="f236" y="f237"/>
                    <a:pt x="f238" y="f20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29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39" y="f262"/>
                  </a:cubicBezTo>
                  <a:cubicBezTo>
                    <a:pt x="f263" y="f264"/>
                    <a:pt x="f265" y="f266"/>
                    <a:pt x="f143" y="f144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9C2A96AD-BD8D-8AEB-5E31-9C72681BBCA0}"/>
                </a:ext>
              </a:extLst>
            </p:cNvPr>
            <p:cNvSpPr/>
            <p:nvPr/>
          </p:nvSpPr>
          <p:spPr>
            <a:xfrm>
              <a:off x="8484004" y="1253358"/>
              <a:ext cx="438546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1303187"/>
                <a:gd name="f5" fmla="val 480874"/>
                <a:gd name="f6" fmla="val 1936813"/>
                <a:gd name="f7" fmla="val 2759126"/>
                <a:gd name="f8" fmla="val 1620000"/>
                <a:gd name="f9" fmla="val 2514701"/>
                <a:gd name="f10" fmla="val 725299"/>
                <a:gd name="f11" fmla="*/ f0 1 3240000"/>
                <a:gd name="f12" fmla="*/ f1 1 3240000"/>
                <a:gd name="f13" fmla="val f2"/>
                <a:gd name="f14" fmla="val f3"/>
                <a:gd name="f15" fmla="+- f14 0 f13"/>
                <a:gd name="f16" fmla="*/ f15 1 3240000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0000" h="3240000">
                  <a:moveTo>
                    <a:pt x="f4" y="f5"/>
                  </a:moveTo>
                  <a:lnTo>
                    <a:pt x="f4" y="f4"/>
                  </a:lnTo>
                  <a:lnTo>
                    <a:pt x="f5" y="f4"/>
                  </a:lnTo>
                  <a:lnTo>
                    <a:pt x="f5" y="f6"/>
                  </a:lnTo>
                  <a:lnTo>
                    <a:pt x="f4" y="f6"/>
                  </a:lnTo>
                  <a:lnTo>
                    <a:pt x="f4" y="f7"/>
                  </a:lnTo>
                  <a:lnTo>
                    <a:pt x="f6" y="f7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7" y="f4"/>
                  </a:lnTo>
                  <a:lnTo>
                    <a:pt x="f6" y="f4"/>
                  </a:lnTo>
                  <a:lnTo>
                    <a:pt x="f6" y="f5"/>
                  </a:lnTo>
                  <a:close/>
                  <a:moveTo>
                    <a:pt x="f8" y="f2"/>
                  </a:moveTo>
                  <a:cubicBezTo>
                    <a:pt x="f9" y="f2"/>
                    <a:pt x="f3" y="f10"/>
                    <a:pt x="f3" y="f8"/>
                  </a:cubicBezTo>
                  <a:cubicBezTo>
                    <a:pt x="f3" y="f9"/>
                    <a:pt x="f9" y="f3"/>
                    <a:pt x="f8" y="f3"/>
                  </a:cubicBezTo>
                  <a:cubicBezTo>
                    <a:pt x="f10" y="f3"/>
                    <a:pt x="f2" y="f9"/>
                    <a:pt x="f2" y="f8"/>
                  </a:cubicBezTo>
                  <a:cubicBezTo>
                    <a:pt x="f2" y="f10"/>
                    <a:pt x="f10" y="f2"/>
                    <a:pt x="f8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9DC6FEFD-6F68-CA5F-B812-7D06BC013779}"/>
                </a:ext>
              </a:extLst>
            </p:cNvPr>
            <p:cNvSpPr/>
            <p:nvPr/>
          </p:nvSpPr>
          <p:spPr>
            <a:xfrm>
              <a:off x="3829973" y="4081351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440"/>
                <a:gd name="f7" fmla="val 3960000"/>
                <a:gd name="f8" fmla="val 1979373"/>
                <a:gd name="f9" fmla="val 472350"/>
                <a:gd name="f10" fmla="val 1228307"/>
                <a:gd name="f11" fmla="val 485871"/>
                <a:gd name="f12" fmla="val 850011"/>
                <a:gd name="f13" fmla="val 1078219"/>
                <a:gd name="f14" fmla="val 813783"/>
                <a:gd name="f15" fmla="val 1434034"/>
                <a:gd name="f16" fmla="val 787561"/>
                <a:gd name="f17" fmla="val 1781828"/>
                <a:gd name="f18" fmla="val 889690"/>
                <a:gd name="f19" fmla="val 2005359"/>
                <a:gd name="f20" fmla="val 1119009"/>
                <a:gd name="f21" fmla="val 2222584"/>
                <a:gd name="f22" fmla="val 1178964"/>
                <a:gd name="f23" fmla="val 2123026"/>
                <a:gd name="f24" fmla="val 1260199"/>
                <a:gd name="f25" fmla="val 1908547"/>
                <a:gd name="f26" fmla="val 1328015"/>
                <a:gd name="f27" fmla="val 1812920"/>
                <a:gd name="f28" fmla="val 1222115"/>
                <a:gd name="f29" fmla="val 1647651"/>
                <a:gd name="f30" fmla="val 1255483"/>
                <a:gd name="f31" fmla="val 1756375"/>
                <a:gd name="f32" fmla="val 1234998"/>
                <a:gd name="f33" fmla="val 1431771"/>
                <a:gd name="f34" fmla="val 1331609"/>
                <a:gd name="f35" fmla="val 922504"/>
                <a:gd name="f36" fmla="val 1719145"/>
                <a:gd name="f37" fmla="val 812633"/>
                <a:gd name="f38" fmla="val 2217373"/>
                <a:gd name="f39" fmla="val 891303"/>
                <a:gd name="f40" fmla="val 2693518"/>
                <a:gd name="f41" fmla="val 1016895"/>
                <a:gd name="f42" fmla="val 2787642"/>
                <a:gd name="f43" fmla="val 1344599"/>
                <a:gd name="f44" fmla="val 2783502"/>
                <a:gd name="f45" fmla="val 1606823"/>
                <a:gd name="f46" fmla="val 2771081"/>
                <a:gd name="f47" fmla="val 1743454"/>
                <a:gd name="f48" fmla="val 2679609"/>
                <a:gd name="f49" fmla="val 2064482"/>
                <a:gd name="f50" fmla="val 2456028"/>
                <a:gd name="f51" fmla="val 2225955"/>
                <a:gd name="f52" fmla="val 2192422"/>
                <a:gd name="f53" fmla="val 2399851"/>
                <a:gd name="f54" fmla="val 2004893"/>
                <a:gd name="f55" fmla="val 2209395"/>
                <a:gd name="f56" fmla="val 2026974"/>
                <a:gd name="f57" fmla="val 2018938"/>
                <a:gd name="f58" fmla="val 2072519"/>
                <a:gd name="f59" fmla="val 1810540"/>
                <a:gd name="f60" fmla="val 2086043"/>
                <a:gd name="f61" fmla="val 1754994"/>
                <a:gd name="f62" fmla="val 2135727"/>
                <a:gd name="f63" fmla="val 1554876"/>
                <a:gd name="f64" fmla="val 2195073"/>
                <a:gd name="f65" fmla="val 1382360"/>
                <a:gd name="f66" fmla="val 2084273"/>
                <a:gd name="f67" fmla="val 1259912"/>
                <a:gd name="f68" fmla="val 1915898"/>
                <a:gd name="f69" fmla="val 1219889"/>
                <a:gd name="f70" fmla="val 1750283"/>
                <a:gd name="f71" fmla="val 1186766"/>
                <a:gd name="f72" fmla="val 1626460"/>
                <a:gd name="f73" fmla="val 1331294"/>
                <a:gd name="f74" fmla="val 1589196"/>
                <a:gd name="f75" fmla="val 1434803"/>
                <a:gd name="f76" fmla="val 1499489"/>
                <a:gd name="f77" fmla="val 1732912"/>
                <a:gd name="f78" fmla="val 1614533"/>
                <a:gd name="f79" fmla="val 1824000"/>
                <a:gd name="f80" fmla="val 1574511"/>
                <a:gd name="f81" fmla="val 1939931"/>
                <a:gd name="f82" fmla="val 1332991"/>
                <a:gd name="f83" fmla="val 2671400"/>
                <a:gd name="f84" fmla="val 1220920"/>
                <a:gd name="f85" fmla="val 3468343"/>
                <a:gd name="f86" fmla="val 1339611"/>
                <a:gd name="f87" fmla="val 3487664"/>
                <a:gd name="f88" fmla="val 1434840"/>
                <a:gd name="f89" fmla="val 3497327"/>
                <a:gd name="f90" fmla="val 1730357"/>
                <a:gd name="f91" fmla="val 3129057"/>
                <a:gd name="f92" fmla="val 1887692"/>
                <a:gd name="f93" fmla="val 2422431"/>
                <a:gd name="f94" fmla="val 1985681"/>
                <a:gd name="f95" fmla="val 2531460"/>
                <a:gd name="f96" fmla="val 2093439"/>
                <a:gd name="f97" fmla="val 2747804"/>
                <a:gd name="f98" fmla="val 2336342"/>
                <a:gd name="f99" fmla="val 2720202"/>
                <a:gd name="f100" fmla="val 2693796"/>
                <a:gd name="f101" fmla="val 2666377"/>
                <a:gd name="f102" fmla="val 3092265"/>
                <a:gd name="f103" fmla="val 2401394"/>
                <a:gd name="f104" fmla="val 3176454"/>
                <a:gd name="f105" fmla="val 1627140"/>
                <a:gd name="f106" fmla="val 3254038"/>
                <a:gd name="f107" fmla="val 999456"/>
                <a:gd name="f108" fmla="val 2816023"/>
                <a:gd name="f109" fmla="val 430731"/>
                <a:gd name="f110" fmla="val 436907"/>
                <a:gd name="f111" fmla="val 3523533"/>
                <a:gd name="f112" fmla="val 3764830"/>
                <a:gd name="f113" fmla="val 195610"/>
                <a:gd name="f114" fmla="val 3523093"/>
                <a:gd name="f115" fmla="val 3764390"/>
                <a:gd name="f116" fmla="+- 0 0 -90"/>
                <a:gd name="f117" fmla="*/ f3 1 3960440"/>
                <a:gd name="f118" fmla="*/ f4 1 3960000"/>
                <a:gd name="f119" fmla="val f5"/>
                <a:gd name="f120" fmla="val f6"/>
                <a:gd name="f121" fmla="val f7"/>
                <a:gd name="f122" fmla="*/ f116 f0 1"/>
                <a:gd name="f123" fmla="+- f121 0 f119"/>
                <a:gd name="f124" fmla="+- f120 0 f119"/>
                <a:gd name="f125" fmla="*/ f122 1 f2"/>
                <a:gd name="f126" fmla="*/ f124 1 3960440"/>
                <a:gd name="f127" fmla="*/ f123 1 3960000"/>
                <a:gd name="f128" fmla="*/ 1979373 f124 1"/>
                <a:gd name="f129" fmla="*/ 472350 f123 1"/>
                <a:gd name="f130" fmla="*/ 813783 f124 1"/>
                <a:gd name="f131" fmla="*/ 1434034 f123 1"/>
                <a:gd name="f132" fmla="*/ 2217373 f124 1"/>
                <a:gd name="f133" fmla="*/ 1339611 f124 1"/>
                <a:gd name="f134" fmla="*/ 3487664 f123 1"/>
                <a:gd name="f135" fmla="*/ 436907 f124 1"/>
                <a:gd name="f136" fmla="*/ 0 f123 1"/>
                <a:gd name="f137" fmla="*/ 3523533 f124 1"/>
                <a:gd name="f138" fmla="*/ 3960440 f124 1"/>
                <a:gd name="f139" fmla="*/ 436907 f123 1"/>
                <a:gd name="f140" fmla="*/ 3523093 f123 1"/>
                <a:gd name="f141" fmla="*/ 3960000 f123 1"/>
                <a:gd name="f142" fmla="*/ 0 f124 1"/>
                <a:gd name="f143" fmla="*/ 1119009 f124 1"/>
                <a:gd name="f144" fmla="*/ 2222584 f123 1"/>
                <a:gd name="f145" fmla="*/ 1234998 f124 1"/>
                <a:gd name="f146" fmla="*/ 1431771 f123 1"/>
                <a:gd name="f147" fmla="*/ 1915898 f124 1"/>
                <a:gd name="f148" fmla="*/ 1219889 f123 1"/>
                <a:gd name="f149" fmla="*/ 1589196 f124 1"/>
                <a:gd name="f150" fmla="*/ 1434803 f123 1"/>
                <a:gd name="f151" fmla="*/ 1574511 f124 1"/>
                <a:gd name="f152" fmla="*/ 1939931 f123 1"/>
                <a:gd name="f153" fmla="*/ 2135727 f124 1"/>
                <a:gd name="f154" fmla="*/ 1554876 f123 1"/>
                <a:gd name="f155" fmla="*/ 891303 f123 1"/>
                <a:gd name="f156" fmla="*/ 2783502 f124 1"/>
                <a:gd name="f157" fmla="*/ 1606823 f123 1"/>
                <a:gd name="f158" fmla="*/ 2456028 f124 1"/>
                <a:gd name="f159" fmla="*/ 2225955 f123 1"/>
                <a:gd name="f160" fmla="*/ 2026974 f124 1"/>
                <a:gd name="f161" fmla="*/ 2018938 f123 1"/>
                <a:gd name="f162" fmla="*/ 1887692 f124 1"/>
                <a:gd name="f163" fmla="*/ 2422431 f123 1"/>
                <a:gd name="f164" fmla="*/ 2336342 f124 1"/>
                <a:gd name="f165" fmla="*/ 2720202 f123 1"/>
                <a:gd name="f166" fmla="*/ 3176454 f124 1"/>
                <a:gd name="f167" fmla="*/ 1627140 f123 1"/>
                <a:gd name="f168" fmla="*/ 1328015 f124 1"/>
                <a:gd name="f169" fmla="*/ 1812920 f123 1"/>
                <a:gd name="f170" fmla="+- f125 0 f1"/>
                <a:gd name="f171" fmla="*/ f128 1 3960440"/>
                <a:gd name="f172" fmla="*/ f129 1 3960000"/>
                <a:gd name="f173" fmla="*/ f130 1 3960440"/>
                <a:gd name="f174" fmla="*/ f131 1 3960000"/>
                <a:gd name="f175" fmla="*/ f132 1 3960440"/>
                <a:gd name="f176" fmla="*/ f133 1 3960440"/>
                <a:gd name="f177" fmla="*/ f134 1 3960000"/>
                <a:gd name="f178" fmla="*/ f135 1 3960440"/>
                <a:gd name="f179" fmla="*/ f136 1 3960000"/>
                <a:gd name="f180" fmla="*/ f137 1 3960440"/>
                <a:gd name="f181" fmla="*/ f138 1 3960440"/>
                <a:gd name="f182" fmla="*/ f139 1 3960000"/>
                <a:gd name="f183" fmla="*/ f140 1 3960000"/>
                <a:gd name="f184" fmla="*/ f141 1 3960000"/>
                <a:gd name="f185" fmla="*/ f142 1 3960440"/>
                <a:gd name="f186" fmla="*/ f143 1 3960440"/>
                <a:gd name="f187" fmla="*/ f144 1 3960000"/>
                <a:gd name="f188" fmla="*/ f145 1 3960440"/>
                <a:gd name="f189" fmla="*/ f146 1 3960000"/>
                <a:gd name="f190" fmla="*/ f147 1 3960440"/>
                <a:gd name="f191" fmla="*/ f148 1 3960000"/>
                <a:gd name="f192" fmla="*/ f149 1 3960440"/>
                <a:gd name="f193" fmla="*/ f150 1 3960000"/>
                <a:gd name="f194" fmla="*/ f151 1 3960440"/>
                <a:gd name="f195" fmla="*/ f152 1 3960000"/>
                <a:gd name="f196" fmla="*/ f153 1 3960440"/>
                <a:gd name="f197" fmla="*/ f154 1 3960000"/>
                <a:gd name="f198" fmla="*/ f155 1 3960000"/>
                <a:gd name="f199" fmla="*/ f156 1 3960440"/>
                <a:gd name="f200" fmla="*/ f157 1 3960000"/>
                <a:gd name="f201" fmla="*/ f158 1 3960440"/>
                <a:gd name="f202" fmla="*/ f159 1 3960000"/>
                <a:gd name="f203" fmla="*/ f160 1 3960440"/>
                <a:gd name="f204" fmla="*/ f161 1 3960000"/>
                <a:gd name="f205" fmla="*/ f162 1 3960440"/>
                <a:gd name="f206" fmla="*/ f163 1 3960000"/>
                <a:gd name="f207" fmla="*/ f164 1 3960440"/>
                <a:gd name="f208" fmla="*/ f165 1 3960000"/>
                <a:gd name="f209" fmla="*/ f166 1 3960440"/>
                <a:gd name="f210" fmla="*/ f167 1 3960000"/>
                <a:gd name="f211" fmla="*/ f168 1 3960440"/>
                <a:gd name="f212" fmla="*/ f169 1 3960000"/>
                <a:gd name="f213" fmla="*/ f119 1 f126"/>
                <a:gd name="f214" fmla="*/ f120 1 f126"/>
                <a:gd name="f215" fmla="*/ f119 1 f127"/>
                <a:gd name="f216" fmla="*/ f121 1 f127"/>
                <a:gd name="f217" fmla="*/ f171 1 f126"/>
                <a:gd name="f218" fmla="*/ f172 1 f127"/>
                <a:gd name="f219" fmla="*/ f173 1 f126"/>
                <a:gd name="f220" fmla="*/ f174 1 f127"/>
                <a:gd name="f221" fmla="*/ f186 1 f126"/>
                <a:gd name="f222" fmla="*/ f187 1 f127"/>
                <a:gd name="f223" fmla="*/ f211 1 f126"/>
                <a:gd name="f224" fmla="*/ f212 1 f127"/>
                <a:gd name="f225" fmla="*/ f188 1 f126"/>
                <a:gd name="f226" fmla="*/ f189 1 f127"/>
                <a:gd name="f227" fmla="*/ f175 1 f126"/>
                <a:gd name="f228" fmla="*/ f198 1 f127"/>
                <a:gd name="f229" fmla="*/ f199 1 f126"/>
                <a:gd name="f230" fmla="*/ f200 1 f127"/>
                <a:gd name="f231" fmla="*/ f201 1 f126"/>
                <a:gd name="f232" fmla="*/ f202 1 f127"/>
                <a:gd name="f233" fmla="*/ f203 1 f126"/>
                <a:gd name="f234" fmla="*/ f204 1 f127"/>
                <a:gd name="f235" fmla="*/ f196 1 f126"/>
                <a:gd name="f236" fmla="*/ f197 1 f127"/>
                <a:gd name="f237" fmla="*/ f190 1 f126"/>
                <a:gd name="f238" fmla="*/ f191 1 f127"/>
                <a:gd name="f239" fmla="*/ f192 1 f126"/>
                <a:gd name="f240" fmla="*/ f193 1 f127"/>
                <a:gd name="f241" fmla="*/ f194 1 f126"/>
                <a:gd name="f242" fmla="*/ f195 1 f127"/>
                <a:gd name="f243" fmla="*/ f176 1 f126"/>
                <a:gd name="f244" fmla="*/ f177 1 f127"/>
                <a:gd name="f245" fmla="*/ f205 1 f126"/>
                <a:gd name="f246" fmla="*/ f206 1 f127"/>
                <a:gd name="f247" fmla="*/ f207 1 f126"/>
                <a:gd name="f248" fmla="*/ f208 1 f127"/>
                <a:gd name="f249" fmla="*/ f209 1 f126"/>
                <a:gd name="f250" fmla="*/ f210 1 f127"/>
                <a:gd name="f251" fmla="*/ f178 1 f126"/>
                <a:gd name="f252" fmla="*/ f179 1 f127"/>
                <a:gd name="f253" fmla="*/ f180 1 f126"/>
                <a:gd name="f254" fmla="*/ f181 1 f126"/>
                <a:gd name="f255" fmla="*/ f182 1 f127"/>
                <a:gd name="f256" fmla="*/ f183 1 f127"/>
                <a:gd name="f257" fmla="*/ f184 1 f127"/>
                <a:gd name="f258" fmla="*/ f185 1 f126"/>
                <a:gd name="f259" fmla="*/ f213 f117 1"/>
                <a:gd name="f260" fmla="*/ f214 f117 1"/>
                <a:gd name="f261" fmla="*/ f216 f118 1"/>
                <a:gd name="f262" fmla="*/ f215 f118 1"/>
                <a:gd name="f263" fmla="*/ f217 f117 1"/>
                <a:gd name="f264" fmla="*/ f218 f118 1"/>
                <a:gd name="f265" fmla="*/ f219 f117 1"/>
                <a:gd name="f266" fmla="*/ f220 f118 1"/>
                <a:gd name="f267" fmla="*/ f221 f117 1"/>
                <a:gd name="f268" fmla="*/ f222 f118 1"/>
                <a:gd name="f269" fmla="*/ f223 f117 1"/>
                <a:gd name="f270" fmla="*/ f224 f118 1"/>
                <a:gd name="f271" fmla="*/ f225 f117 1"/>
                <a:gd name="f272" fmla="*/ f226 f118 1"/>
                <a:gd name="f273" fmla="*/ f227 f117 1"/>
                <a:gd name="f274" fmla="*/ f228 f118 1"/>
                <a:gd name="f275" fmla="*/ f229 f117 1"/>
                <a:gd name="f276" fmla="*/ f230 f118 1"/>
                <a:gd name="f277" fmla="*/ f231 f117 1"/>
                <a:gd name="f278" fmla="*/ f232 f118 1"/>
                <a:gd name="f279" fmla="*/ f233 f117 1"/>
                <a:gd name="f280" fmla="*/ f234 f118 1"/>
                <a:gd name="f281" fmla="*/ f235 f117 1"/>
                <a:gd name="f282" fmla="*/ f236 f118 1"/>
                <a:gd name="f283" fmla="*/ f237 f117 1"/>
                <a:gd name="f284" fmla="*/ f238 f118 1"/>
                <a:gd name="f285" fmla="*/ f239 f117 1"/>
                <a:gd name="f286" fmla="*/ f240 f118 1"/>
                <a:gd name="f287" fmla="*/ f241 f117 1"/>
                <a:gd name="f288" fmla="*/ f242 f118 1"/>
                <a:gd name="f289" fmla="*/ f243 f117 1"/>
                <a:gd name="f290" fmla="*/ f244 f118 1"/>
                <a:gd name="f291" fmla="*/ f245 f117 1"/>
                <a:gd name="f292" fmla="*/ f246 f118 1"/>
                <a:gd name="f293" fmla="*/ f247 f117 1"/>
                <a:gd name="f294" fmla="*/ f248 f118 1"/>
                <a:gd name="f295" fmla="*/ f249 f117 1"/>
                <a:gd name="f296" fmla="*/ f250 f118 1"/>
                <a:gd name="f297" fmla="*/ f251 f117 1"/>
                <a:gd name="f298" fmla="*/ f252 f118 1"/>
                <a:gd name="f299" fmla="*/ f253 f117 1"/>
                <a:gd name="f300" fmla="*/ f254 f117 1"/>
                <a:gd name="f301" fmla="*/ f255 f118 1"/>
                <a:gd name="f302" fmla="*/ f256 f118 1"/>
                <a:gd name="f303" fmla="*/ f257 f118 1"/>
                <a:gd name="f304" fmla="*/ f258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63" y="f264"/>
                </a:cxn>
                <a:cxn ang="f170">
                  <a:pos x="f265" y="f266"/>
                </a:cxn>
                <a:cxn ang="f170">
                  <a:pos x="f267" y="f268"/>
                </a:cxn>
                <a:cxn ang="f170">
                  <a:pos x="f269" y="f270"/>
                </a:cxn>
                <a:cxn ang="f170">
                  <a:pos x="f271" y="f272"/>
                </a:cxn>
                <a:cxn ang="f170">
                  <a:pos x="f273" y="f274"/>
                </a:cxn>
                <a:cxn ang="f170">
                  <a:pos x="f275" y="f276"/>
                </a:cxn>
                <a:cxn ang="f170">
                  <a:pos x="f277" y="f278"/>
                </a:cxn>
                <a:cxn ang="f170">
                  <a:pos x="f279" y="f280"/>
                </a:cxn>
                <a:cxn ang="f170">
                  <a:pos x="f281" y="f282"/>
                </a:cxn>
                <a:cxn ang="f170">
                  <a:pos x="f283" y="f284"/>
                </a:cxn>
                <a:cxn ang="f170">
                  <a:pos x="f285" y="f286"/>
                </a:cxn>
                <a:cxn ang="f170">
                  <a:pos x="f287" y="f288"/>
                </a:cxn>
                <a:cxn ang="f170">
                  <a:pos x="f289" y="f290"/>
                </a:cxn>
                <a:cxn ang="f170">
                  <a:pos x="f291" y="f292"/>
                </a:cxn>
                <a:cxn ang="f170">
                  <a:pos x="f293" y="f294"/>
                </a:cxn>
                <a:cxn ang="f170">
                  <a:pos x="f295" y="f296"/>
                </a:cxn>
                <a:cxn ang="f170">
                  <a:pos x="f263" y="f264"/>
                </a:cxn>
                <a:cxn ang="f170">
                  <a:pos x="f297" y="f298"/>
                </a:cxn>
                <a:cxn ang="f170">
                  <a:pos x="f299" y="f298"/>
                </a:cxn>
                <a:cxn ang="f170">
                  <a:pos x="f300" y="f301"/>
                </a:cxn>
                <a:cxn ang="f170">
                  <a:pos x="f300" y="f302"/>
                </a:cxn>
                <a:cxn ang="f170">
                  <a:pos x="f299" y="f303"/>
                </a:cxn>
                <a:cxn ang="f170">
                  <a:pos x="f297" y="f303"/>
                </a:cxn>
                <a:cxn ang="f170">
                  <a:pos x="f304" y="f302"/>
                </a:cxn>
                <a:cxn ang="f170">
                  <a:pos x="f304" y="f301"/>
                </a:cxn>
                <a:cxn ang="f170">
                  <a:pos x="f297" y="f298"/>
                </a:cxn>
              </a:cxnLst>
              <a:rect l="f259" t="f262" r="f260" b="f261"/>
              <a:pathLst>
                <a:path w="3960440" h="39600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9"/>
                  </a:cubicBezTo>
                  <a:close/>
                  <a:moveTo>
                    <a:pt x="f110" y="f5"/>
                  </a:moveTo>
                  <a:lnTo>
                    <a:pt x="f111" y="f5"/>
                  </a:lnTo>
                  <a:cubicBezTo>
                    <a:pt x="f112" y="f5"/>
                    <a:pt x="f6" y="f113"/>
                    <a:pt x="f6" y="f110"/>
                  </a:cubicBezTo>
                  <a:lnTo>
                    <a:pt x="f6" y="f114"/>
                  </a:lnTo>
                  <a:cubicBezTo>
                    <a:pt x="f6" y="f115"/>
                    <a:pt x="f112" y="f7"/>
                    <a:pt x="f111" y="f7"/>
                  </a:cubicBezTo>
                  <a:lnTo>
                    <a:pt x="f110" y="f7"/>
                  </a:lnTo>
                  <a:cubicBezTo>
                    <a:pt x="f113" y="f7"/>
                    <a:pt x="f5" y="f115"/>
                    <a:pt x="f5" y="f114"/>
                  </a:cubicBezTo>
                  <a:lnTo>
                    <a:pt x="f5" y="f110"/>
                  </a:lnTo>
                  <a:cubicBezTo>
                    <a:pt x="f5" y="f113"/>
                    <a:pt x="f113" y="f5"/>
                    <a:pt x="f110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8CB78940-BB90-058D-F3A4-4B99DD2D0EC6}"/>
                </a:ext>
              </a:extLst>
            </p:cNvPr>
            <p:cNvSpPr/>
            <p:nvPr/>
          </p:nvSpPr>
          <p:spPr>
            <a:xfrm>
              <a:off x="3128875" y="4081351"/>
              <a:ext cx="429859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8432"/>
                <a:gd name="f7" fmla="val 3960440"/>
                <a:gd name="f8" fmla="val 554477"/>
                <a:gd name="f9" fmla="val 1512168"/>
                <a:gd name="f10" fmla="val 3312368"/>
                <a:gd name="f11" fmla="val 1201638"/>
                <a:gd name="f12" fmla="val 2840340"/>
                <a:gd name="f13" fmla="val 1479943"/>
                <a:gd name="f14" fmla="val 2293254"/>
                <a:gd name="f15" fmla="val 1484797"/>
                <a:gd name="f16" fmla="val 2254084"/>
                <a:gd name="f17" fmla="val 1780470"/>
                <a:gd name="f18" fmla="val 2136833"/>
                <a:gd name="f19" fmla="val 1785510"/>
                <a:gd name="f20" fmla="val 1510185"/>
                <a:gd name="f21" fmla="val 1489672"/>
                <a:gd name="f22" fmla="val 3310385"/>
                <a:gd name="f23" fmla="val 2140283"/>
                <a:gd name="f24" fmla="val 2925445"/>
                <a:gd name="f25" fmla="val 2133383"/>
                <a:gd name="f26" fmla="val 2560917"/>
                <a:gd name="f27" fmla="val 2147184"/>
                <a:gd name="f28" fmla="val 2155564"/>
                <a:gd name="f29" fmla="val 2187272"/>
                <a:gd name="f30" fmla="val 1842063"/>
                <a:gd name="f31" fmla="val 2668986"/>
                <a:gd name="f32" fmla="val 1938990"/>
                <a:gd name="f33" fmla="val 2673919"/>
                <a:gd name="f34" fmla="val 2138897"/>
                <a:gd name="f35" fmla="val 2679688"/>
                <a:gd name="f36" fmla="val 3312366"/>
                <a:gd name="f37" fmla="val 3326849"/>
                <a:gd name="f38" fmla="val 3329155"/>
                <a:gd name="f39" fmla="val 2917782"/>
                <a:gd name="f40" fmla="val 3331462"/>
                <a:gd name="f41" fmla="val 2523197"/>
                <a:gd name="f42" fmla="val 3333768"/>
                <a:gd name="f43" fmla="val 2128613"/>
                <a:gd name="f44" fmla="val 3339026"/>
                <a:gd name="f45" fmla="val 1942962"/>
                <a:gd name="f46" fmla="val 3184753"/>
                <a:gd name="f47" fmla="val 1475890"/>
                <a:gd name="f48" fmla="val 878058"/>
                <a:gd name="f49" fmla="val 648072"/>
                <a:gd name="f50" fmla="val 699349"/>
                <a:gd name="f51" fmla="val 792944"/>
                <a:gd name="f52" fmla="val 971653"/>
                <a:gd name="f53" fmla="val 1150362"/>
                <a:gd name="f54" fmla="val 1295234"/>
                <a:gd name="f55" fmla="val 1056767"/>
                <a:gd name="f56" fmla="val 1201639"/>
                <a:gd name="f57" fmla="val 333511"/>
                <a:gd name="f58" fmla="val 3554921"/>
                <a:gd name="f59" fmla="val 3739114"/>
                <a:gd name="f60" fmla="val 149318"/>
                <a:gd name="f61" fmla="val 3626929"/>
                <a:gd name="f62" fmla="val 3811122"/>
                <a:gd name="f63" fmla="+- 0 0 -90"/>
                <a:gd name="f64" fmla="*/ f3 1 3888432"/>
                <a:gd name="f65" fmla="*/ f4 1 3960440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888432"/>
                <a:gd name="f74" fmla="*/ f70 1 3960440"/>
                <a:gd name="f75" fmla="*/ 554477 f71 1"/>
                <a:gd name="f76" fmla="*/ 1512168 f70 1"/>
                <a:gd name="f77" fmla="*/ 3312368 f70 1"/>
                <a:gd name="f78" fmla="*/ 1201638 f71 1"/>
                <a:gd name="f79" fmla="*/ 2136833 f71 1"/>
                <a:gd name="f80" fmla="*/ 1785510 f70 1"/>
                <a:gd name="f81" fmla="*/ 1510185 f70 1"/>
                <a:gd name="f82" fmla="*/ 1489672 f71 1"/>
                <a:gd name="f83" fmla="*/ 3310385 f70 1"/>
                <a:gd name="f84" fmla="*/ 2673919 f71 1"/>
                <a:gd name="f85" fmla="*/ 2138897 f70 1"/>
                <a:gd name="f86" fmla="*/ 2679688 f71 1"/>
                <a:gd name="f87" fmla="*/ 3312366 f70 1"/>
                <a:gd name="f88" fmla="*/ 3326849 f71 1"/>
                <a:gd name="f89" fmla="*/ 3333768 f71 1"/>
                <a:gd name="f90" fmla="*/ 2128613 f70 1"/>
                <a:gd name="f91" fmla="*/ 2840340 f71 1"/>
                <a:gd name="f92" fmla="*/ 1479943 f70 1"/>
                <a:gd name="f93" fmla="*/ 878058 f71 1"/>
                <a:gd name="f94" fmla="*/ 648072 f70 1"/>
                <a:gd name="f95" fmla="*/ 971653 f70 1"/>
                <a:gd name="f96" fmla="*/ 1295234 f70 1"/>
                <a:gd name="f97" fmla="*/ 1201639 f71 1"/>
                <a:gd name="f98" fmla="*/ 333511 f71 1"/>
                <a:gd name="f99" fmla="*/ 0 f70 1"/>
                <a:gd name="f100" fmla="*/ 3554921 f71 1"/>
                <a:gd name="f101" fmla="*/ 3888432 f71 1"/>
                <a:gd name="f102" fmla="*/ 333511 f70 1"/>
                <a:gd name="f103" fmla="*/ 3626929 f70 1"/>
                <a:gd name="f104" fmla="*/ 3960440 f70 1"/>
                <a:gd name="f105" fmla="*/ 0 f71 1"/>
                <a:gd name="f106" fmla="*/ 2147184 f71 1"/>
                <a:gd name="f107" fmla="*/ 2155564 f70 1"/>
                <a:gd name="f108" fmla="+- f72 0 f1"/>
                <a:gd name="f109" fmla="*/ f75 1 3888432"/>
                <a:gd name="f110" fmla="*/ f76 1 3960440"/>
                <a:gd name="f111" fmla="*/ f77 1 3960440"/>
                <a:gd name="f112" fmla="*/ f78 1 3888432"/>
                <a:gd name="f113" fmla="*/ f79 1 3888432"/>
                <a:gd name="f114" fmla="*/ f80 1 3960440"/>
                <a:gd name="f115" fmla="*/ f81 1 3960440"/>
                <a:gd name="f116" fmla="*/ f82 1 3888432"/>
                <a:gd name="f117" fmla="*/ f83 1 3960440"/>
                <a:gd name="f118" fmla="*/ f84 1 3888432"/>
                <a:gd name="f119" fmla="*/ f85 1 3960440"/>
                <a:gd name="f120" fmla="*/ f86 1 3888432"/>
                <a:gd name="f121" fmla="*/ f87 1 3960440"/>
                <a:gd name="f122" fmla="*/ f88 1 3888432"/>
                <a:gd name="f123" fmla="*/ f89 1 3888432"/>
                <a:gd name="f124" fmla="*/ f90 1 3960440"/>
                <a:gd name="f125" fmla="*/ f91 1 3888432"/>
                <a:gd name="f126" fmla="*/ f92 1 3960440"/>
                <a:gd name="f127" fmla="*/ f93 1 3888432"/>
                <a:gd name="f128" fmla="*/ f94 1 3960440"/>
                <a:gd name="f129" fmla="*/ f95 1 3960440"/>
                <a:gd name="f130" fmla="*/ f96 1 3960440"/>
                <a:gd name="f131" fmla="*/ f97 1 3888432"/>
                <a:gd name="f132" fmla="*/ f98 1 3888432"/>
                <a:gd name="f133" fmla="*/ f99 1 3960440"/>
                <a:gd name="f134" fmla="*/ f100 1 3888432"/>
                <a:gd name="f135" fmla="*/ f101 1 3888432"/>
                <a:gd name="f136" fmla="*/ f102 1 3960440"/>
                <a:gd name="f137" fmla="*/ f103 1 3960440"/>
                <a:gd name="f138" fmla="*/ f104 1 3960440"/>
                <a:gd name="f139" fmla="*/ f105 1 3888432"/>
                <a:gd name="f140" fmla="*/ f106 1 3888432"/>
                <a:gd name="f141" fmla="*/ f107 1 3960440"/>
                <a:gd name="f142" fmla="*/ f66 1 f73"/>
                <a:gd name="f143" fmla="*/ f67 1 f73"/>
                <a:gd name="f144" fmla="*/ f66 1 f74"/>
                <a:gd name="f145" fmla="*/ f68 1 f74"/>
                <a:gd name="f146" fmla="*/ f109 1 f73"/>
                <a:gd name="f147" fmla="*/ f110 1 f74"/>
                <a:gd name="f148" fmla="*/ f111 1 f74"/>
                <a:gd name="f149" fmla="*/ f112 1 f73"/>
                <a:gd name="f150" fmla="*/ f125 1 f73"/>
                <a:gd name="f151" fmla="*/ f126 1 f74"/>
                <a:gd name="f152" fmla="*/ f113 1 f73"/>
                <a:gd name="f153" fmla="*/ f114 1 f74"/>
                <a:gd name="f154" fmla="*/ f115 1 f74"/>
                <a:gd name="f155" fmla="*/ f116 1 f73"/>
                <a:gd name="f156" fmla="*/ f117 1 f74"/>
                <a:gd name="f157" fmla="*/ f140 1 f73"/>
                <a:gd name="f158" fmla="*/ f141 1 f74"/>
                <a:gd name="f159" fmla="*/ f118 1 f73"/>
                <a:gd name="f160" fmla="*/ f119 1 f74"/>
                <a:gd name="f161" fmla="*/ f120 1 f73"/>
                <a:gd name="f162" fmla="*/ f121 1 f74"/>
                <a:gd name="f163" fmla="*/ f122 1 f73"/>
                <a:gd name="f164" fmla="*/ f123 1 f73"/>
                <a:gd name="f165" fmla="*/ f124 1 f74"/>
                <a:gd name="f166" fmla="*/ f127 1 f73"/>
                <a:gd name="f167" fmla="*/ f128 1 f74"/>
                <a:gd name="f168" fmla="*/ f129 1 f74"/>
                <a:gd name="f169" fmla="*/ f130 1 f74"/>
                <a:gd name="f170" fmla="*/ f131 1 f73"/>
                <a:gd name="f171" fmla="*/ f132 1 f73"/>
                <a:gd name="f172" fmla="*/ f133 1 f74"/>
                <a:gd name="f173" fmla="*/ f134 1 f73"/>
                <a:gd name="f174" fmla="*/ f135 1 f73"/>
                <a:gd name="f175" fmla="*/ f136 1 f74"/>
                <a:gd name="f176" fmla="*/ f137 1 f74"/>
                <a:gd name="f177" fmla="*/ f138 1 f74"/>
                <a:gd name="f178" fmla="*/ f139 1 f73"/>
                <a:gd name="f179" fmla="*/ f142 f64 1"/>
                <a:gd name="f180" fmla="*/ f143 f64 1"/>
                <a:gd name="f181" fmla="*/ f145 f65 1"/>
                <a:gd name="f182" fmla="*/ f144 f65 1"/>
                <a:gd name="f183" fmla="*/ f146 f64 1"/>
                <a:gd name="f184" fmla="*/ f147 f65 1"/>
                <a:gd name="f185" fmla="*/ f148 f65 1"/>
                <a:gd name="f186" fmla="*/ f149 f64 1"/>
                <a:gd name="f187" fmla="*/ f150 f64 1"/>
                <a:gd name="f188" fmla="*/ f151 f65 1"/>
                <a:gd name="f189" fmla="*/ f152 f64 1"/>
                <a:gd name="f190" fmla="*/ f153 f65 1"/>
                <a:gd name="f191" fmla="*/ f154 f65 1"/>
                <a:gd name="f192" fmla="*/ f155 f64 1"/>
                <a:gd name="f193" fmla="*/ f156 f65 1"/>
                <a:gd name="f194" fmla="*/ f157 f64 1"/>
                <a:gd name="f195" fmla="*/ f158 f65 1"/>
                <a:gd name="f196" fmla="*/ f159 f64 1"/>
                <a:gd name="f197" fmla="*/ f160 f65 1"/>
                <a:gd name="f198" fmla="*/ f161 f64 1"/>
                <a:gd name="f199" fmla="*/ f162 f65 1"/>
                <a:gd name="f200" fmla="*/ f163 f64 1"/>
                <a:gd name="f201" fmla="*/ f164 f64 1"/>
                <a:gd name="f202" fmla="*/ f165 f65 1"/>
                <a:gd name="f203" fmla="*/ f166 f64 1"/>
                <a:gd name="f204" fmla="*/ f167 f65 1"/>
                <a:gd name="f205" fmla="*/ f168 f65 1"/>
                <a:gd name="f206" fmla="*/ f169 f65 1"/>
                <a:gd name="f207" fmla="*/ f170 f64 1"/>
                <a:gd name="f208" fmla="*/ f171 f64 1"/>
                <a:gd name="f209" fmla="*/ f172 f65 1"/>
                <a:gd name="f210" fmla="*/ f173 f64 1"/>
                <a:gd name="f211" fmla="*/ f174 f64 1"/>
                <a:gd name="f212" fmla="*/ f175 f65 1"/>
                <a:gd name="f213" fmla="*/ f176 f65 1"/>
                <a:gd name="f214" fmla="*/ f177 f65 1"/>
                <a:gd name="f215" fmla="*/ f17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3" y="f184"/>
                </a:cxn>
                <a:cxn ang="f108">
                  <a:pos x="f183" y="f185"/>
                </a:cxn>
                <a:cxn ang="f108">
                  <a:pos x="f186" y="f185"/>
                </a:cxn>
                <a:cxn ang="f108">
                  <a:pos x="f186" y="f184"/>
                </a:cxn>
                <a:cxn ang="f108">
                  <a:pos x="f183" y="f184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89" y="f191"/>
                </a:cxn>
                <a:cxn ang="f108">
                  <a:pos x="f192" y="f191"/>
                </a:cxn>
                <a:cxn ang="f108">
                  <a:pos x="f192" y="f193"/>
                </a:cxn>
                <a:cxn ang="f108">
                  <a:pos x="f189" y="f193"/>
                </a:cxn>
                <a:cxn ang="f108">
                  <a:pos x="f194" y="f195"/>
                </a:cxn>
                <a:cxn ang="f108">
                  <a:pos x="f196" y="f197"/>
                </a:cxn>
                <a:cxn ang="f108">
                  <a:pos x="f198" y="f199"/>
                </a:cxn>
                <a:cxn ang="f108">
                  <a:pos x="f200" y="f199"/>
                </a:cxn>
                <a:cxn ang="f108">
                  <a:pos x="f201" y="f202"/>
                </a:cxn>
                <a:cxn ang="f108">
                  <a:pos x="f187" y="f188"/>
                </a:cxn>
                <a:cxn ang="f108">
                  <a:pos x="f203" y="f204"/>
                </a:cxn>
                <a:cxn ang="f108">
                  <a:pos x="f183" y="f205"/>
                </a:cxn>
                <a:cxn ang="f108">
                  <a:pos x="f203" y="f206"/>
                </a:cxn>
                <a:cxn ang="f108">
                  <a:pos x="f207" y="f205"/>
                </a:cxn>
                <a:cxn ang="f108">
                  <a:pos x="f203" y="f204"/>
                </a:cxn>
                <a:cxn ang="f108">
                  <a:pos x="f208" y="f209"/>
                </a:cxn>
                <a:cxn ang="f108">
                  <a:pos x="f210" y="f209"/>
                </a:cxn>
                <a:cxn ang="f108">
                  <a:pos x="f211" y="f212"/>
                </a:cxn>
                <a:cxn ang="f108">
                  <a:pos x="f211" y="f213"/>
                </a:cxn>
                <a:cxn ang="f108">
                  <a:pos x="f210" y="f214"/>
                </a:cxn>
                <a:cxn ang="f108">
                  <a:pos x="f208" y="f214"/>
                </a:cxn>
                <a:cxn ang="f108">
                  <a:pos x="f215" y="f213"/>
                </a:cxn>
                <a:cxn ang="f108">
                  <a:pos x="f215" y="f212"/>
                </a:cxn>
                <a:cxn ang="f108">
                  <a:pos x="f208" y="f209"/>
                </a:cxn>
              </a:cxnLst>
              <a:rect l="f179" t="f182" r="f180" b="f181"/>
              <a:pathLst>
                <a:path w="3888432" h="396044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8" y="f9"/>
                  </a:lnTo>
                  <a:close/>
                  <a:moveTo>
                    <a:pt x="f12" y="f13"/>
                  </a:moveTo>
                  <a:cubicBezTo>
                    <a:pt x="f14" y="f15"/>
                    <a:pt x="f16" y="f17"/>
                    <a:pt x="f18" y="f19"/>
                  </a:cubicBezTo>
                  <a:lnTo>
                    <a:pt x="f18" y="f20"/>
                  </a:lnTo>
                  <a:lnTo>
                    <a:pt x="f21" y="f20"/>
                  </a:lnTo>
                  <a:lnTo>
                    <a:pt x="f21" y="f22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6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2" y="f13"/>
                  </a:cubicBezTo>
                  <a:close/>
                  <a:moveTo>
                    <a:pt x="f48" y="f49"/>
                  </a:moveTo>
                  <a:cubicBezTo>
                    <a:pt x="f50" y="f49"/>
                    <a:pt x="f8" y="f51"/>
                    <a:pt x="f8" y="f52"/>
                  </a:cubicBezTo>
                  <a:cubicBezTo>
                    <a:pt x="f8" y="f53"/>
                    <a:pt x="f50" y="f54"/>
                    <a:pt x="f48" y="f54"/>
                  </a:cubicBezTo>
                  <a:cubicBezTo>
                    <a:pt x="f55" y="f54"/>
                    <a:pt x="f56" y="f53"/>
                    <a:pt x="f56" y="f52"/>
                  </a:cubicBezTo>
                  <a:cubicBezTo>
                    <a:pt x="f56" y="f51"/>
                    <a:pt x="f55" y="f49"/>
                    <a:pt x="f48" y="f49"/>
                  </a:cubicBezTo>
                  <a:close/>
                  <a:moveTo>
                    <a:pt x="f57" y="f5"/>
                  </a:moveTo>
                  <a:lnTo>
                    <a:pt x="f58" y="f5"/>
                  </a:lnTo>
                  <a:cubicBezTo>
                    <a:pt x="f59" y="f5"/>
                    <a:pt x="f6" y="f60"/>
                    <a:pt x="f6" y="f57"/>
                  </a:cubicBezTo>
                  <a:lnTo>
                    <a:pt x="f6" y="f61"/>
                  </a:lnTo>
                  <a:cubicBezTo>
                    <a:pt x="f6" y="f62"/>
                    <a:pt x="f59" y="f7"/>
                    <a:pt x="f58" y="f7"/>
                  </a:cubicBezTo>
                  <a:lnTo>
                    <a:pt x="f57" y="f7"/>
                  </a:lnTo>
                  <a:cubicBezTo>
                    <a:pt x="f60" y="f7"/>
                    <a:pt x="f5" y="f62"/>
                    <a:pt x="f5" y="f61"/>
                  </a:cubicBezTo>
                  <a:lnTo>
                    <a:pt x="f5" y="f57"/>
                  </a:lnTo>
                  <a:cubicBezTo>
                    <a:pt x="f5" y="f60"/>
                    <a:pt x="f60" y="f5"/>
                    <a:pt x="f57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5A4FC114-54E9-8F7B-F7F3-BD3632E6360D}"/>
                </a:ext>
              </a:extLst>
            </p:cNvPr>
            <p:cNvSpPr/>
            <p:nvPr/>
          </p:nvSpPr>
          <p:spPr>
            <a:xfrm>
              <a:off x="5227167" y="4081351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3160999"/>
                <a:gd name="f8" fmla="val 1374274"/>
                <a:gd name="f9" fmla="val 3155132"/>
                <a:gd name="f10" fmla="val 1419362"/>
                <a:gd name="f11" fmla="val 2496208"/>
                <a:gd name="f12" fmla="val 770986"/>
                <a:gd name="f13" fmla="val 2113414"/>
                <a:gd name="f14" fmla="val 1929581"/>
                <a:gd name="f15" fmla="val 1106902"/>
                <a:gd name="f16" fmla="val 1921633"/>
                <a:gd name="f17" fmla="val 1292845"/>
                <a:gd name="f18" fmla="val 1914712"/>
                <a:gd name="f19" fmla="val 1454769"/>
                <a:gd name="f20" fmla="val 1928136"/>
                <a:gd name="f21" fmla="val 1522392"/>
                <a:gd name="f22" fmla="val 1942445"/>
                <a:gd name="f23" fmla="val 1570340"/>
                <a:gd name="f24" fmla="val 1547199"/>
                <a:gd name="f25" fmla="val 1510736"/>
                <a:gd name="f26" fmla="val 1237189"/>
                <a:gd name="f27" fmla="val 1330681"/>
                <a:gd name="f28" fmla="val 815277"/>
                <a:gd name="f29" fmla="val 836121"/>
                <a:gd name="f30" fmla="val 618819"/>
                <a:gd name="f31" fmla="val 1229038"/>
                <a:gd name="f32" fmla="val 733086"/>
                <a:gd name="f33" fmla="val 1558961"/>
                <a:gd name="f34" fmla="val 965659"/>
                <a:gd name="f35" fmla="val 1735195"/>
                <a:gd name="f36" fmla="val 864541"/>
                <a:gd name="f37" fmla="val 1716416"/>
                <a:gd name="f38" fmla="val 662904"/>
                <a:gd name="f39" fmla="val 1695759"/>
                <a:gd name="f40" fmla="val 570453"/>
                <a:gd name="f41" fmla="val 1629310"/>
                <a:gd name="f42" fmla="val 597898"/>
                <a:gd name="f43" fmla="val 2016450"/>
                <a:gd name="f44" fmla="val 990931"/>
                <a:gd name="f45" fmla="val 2177657"/>
                <a:gd name="f46" fmla="val 1196057"/>
                <a:gd name="f47" fmla="val 2257108"/>
                <a:gd name="f48" fmla="val 1113718"/>
                <a:gd name="f49" fmla="val 2275887"/>
                <a:gd name="f50" fmla="val 943857"/>
                <a:gd name="f51" fmla="val 2321380"/>
                <a:gd name="f52" fmla="val 813848"/>
                <a:gd name="f53" fmla="val 2296824"/>
                <a:gd name="f54" fmla="val 926523"/>
                <a:gd name="f55" fmla="val 2634848"/>
                <a:gd name="f56" fmla="val 1326064"/>
                <a:gd name="f57" fmla="val 2611755"/>
                <a:gd name="f58" fmla="val 1486410"/>
                <a:gd name="f59" fmla="val 2607420"/>
                <a:gd name="f60" fmla="val 1297174"/>
                <a:gd name="f61" fmla="val 2749708"/>
                <a:gd name="f62" fmla="val 1000058"/>
                <a:gd name="f63" fmla="val 2795794"/>
                <a:gd name="f64" fmla="val 489408"/>
                <a:gd name="f65" fmla="val 2829018"/>
                <a:gd name="f66" fmla="val 914827"/>
                <a:gd name="f67" fmla="val 3139596"/>
                <a:gd name="f68" fmla="val 1734874"/>
                <a:gd name="f69" fmla="val 3242281"/>
                <a:gd name="f70" fmla="val 2062787"/>
                <a:gd name="f71" fmla="val 3146219"/>
                <a:gd name="f72" fmla="val 2763394"/>
                <a:gd name="f73" fmla="val 2903535"/>
                <a:gd name="f74" fmla="val 2915370"/>
                <a:gd name="f75" fmla="val 2621267"/>
                <a:gd name="f76" fmla="val 3074271"/>
                <a:gd name="f77" fmla="val 2105563"/>
                <a:gd name="f78" fmla="val 3173740"/>
                <a:gd name="f79" fmla="val 1733406"/>
                <a:gd name="f80" fmla="val 3145310"/>
                <a:gd name="f81" fmla="val 1648999"/>
                <a:gd name="f82" fmla="val 3207849"/>
                <a:gd name="f83" fmla="val 1493166"/>
                <a:gd name="f84" fmla="val 3270388"/>
                <a:gd name="f85" fmla="val 1337333"/>
                <a:gd name="f86" fmla="val 3414210"/>
                <a:gd name="f87" fmla="val 1276468"/>
                <a:gd name="f88" fmla="val 3449507"/>
                <a:gd name="f89" fmla="val 1170564"/>
                <a:gd name="f90" fmla="val 3349883"/>
                <a:gd name="f91" fmla="val 1192977"/>
                <a:gd name="f92" fmla="val 3252716"/>
                <a:gd name="f93" fmla="val 1239516"/>
                <a:gd name="f94" fmla="val 3140091"/>
                <a:gd name="f95" fmla="val 1227260"/>
                <a:gd name="f96" fmla="val 3219995"/>
                <a:gd name="f97" fmla="val 1183499"/>
                <a:gd name="f98" fmla="val 3274317"/>
                <a:gd name="f99" fmla="val 996523"/>
                <a:gd name="f100" fmla="val 3324107"/>
                <a:gd name="f101" fmla="val 851504"/>
                <a:gd name="f102" fmla="val 3215037"/>
                <a:gd name="f103" fmla="val 921165"/>
                <a:gd name="f104" fmla="val 3152155"/>
                <a:gd name="f105" fmla="val 998691"/>
                <a:gd name="f106" fmla="val 2995677"/>
                <a:gd name="f107" fmla="val 1008938"/>
                <a:gd name="f108" fmla="val 2884471"/>
                <a:gd name="f109" fmla="val 881691"/>
                <a:gd name="f110" fmla="val 2678487"/>
                <a:gd name="f111" fmla="val 308009"/>
                <a:gd name="f112" fmla="val 3651991"/>
                <a:gd name="f113" fmla="val 3822100"/>
                <a:gd name="f114" fmla="val 137900"/>
                <a:gd name="f115" fmla="+- 0 0 -90"/>
                <a:gd name="f116" fmla="*/ f3 1 3960000"/>
                <a:gd name="f117" fmla="*/ f4 1 3960000"/>
                <a:gd name="f118" fmla="val f5"/>
                <a:gd name="f119" fmla="val f6"/>
                <a:gd name="f120" fmla="*/ f115 f0 1"/>
                <a:gd name="f121" fmla="+- f119 0 f118"/>
                <a:gd name="f122" fmla="*/ f120 1 f2"/>
                <a:gd name="f123" fmla="*/ f121 1 3960000"/>
                <a:gd name="f124" fmla="*/ 3160999 f121 1"/>
                <a:gd name="f125" fmla="*/ 1374274 f121 1"/>
                <a:gd name="f126" fmla="*/ 3155132 f121 1"/>
                <a:gd name="f127" fmla="*/ 1419362 f121 1"/>
                <a:gd name="f128" fmla="*/ 1921633 f121 1"/>
                <a:gd name="f129" fmla="*/ 1942445 f121 1"/>
                <a:gd name="f130" fmla="*/ 1570340 f121 1"/>
                <a:gd name="f131" fmla="*/ 2257108 f121 1"/>
                <a:gd name="f132" fmla="*/ 3207849 f121 1"/>
                <a:gd name="f133" fmla="*/ 1493166 f121 1"/>
                <a:gd name="f134" fmla="*/ 2995677 f121 1"/>
                <a:gd name="f135" fmla="*/ 1008938 f121 1"/>
                <a:gd name="f136" fmla="*/ 308009 f121 1"/>
                <a:gd name="f137" fmla="*/ 0 f121 1"/>
                <a:gd name="f138" fmla="*/ 3651991 f121 1"/>
                <a:gd name="f139" fmla="*/ 3960000 f121 1"/>
                <a:gd name="f140" fmla="*/ 3140091 f121 1"/>
                <a:gd name="f141" fmla="*/ 1227260 f121 1"/>
                <a:gd name="f142" fmla="*/ 3449507 f121 1"/>
                <a:gd name="f143" fmla="*/ 1170564 f121 1"/>
                <a:gd name="f144" fmla="*/ 3324107 f121 1"/>
                <a:gd name="f145" fmla="*/ 851504 f121 1"/>
                <a:gd name="f146" fmla="*/ 1292845 f121 1"/>
                <a:gd name="f147" fmla="*/ 2496208 f121 1"/>
                <a:gd name="f148" fmla="*/ 770986 f121 1"/>
                <a:gd name="f149" fmla="*/ 815277 f121 1"/>
                <a:gd name="f150" fmla="*/ 836121 f121 1"/>
                <a:gd name="f151" fmla="*/ 965659 f121 1"/>
                <a:gd name="f152" fmla="*/ 1735195 f121 1"/>
                <a:gd name="f153" fmla="*/ 1196057 f121 1"/>
                <a:gd name="f154" fmla="*/ 1486410 f121 1"/>
                <a:gd name="f155" fmla="*/ 2607420 f121 1"/>
                <a:gd name="f156" fmla="*/ 813848 f121 1"/>
                <a:gd name="f157" fmla="*/ 2296824 f121 1"/>
                <a:gd name="f158" fmla="*/ 570453 f121 1"/>
                <a:gd name="f159" fmla="*/ 1629310 f121 1"/>
                <a:gd name="f160" fmla="*/ 489408 f121 1"/>
                <a:gd name="f161" fmla="*/ 2829018 f121 1"/>
                <a:gd name="f162" fmla="*/ 2062787 f121 1"/>
                <a:gd name="f163" fmla="*/ 3146219 f121 1"/>
                <a:gd name="f164" fmla="*/ 3074271 f121 1"/>
                <a:gd name="f165" fmla="*/ 2105563 f121 1"/>
                <a:gd name="f166" fmla="+- f122 0 f1"/>
                <a:gd name="f167" fmla="*/ f124 1 3960000"/>
                <a:gd name="f168" fmla="*/ f125 1 3960000"/>
                <a:gd name="f169" fmla="*/ f126 1 3960000"/>
                <a:gd name="f170" fmla="*/ f127 1 3960000"/>
                <a:gd name="f171" fmla="*/ f128 1 3960000"/>
                <a:gd name="f172" fmla="*/ f129 1 3960000"/>
                <a:gd name="f173" fmla="*/ f130 1 3960000"/>
                <a:gd name="f174" fmla="*/ f131 1 3960000"/>
                <a:gd name="f175" fmla="*/ f132 1 3960000"/>
                <a:gd name="f176" fmla="*/ f133 1 3960000"/>
                <a:gd name="f177" fmla="*/ f134 1 3960000"/>
                <a:gd name="f178" fmla="*/ f135 1 3960000"/>
                <a:gd name="f179" fmla="*/ f136 1 3960000"/>
                <a:gd name="f180" fmla="*/ f137 1 3960000"/>
                <a:gd name="f181" fmla="*/ f138 1 3960000"/>
                <a:gd name="f182" fmla="*/ f139 1 3960000"/>
                <a:gd name="f183" fmla="*/ f140 1 3960000"/>
                <a:gd name="f184" fmla="*/ f141 1 3960000"/>
                <a:gd name="f185" fmla="*/ f142 1 3960000"/>
                <a:gd name="f186" fmla="*/ f143 1 3960000"/>
                <a:gd name="f187" fmla="*/ f144 1 3960000"/>
                <a:gd name="f188" fmla="*/ f145 1 3960000"/>
                <a:gd name="f189" fmla="*/ f146 1 3960000"/>
                <a:gd name="f190" fmla="*/ f147 1 3960000"/>
                <a:gd name="f191" fmla="*/ f148 1 3960000"/>
                <a:gd name="f192" fmla="*/ f149 1 3960000"/>
                <a:gd name="f193" fmla="*/ f150 1 3960000"/>
                <a:gd name="f194" fmla="*/ f151 1 3960000"/>
                <a:gd name="f195" fmla="*/ f152 1 3960000"/>
                <a:gd name="f196" fmla="*/ f153 1 3960000"/>
                <a:gd name="f197" fmla="*/ f154 1 3960000"/>
                <a:gd name="f198" fmla="*/ f155 1 3960000"/>
                <a:gd name="f199" fmla="*/ f156 1 3960000"/>
                <a:gd name="f200" fmla="*/ f157 1 3960000"/>
                <a:gd name="f201" fmla="*/ f158 1 3960000"/>
                <a:gd name="f202" fmla="*/ f159 1 3960000"/>
                <a:gd name="f203" fmla="*/ f160 1 3960000"/>
                <a:gd name="f204" fmla="*/ f161 1 3960000"/>
                <a:gd name="f205" fmla="*/ f162 1 3960000"/>
                <a:gd name="f206" fmla="*/ f163 1 3960000"/>
                <a:gd name="f207" fmla="*/ f164 1 3960000"/>
                <a:gd name="f208" fmla="*/ f165 1 3960000"/>
                <a:gd name="f209" fmla="*/ f118 1 f123"/>
                <a:gd name="f210" fmla="*/ f119 1 f123"/>
                <a:gd name="f211" fmla="*/ f167 1 f123"/>
                <a:gd name="f212" fmla="*/ f168 1 f123"/>
                <a:gd name="f213" fmla="*/ f169 1 f123"/>
                <a:gd name="f214" fmla="*/ f170 1 f123"/>
                <a:gd name="f215" fmla="*/ f190 1 f123"/>
                <a:gd name="f216" fmla="*/ f191 1 f123"/>
                <a:gd name="f217" fmla="*/ f171 1 f123"/>
                <a:gd name="f218" fmla="*/ f189 1 f123"/>
                <a:gd name="f219" fmla="*/ f172 1 f123"/>
                <a:gd name="f220" fmla="*/ f173 1 f123"/>
                <a:gd name="f221" fmla="*/ f192 1 f123"/>
                <a:gd name="f222" fmla="*/ f193 1 f123"/>
                <a:gd name="f223" fmla="*/ f194 1 f123"/>
                <a:gd name="f224" fmla="*/ f195 1 f123"/>
                <a:gd name="f225" fmla="*/ f201 1 f123"/>
                <a:gd name="f226" fmla="*/ f202 1 f123"/>
                <a:gd name="f227" fmla="*/ f196 1 f123"/>
                <a:gd name="f228" fmla="*/ f174 1 f123"/>
                <a:gd name="f229" fmla="*/ f199 1 f123"/>
                <a:gd name="f230" fmla="*/ f200 1 f123"/>
                <a:gd name="f231" fmla="*/ f197 1 f123"/>
                <a:gd name="f232" fmla="*/ f198 1 f123"/>
                <a:gd name="f233" fmla="*/ f203 1 f123"/>
                <a:gd name="f234" fmla="*/ f204 1 f123"/>
                <a:gd name="f235" fmla="*/ f205 1 f123"/>
                <a:gd name="f236" fmla="*/ f206 1 f123"/>
                <a:gd name="f237" fmla="*/ f207 1 f123"/>
                <a:gd name="f238" fmla="*/ f208 1 f123"/>
                <a:gd name="f239" fmla="*/ f175 1 f123"/>
                <a:gd name="f240" fmla="*/ f176 1 f123"/>
                <a:gd name="f241" fmla="*/ f185 1 f123"/>
                <a:gd name="f242" fmla="*/ f186 1 f123"/>
                <a:gd name="f243" fmla="*/ f183 1 f123"/>
                <a:gd name="f244" fmla="*/ f184 1 f123"/>
                <a:gd name="f245" fmla="*/ f187 1 f123"/>
                <a:gd name="f246" fmla="*/ f188 1 f123"/>
                <a:gd name="f247" fmla="*/ f177 1 f123"/>
                <a:gd name="f248" fmla="*/ f178 1 f123"/>
                <a:gd name="f249" fmla="*/ f179 1 f123"/>
                <a:gd name="f250" fmla="*/ f180 1 f123"/>
                <a:gd name="f251" fmla="*/ f181 1 f123"/>
                <a:gd name="f252" fmla="*/ f182 1 f123"/>
                <a:gd name="f253" fmla="*/ f209 f116 1"/>
                <a:gd name="f254" fmla="*/ f210 f116 1"/>
                <a:gd name="f255" fmla="*/ f210 f117 1"/>
                <a:gd name="f256" fmla="*/ f209 f117 1"/>
                <a:gd name="f257" fmla="*/ f211 f116 1"/>
                <a:gd name="f258" fmla="*/ f212 f117 1"/>
                <a:gd name="f259" fmla="*/ f213 f116 1"/>
                <a:gd name="f260" fmla="*/ f214 f117 1"/>
                <a:gd name="f261" fmla="*/ f215 f116 1"/>
                <a:gd name="f262" fmla="*/ f216 f117 1"/>
                <a:gd name="f263" fmla="*/ f217 f116 1"/>
                <a:gd name="f264" fmla="*/ f218 f117 1"/>
                <a:gd name="f265" fmla="*/ f219 f116 1"/>
                <a:gd name="f266" fmla="*/ f220 f117 1"/>
                <a:gd name="f267" fmla="*/ f221 f116 1"/>
                <a:gd name="f268" fmla="*/ f222 f117 1"/>
                <a:gd name="f269" fmla="*/ f223 f116 1"/>
                <a:gd name="f270" fmla="*/ f224 f117 1"/>
                <a:gd name="f271" fmla="*/ f225 f116 1"/>
                <a:gd name="f272" fmla="*/ f226 f117 1"/>
                <a:gd name="f273" fmla="*/ f227 f116 1"/>
                <a:gd name="f274" fmla="*/ f228 f117 1"/>
                <a:gd name="f275" fmla="*/ f229 f116 1"/>
                <a:gd name="f276" fmla="*/ f230 f117 1"/>
                <a:gd name="f277" fmla="*/ f231 f116 1"/>
                <a:gd name="f278" fmla="*/ f232 f117 1"/>
                <a:gd name="f279" fmla="*/ f233 f116 1"/>
                <a:gd name="f280" fmla="*/ f234 f117 1"/>
                <a:gd name="f281" fmla="*/ f235 f116 1"/>
                <a:gd name="f282" fmla="*/ f236 f117 1"/>
                <a:gd name="f283" fmla="*/ f237 f116 1"/>
                <a:gd name="f284" fmla="*/ f238 f117 1"/>
                <a:gd name="f285" fmla="*/ f239 f116 1"/>
                <a:gd name="f286" fmla="*/ f240 f117 1"/>
                <a:gd name="f287" fmla="*/ f241 f116 1"/>
                <a:gd name="f288" fmla="*/ f242 f117 1"/>
                <a:gd name="f289" fmla="*/ f243 f116 1"/>
                <a:gd name="f290" fmla="*/ f244 f117 1"/>
                <a:gd name="f291" fmla="*/ f245 f116 1"/>
                <a:gd name="f292" fmla="*/ f246 f117 1"/>
                <a:gd name="f293" fmla="*/ f247 f116 1"/>
                <a:gd name="f294" fmla="*/ f248 f117 1"/>
                <a:gd name="f295" fmla="*/ f249 f116 1"/>
                <a:gd name="f296" fmla="*/ f250 f117 1"/>
                <a:gd name="f297" fmla="*/ f251 f116 1"/>
                <a:gd name="f298" fmla="*/ f252 f116 1"/>
                <a:gd name="f299" fmla="*/ f249 f117 1"/>
                <a:gd name="f300" fmla="*/ f251 f117 1"/>
                <a:gd name="f301" fmla="*/ f252 f117 1"/>
                <a:gd name="f302" fmla="*/ f250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9" y="f260"/>
                </a:cxn>
                <a:cxn ang="f166">
                  <a:pos x="f257" y="f258"/>
                </a:cxn>
                <a:cxn ang="f166">
                  <a:pos x="f261" y="f262"/>
                </a:cxn>
                <a:cxn ang="f166">
                  <a:pos x="f263" y="f264"/>
                </a:cxn>
                <a:cxn ang="f166">
                  <a:pos x="f265" y="f266"/>
                </a:cxn>
                <a:cxn ang="f166">
                  <a:pos x="f267" y="f268"/>
                </a:cxn>
                <a:cxn ang="f166">
                  <a:pos x="f269" y="f270"/>
                </a:cxn>
                <a:cxn ang="f166">
                  <a:pos x="f271" y="f272"/>
                </a:cxn>
                <a:cxn ang="f166">
                  <a:pos x="f273" y="f274"/>
                </a:cxn>
                <a:cxn ang="f166">
                  <a:pos x="f275" y="f276"/>
                </a:cxn>
                <a:cxn ang="f166">
                  <a:pos x="f277" y="f278"/>
                </a:cxn>
                <a:cxn ang="f166">
                  <a:pos x="f279" y="f280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5" y="f286"/>
                </a:cxn>
                <a:cxn ang="f166">
                  <a:pos x="f287" y="f288"/>
                </a:cxn>
                <a:cxn ang="f166">
                  <a:pos x="f289" y="f290"/>
                </a:cxn>
                <a:cxn ang="f166">
                  <a:pos x="f291" y="f292"/>
                </a:cxn>
                <a:cxn ang="f166">
                  <a:pos x="f293" y="f294"/>
                </a:cxn>
                <a:cxn ang="f166">
                  <a:pos x="f261" y="f262"/>
                </a:cxn>
                <a:cxn ang="f166">
                  <a:pos x="f295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8" y="f300"/>
                </a:cxn>
                <a:cxn ang="f166">
                  <a:pos x="f297" y="f301"/>
                </a:cxn>
                <a:cxn ang="f166">
                  <a:pos x="f295" y="f301"/>
                </a:cxn>
                <a:cxn ang="f166">
                  <a:pos x="f302" y="f300"/>
                </a:cxn>
                <a:cxn ang="f166">
                  <a:pos x="f302" y="f299"/>
                </a:cxn>
                <a:cxn ang="f166">
                  <a:pos x="f295" y="f296"/>
                </a:cxn>
              </a:cxnLst>
              <a:rect l="f253" t="f256" r="f254" b="f255"/>
              <a:pathLst>
                <a:path w="3960000" h="3960000">
                  <a:moveTo>
                    <a:pt x="f7" y="f8"/>
                  </a:moveTo>
                  <a:lnTo>
                    <a:pt x="f9" y="f10"/>
                  </a:lnTo>
                  <a:lnTo>
                    <a:pt x="f7" y="f8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2"/>
                    <a:pt x="f11" y="f12"/>
                  </a:cubicBezTo>
                  <a:close/>
                  <a:moveTo>
                    <a:pt x="f111" y="f5"/>
                  </a:moveTo>
                  <a:lnTo>
                    <a:pt x="f112" y="f5"/>
                  </a:lnTo>
                  <a:cubicBezTo>
                    <a:pt x="f113" y="f5"/>
                    <a:pt x="f6" y="f114"/>
                    <a:pt x="f6" y="f111"/>
                  </a:cubicBezTo>
                  <a:lnTo>
                    <a:pt x="f6" y="f112"/>
                  </a:lnTo>
                  <a:cubicBezTo>
                    <a:pt x="f6" y="f113"/>
                    <a:pt x="f113" y="f6"/>
                    <a:pt x="f112" y="f6"/>
                  </a:cubicBezTo>
                  <a:lnTo>
                    <a:pt x="f111" y="f6"/>
                  </a:lnTo>
                  <a:cubicBezTo>
                    <a:pt x="f114" y="f6"/>
                    <a:pt x="f5" y="f113"/>
                    <a:pt x="f5" y="f112"/>
                  </a:cubicBezTo>
                  <a:lnTo>
                    <a:pt x="f5" y="f111"/>
                  </a:lnTo>
                  <a:cubicBezTo>
                    <a:pt x="f5" y="f114"/>
                    <a:pt x="f114" y="f5"/>
                    <a:pt x="f111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C82675FD-68A4-02B2-A6E5-F1A387271387}"/>
                </a:ext>
              </a:extLst>
            </p:cNvPr>
            <p:cNvSpPr/>
            <p:nvPr/>
          </p:nvSpPr>
          <p:spPr>
            <a:xfrm>
              <a:off x="4523600" y="4081351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2841893"/>
                <a:gd name="f8" fmla="val 181064"/>
                <a:gd name="f9" fmla="val 2485731"/>
                <a:gd name="f10" fmla="val 190239"/>
                <a:gd name="f11" fmla="val 2106781"/>
                <a:gd name="f12" fmla="val 339266"/>
                <a:gd name="f13" fmla="val 2105790"/>
                <a:gd name="f14" fmla="val 859562"/>
                <a:gd name="f15" fmla="val 2106860"/>
                <a:gd name="f16" fmla="val 863292"/>
                <a:gd name="f17" fmla="val 1248172"/>
                <a:gd name="f18" fmla="val 1691968"/>
                <a:gd name="f19" fmla="val 1824236"/>
                <a:gd name="f20" fmla="val 3779396"/>
                <a:gd name="f21" fmla="val 2754932"/>
                <a:gd name="f22" fmla="val 3305869"/>
                <a:gd name="f23" fmla="val 1813665"/>
                <a:gd name="f24" fmla="val 3348152"/>
                <a:gd name="f25" fmla="val 907124"/>
                <a:gd name="f26" fmla="val 2746287"/>
                <a:gd name="f27" fmla="val 682909"/>
                <a:gd name="f28" fmla="val 3126764"/>
                <a:gd name="f29" fmla="val 685506"/>
                <a:gd name="f30" fmla="val 3369037"/>
                <a:gd name="f31" fmla="val 704441"/>
                <a:gd name="f32" fmla="val 3391941"/>
                <a:gd name="f33" fmla="val 556446"/>
                <a:gd name="f34" fmla="val 3409927"/>
                <a:gd name="f35" fmla="val 381656"/>
                <a:gd name="f36" fmla="val 3410216"/>
                <a:gd name="f37" fmla="val 195189"/>
                <a:gd name="f38" fmla="val 3239930"/>
                <a:gd name="f39" fmla="val 163882"/>
                <a:gd name="f40" fmla="val 3118909"/>
                <a:gd name="f41" fmla="val 173928"/>
                <a:gd name="f42" fmla="val 308009"/>
                <a:gd name="f43" fmla="val 3651991"/>
                <a:gd name="f44" fmla="val 3822100"/>
                <a:gd name="f45" fmla="val 137900"/>
                <a:gd name="f46" fmla="+- 0 0 -90"/>
                <a:gd name="f47" fmla="*/ f3 1 3960000"/>
                <a:gd name="f48" fmla="*/ f4 1 3960000"/>
                <a:gd name="f49" fmla="val f5"/>
                <a:gd name="f50" fmla="val f6"/>
                <a:gd name="f51" fmla="*/ f46 f0 1"/>
                <a:gd name="f52" fmla="+- f50 0 f49"/>
                <a:gd name="f53" fmla="*/ f51 1 f2"/>
                <a:gd name="f54" fmla="*/ f52 1 3960000"/>
                <a:gd name="f55" fmla="*/ 2841893 f52 1"/>
                <a:gd name="f56" fmla="*/ 181064 f52 1"/>
                <a:gd name="f57" fmla="*/ 2105790 f52 1"/>
                <a:gd name="f58" fmla="*/ 859562 f52 1"/>
                <a:gd name="f59" fmla="*/ 2106860 f52 1"/>
                <a:gd name="f60" fmla="*/ 863292 f52 1"/>
                <a:gd name="f61" fmla="*/ 1248172 f52 1"/>
                <a:gd name="f62" fmla="*/ 1691968 f52 1"/>
                <a:gd name="f63" fmla="*/ 1824236 f52 1"/>
                <a:gd name="f64" fmla="*/ 3779396 f52 1"/>
                <a:gd name="f65" fmla="*/ 2754932 f52 1"/>
                <a:gd name="f66" fmla="*/ 3305869 f52 1"/>
                <a:gd name="f67" fmla="*/ 1813665 f52 1"/>
                <a:gd name="f68" fmla="*/ 3348152 f52 1"/>
                <a:gd name="f69" fmla="*/ 907124 f52 1"/>
                <a:gd name="f70" fmla="*/ 3369037 f52 1"/>
                <a:gd name="f71" fmla="*/ 308009 f52 1"/>
                <a:gd name="f72" fmla="*/ 0 f52 1"/>
                <a:gd name="f73" fmla="*/ 3651991 f52 1"/>
                <a:gd name="f74" fmla="*/ 3960000 f52 1"/>
                <a:gd name="f75" fmla="*/ 704441 f52 1"/>
                <a:gd name="f76" fmla="*/ 3410216 f52 1"/>
                <a:gd name="f77" fmla="*/ 195189 f52 1"/>
                <a:gd name="f78" fmla="+- f53 0 f1"/>
                <a:gd name="f79" fmla="*/ f55 1 3960000"/>
                <a:gd name="f80" fmla="*/ f56 1 3960000"/>
                <a:gd name="f81" fmla="*/ f57 1 3960000"/>
                <a:gd name="f82" fmla="*/ f58 1 3960000"/>
                <a:gd name="f83" fmla="*/ f59 1 3960000"/>
                <a:gd name="f84" fmla="*/ f60 1 3960000"/>
                <a:gd name="f85" fmla="*/ f61 1 3960000"/>
                <a:gd name="f86" fmla="*/ f62 1 3960000"/>
                <a:gd name="f87" fmla="*/ f63 1 3960000"/>
                <a:gd name="f88" fmla="*/ f64 1 3960000"/>
                <a:gd name="f89" fmla="*/ f65 1 3960000"/>
                <a:gd name="f90" fmla="*/ f66 1 3960000"/>
                <a:gd name="f91" fmla="*/ f67 1 3960000"/>
                <a:gd name="f92" fmla="*/ f68 1 3960000"/>
                <a:gd name="f93" fmla="*/ f69 1 3960000"/>
                <a:gd name="f94" fmla="*/ f70 1 3960000"/>
                <a:gd name="f95" fmla="*/ f71 1 3960000"/>
                <a:gd name="f96" fmla="*/ f72 1 3960000"/>
                <a:gd name="f97" fmla="*/ f73 1 3960000"/>
                <a:gd name="f98" fmla="*/ f74 1 3960000"/>
                <a:gd name="f99" fmla="*/ f75 1 3960000"/>
                <a:gd name="f100" fmla="*/ f76 1 3960000"/>
                <a:gd name="f101" fmla="*/ f77 1 3960000"/>
                <a:gd name="f102" fmla="*/ f49 1 f54"/>
                <a:gd name="f103" fmla="*/ f50 1 f54"/>
                <a:gd name="f104" fmla="*/ f79 1 f54"/>
                <a:gd name="f105" fmla="*/ f80 1 f54"/>
                <a:gd name="f106" fmla="*/ f81 1 f54"/>
                <a:gd name="f107" fmla="*/ f82 1 f54"/>
                <a:gd name="f108" fmla="*/ f83 1 f54"/>
                <a:gd name="f109" fmla="*/ f84 1 f54"/>
                <a:gd name="f110" fmla="*/ f85 1 f54"/>
                <a:gd name="f111" fmla="*/ f86 1 f54"/>
                <a:gd name="f112" fmla="*/ f87 1 f54"/>
                <a:gd name="f113" fmla="*/ f88 1 f54"/>
                <a:gd name="f114" fmla="*/ f89 1 f54"/>
                <a:gd name="f115" fmla="*/ f90 1 f54"/>
                <a:gd name="f116" fmla="*/ f91 1 f54"/>
                <a:gd name="f117" fmla="*/ f92 1 f54"/>
                <a:gd name="f118" fmla="*/ f93 1 f54"/>
                <a:gd name="f119" fmla="*/ f94 1 f54"/>
                <a:gd name="f120" fmla="*/ f99 1 f54"/>
                <a:gd name="f121" fmla="*/ f100 1 f54"/>
                <a:gd name="f122" fmla="*/ f101 1 f54"/>
                <a:gd name="f123" fmla="*/ f95 1 f54"/>
                <a:gd name="f124" fmla="*/ f96 1 f54"/>
                <a:gd name="f125" fmla="*/ f97 1 f54"/>
                <a:gd name="f126" fmla="*/ f98 1 f54"/>
                <a:gd name="f127" fmla="*/ f102 f47 1"/>
                <a:gd name="f128" fmla="*/ f103 f47 1"/>
                <a:gd name="f129" fmla="*/ f103 f48 1"/>
                <a:gd name="f130" fmla="*/ f102 f48 1"/>
                <a:gd name="f131" fmla="*/ f104 f47 1"/>
                <a:gd name="f132" fmla="*/ f105 f48 1"/>
                <a:gd name="f133" fmla="*/ f106 f47 1"/>
                <a:gd name="f134" fmla="*/ f107 f48 1"/>
                <a:gd name="f135" fmla="*/ f108 f47 1"/>
                <a:gd name="f136" fmla="*/ f109 f48 1"/>
                <a:gd name="f137" fmla="*/ f110 f48 1"/>
                <a:gd name="f138" fmla="*/ f111 f47 1"/>
                <a:gd name="f139" fmla="*/ f112 f48 1"/>
                <a:gd name="f140" fmla="*/ f113 f48 1"/>
                <a:gd name="f141" fmla="*/ f114 f47 1"/>
                <a:gd name="f142" fmla="*/ f115 f47 1"/>
                <a:gd name="f143" fmla="*/ f116 f48 1"/>
                <a:gd name="f144" fmla="*/ f117 f47 1"/>
                <a:gd name="f145" fmla="*/ f118 f48 1"/>
                <a:gd name="f146" fmla="*/ f119 f47 1"/>
                <a:gd name="f147" fmla="*/ f120 f48 1"/>
                <a:gd name="f148" fmla="*/ f121 f47 1"/>
                <a:gd name="f149" fmla="*/ f122 f48 1"/>
                <a:gd name="f150" fmla="*/ f123 f47 1"/>
                <a:gd name="f151" fmla="*/ f124 f48 1"/>
                <a:gd name="f152" fmla="*/ f125 f47 1"/>
                <a:gd name="f153" fmla="*/ f126 f47 1"/>
                <a:gd name="f154" fmla="*/ f123 f48 1"/>
                <a:gd name="f155" fmla="*/ f125 f48 1"/>
                <a:gd name="f156" fmla="*/ f126 f48 1"/>
                <a:gd name="f157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5" y="f137"/>
                </a:cxn>
                <a:cxn ang="f78">
                  <a:pos x="f138" y="f137"/>
                </a:cxn>
                <a:cxn ang="f78">
                  <a:pos x="f138" y="f139"/>
                </a:cxn>
                <a:cxn ang="f78">
                  <a:pos x="f135" y="f139"/>
                </a:cxn>
                <a:cxn ang="f78">
                  <a:pos x="f135" y="f140"/>
                </a:cxn>
                <a:cxn ang="f78">
                  <a:pos x="f141" y="f140"/>
                </a:cxn>
                <a:cxn ang="f78">
                  <a:pos x="f141" y="f139"/>
                </a:cxn>
                <a:cxn ang="f78">
                  <a:pos x="f142" y="f143"/>
                </a:cxn>
                <a:cxn ang="f78">
                  <a:pos x="f144" y="f137"/>
                </a:cxn>
                <a:cxn ang="f78">
                  <a:pos x="f141" y="f137"/>
                </a:cxn>
                <a:cxn ang="f78">
                  <a:pos x="f141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31" y="f132"/>
                </a:cxn>
                <a:cxn ang="f78">
                  <a:pos x="f150" y="f151"/>
                </a:cxn>
                <a:cxn ang="f78">
                  <a:pos x="f152" y="f151"/>
                </a:cxn>
                <a:cxn ang="f78">
                  <a:pos x="f153" y="f154"/>
                </a:cxn>
                <a:cxn ang="f78">
                  <a:pos x="f153" y="f155"/>
                </a:cxn>
                <a:cxn ang="f78">
                  <a:pos x="f152" y="f156"/>
                </a:cxn>
                <a:cxn ang="f78">
                  <a:pos x="f150" y="f156"/>
                </a:cxn>
                <a:cxn ang="f78">
                  <a:pos x="f157" y="f155"/>
                </a:cxn>
                <a:cxn ang="f78">
                  <a:pos x="f157" y="f154"/>
                </a:cxn>
                <a:cxn ang="f78">
                  <a:pos x="f150" y="f151"/>
                </a:cxn>
              </a:cxnLst>
              <a:rect l="f127" t="f130" r="f128" b="f129"/>
              <a:pathLst>
                <a:path w="3960000" h="39600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17"/>
                  </a:lnTo>
                  <a:lnTo>
                    <a:pt x="f21" y="f17"/>
                  </a:lnTo>
                  <a:lnTo>
                    <a:pt x="f21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7" y="f8"/>
                  </a:cubicBezTo>
                  <a:close/>
                  <a:moveTo>
                    <a:pt x="f42" y="f5"/>
                  </a:moveTo>
                  <a:lnTo>
                    <a:pt x="f43" y="f5"/>
                  </a:lnTo>
                  <a:cubicBezTo>
                    <a:pt x="f44" y="f5"/>
                    <a:pt x="f6" y="f45"/>
                    <a:pt x="f6" y="f42"/>
                  </a:cubicBezTo>
                  <a:lnTo>
                    <a:pt x="f6" y="f43"/>
                  </a:lnTo>
                  <a:cubicBezTo>
                    <a:pt x="f6" y="f44"/>
                    <a:pt x="f44" y="f6"/>
                    <a:pt x="f43" y="f6"/>
                  </a:cubicBezTo>
                  <a:lnTo>
                    <a:pt x="f42" y="f6"/>
                  </a:lnTo>
                  <a:cubicBezTo>
                    <a:pt x="f45" y="f6"/>
                    <a:pt x="f5" y="f44"/>
                    <a:pt x="f5" y="f43"/>
                  </a:cubicBezTo>
                  <a:lnTo>
                    <a:pt x="f5" y="f42"/>
                  </a:lnTo>
                  <a:cubicBezTo>
                    <a:pt x="f5" y="f45"/>
                    <a:pt x="f45" y="f5"/>
                    <a:pt x="f42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E67D33CB-EA04-A122-D9BB-68389995DFC0}"/>
                </a:ext>
              </a:extLst>
            </p:cNvPr>
            <p:cNvSpPr/>
            <p:nvPr/>
          </p:nvSpPr>
          <p:spPr>
            <a:xfrm>
              <a:off x="5943481" y="4072042"/>
              <a:ext cx="431349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6824"/>
                <a:gd name="f4" fmla="val 3240000"/>
                <a:gd name="f5" fmla="val 2141174"/>
                <a:gd name="f6" fmla="val 1384899"/>
                <a:gd name="f7" fmla="val 1528887"/>
                <a:gd name="f8" fmla="val 1997174"/>
                <a:gd name="f9" fmla="val 1744911"/>
                <a:gd name="f10" fmla="val 1888899"/>
                <a:gd name="f11" fmla="val 2357174"/>
                <a:gd name="f12" fmla="val 2501174"/>
                <a:gd name="f13" fmla="val 1286582"/>
                <a:gd name="f14" fmla="val 1008157"/>
                <a:gd name="f15" fmla="val 1148208"/>
                <a:gd name="f16" fmla="val 1006486"/>
                <a:gd name="f17" fmla="val 1009270"/>
                <a:gd name="f18" fmla="val 1051569"/>
                <a:gd name="f19" fmla="val 894997"/>
                <a:gd name="f20" fmla="val 1143711"/>
                <a:gd name="f21" fmla="val 666451"/>
                <a:gd name="f22" fmla="val 1327995"/>
                <a:gd name="f23" fmla="val 600947"/>
                <a:gd name="f24" fmla="val 1648602"/>
                <a:gd name="f25" fmla="val 738892"/>
                <a:gd name="f26" fmla="val 1907765"/>
                <a:gd name="f27" fmla="val 876837"/>
                <a:gd name="f28" fmla="val 2166928"/>
                <a:gd name="f29" fmla="val 1179371"/>
                <a:gd name="f30" fmla="val 2291639"/>
                <a:gd name="f31" fmla="val 1459875"/>
                <a:gd name="f32" fmla="val 2204971"/>
                <a:gd name="f33" fmla="val 1676459"/>
                <a:gd name="f34" fmla="val 2138053"/>
                <a:gd name="f35" fmla="val 1832801"/>
                <a:gd name="f36" fmla="val 1959669"/>
                <a:gd name="f37" fmla="val 1876637"/>
                <a:gd name="f38" fmla="val 1747242"/>
                <a:gd name="f39" fmla="val 1879565"/>
                <a:gd name="f40" fmla="val 1728291"/>
                <a:gd name="f41" fmla="val 1891883"/>
                <a:gd name="f42" fmla="val 1671800"/>
                <a:gd name="f43" fmla="val 1894168"/>
                <a:gd name="f44" fmla="val 1612713"/>
                <a:gd name="f45" fmla="val 1887545"/>
                <a:gd name="f46" fmla="val 1552862"/>
                <a:gd name="f47" fmla="val 1553745"/>
                <a:gd name="f48" fmla="val 1531218"/>
                <a:gd name="f49" fmla="val 1231565"/>
                <a:gd name="f50" fmla="val 1565835"/>
                <a:gd name="f51" fmla="val 1530201"/>
                <a:gd name="f52" fmla="val 1827940"/>
                <a:gd name="f53" fmla="val 1460959"/>
                <a:gd name="f54" fmla="val 1892348"/>
                <a:gd name="f55" fmla="val 1371795"/>
                <a:gd name="f56" fmla="val 1919897"/>
                <a:gd name="f57" fmla="val 1228031"/>
                <a:gd name="f58" fmla="val 1964316"/>
                <a:gd name="f59" fmla="val 1072976"/>
                <a:gd name="f60" fmla="val 1900399"/>
                <a:gd name="f61" fmla="val 1002277"/>
                <a:gd name="f62" fmla="val 1767573"/>
                <a:gd name="f63" fmla="val 931578"/>
                <a:gd name="f64" fmla="val 1634747"/>
                <a:gd name="f65" fmla="val 965150"/>
                <a:gd name="f66" fmla="val 1470429"/>
                <a:gd name="f67" fmla="val 1082284"/>
                <a:gd name="f68" fmla="val 1375980"/>
                <a:gd name="f69" fmla="val 1199418"/>
                <a:gd name="f70" fmla="val 1281531"/>
                <a:gd name="f71" fmla="val 1367118"/>
                <a:gd name="f72" fmla="val 1283556"/>
                <a:gd name="f73" fmla="val 1481937"/>
                <a:gd name="f74" fmla="val 1380807"/>
                <a:gd name="f75" fmla="val 1674778"/>
                <a:gd name="f76" fmla="val 1153129"/>
                <a:gd name="f77" fmla="val 1562764"/>
                <a:gd name="f78" fmla="val 1058254"/>
                <a:gd name="f79" fmla="val 1424955"/>
                <a:gd name="f80" fmla="val 1009828"/>
                <a:gd name="f81" fmla="val 293028"/>
                <a:gd name="f82" fmla="val 2893796"/>
                <a:gd name="f83" fmla="val 3055631"/>
                <a:gd name="f84" fmla="val 131193"/>
                <a:gd name="f85" fmla="val 2946972"/>
                <a:gd name="f86" fmla="val 3108807"/>
                <a:gd name="f87" fmla="*/ f0 1 3186824"/>
                <a:gd name="f88" fmla="*/ f1 1 3240000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3186824"/>
                <a:gd name="f95" fmla="*/ f92 1 3240000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318682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39" y="f47"/>
                  </a:lnTo>
                  <a:lnTo>
                    <a:pt x="f39" y="f48"/>
                  </a:lnTo>
                  <a:lnTo>
                    <a:pt x="f49" y="f48"/>
                  </a:lnTo>
                  <a:lnTo>
                    <a:pt x="f49" y="f38"/>
                  </a:lnTo>
                  <a:lnTo>
                    <a:pt x="f50" y="f38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7" y="f78"/>
                    <a:pt x="f79" y="f80"/>
                    <a:pt x="f13" y="f14"/>
                  </a:cubicBezTo>
                  <a:close/>
                  <a:moveTo>
                    <a:pt x="f81" y="f2"/>
                  </a:moveTo>
                  <a:lnTo>
                    <a:pt x="f82" y="f2"/>
                  </a:lnTo>
                  <a:cubicBezTo>
                    <a:pt x="f83" y="f2"/>
                    <a:pt x="f3" y="f84"/>
                    <a:pt x="f3" y="f81"/>
                  </a:cubicBezTo>
                  <a:lnTo>
                    <a:pt x="f3" y="f85"/>
                  </a:lnTo>
                  <a:cubicBezTo>
                    <a:pt x="f3" y="f86"/>
                    <a:pt x="f83" y="f4"/>
                    <a:pt x="f82" y="f4"/>
                  </a:cubicBezTo>
                  <a:lnTo>
                    <a:pt x="f81" y="f4"/>
                  </a:lnTo>
                  <a:cubicBezTo>
                    <a:pt x="f84" y="f4"/>
                    <a:pt x="f2" y="f86"/>
                    <a:pt x="f2" y="f85"/>
                  </a:cubicBezTo>
                  <a:lnTo>
                    <a:pt x="f2" y="f81"/>
                  </a:lnTo>
                  <a:cubicBezTo>
                    <a:pt x="f2" y="f84"/>
                    <a:pt x="f84" y="f2"/>
                    <a:pt x="f81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6" name="Block Arc 6">
              <a:extLst>
                <a:ext uri="{FF2B5EF4-FFF2-40B4-BE49-F238E27FC236}">
                  <a16:creationId xmlns:a16="http://schemas.microsoft.com/office/drawing/2014/main" id="{FF8B9DCA-AAED-2C29-B1C8-DD484ED7D0FD}"/>
                </a:ext>
              </a:extLst>
            </p:cNvPr>
            <p:cNvSpPr/>
            <p:nvPr/>
          </p:nvSpPr>
          <p:spPr>
            <a:xfrm>
              <a:off x="6610938" y="4104238"/>
              <a:ext cx="404365" cy="4351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9723"/>
                <a:gd name="f7" fmla="val 3221116"/>
                <a:gd name="f8" fmla="val 2664630"/>
                <a:gd name="f9" fmla="val 2175617"/>
                <a:gd name="f10" fmla="val 2658205"/>
                <a:gd name="f11" fmla="val 2178566"/>
                <a:gd name="f12" fmla="val 2662222"/>
                <a:gd name="f13" fmla="val 2175972"/>
                <a:gd name="f14" fmla="val 2664284"/>
                <a:gd name="f15" fmla="val 2175096"/>
                <a:gd name="f16" fmla="val 1477043"/>
                <a:gd name="f17" fmla="val 1144372"/>
                <a:gd name="f18" fmla="val 1409070"/>
                <a:gd name="f19" fmla="val 1159393"/>
                <a:gd name="f20" fmla="val 1167974"/>
                <a:gd name="f21" fmla="val 1216277"/>
                <a:gd name="f22" fmla="val 1134894"/>
                <a:gd name="f23" fmla="val 1538245"/>
                <a:gd name="f24" fmla="val 1152384"/>
                <a:gd name="f25" fmla="val 1703728"/>
                <a:gd name="f26" fmla="val 1169874"/>
                <a:gd name="f27" fmla="val 1869211"/>
                <a:gd name="f28" fmla="val 1272747"/>
                <a:gd name="f29" fmla="val 2156947"/>
                <a:gd name="f30" fmla="val 1514013"/>
                <a:gd name="f31" fmla="val 2152290"/>
                <a:gd name="f32" fmla="val 1680659"/>
                <a:gd name="f33" fmla="val 2149073"/>
                <a:gd name="f34" fmla="val 1865876"/>
                <a:gd name="f35" fmla="val 1940767"/>
                <a:gd name="f36" fmla="val 1850815"/>
                <a:gd name="f37" fmla="val 1654259"/>
                <a:gd name="f38" fmla="val 1844015"/>
                <a:gd name="f39" fmla="val 1608142"/>
                <a:gd name="f40" fmla="val 1837162"/>
                <a:gd name="f41" fmla="val 1561942"/>
                <a:gd name="f42" fmla="val 1830467"/>
                <a:gd name="f43" fmla="val 1515986"/>
                <a:gd name="f44" fmla="val 1779361"/>
                <a:gd name="f45" fmla="val 1292438"/>
                <a:gd name="f46" fmla="val 1635542"/>
                <a:gd name="f47" fmla="val 1134285"/>
                <a:gd name="f48" fmla="val 1651152"/>
                <a:gd name="f49" fmla="val 501"/>
                <a:gd name="f50" fmla="val 1977584"/>
                <a:gd name="f51" fmla="val 8635"/>
                <a:gd name="f52" fmla="val 2235425"/>
                <a:gd name="f53" fmla="val 52153"/>
                <a:gd name="f54" fmla="val 2580395"/>
                <a:gd name="f55" fmla="val 324821"/>
                <a:gd name="f56" fmla="val 3000061"/>
                <a:gd name="f57" fmla="val 656529"/>
                <a:gd name="f58" fmla="val 3430704"/>
                <a:gd name="f59" fmla="val 1549940"/>
                <a:gd name="f60" fmla="val 3030464"/>
                <a:gd name="f61" fmla="val 2249544"/>
                <a:gd name="f62" fmla="val 2882259"/>
                <a:gd name="f63" fmla="val 2451798"/>
                <a:gd name="f64" fmla="val 2785813"/>
                <a:gd name="f65" fmla="val 2507403"/>
                <a:gd name="f66" fmla="val 2585849"/>
                <a:gd name="f67" fmla="val 2588887"/>
                <a:gd name="f68" fmla="val 2194785"/>
                <a:gd name="f69" fmla="val 2615774"/>
                <a:gd name="f70" fmla="val 1984876"/>
                <a:gd name="f71" fmla="val 2478759"/>
                <a:gd name="f72" fmla="val 1973374"/>
                <a:gd name="f73" fmla="val 2195096"/>
                <a:gd name="f74" fmla="val 1841986"/>
                <a:gd name="f75" fmla="val 2496540"/>
                <a:gd name="f76" fmla="val 1610941"/>
                <a:gd name="f77" fmla="val 2555551"/>
                <a:gd name="f78" fmla="val 1390827"/>
                <a:gd name="f79" fmla="val 2527630"/>
                <a:gd name="f80" fmla="val 1131071"/>
                <a:gd name="f81" fmla="val 2494680"/>
                <a:gd name="f82" fmla="val 853863"/>
                <a:gd name="f83" fmla="val 2136270"/>
                <a:gd name="f84" fmla="val 783896"/>
                <a:gd name="f85" fmla="val 1665044"/>
                <a:gd name="f86" fmla="val 715204"/>
                <a:gd name="f87" fmla="val 1202409"/>
                <a:gd name="f88" fmla="val 991941"/>
                <a:gd name="f89" fmla="val 900416"/>
                <a:gd name="f90" fmla="val 1268509"/>
                <a:gd name="f91" fmla="val 819983"/>
                <a:gd name="f92" fmla="val 1288264"/>
                <a:gd name="f93" fmla="val 814237"/>
                <a:gd name="f94" fmla="val 1308391"/>
                <a:gd name="f95" fmla="val 810536"/>
                <a:gd name="f96" fmla="val 1328805"/>
                <a:gd name="f97" fmla="val 807930"/>
                <a:gd name="f98" fmla="val 1349219"/>
                <a:gd name="f99" fmla="val 805325"/>
                <a:gd name="f100" fmla="val 1369921"/>
                <a:gd name="f101" fmla="val 803817"/>
                <a:gd name="f102" fmla="val 802457"/>
                <a:gd name="f103" fmla="val 1416795"/>
                <a:gd name="f104" fmla="val 800769"/>
                <a:gd name="f105" fmla="val 1355770"/>
                <a:gd name="f106" fmla="val 788713"/>
                <a:gd name="f107" fmla="val 1462242"/>
                <a:gd name="f108" fmla="val 801708"/>
                <a:gd name="f109" fmla="val 1599590"/>
                <a:gd name="f110" fmla="val 818472"/>
                <a:gd name="f111" fmla="val 1776043"/>
                <a:gd name="f112" fmla="val 890774"/>
                <a:gd name="f113" fmla="val 1956122"/>
                <a:gd name="f114" fmla="val 1110076"/>
                <a:gd name="f115" fmla="val 875315"/>
                <a:gd name="f116" fmla="val 2333414"/>
                <a:gd name="f117" fmla="val 2330539"/>
                <a:gd name="f118" fmla="val 1325736"/>
                <a:gd name="f119" fmla="val 2327663"/>
                <a:gd name="f120" fmla="val 1603628"/>
                <a:gd name="f121" fmla="val 2324788"/>
                <a:gd name="f122" fmla="val 2054049"/>
                <a:gd name="f123" fmla="val 2290850"/>
                <a:gd name="f124" fmla="val 2479718"/>
                <a:gd name="f125" fmla="val 2627788"/>
                <a:gd name="f126" fmla="val 2217580"/>
                <a:gd name="f127" fmla="val 2661746"/>
                <a:gd name="f128" fmla="val 2179658"/>
                <a:gd name="f129" fmla="val 2691046"/>
                <a:gd name="f130" fmla="val 2188689"/>
                <a:gd name="f131" fmla="val 2667011"/>
                <a:gd name="f132" fmla="val 2175828"/>
                <a:gd name="f133" fmla="val 2945550"/>
                <a:gd name="f134" fmla="val 1655295"/>
                <a:gd name="f135" fmla="val 2803444"/>
                <a:gd name="f136" fmla="val 1009445"/>
                <a:gd name="f137" fmla="val 2332141"/>
                <a:gd name="f138" fmla="val 653899"/>
                <a:gd name="f139" fmla="val 1860838"/>
                <a:gd name="f140" fmla="val 298353"/>
                <a:gd name="f141" fmla="val 1200794"/>
                <a:gd name="f142" fmla="val 339069"/>
                <a:gd name="f143" fmla="val 776764"/>
                <a:gd name="f144" fmla="val 749845"/>
                <a:gd name="f145" fmla="val 352733"/>
                <a:gd name="f146" fmla="val 1160621"/>
                <a:gd name="f147" fmla="val 291083"/>
                <a:gd name="f148" fmla="val 1819040"/>
                <a:gd name="f149" fmla="val 631487"/>
                <a:gd name="f150" fmla="val 2301392"/>
                <a:gd name="f151" fmla="val 971891"/>
                <a:gd name="f152" fmla="val 2783745"/>
                <a:gd name="f153" fmla="val 1612904"/>
                <a:gd name="f154" fmla="val 2946283"/>
                <a:gd name="f155" fmla="val 2142017"/>
                <a:gd name="f156" fmla="val 2684410"/>
                <a:gd name="f157" fmla="val 2324866"/>
                <a:gd name="f158" fmla="val 3053856"/>
                <a:gd name="f159" fmla="val 1613730"/>
                <a:gd name="f160" fmla="val 3405817"/>
                <a:gd name="f161" fmla="val 752200"/>
                <a:gd name="f162" fmla="val 3187363"/>
                <a:gd name="f163" fmla="val 294693"/>
                <a:gd name="f164" fmla="val 2539075"/>
                <a:gd name="f165" fmla="val -162814"/>
                <a:gd name="f166" fmla="val 1890787"/>
                <a:gd name="f167" fmla="val -79956"/>
                <a:gd name="f168" fmla="val 1005863"/>
                <a:gd name="f169" fmla="val 489947"/>
                <a:gd name="f170" fmla="val 453774"/>
                <a:gd name="f171" fmla="val 810518"/>
                <a:gd name="f172" fmla="val 143225"/>
                <a:gd name="f173" fmla="val 1231454"/>
                <a:gd name="f174" fmla="val -9956"/>
                <a:gd name="f175" fmla="+- 0 0 -90"/>
                <a:gd name="f176" fmla="*/ f3 1 3189723"/>
                <a:gd name="f177" fmla="*/ f4 1 3221116"/>
                <a:gd name="f178" fmla="val f5"/>
                <a:gd name="f179" fmla="val f6"/>
                <a:gd name="f180" fmla="val f7"/>
                <a:gd name="f181" fmla="*/ f175 f0 1"/>
                <a:gd name="f182" fmla="+- f180 0 f178"/>
                <a:gd name="f183" fmla="+- f179 0 f178"/>
                <a:gd name="f184" fmla="*/ f181 1 f2"/>
                <a:gd name="f185" fmla="*/ f183 1 3189723"/>
                <a:gd name="f186" fmla="*/ f182 1 3221116"/>
                <a:gd name="f187" fmla="*/ 2175617 f182 1"/>
                <a:gd name="f188" fmla="*/ 2178566 f182 1"/>
                <a:gd name="f189" fmla="*/ 1144372 f182 1"/>
                <a:gd name="f190" fmla="*/ 1159393 f182 1"/>
                <a:gd name="f191" fmla="*/ 1703728 f182 1"/>
                <a:gd name="f192" fmla="*/ 2152290 f182 1"/>
                <a:gd name="f193" fmla="*/ 1654259 f182 1"/>
                <a:gd name="f194" fmla="*/ 1515986 f182 1"/>
                <a:gd name="f195" fmla="*/ 501 f182 1"/>
                <a:gd name="f196" fmla="*/ 324821 f182 1"/>
                <a:gd name="f197" fmla="*/ 2588887 f182 1"/>
                <a:gd name="f198" fmla="*/ 2195096 f182 1"/>
                <a:gd name="f199" fmla="*/ 2527630 f182 1"/>
                <a:gd name="f200" fmla="*/ 1665044 f182 1"/>
                <a:gd name="f201" fmla="*/ 819983 f182 1"/>
                <a:gd name="f202" fmla="*/ 807930 f182 1"/>
                <a:gd name="f203" fmla="*/ 802457 f182 1"/>
                <a:gd name="f204" fmla="*/ 801708 f182 1"/>
                <a:gd name="f205" fmla="*/ 1110076 f182 1"/>
                <a:gd name="f206" fmla="*/ 875315 f182 1"/>
                <a:gd name="f207" fmla="*/ 2054049 f182 1"/>
                <a:gd name="f208" fmla="*/ 2179658 f182 1"/>
                <a:gd name="f209" fmla="*/ 2188689 f182 1"/>
                <a:gd name="f210" fmla="*/ 2175828 f182 1"/>
                <a:gd name="f211" fmla="*/ 653899 f182 1"/>
                <a:gd name="f212" fmla="*/ 749845 f182 1"/>
                <a:gd name="f213" fmla="*/ 2301392 f182 1"/>
                <a:gd name="f214" fmla="*/ 2684410 f182 1"/>
                <a:gd name="f215" fmla="*/ 3053856 f182 1"/>
                <a:gd name="f216" fmla="*/ 2539075 f182 1"/>
                <a:gd name="f217" fmla="*/ 453774 f182 1"/>
                <a:gd name="f218" fmla="*/ 2249544 f182 1"/>
                <a:gd name="f219" fmla="*/ 2664630 f183 1"/>
                <a:gd name="f220" fmla="*/ 2658205 f183 1"/>
                <a:gd name="f221" fmla="*/ 1477043 f183 1"/>
                <a:gd name="f222" fmla="*/ 1409070 f183 1"/>
                <a:gd name="f223" fmla="*/ 1152384 f183 1"/>
                <a:gd name="f224" fmla="*/ 1514013 f183 1"/>
                <a:gd name="f225" fmla="*/ 1850815 f183 1"/>
                <a:gd name="f226" fmla="*/ 1830467 f183 1"/>
                <a:gd name="f227" fmla="*/ 1651152 f183 1"/>
                <a:gd name="f228" fmla="*/ 2580395 f183 1"/>
                <a:gd name="f229" fmla="*/ 3030464 f183 1"/>
                <a:gd name="f230" fmla="*/ 2585849 f183 1"/>
                <a:gd name="f231" fmla="*/ 1973374 f183 1"/>
                <a:gd name="f232" fmla="*/ 1390827 f183 1"/>
                <a:gd name="f233" fmla="*/ 783896 f183 1"/>
                <a:gd name="f234" fmla="*/ 1268509 f183 1"/>
                <a:gd name="f235" fmla="*/ 1328805 f183 1"/>
                <a:gd name="f236" fmla="*/ 1462242 f183 1"/>
                <a:gd name="f237" fmla="*/ 1956122 f183 1"/>
                <a:gd name="f238" fmla="*/ 2333414 f183 1"/>
                <a:gd name="f239" fmla="*/ 2324788 f183 1"/>
                <a:gd name="f240" fmla="*/ 2661746 f183 1"/>
                <a:gd name="f241" fmla="*/ 2691046 f183 1"/>
                <a:gd name="f242" fmla="*/ 2667011 f183 1"/>
                <a:gd name="f243" fmla="*/ 2332141 f183 1"/>
                <a:gd name="f244" fmla="*/ 776764 f183 1"/>
                <a:gd name="f245" fmla="*/ 631487 f183 1"/>
                <a:gd name="f246" fmla="*/ 2142017 f183 1"/>
                <a:gd name="f247" fmla="*/ 2324866 f183 1"/>
                <a:gd name="f248" fmla="*/ 294693 f183 1"/>
                <a:gd name="f249" fmla="*/ 489947 f183 1"/>
                <a:gd name="f250" fmla="+- f184 0 f1"/>
                <a:gd name="f251" fmla="*/ f187 1 3221116"/>
                <a:gd name="f252" fmla="*/ f188 1 3221116"/>
                <a:gd name="f253" fmla="*/ f189 1 3221116"/>
                <a:gd name="f254" fmla="*/ f190 1 3221116"/>
                <a:gd name="f255" fmla="*/ f191 1 3221116"/>
                <a:gd name="f256" fmla="*/ f192 1 3221116"/>
                <a:gd name="f257" fmla="*/ f193 1 3221116"/>
                <a:gd name="f258" fmla="*/ f194 1 3221116"/>
                <a:gd name="f259" fmla="*/ f195 1 3221116"/>
                <a:gd name="f260" fmla="*/ f196 1 3221116"/>
                <a:gd name="f261" fmla="*/ f197 1 3221116"/>
                <a:gd name="f262" fmla="*/ f198 1 3221116"/>
                <a:gd name="f263" fmla="*/ f199 1 3221116"/>
                <a:gd name="f264" fmla="*/ f200 1 3221116"/>
                <a:gd name="f265" fmla="*/ f201 1 3221116"/>
                <a:gd name="f266" fmla="*/ f202 1 3221116"/>
                <a:gd name="f267" fmla="*/ f203 1 3221116"/>
                <a:gd name="f268" fmla="*/ f204 1 3221116"/>
                <a:gd name="f269" fmla="*/ f205 1 3221116"/>
                <a:gd name="f270" fmla="*/ f206 1 3221116"/>
                <a:gd name="f271" fmla="*/ f207 1 3221116"/>
                <a:gd name="f272" fmla="*/ f208 1 3221116"/>
                <a:gd name="f273" fmla="*/ f209 1 3221116"/>
                <a:gd name="f274" fmla="*/ f210 1 3221116"/>
                <a:gd name="f275" fmla="*/ f211 1 3221116"/>
                <a:gd name="f276" fmla="*/ f212 1 3221116"/>
                <a:gd name="f277" fmla="*/ f213 1 3221116"/>
                <a:gd name="f278" fmla="*/ f214 1 3221116"/>
                <a:gd name="f279" fmla="*/ f215 1 3221116"/>
                <a:gd name="f280" fmla="*/ f216 1 3221116"/>
                <a:gd name="f281" fmla="*/ f217 1 3221116"/>
                <a:gd name="f282" fmla="*/ f218 1 3221116"/>
                <a:gd name="f283" fmla="*/ f219 1 3189723"/>
                <a:gd name="f284" fmla="*/ f220 1 3189723"/>
                <a:gd name="f285" fmla="*/ f221 1 3189723"/>
                <a:gd name="f286" fmla="*/ f222 1 3189723"/>
                <a:gd name="f287" fmla="*/ f223 1 3189723"/>
                <a:gd name="f288" fmla="*/ f224 1 3189723"/>
                <a:gd name="f289" fmla="*/ f225 1 3189723"/>
                <a:gd name="f290" fmla="*/ f226 1 3189723"/>
                <a:gd name="f291" fmla="*/ f227 1 3189723"/>
                <a:gd name="f292" fmla="*/ f228 1 3189723"/>
                <a:gd name="f293" fmla="*/ f229 1 3189723"/>
                <a:gd name="f294" fmla="*/ f230 1 3189723"/>
                <a:gd name="f295" fmla="*/ f231 1 3189723"/>
                <a:gd name="f296" fmla="*/ f232 1 3189723"/>
                <a:gd name="f297" fmla="*/ f233 1 3189723"/>
                <a:gd name="f298" fmla="*/ f234 1 3189723"/>
                <a:gd name="f299" fmla="*/ f235 1 3189723"/>
                <a:gd name="f300" fmla="*/ f236 1 3189723"/>
                <a:gd name="f301" fmla="*/ f237 1 3189723"/>
                <a:gd name="f302" fmla="*/ f238 1 3189723"/>
                <a:gd name="f303" fmla="*/ f239 1 3189723"/>
                <a:gd name="f304" fmla="*/ f240 1 3189723"/>
                <a:gd name="f305" fmla="*/ f241 1 3189723"/>
                <a:gd name="f306" fmla="*/ f242 1 3189723"/>
                <a:gd name="f307" fmla="*/ f243 1 3189723"/>
                <a:gd name="f308" fmla="*/ f244 1 3189723"/>
                <a:gd name="f309" fmla="*/ f245 1 3189723"/>
                <a:gd name="f310" fmla="*/ f246 1 3189723"/>
                <a:gd name="f311" fmla="*/ f247 1 3189723"/>
                <a:gd name="f312" fmla="*/ f248 1 3189723"/>
                <a:gd name="f313" fmla="*/ f249 1 3189723"/>
                <a:gd name="f314" fmla="*/ f178 1 f185"/>
                <a:gd name="f315" fmla="*/ f179 1 f185"/>
                <a:gd name="f316" fmla="*/ f178 1 f186"/>
                <a:gd name="f317" fmla="*/ f180 1 f186"/>
                <a:gd name="f318" fmla="*/ f283 1 f185"/>
                <a:gd name="f319" fmla="*/ f251 1 f186"/>
                <a:gd name="f320" fmla="*/ f284 1 f185"/>
                <a:gd name="f321" fmla="*/ f252 1 f186"/>
                <a:gd name="f322" fmla="*/ f285 1 f185"/>
                <a:gd name="f323" fmla="*/ f253 1 f186"/>
                <a:gd name="f324" fmla="*/ f286 1 f185"/>
                <a:gd name="f325" fmla="*/ f254 1 f186"/>
                <a:gd name="f326" fmla="*/ f287 1 f185"/>
                <a:gd name="f327" fmla="*/ f255 1 f186"/>
                <a:gd name="f328" fmla="*/ f288 1 f185"/>
                <a:gd name="f329" fmla="*/ f256 1 f186"/>
                <a:gd name="f330" fmla="*/ f289 1 f185"/>
                <a:gd name="f331" fmla="*/ f257 1 f186"/>
                <a:gd name="f332" fmla="*/ f290 1 f185"/>
                <a:gd name="f333" fmla="*/ f258 1 f186"/>
                <a:gd name="f334" fmla="*/ f291 1 f185"/>
                <a:gd name="f335" fmla="*/ f259 1 f186"/>
                <a:gd name="f336" fmla="*/ f292 1 f185"/>
                <a:gd name="f337" fmla="*/ f260 1 f186"/>
                <a:gd name="f338" fmla="*/ f293 1 f185"/>
                <a:gd name="f339" fmla="*/ f282 1 f186"/>
                <a:gd name="f340" fmla="*/ f294 1 f185"/>
                <a:gd name="f341" fmla="*/ f261 1 f186"/>
                <a:gd name="f342" fmla="*/ f295 1 f185"/>
                <a:gd name="f343" fmla="*/ f262 1 f186"/>
                <a:gd name="f344" fmla="*/ f296 1 f185"/>
                <a:gd name="f345" fmla="*/ f263 1 f186"/>
                <a:gd name="f346" fmla="*/ f297 1 f185"/>
                <a:gd name="f347" fmla="*/ f264 1 f186"/>
                <a:gd name="f348" fmla="*/ f298 1 f185"/>
                <a:gd name="f349" fmla="*/ f265 1 f186"/>
                <a:gd name="f350" fmla="*/ f299 1 f185"/>
                <a:gd name="f351" fmla="*/ f266 1 f186"/>
                <a:gd name="f352" fmla="*/ f267 1 f186"/>
                <a:gd name="f353" fmla="*/ f300 1 f185"/>
                <a:gd name="f354" fmla="*/ f268 1 f186"/>
                <a:gd name="f355" fmla="*/ f301 1 f185"/>
                <a:gd name="f356" fmla="*/ f269 1 f186"/>
                <a:gd name="f357" fmla="*/ f270 1 f186"/>
                <a:gd name="f358" fmla="*/ f302 1 f185"/>
                <a:gd name="f359" fmla="*/ f303 1 f185"/>
                <a:gd name="f360" fmla="*/ f271 1 f186"/>
                <a:gd name="f361" fmla="*/ f304 1 f185"/>
                <a:gd name="f362" fmla="*/ f272 1 f186"/>
                <a:gd name="f363" fmla="*/ f305 1 f185"/>
                <a:gd name="f364" fmla="*/ f273 1 f186"/>
                <a:gd name="f365" fmla="*/ f306 1 f185"/>
                <a:gd name="f366" fmla="*/ f274 1 f186"/>
                <a:gd name="f367" fmla="*/ f307 1 f185"/>
                <a:gd name="f368" fmla="*/ f275 1 f186"/>
                <a:gd name="f369" fmla="*/ f308 1 f185"/>
                <a:gd name="f370" fmla="*/ f276 1 f186"/>
                <a:gd name="f371" fmla="*/ f309 1 f185"/>
                <a:gd name="f372" fmla="*/ f277 1 f186"/>
                <a:gd name="f373" fmla="*/ f310 1 f185"/>
                <a:gd name="f374" fmla="*/ f278 1 f186"/>
                <a:gd name="f375" fmla="*/ f311 1 f185"/>
                <a:gd name="f376" fmla="*/ f279 1 f186"/>
                <a:gd name="f377" fmla="*/ f312 1 f185"/>
                <a:gd name="f378" fmla="*/ f280 1 f186"/>
                <a:gd name="f379" fmla="*/ f313 1 f185"/>
                <a:gd name="f380" fmla="*/ f281 1 f186"/>
                <a:gd name="f381" fmla="*/ f314 f176 1"/>
                <a:gd name="f382" fmla="*/ f315 f176 1"/>
                <a:gd name="f383" fmla="*/ f317 f177 1"/>
                <a:gd name="f384" fmla="*/ f316 f177 1"/>
                <a:gd name="f385" fmla="*/ f318 f176 1"/>
                <a:gd name="f386" fmla="*/ f319 f177 1"/>
                <a:gd name="f387" fmla="*/ f320 f176 1"/>
                <a:gd name="f388" fmla="*/ f321 f177 1"/>
                <a:gd name="f389" fmla="*/ f322 f176 1"/>
                <a:gd name="f390" fmla="*/ f323 f177 1"/>
                <a:gd name="f391" fmla="*/ f324 f176 1"/>
                <a:gd name="f392" fmla="*/ f325 f177 1"/>
                <a:gd name="f393" fmla="*/ f326 f176 1"/>
                <a:gd name="f394" fmla="*/ f327 f177 1"/>
                <a:gd name="f395" fmla="*/ f328 f176 1"/>
                <a:gd name="f396" fmla="*/ f329 f177 1"/>
                <a:gd name="f397" fmla="*/ f330 f176 1"/>
                <a:gd name="f398" fmla="*/ f331 f177 1"/>
                <a:gd name="f399" fmla="*/ f332 f176 1"/>
                <a:gd name="f400" fmla="*/ f333 f177 1"/>
                <a:gd name="f401" fmla="*/ f334 f176 1"/>
                <a:gd name="f402" fmla="*/ f335 f177 1"/>
                <a:gd name="f403" fmla="*/ f336 f176 1"/>
                <a:gd name="f404" fmla="*/ f337 f177 1"/>
                <a:gd name="f405" fmla="*/ f338 f176 1"/>
                <a:gd name="f406" fmla="*/ f339 f177 1"/>
                <a:gd name="f407" fmla="*/ f340 f176 1"/>
                <a:gd name="f408" fmla="*/ f341 f177 1"/>
                <a:gd name="f409" fmla="*/ f342 f176 1"/>
                <a:gd name="f410" fmla="*/ f343 f177 1"/>
                <a:gd name="f411" fmla="*/ f344 f176 1"/>
                <a:gd name="f412" fmla="*/ f345 f177 1"/>
                <a:gd name="f413" fmla="*/ f346 f176 1"/>
                <a:gd name="f414" fmla="*/ f347 f177 1"/>
                <a:gd name="f415" fmla="*/ f348 f176 1"/>
                <a:gd name="f416" fmla="*/ f349 f177 1"/>
                <a:gd name="f417" fmla="*/ f350 f176 1"/>
                <a:gd name="f418" fmla="*/ f351 f177 1"/>
                <a:gd name="f419" fmla="*/ f352 f177 1"/>
                <a:gd name="f420" fmla="*/ f353 f176 1"/>
                <a:gd name="f421" fmla="*/ f354 f177 1"/>
                <a:gd name="f422" fmla="*/ f355 f176 1"/>
                <a:gd name="f423" fmla="*/ f356 f177 1"/>
                <a:gd name="f424" fmla="*/ f357 f177 1"/>
                <a:gd name="f425" fmla="*/ f358 f176 1"/>
                <a:gd name="f426" fmla="*/ f359 f176 1"/>
                <a:gd name="f427" fmla="*/ f360 f177 1"/>
                <a:gd name="f428" fmla="*/ f361 f176 1"/>
                <a:gd name="f429" fmla="*/ f362 f177 1"/>
                <a:gd name="f430" fmla="*/ f363 f176 1"/>
                <a:gd name="f431" fmla="*/ f364 f177 1"/>
                <a:gd name="f432" fmla="*/ f365 f176 1"/>
                <a:gd name="f433" fmla="*/ f366 f177 1"/>
                <a:gd name="f434" fmla="*/ f367 f176 1"/>
                <a:gd name="f435" fmla="*/ f368 f177 1"/>
                <a:gd name="f436" fmla="*/ f369 f176 1"/>
                <a:gd name="f437" fmla="*/ f370 f177 1"/>
                <a:gd name="f438" fmla="*/ f371 f176 1"/>
                <a:gd name="f439" fmla="*/ f372 f177 1"/>
                <a:gd name="f440" fmla="*/ f373 f176 1"/>
                <a:gd name="f441" fmla="*/ f374 f177 1"/>
                <a:gd name="f442" fmla="*/ f375 f176 1"/>
                <a:gd name="f443" fmla="*/ f376 f177 1"/>
                <a:gd name="f444" fmla="*/ f377 f176 1"/>
                <a:gd name="f445" fmla="*/ f378 f177 1"/>
                <a:gd name="f446" fmla="*/ f379 f176 1"/>
                <a:gd name="f447" fmla="*/ f380 f1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0">
                  <a:pos x="f385" y="f386"/>
                </a:cxn>
                <a:cxn ang="f250">
                  <a:pos x="f387" y="f388"/>
                </a:cxn>
                <a:cxn ang="f250">
                  <a:pos x="f385" y="f386"/>
                </a:cxn>
                <a:cxn ang="f250">
                  <a:pos x="f389" y="f390"/>
                </a:cxn>
                <a:cxn ang="f250">
                  <a:pos x="f391" y="f392"/>
                </a:cxn>
                <a:cxn ang="f250">
                  <a:pos x="f393" y="f394"/>
                </a:cxn>
                <a:cxn ang="f250">
                  <a:pos x="f395" y="f396"/>
                </a:cxn>
                <a:cxn ang="f250">
                  <a:pos x="f397" y="f398"/>
                </a:cxn>
                <a:cxn ang="f250">
                  <a:pos x="f399" y="f400"/>
                </a:cxn>
                <a:cxn ang="f250">
                  <a:pos x="f389" y="f390"/>
                </a:cxn>
                <a:cxn ang="f250">
                  <a:pos x="f401" y="f402"/>
                </a:cxn>
                <a:cxn ang="f250">
                  <a:pos x="f403" y="f404"/>
                </a:cxn>
                <a:cxn ang="f250">
                  <a:pos x="f405" y="f406"/>
                </a:cxn>
                <a:cxn ang="f250">
                  <a:pos x="f407" y="f408"/>
                </a:cxn>
                <a:cxn ang="f250">
                  <a:pos x="f409" y="f410"/>
                </a:cxn>
                <a:cxn ang="f250">
                  <a:pos x="f411" y="f412"/>
                </a:cxn>
                <a:cxn ang="f250">
                  <a:pos x="f413" y="f414"/>
                </a:cxn>
                <a:cxn ang="f250">
                  <a:pos x="f415" y="f416"/>
                </a:cxn>
                <a:cxn ang="f250">
                  <a:pos x="f417" y="f418"/>
                </a:cxn>
                <a:cxn ang="f250">
                  <a:pos x="f411" y="f419"/>
                </a:cxn>
                <a:cxn ang="f250">
                  <a:pos x="f420" y="f421"/>
                </a:cxn>
                <a:cxn ang="f250">
                  <a:pos x="f422" y="f423"/>
                </a:cxn>
                <a:cxn ang="f250">
                  <a:pos x="f409" y="f424"/>
                </a:cxn>
                <a:cxn ang="f250">
                  <a:pos x="f425" y="f424"/>
                </a:cxn>
                <a:cxn ang="f250">
                  <a:pos x="f426" y="f427"/>
                </a:cxn>
                <a:cxn ang="f250">
                  <a:pos x="f428" y="f429"/>
                </a:cxn>
                <a:cxn ang="f250">
                  <a:pos x="f430" y="f431"/>
                </a:cxn>
                <a:cxn ang="f250">
                  <a:pos x="f432" y="f433"/>
                </a:cxn>
                <a:cxn ang="f250">
                  <a:pos x="f434" y="f435"/>
                </a:cxn>
                <a:cxn ang="f250">
                  <a:pos x="f436" y="f437"/>
                </a:cxn>
                <a:cxn ang="f250">
                  <a:pos x="f438" y="f439"/>
                </a:cxn>
                <a:cxn ang="f250">
                  <a:pos x="f440" y="f441"/>
                </a:cxn>
                <a:cxn ang="f250">
                  <a:pos x="f442" y="f443"/>
                </a:cxn>
                <a:cxn ang="f250">
                  <a:pos x="f444" y="f445"/>
                </a:cxn>
                <a:cxn ang="f250">
                  <a:pos x="f446" y="f447"/>
                </a:cxn>
                <a:cxn ang="f250">
                  <a:pos x="f401" y="f402"/>
                </a:cxn>
              </a:cxnLst>
              <a:rect l="f381" t="f384" r="f382" b="f383"/>
              <a:pathLst>
                <a:path w="3189723" h="3221116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8" y="f9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6" y="f17"/>
                  </a:cubicBezTo>
                  <a:close/>
                  <a:moveTo>
                    <a:pt x="f48" y="f49"/>
                  </a:move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78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72" y="f115"/>
                  </a:lnTo>
                  <a:lnTo>
                    <a:pt x="f116" y="f115"/>
                  </a:ln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lnTo>
                    <a:pt x="f129" y="f130"/>
                  </a:lnTo>
                  <a:lnTo>
                    <a:pt x="f131" y="f132"/>
                  </a:ln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7" y="f158"/>
                  </a:ln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48" y="f49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맑은 고딕" pitchFamily="34"/>
              </a:endParaRPr>
            </a:p>
          </p:txBody>
        </p:sp>
        <p:grpSp>
          <p:nvGrpSpPr>
            <p:cNvPr id="17" name="Google Shape;10001;p74">
              <a:extLst>
                <a:ext uri="{FF2B5EF4-FFF2-40B4-BE49-F238E27FC236}">
                  <a16:creationId xmlns:a16="http://schemas.microsoft.com/office/drawing/2014/main" id="{0F203395-7D85-84AC-8B34-9ABD3C3E648E}"/>
                </a:ext>
              </a:extLst>
            </p:cNvPr>
            <p:cNvGrpSpPr/>
            <p:nvPr/>
          </p:nvGrpSpPr>
          <p:grpSpPr>
            <a:xfrm>
              <a:off x="7851523" y="4063209"/>
              <a:ext cx="410848" cy="437869"/>
              <a:chOff x="7851523" y="4063209"/>
              <a:chExt cx="410848" cy="437869"/>
            </a:xfrm>
          </p:grpSpPr>
          <p:sp>
            <p:nvSpPr>
              <p:cNvPr id="18" name="Google Shape;10002;p74">
                <a:extLst>
                  <a:ext uri="{FF2B5EF4-FFF2-40B4-BE49-F238E27FC236}">
                    <a16:creationId xmlns:a16="http://schemas.microsoft.com/office/drawing/2014/main" id="{101D53E6-6195-F2B5-E421-62014EB2E958}"/>
                  </a:ext>
                </a:extLst>
              </p:cNvPr>
              <p:cNvSpPr/>
              <p:nvPr/>
            </p:nvSpPr>
            <p:spPr>
              <a:xfrm>
                <a:off x="7851523" y="4120761"/>
                <a:ext cx="356808" cy="3803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7"/>
                  <a:gd name="f4" fmla="val 11028"/>
                  <a:gd name="f5" fmla="val 5514"/>
                  <a:gd name="f6" fmla="val 1"/>
                  <a:gd name="f7" fmla="val 2489"/>
                  <a:gd name="f8" fmla="val 2458"/>
                  <a:gd name="f9" fmla="val 8539"/>
                  <a:gd name="f10" fmla="val 8538"/>
                  <a:gd name="f11" fmla="val 5294"/>
                  <a:gd name="f12" fmla="val 10869"/>
                  <a:gd name="f13" fmla="val 5105"/>
                  <a:gd name="f14" fmla="val 10649"/>
                  <a:gd name="f15" fmla="val 5955"/>
                  <a:gd name="f16" fmla="val 410"/>
                  <a:gd name="f17" fmla="val 190"/>
                  <a:gd name="f18" fmla="val 5766"/>
                  <a:gd name="f19" fmla="*/ f0 1 11027"/>
                  <a:gd name="f20" fmla="*/ f1 1 1102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1027"/>
                  <a:gd name="f27" fmla="*/ f24 1 1102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1027" h="11028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11"/>
                      <a:pt x="f12" y="f13"/>
                      <a:pt x="f14" y="f13"/>
                    </a:cubicBezTo>
                    <a:lnTo>
                      <a:pt x="f15" y="f13"/>
                    </a:lnTo>
                    <a:lnTo>
                      <a:pt x="f15" y="f16"/>
                    </a:lnTo>
                    <a:cubicBezTo>
                      <a:pt x="f15" y="f1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0003;p74">
                <a:extLst>
                  <a:ext uri="{FF2B5EF4-FFF2-40B4-BE49-F238E27FC236}">
                    <a16:creationId xmlns:a16="http://schemas.microsoft.com/office/drawing/2014/main" id="{02EB1718-82A5-6799-51DF-7F7318147882}"/>
                  </a:ext>
                </a:extLst>
              </p:cNvPr>
              <p:cNvSpPr/>
              <p:nvPr/>
            </p:nvSpPr>
            <p:spPr>
              <a:xfrm>
                <a:off x="8069680" y="4063209"/>
                <a:ext cx="192691" cy="2031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55"/>
                  <a:gd name="f4" fmla="val 5892"/>
                  <a:gd name="f5" fmla="val 441"/>
                  <a:gd name="f6" fmla="val 189"/>
                  <a:gd name="f7" fmla="val 158"/>
                  <a:gd name="f8" fmla="val 378"/>
                  <a:gd name="f9" fmla="val 5513"/>
                  <a:gd name="f10" fmla="val 5702"/>
                  <a:gd name="f11" fmla="val 5891"/>
                  <a:gd name="f12" fmla="val 5514"/>
                  <a:gd name="f13" fmla="val 5734"/>
                  <a:gd name="f14" fmla="val 2489"/>
                  <a:gd name="f15" fmla="val 3466"/>
                  <a:gd name="f16" fmla="*/ f0 1 5955"/>
                  <a:gd name="f17" fmla="*/ f1 1 5892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5955"/>
                  <a:gd name="f24" fmla="*/ f21 1 5892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5955" h="5892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lnTo>
                      <a:pt x="f2" y="f9"/>
                    </a:lnTo>
                    <a:cubicBezTo>
                      <a:pt x="f2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3" y="f10"/>
                      <a:pt x="f3" y="f9"/>
                    </a:cubicBezTo>
                    <a:cubicBezTo>
                      <a:pt x="f3" y="f14"/>
                      <a:pt x="f15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10027;p74">
              <a:extLst>
                <a:ext uri="{FF2B5EF4-FFF2-40B4-BE49-F238E27FC236}">
                  <a16:creationId xmlns:a16="http://schemas.microsoft.com/office/drawing/2014/main" id="{06519F8C-55EB-C956-A387-1C3EC8327B18}"/>
                </a:ext>
              </a:extLst>
            </p:cNvPr>
            <p:cNvGrpSpPr/>
            <p:nvPr/>
          </p:nvGrpSpPr>
          <p:grpSpPr>
            <a:xfrm>
              <a:off x="3983592" y="2777115"/>
              <a:ext cx="392753" cy="381085"/>
              <a:chOff x="3983592" y="2777115"/>
              <a:chExt cx="392753" cy="381085"/>
            </a:xfrm>
          </p:grpSpPr>
          <p:sp>
            <p:nvSpPr>
              <p:cNvPr id="21" name="Google Shape;10028;p74">
                <a:extLst>
                  <a:ext uri="{FF2B5EF4-FFF2-40B4-BE49-F238E27FC236}">
                    <a16:creationId xmlns:a16="http://schemas.microsoft.com/office/drawing/2014/main" id="{933ACE8A-14F9-D947-9E54-FAB2E5F1357B}"/>
                  </a:ext>
                </a:extLst>
              </p:cNvPr>
              <p:cNvSpPr/>
              <p:nvPr/>
            </p:nvSpPr>
            <p:spPr>
              <a:xfrm>
                <a:off x="4175068" y="2941597"/>
                <a:ext cx="51819" cy="541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640"/>
                  <a:gd name="f5" fmla="val 820"/>
                  <a:gd name="f6" fmla="val 1"/>
                  <a:gd name="f7" fmla="val 379"/>
                  <a:gd name="f8" fmla="val 348"/>
                  <a:gd name="f9" fmla="val 1261"/>
                  <a:gd name="f10" fmla="val 1639"/>
                  <a:gd name="f11" fmla="val 1292"/>
                  <a:gd name="f12" fmla="val 1670"/>
                  <a:gd name="f13" fmla="*/ f0 1 1671"/>
                  <a:gd name="f14" fmla="*/ f1 1 164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671"/>
                  <a:gd name="f21" fmla="*/ f18 1 164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671" h="1640">
                    <a:moveTo>
                      <a:pt x="f5" y="f6"/>
                    </a:moveTo>
                    <a:cubicBezTo>
                      <a:pt x="f7" y="f6"/>
                      <a:pt x="f6" y="f8"/>
                      <a:pt x="f6" y="f5"/>
                    </a:cubicBezTo>
                    <a:cubicBezTo>
                      <a:pt x="f6" y="f9"/>
                      <a:pt x="f7" y="f10"/>
                      <a:pt x="f5" y="f10"/>
                    </a:cubicBezTo>
                    <a:cubicBezTo>
                      <a:pt x="f11" y="f10"/>
                      <a:pt x="f12" y="f9"/>
                      <a:pt x="f12" y="f5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0029;p74">
                <a:extLst>
                  <a:ext uri="{FF2B5EF4-FFF2-40B4-BE49-F238E27FC236}">
                    <a16:creationId xmlns:a16="http://schemas.microsoft.com/office/drawing/2014/main" id="{F10E6170-D978-0E5F-2A25-6ED9957D57CA}"/>
                  </a:ext>
                </a:extLst>
              </p:cNvPr>
              <p:cNvSpPr/>
              <p:nvPr/>
            </p:nvSpPr>
            <p:spPr>
              <a:xfrm>
                <a:off x="4059807" y="2859374"/>
                <a:ext cx="239353" cy="2186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19"/>
                  <a:gd name="f4" fmla="val 6617"/>
                  <a:gd name="f5" fmla="val 6191"/>
                  <a:gd name="f6" fmla="val 1260"/>
                  <a:gd name="f7" fmla="val 6301"/>
                  <a:gd name="f8" fmla="val 6411"/>
                  <a:gd name="f9" fmla="val 1292"/>
                  <a:gd name="f10" fmla="val 6490"/>
                  <a:gd name="f11" fmla="val 1355"/>
                  <a:gd name="f12" fmla="val 6648"/>
                  <a:gd name="f13" fmla="val 1512"/>
                  <a:gd name="f14" fmla="val 1796"/>
                  <a:gd name="f15" fmla="val 1953"/>
                  <a:gd name="f16" fmla="val 5954"/>
                  <a:gd name="f17" fmla="val 2457"/>
                  <a:gd name="f18" fmla="val 6112"/>
                  <a:gd name="f19" fmla="val 2709"/>
                  <a:gd name="f20" fmla="val 6207"/>
                  <a:gd name="f21" fmla="val 3025"/>
                  <a:gd name="f22" fmla="val 3308"/>
                  <a:gd name="f23" fmla="val 3592"/>
                  <a:gd name="f24" fmla="val 3907"/>
                  <a:gd name="f25" fmla="val 4127"/>
                  <a:gd name="f26" fmla="val 4631"/>
                  <a:gd name="f27" fmla="val 4789"/>
                  <a:gd name="f28" fmla="val 5072"/>
                  <a:gd name="f29" fmla="val 5230"/>
                  <a:gd name="f30" fmla="val 6396"/>
                  <a:gd name="f31" fmla="val 5324"/>
                  <a:gd name="f32" fmla="val 6270"/>
                  <a:gd name="f33" fmla="val 5356"/>
                  <a:gd name="f34" fmla="val 6080"/>
                  <a:gd name="f35" fmla="val 6017"/>
                  <a:gd name="f36" fmla="val 5923"/>
                  <a:gd name="f37" fmla="val 5419"/>
                  <a:gd name="f38" fmla="val 4726"/>
                  <a:gd name="f39" fmla="val 5167"/>
                  <a:gd name="f40" fmla="val 4883"/>
                  <a:gd name="f41" fmla="val 4852"/>
                  <a:gd name="f42" fmla="val 4946"/>
                  <a:gd name="f43" fmla="val 4600"/>
                  <a:gd name="f44" fmla="val 4316"/>
                  <a:gd name="f45" fmla="val 4001"/>
                  <a:gd name="f46" fmla="val 3749"/>
                  <a:gd name="f47" fmla="val 3245"/>
                  <a:gd name="f48" fmla="val 3182"/>
                  <a:gd name="f49" fmla="val 3056"/>
                  <a:gd name="f50" fmla="val 2961"/>
                  <a:gd name="f51" fmla="val 2835"/>
                  <a:gd name="f52" fmla="val 2772"/>
                  <a:gd name="f53" fmla="val 2552"/>
                  <a:gd name="f54" fmla="val 3214"/>
                  <a:gd name="f55" fmla="val 2898"/>
                  <a:gd name="f56" fmla="val 3623"/>
                  <a:gd name="f57" fmla="val 2993"/>
                  <a:gd name="f58" fmla="val 3119"/>
                  <a:gd name="f59" fmla="val 2615"/>
                  <a:gd name="f60" fmla="val 2694"/>
                  <a:gd name="f61" fmla="val 2804"/>
                  <a:gd name="f62" fmla="val 2914"/>
                  <a:gd name="f63" fmla="val 3135"/>
                  <a:gd name="f64" fmla="val 3718"/>
                  <a:gd name="f65" fmla="val 1890"/>
                  <a:gd name="f66" fmla="val 3970"/>
                  <a:gd name="f67" fmla="val 1733"/>
                  <a:gd name="f68" fmla="val 4253"/>
                  <a:gd name="f69" fmla="val 1638"/>
                  <a:gd name="f70" fmla="val 4537"/>
                  <a:gd name="f71" fmla="val 4820"/>
                  <a:gd name="f72" fmla="val 5135"/>
                  <a:gd name="f73" fmla="val 5387"/>
                  <a:gd name="f74" fmla="val 5891"/>
                  <a:gd name="f75" fmla="val 5970"/>
                  <a:gd name="f76" fmla="val 851"/>
                  <a:gd name="f77" fmla="val 1071"/>
                  <a:gd name="f78" fmla="val 1449"/>
                  <a:gd name="f79" fmla="val 1859"/>
                  <a:gd name="f80" fmla="val 2079"/>
                  <a:gd name="f81" fmla="val 4568"/>
                  <a:gd name="f82" fmla="val 4757"/>
                  <a:gd name="f83" fmla="val 5198"/>
                  <a:gd name="f84" fmla="val 6616"/>
                  <a:gd name="f85" fmla="*/ f0 1 7719"/>
                  <a:gd name="f86" fmla="*/ f1 1 6617"/>
                  <a:gd name="f87" fmla="val f2"/>
                  <a:gd name="f88" fmla="val f3"/>
                  <a:gd name="f89" fmla="val f4"/>
                  <a:gd name="f90" fmla="+- f89 0 f87"/>
                  <a:gd name="f91" fmla="+- f88 0 f87"/>
                  <a:gd name="f92" fmla="*/ f91 1 7719"/>
                  <a:gd name="f93" fmla="*/ f90 1 6617"/>
                  <a:gd name="f94" fmla="*/ f87 1 f92"/>
                  <a:gd name="f95" fmla="*/ f88 1 f92"/>
                  <a:gd name="f96" fmla="*/ f87 1 f93"/>
                  <a:gd name="f97" fmla="*/ f89 1 f93"/>
                  <a:gd name="f98" fmla="*/ f94 f85 1"/>
                  <a:gd name="f99" fmla="*/ f95 f85 1"/>
                  <a:gd name="f100" fmla="*/ f97 f86 1"/>
                  <a:gd name="f101" fmla="*/ f96 f8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8" t="f101" r="f99" b="f100"/>
                <a:pathLst>
                  <a:path w="7719" h="66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0" y="f22"/>
                    </a:cubicBezTo>
                    <a:cubicBezTo>
                      <a:pt x="f20" y="f23"/>
                      <a:pt x="f18" y="f24"/>
                      <a:pt x="f16" y="f25"/>
                    </a:cubicBezTo>
                    <a:lnTo>
                      <a:pt x="f10" y="f26"/>
                    </a:lnTo>
                    <a:cubicBezTo>
                      <a:pt x="f12" y="f27"/>
                      <a:pt x="f12" y="f28"/>
                      <a:pt x="f10" y="f29"/>
                    </a:cubicBezTo>
                    <a:cubicBezTo>
                      <a:pt x="f30" y="f31"/>
                      <a:pt x="f32" y="f33"/>
                      <a:pt x="f20" y="f33"/>
                    </a:cubicBezTo>
                    <a:cubicBezTo>
                      <a:pt x="f34" y="f33"/>
                      <a:pt x="f35" y="f31"/>
                      <a:pt x="f36" y="f29"/>
                    </a:cubicBezTo>
                    <a:lnTo>
                      <a:pt x="f37" y="f38"/>
                    </a:ln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0"/>
                      <a:pt x="f46" y="f38"/>
                    </a:cubicBezTo>
                    <a:lnTo>
                      <a:pt x="f47" y="f29"/>
                    </a:lnTo>
                    <a:cubicBezTo>
                      <a:pt x="f48" y="f31"/>
                      <a:pt x="f49" y="f33"/>
                      <a:pt x="f50" y="f33"/>
                    </a:cubicBezTo>
                    <a:cubicBezTo>
                      <a:pt x="f51" y="f33"/>
                      <a:pt x="f52" y="f31"/>
                      <a:pt x="f19" y="f29"/>
                    </a:cubicBezTo>
                    <a:cubicBezTo>
                      <a:pt x="f53" y="f28"/>
                      <a:pt x="f53" y="f27"/>
                      <a:pt x="f19" y="f26"/>
                    </a:cubicBezTo>
                    <a:lnTo>
                      <a:pt x="f54" y="f25"/>
                    </a:lnTo>
                    <a:cubicBezTo>
                      <a:pt x="f50" y="f24"/>
                      <a:pt x="f55" y="f56"/>
                      <a:pt x="f55" y="f22"/>
                    </a:cubicBezTo>
                    <a:cubicBezTo>
                      <a:pt x="f55" y="f57"/>
                      <a:pt x="f50" y="f19"/>
                      <a:pt x="f58" y="f17"/>
                    </a:cubicBezTo>
                    <a:lnTo>
                      <a:pt x="f59" y="f15"/>
                    </a:lnTo>
                    <a:cubicBezTo>
                      <a:pt x="f17" y="f14"/>
                      <a:pt x="f17" y="f13"/>
                      <a:pt x="f59" y="f11"/>
                    </a:cubicBezTo>
                    <a:cubicBezTo>
                      <a:pt x="f60" y="f9"/>
                      <a:pt x="f61" y="f6"/>
                      <a:pt x="f62" y="f6"/>
                    </a:cubicBezTo>
                    <a:cubicBezTo>
                      <a:pt x="f21" y="f6"/>
                      <a:pt x="f63" y="f9"/>
                      <a:pt x="f54" y="f11"/>
                    </a:cubicBezTo>
                    <a:lnTo>
                      <a:pt x="f64" y="f65"/>
                    </a:ln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67"/>
                      <a:pt x="f73" y="f65"/>
                    </a:cubicBezTo>
                    <a:lnTo>
                      <a:pt x="f74" y="f11"/>
                    </a:lnTo>
                    <a:cubicBezTo>
                      <a:pt x="f75" y="f9"/>
                      <a:pt x="f3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6"/>
                    </a:lnTo>
                    <a:lnTo>
                      <a:pt x="f76" y="f6"/>
                    </a:lnTo>
                    <a:cubicBezTo>
                      <a:pt x="f77" y="f6"/>
                      <a:pt x="f6" y="f78"/>
                      <a:pt x="f6" y="f69"/>
                    </a:cubicBezTo>
                    <a:cubicBezTo>
                      <a:pt x="f6" y="f79"/>
                      <a:pt x="f77" y="f80"/>
                      <a:pt x="f76" y="f80"/>
                    </a:cubicBezTo>
                    <a:lnTo>
                      <a:pt x="f2" y="f80"/>
                    </a:lnTo>
                    <a:lnTo>
                      <a:pt x="f2" y="f81"/>
                    </a:lnTo>
                    <a:lnTo>
                      <a:pt x="f76" y="f81"/>
                    </a:lnTo>
                    <a:cubicBezTo>
                      <a:pt x="f77" y="f81"/>
                      <a:pt x="f6" y="f82"/>
                      <a:pt x="f6" y="f42"/>
                    </a:cubicBezTo>
                    <a:cubicBezTo>
                      <a:pt x="f6" y="f83"/>
                      <a:pt x="f77" y="f73"/>
                      <a:pt x="f76" y="f73"/>
                    </a:cubicBezTo>
                    <a:lnTo>
                      <a:pt x="f2" y="f73"/>
                    </a:lnTo>
                    <a:lnTo>
                      <a:pt x="f2" y="f84"/>
                    </a:lnTo>
                    <a:lnTo>
                      <a:pt x="f3" y="f8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0030;p74">
                <a:extLst>
                  <a:ext uri="{FF2B5EF4-FFF2-40B4-BE49-F238E27FC236}">
                    <a16:creationId xmlns:a16="http://schemas.microsoft.com/office/drawing/2014/main" id="{7FF7428F-2380-A245-AFCB-806B0EB7AFB3}"/>
                  </a:ext>
                </a:extLst>
              </p:cNvPr>
              <p:cNvSpPr/>
              <p:nvPr/>
            </p:nvSpPr>
            <p:spPr>
              <a:xfrm>
                <a:off x="3983592" y="2777115"/>
                <a:ext cx="392753" cy="3810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1531"/>
                  <a:gd name="f5" fmla="val 10618"/>
                  <a:gd name="f6" fmla="val 1701"/>
                  <a:gd name="f7" fmla="val 10870"/>
                  <a:gd name="f8" fmla="val 11027"/>
                  <a:gd name="f9" fmla="val 1890"/>
                  <a:gd name="f10" fmla="val 2080"/>
                  <a:gd name="f11" fmla="val 9546"/>
                  <a:gd name="f12" fmla="val 9767"/>
                  <a:gd name="f13" fmla="val 10807"/>
                  <a:gd name="f14" fmla="val 9956"/>
                  <a:gd name="f15" fmla="val 1828"/>
                  <a:gd name="f16" fmla="val 1670"/>
                  <a:gd name="f17" fmla="val 1859"/>
                  <a:gd name="f18" fmla="val 1891"/>
                  <a:gd name="f19" fmla="val 1198"/>
                  <a:gd name="f20" fmla="val 536"/>
                  <a:gd name="f21" fmla="val 1"/>
                  <a:gd name="f22" fmla="val 567"/>
                  <a:gd name="f23" fmla="val 1229"/>
                  <a:gd name="f24" fmla="val 10334"/>
                  <a:gd name="f25" fmla="val 10995"/>
                  <a:gd name="f26" fmla="val 11405"/>
                  <a:gd name="f27" fmla="val 12067"/>
                  <a:gd name="f28" fmla="val 1260"/>
                  <a:gd name="f29" fmla="val 12130"/>
                  <a:gd name="f30" fmla="*/ f0 1 12666"/>
                  <a:gd name="f31" fmla="*/ f1 1 11531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666"/>
                  <a:gd name="f38" fmla="*/ f35 1 11531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666" h="1153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lnTo>
                      <a:pt x="f10" y="f14"/>
                    </a:lnTo>
                    <a:cubicBezTo>
                      <a:pt x="f15" y="f14"/>
                      <a:pt x="f16" y="f12"/>
                      <a:pt x="f16" y="f11"/>
                    </a:cubicBezTo>
                    <a:lnTo>
                      <a:pt x="f16" y="f10"/>
                    </a:lnTo>
                    <a:cubicBezTo>
                      <a:pt x="f16" y="f17"/>
                      <a:pt x="f18" y="f6"/>
                      <a:pt x="f10" y="f6"/>
                    </a:cubicBezTo>
                    <a:close/>
                    <a:moveTo>
                      <a:pt x="f19" y="f2"/>
                    </a:moveTo>
                    <a:cubicBezTo>
                      <a:pt x="f20" y="f2"/>
                      <a:pt x="f21" y="f22"/>
                      <a:pt x="f21" y="f23"/>
                    </a:cubicBezTo>
                    <a:lnTo>
                      <a:pt x="f21" y="f24"/>
                    </a:lnTo>
                    <a:cubicBezTo>
                      <a:pt x="f21" y="f25"/>
                      <a:pt x="f20" y="f4"/>
                      <a:pt x="f19" y="f4"/>
                    </a:cubicBezTo>
                    <a:lnTo>
                      <a:pt x="f26" y="f4"/>
                    </a:lnTo>
                    <a:cubicBezTo>
                      <a:pt x="f27" y="f4"/>
                      <a:pt x="f3" y="f25"/>
                      <a:pt x="f3" y="f24"/>
                    </a:cubicBezTo>
                    <a:lnTo>
                      <a:pt x="f3" y="f28"/>
                    </a:lnTo>
                    <a:cubicBezTo>
                      <a:pt x="f3" y="f22"/>
                      <a:pt x="f29" y="f2"/>
                      <a:pt x="f26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10074;p74">
              <a:extLst>
                <a:ext uri="{FF2B5EF4-FFF2-40B4-BE49-F238E27FC236}">
                  <a16:creationId xmlns:a16="http://schemas.microsoft.com/office/drawing/2014/main" id="{135E9EA8-1E26-0B9D-817F-A1B4706BF8B8}"/>
                </a:ext>
              </a:extLst>
            </p:cNvPr>
            <p:cNvGrpSpPr/>
            <p:nvPr/>
          </p:nvGrpSpPr>
          <p:grpSpPr>
            <a:xfrm>
              <a:off x="4578208" y="2751804"/>
              <a:ext cx="392753" cy="410263"/>
              <a:chOff x="4578208" y="2751804"/>
              <a:chExt cx="392753" cy="410263"/>
            </a:xfrm>
          </p:grpSpPr>
          <p:sp>
            <p:nvSpPr>
              <p:cNvPr id="25" name="Google Shape;10075;p74">
                <a:extLst>
                  <a:ext uri="{FF2B5EF4-FFF2-40B4-BE49-F238E27FC236}">
                    <a16:creationId xmlns:a16="http://schemas.microsoft.com/office/drawing/2014/main" id="{833D3F92-08EC-593B-7E9D-7FBC01AFA18F}"/>
                  </a:ext>
                </a:extLst>
              </p:cNvPr>
              <p:cNvSpPr/>
              <p:nvPr/>
            </p:nvSpPr>
            <p:spPr>
              <a:xfrm>
                <a:off x="4578208" y="2751804"/>
                <a:ext cx="385904" cy="410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445"/>
                  <a:gd name="f4" fmla="val 12414"/>
                  <a:gd name="f5" fmla="val 7026"/>
                  <a:gd name="f6" fmla="val 1670"/>
                  <a:gd name="f7" fmla="val 7278"/>
                  <a:gd name="f8" fmla="val 7467"/>
                  <a:gd name="f9" fmla="val 1859"/>
                  <a:gd name="f10" fmla="val 2111"/>
                  <a:gd name="f11" fmla="val 2332"/>
                  <a:gd name="f12" fmla="val 2490"/>
                  <a:gd name="f13" fmla="val 2080"/>
                  <a:gd name="f14" fmla="val 1828"/>
                  <a:gd name="f15" fmla="val 1639"/>
                  <a:gd name="f16" fmla="val 2300"/>
                  <a:gd name="f17" fmla="val 4159"/>
                  <a:gd name="f18" fmla="val 4348"/>
                  <a:gd name="f19" fmla="val 4537"/>
                  <a:gd name="f20" fmla="val 4789"/>
                  <a:gd name="f21" fmla="val 4978"/>
                  <a:gd name="f22" fmla="val 4317"/>
                  <a:gd name="f23" fmla="val 6648"/>
                  <a:gd name="f24" fmla="val 6837"/>
                  <a:gd name="f25" fmla="val 7058"/>
                  <a:gd name="f26" fmla="val 7310"/>
                  <a:gd name="f27" fmla="val 6806"/>
                  <a:gd name="f28" fmla="val 9106"/>
                  <a:gd name="f29" fmla="val 9295"/>
                  <a:gd name="f30" fmla="val 9515"/>
                  <a:gd name="f31" fmla="val 9736"/>
                  <a:gd name="f32" fmla="val 9893"/>
                  <a:gd name="f33" fmla="val 9704"/>
                  <a:gd name="f34" fmla="val 9263"/>
                  <a:gd name="f35" fmla="val 11500"/>
                  <a:gd name="f36" fmla="val 10775"/>
                  <a:gd name="f37" fmla="val 11342"/>
                  <a:gd name="f38" fmla="val 11248"/>
                  <a:gd name="f39" fmla="val 10870"/>
                  <a:gd name="f40" fmla="val 11594"/>
                  <a:gd name="f41" fmla="val 10303"/>
                  <a:gd name="f42" fmla="val 9767"/>
                  <a:gd name="f43" fmla="val 9326"/>
                  <a:gd name="f44" fmla="val 9137"/>
                  <a:gd name="f45" fmla="val 1261"/>
                  <a:gd name="f46" fmla="val 1"/>
                  <a:gd name="f47" fmla="val 568"/>
                  <a:gd name="f48" fmla="val 32"/>
                  <a:gd name="f49" fmla="val 1229"/>
                  <a:gd name="f50" fmla="val 10334"/>
                  <a:gd name="f51" fmla="val 11468"/>
                  <a:gd name="f52" fmla="val 946"/>
                  <a:gd name="f53" fmla="val 10082"/>
                  <a:gd name="f54" fmla="val 12224"/>
                  <a:gd name="f55" fmla="val 12004"/>
                  <a:gd name="f56" fmla="val 9074"/>
                  <a:gd name="f57" fmla="val 8538"/>
                  <a:gd name="f58" fmla="val 7877"/>
                  <a:gd name="f59" fmla="*/ f0 1 12445"/>
                  <a:gd name="f60" fmla="*/ f1 1 1241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12445"/>
                  <a:gd name="f67" fmla="*/ f64 1 1241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12445" h="1241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6"/>
                      <a:pt x="f15" y="f10"/>
                    </a:cubicBezTo>
                    <a:cubicBezTo>
                      <a:pt x="f15" y="f14"/>
                      <a:pt x="f14" y="f6"/>
                      <a:pt x="f13" y="f6"/>
                    </a:cubicBezTo>
                    <a:close/>
                    <a:moveTo>
                      <a:pt x="f5" y="f17"/>
                    </a:moveTo>
                    <a:cubicBezTo>
                      <a:pt x="f7" y="f17"/>
                      <a:pt x="f8" y="f18"/>
                      <a:pt x="f8" y="f19"/>
                    </a:cubicBezTo>
                    <a:cubicBezTo>
                      <a:pt x="f8" y="f20"/>
                      <a:pt x="f7" y="f21"/>
                      <a:pt x="f5" y="f21"/>
                    </a:cubicBezTo>
                    <a:lnTo>
                      <a:pt x="f13" y="f21"/>
                    </a:lnTo>
                    <a:cubicBezTo>
                      <a:pt x="f14" y="f21"/>
                      <a:pt x="f15" y="f20"/>
                      <a:pt x="f15" y="f19"/>
                    </a:cubicBezTo>
                    <a:cubicBezTo>
                      <a:pt x="f15" y="f22"/>
                      <a:pt x="f14" y="f17"/>
                      <a:pt x="f13" y="f17"/>
                    </a:cubicBezTo>
                    <a:close/>
                    <a:moveTo>
                      <a:pt x="f5" y="f23"/>
                    </a:moveTo>
                    <a:cubicBezTo>
                      <a:pt x="f7" y="f23"/>
                      <a:pt x="f8" y="f24"/>
                      <a:pt x="f8" y="f25"/>
                    </a:cubicBezTo>
                    <a:cubicBezTo>
                      <a:pt x="f8" y="f26"/>
                      <a:pt x="f7" y="f8"/>
                      <a:pt x="f5" y="f8"/>
                    </a:cubicBezTo>
                    <a:lnTo>
                      <a:pt x="f13" y="f8"/>
                    </a:lnTo>
                    <a:cubicBezTo>
                      <a:pt x="f14" y="f8"/>
                      <a:pt x="f15" y="f7"/>
                      <a:pt x="f15" y="f25"/>
                    </a:cubicBezTo>
                    <a:cubicBezTo>
                      <a:pt x="f15" y="f27"/>
                      <a:pt x="f14" y="f23"/>
                      <a:pt x="f13" y="f23"/>
                    </a:cubicBezTo>
                    <a:close/>
                    <a:moveTo>
                      <a:pt x="f5" y="f28"/>
                    </a:moveTo>
                    <a:cubicBezTo>
                      <a:pt x="f7" y="f28"/>
                      <a:pt x="f8" y="f29"/>
                      <a:pt x="f8" y="f30"/>
                    </a:cubicBezTo>
                    <a:cubicBezTo>
                      <a:pt x="f8" y="f31"/>
                      <a:pt x="f7" y="f32"/>
                      <a:pt x="f5" y="f32"/>
                    </a:cubicBezTo>
                    <a:lnTo>
                      <a:pt x="f13" y="f32"/>
                    </a:lnTo>
                    <a:cubicBezTo>
                      <a:pt x="f14" y="f32"/>
                      <a:pt x="f15" y="f33"/>
                      <a:pt x="f15" y="f30"/>
                    </a:cubicBezTo>
                    <a:cubicBezTo>
                      <a:pt x="f15" y="f34"/>
                      <a:pt x="f14" y="f28"/>
                      <a:pt x="f13" y="f28"/>
                    </a:cubicBezTo>
                    <a:close/>
                    <a:moveTo>
                      <a:pt x="f35" y="f36"/>
                    </a:move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36"/>
                    </a:cubicBezTo>
                    <a:close/>
                    <a:moveTo>
                      <a:pt x="f45" y="f46"/>
                    </a:moveTo>
                    <a:cubicBezTo>
                      <a:pt x="f47" y="f46"/>
                      <a:pt x="f48" y="f47"/>
                      <a:pt x="f48" y="f49"/>
                    </a:cubicBezTo>
                    <a:lnTo>
                      <a:pt x="f48" y="f50"/>
                    </a:lnTo>
                    <a:cubicBezTo>
                      <a:pt x="f2" y="f51"/>
                      <a:pt x="f52" y="f4"/>
                      <a:pt x="f13" y="f4"/>
                    </a:cubicBezTo>
                    <a:lnTo>
                      <a:pt x="f50" y="f4"/>
                    </a:lnTo>
                    <a:cubicBezTo>
                      <a:pt x="f35" y="f4"/>
                      <a:pt x="f3" y="f51"/>
                      <a:pt x="f3" y="f50"/>
                    </a:cubicBezTo>
                    <a:cubicBezTo>
                      <a:pt x="f3" y="f53"/>
                      <a:pt x="f54" y="f32"/>
                      <a:pt x="f55" y="f32"/>
                    </a:cubicBezTo>
                    <a:lnTo>
                      <a:pt x="f56" y="f32"/>
                    </a:lnTo>
                    <a:lnTo>
                      <a:pt x="f56" y="f49"/>
                    </a:lnTo>
                    <a:cubicBezTo>
                      <a:pt x="f56" y="f47"/>
                      <a:pt x="f57" y="f46"/>
                      <a:pt x="f58" y="f4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10076;p74">
                <a:extLst>
                  <a:ext uri="{FF2B5EF4-FFF2-40B4-BE49-F238E27FC236}">
                    <a16:creationId xmlns:a16="http://schemas.microsoft.com/office/drawing/2014/main" id="{51C90C03-5D70-4E22-B901-299CF17D9579}"/>
                  </a:ext>
                </a:extLst>
              </p:cNvPr>
              <p:cNvSpPr/>
              <p:nvPr/>
            </p:nvSpPr>
            <p:spPr>
              <a:xfrm>
                <a:off x="4883984" y="2989191"/>
                <a:ext cx="85030" cy="729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2207"/>
                  <a:gd name="f5" fmla="val 1"/>
                  <a:gd name="f6" fmla="val 32"/>
                  <a:gd name="f7" fmla="val 1009"/>
                  <a:gd name="f8" fmla="val 1986"/>
                  <a:gd name="f9" fmla="val 1103"/>
                  <a:gd name="f10" fmla="val 2080"/>
                  <a:gd name="f11" fmla="val 1261"/>
                  <a:gd name="f12" fmla="val 2206"/>
                  <a:gd name="f13" fmla="val 1418"/>
                  <a:gd name="f14" fmla="val 1576"/>
                  <a:gd name="f15" fmla="val 1733"/>
                  <a:gd name="f16" fmla="val 2143"/>
                  <a:gd name="f17" fmla="val 1796"/>
                  <a:gd name="f18" fmla="val 2741"/>
                  <a:gd name="f19" fmla="*/ f0 1 2742"/>
                  <a:gd name="f20" fmla="*/ f1 1 220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2"/>
                  <a:gd name="f27" fmla="*/ f24 1 220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2" h="220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17" y="f8"/>
                    </a:cubicBezTo>
                    <a:lnTo>
                      <a:pt x="f18" y="f6"/>
                    </a:lnTo>
                    <a:lnTo>
                      <a:pt x="f18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10077;p74">
                <a:extLst>
                  <a:ext uri="{FF2B5EF4-FFF2-40B4-BE49-F238E27FC236}">
                    <a16:creationId xmlns:a16="http://schemas.microsoft.com/office/drawing/2014/main" id="{054A46F3-B493-6CB6-D0AF-394F6A0D1D35}"/>
                  </a:ext>
                </a:extLst>
              </p:cNvPr>
              <p:cNvSpPr/>
              <p:nvPr/>
            </p:nvSpPr>
            <p:spPr>
              <a:xfrm>
                <a:off x="4885931" y="2752856"/>
                <a:ext cx="85030" cy="2092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6333"/>
                  <a:gd name="f5" fmla="val 1796"/>
                  <a:gd name="f6" fmla="val 819"/>
                  <a:gd name="f7" fmla="val 1891"/>
                  <a:gd name="f8" fmla="val 1922"/>
                  <a:gd name="f9" fmla="val 882"/>
                  <a:gd name="f10" fmla="val 945"/>
                  <a:gd name="f11" fmla="val 1638"/>
                  <a:gd name="f12" fmla="val 820"/>
                  <a:gd name="f13" fmla="val 851"/>
                  <a:gd name="f14" fmla="val 883"/>
                  <a:gd name="f15" fmla="val 977"/>
                  <a:gd name="f16" fmla="val 410"/>
                  <a:gd name="f17" fmla="val 1"/>
                  <a:gd name="f18" fmla="val 2741"/>
                  <a:gd name="f19" fmla="val 2300"/>
                  <a:gd name="f20" fmla="*/ f0 1 2742"/>
                  <a:gd name="f21" fmla="*/ f1 1 6333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742"/>
                  <a:gd name="f28" fmla="*/ f25 1 6333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742" h="633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13"/>
                      <a:pt x="f14" y="f6"/>
                      <a:pt x="f15" y="f6"/>
                    </a:cubicBezTo>
                    <a:close/>
                    <a:moveTo>
                      <a:pt x="f15" y="f2"/>
                    </a:moveTo>
                    <a:cubicBezTo>
                      <a:pt x="f16" y="f2"/>
                      <a:pt x="f17" y="f16"/>
                      <a:pt x="f17" y="f10"/>
                    </a:cubicBezTo>
                    <a:lnTo>
                      <a:pt x="f17" y="f4"/>
                    </a:lnTo>
                    <a:lnTo>
                      <a:pt x="f18" y="f4"/>
                    </a:lnTo>
                    <a:lnTo>
                      <a:pt x="f18" y="f10"/>
                    </a:lnTo>
                    <a:cubicBezTo>
                      <a:pt x="f18" y="f16"/>
                      <a:pt x="f19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8" name="Google Shape;10084;p74">
              <a:extLst>
                <a:ext uri="{FF2B5EF4-FFF2-40B4-BE49-F238E27FC236}">
                  <a16:creationId xmlns:a16="http://schemas.microsoft.com/office/drawing/2014/main" id="{785D82A5-358B-D992-AAB8-4CB9906CF075}"/>
                </a:ext>
              </a:extLst>
            </p:cNvPr>
            <p:cNvGrpSpPr/>
            <p:nvPr/>
          </p:nvGrpSpPr>
          <p:grpSpPr>
            <a:xfrm>
              <a:off x="7130125" y="2760820"/>
              <a:ext cx="359660" cy="371036"/>
              <a:chOff x="7130125" y="2760820"/>
              <a:chExt cx="359660" cy="371036"/>
            </a:xfrm>
          </p:grpSpPr>
          <p:sp>
            <p:nvSpPr>
              <p:cNvPr id="29" name="Google Shape;10085;p74">
                <a:extLst>
                  <a:ext uri="{FF2B5EF4-FFF2-40B4-BE49-F238E27FC236}">
                    <a16:creationId xmlns:a16="http://schemas.microsoft.com/office/drawing/2014/main" id="{0AB57DA9-51C4-2BDB-58F5-ED17B2B1CA37}"/>
                  </a:ext>
                </a:extLst>
              </p:cNvPr>
              <p:cNvSpPr/>
              <p:nvPr/>
            </p:nvSpPr>
            <p:spPr>
              <a:xfrm>
                <a:off x="7203835" y="3021095"/>
                <a:ext cx="89720" cy="35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83"/>
                  <a:gd name="f4" fmla="val 1198"/>
                  <a:gd name="f5" fmla="val 1607"/>
                  <a:gd name="f6" fmla="val 820"/>
                  <a:gd name="f7" fmla="val 190"/>
                  <a:gd name="f8" fmla="val 504"/>
                  <a:gd name="f9" fmla="val 1"/>
                  <a:gd name="f10" fmla="val 1197"/>
                  <a:gd name="f11" fmla="val 3025"/>
                  <a:gd name="f12" fmla="val 536"/>
                  <a:gd name="f13" fmla="val 2363"/>
                  <a:gd name="f14" fmla="*/ f0 1 3183"/>
                  <a:gd name="f15" fmla="*/ f1 1 119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3183"/>
                  <a:gd name="f22" fmla="*/ f19 1 119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3183" h="119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3" y="f10"/>
                    </a:lnTo>
                    <a:cubicBezTo>
                      <a:pt x="f11" y="f12"/>
                      <a:pt x="f13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10086;p74">
                <a:extLst>
                  <a:ext uri="{FF2B5EF4-FFF2-40B4-BE49-F238E27FC236}">
                    <a16:creationId xmlns:a16="http://schemas.microsoft.com/office/drawing/2014/main" id="{643DA7DD-5AF8-7ECB-B670-E6680FF46A8B}"/>
                  </a:ext>
                </a:extLst>
              </p:cNvPr>
              <p:cNvSpPr/>
              <p:nvPr/>
            </p:nvSpPr>
            <p:spPr>
              <a:xfrm>
                <a:off x="7223366" y="2947522"/>
                <a:ext cx="48874" cy="491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34"/>
                  <a:gd name="f4" fmla="val 1636"/>
                  <a:gd name="f5" fmla="val 858"/>
                  <a:gd name="f6" fmla="val 784"/>
                  <a:gd name="f7" fmla="val 707"/>
                  <a:gd name="f8" fmla="val 8"/>
                  <a:gd name="f9" fmla="val 631"/>
                  <a:gd name="f10" fmla="val 23"/>
                  <a:gd name="f11" fmla="val 347"/>
                  <a:gd name="f12" fmla="val 118"/>
                  <a:gd name="f13" fmla="val 127"/>
                  <a:gd name="f14" fmla="val 307"/>
                  <a:gd name="f15" fmla="val 95"/>
                  <a:gd name="f16" fmla="val 590"/>
                  <a:gd name="f17" fmla="val 1"/>
                  <a:gd name="f18" fmla="val 906"/>
                  <a:gd name="f19" fmla="val 1189"/>
                  <a:gd name="f20" fmla="val 284"/>
                  <a:gd name="f21" fmla="val 1410"/>
                  <a:gd name="f22" fmla="val 446"/>
                  <a:gd name="f23" fmla="val 1548"/>
                  <a:gd name="f24" fmla="val 658"/>
                  <a:gd name="f25" fmla="val 871"/>
                  <a:gd name="f26" fmla="val 949"/>
                  <a:gd name="f27" fmla="val 1027"/>
                  <a:gd name="f28" fmla="val 1624"/>
                  <a:gd name="f29" fmla="val 1103"/>
                  <a:gd name="f30" fmla="val 1599"/>
                  <a:gd name="f31" fmla="val 1387"/>
                  <a:gd name="f32" fmla="val 1536"/>
                  <a:gd name="f33" fmla="val 1607"/>
                  <a:gd name="f34" fmla="val 1347"/>
                  <a:gd name="f35" fmla="val 1670"/>
                  <a:gd name="f36" fmla="val 1063"/>
                  <a:gd name="f37" fmla="val 1733"/>
                  <a:gd name="f38" fmla="val 748"/>
                  <a:gd name="f39" fmla="val 464"/>
                  <a:gd name="f40" fmla="val 1450"/>
                  <a:gd name="f41" fmla="val 244"/>
                  <a:gd name="f42" fmla="val 1307"/>
                  <a:gd name="f43" fmla="val 77"/>
                  <a:gd name="f44" fmla="val 1091"/>
                  <a:gd name="f45" fmla="*/ f0 1 1734"/>
                  <a:gd name="f46" fmla="*/ f1 1 1636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1734"/>
                  <a:gd name="f53" fmla="*/ f50 1 1636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734" h="163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5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5" y="f39"/>
                      <a:pt x="f40" y="f41"/>
                    </a:cubicBezTo>
                    <a:cubicBezTo>
                      <a:pt x="f42" y="f43"/>
                      <a:pt x="f44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0087;p74">
                <a:extLst>
                  <a:ext uri="{FF2B5EF4-FFF2-40B4-BE49-F238E27FC236}">
                    <a16:creationId xmlns:a16="http://schemas.microsoft.com/office/drawing/2014/main" id="{9A7BD1BD-33F1-82BA-AAD9-1541DB639764}"/>
                  </a:ext>
                </a:extLst>
              </p:cNvPr>
              <p:cNvSpPr/>
              <p:nvPr/>
            </p:nvSpPr>
            <p:spPr>
              <a:xfrm>
                <a:off x="7130125" y="2760820"/>
                <a:ext cx="359660" cy="3710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60"/>
                  <a:gd name="f4" fmla="val 12351"/>
                  <a:gd name="f5" fmla="val 6428"/>
                  <a:gd name="f6" fmla="val 820"/>
                  <a:gd name="f7" fmla="val 6900"/>
                  <a:gd name="f8" fmla="val 7247"/>
                  <a:gd name="f9" fmla="val 1166"/>
                  <a:gd name="f10" fmla="val 1639"/>
                  <a:gd name="f11" fmla="val 4128"/>
                  <a:gd name="f12" fmla="val 5609"/>
                  <a:gd name="f13" fmla="val 5955"/>
                  <a:gd name="f14" fmla="val 10681"/>
                  <a:gd name="f15" fmla="val 6616"/>
                  <a:gd name="f16" fmla="val 10901"/>
                  <a:gd name="f17" fmla="val 11059"/>
                  <a:gd name="f18" fmla="val 6805"/>
                  <a:gd name="f19" fmla="val 6994"/>
                  <a:gd name="f20" fmla="val 11122"/>
                  <a:gd name="f21" fmla="val 7436"/>
                  <a:gd name="f22" fmla="val 8192"/>
                  <a:gd name="f23" fmla="val 7971"/>
                  <a:gd name="f24" fmla="val 7751"/>
                  <a:gd name="f25" fmla="val 6742"/>
                  <a:gd name="f26" fmla="val 8255"/>
                  <a:gd name="f27" fmla="val 8444"/>
                  <a:gd name="f28" fmla="val 8696"/>
                  <a:gd name="f29" fmla="val 8885"/>
                  <a:gd name="f30" fmla="val 9074"/>
                  <a:gd name="f31" fmla="val 4233"/>
                  <a:gd name="f32" fmla="val 5360"/>
                  <a:gd name="f33" fmla="val 4671"/>
                  <a:gd name="f34" fmla="val 5082"/>
                  <a:gd name="f35" fmla="val 5531"/>
                  <a:gd name="f36" fmla="val 5388"/>
                  <a:gd name="f37" fmla="val 5860"/>
                  <a:gd name="f38" fmla="val 5829"/>
                  <a:gd name="f39" fmla="val 6301"/>
                  <a:gd name="f40" fmla="val 5987"/>
                  <a:gd name="f41" fmla="val 6868"/>
                  <a:gd name="f42" fmla="val 7467"/>
                  <a:gd name="f43" fmla="val 5766"/>
                  <a:gd name="f44" fmla="val 5640"/>
                  <a:gd name="f45" fmla="val 5451"/>
                  <a:gd name="f46" fmla="val 6176"/>
                  <a:gd name="f47" fmla="val 8601"/>
                  <a:gd name="f48" fmla="val 6711"/>
                  <a:gd name="f49" fmla="val 9389"/>
                  <a:gd name="f50" fmla="val 10334"/>
                  <a:gd name="f51" fmla="val 10555"/>
                  <a:gd name="f52" fmla="val 6491"/>
                  <a:gd name="f53" fmla="val 10744"/>
                  <a:gd name="f54" fmla="val 6270"/>
                  <a:gd name="f55" fmla="val 2143"/>
                  <a:gd name="f56" fmla="val 1891"/>
                  <a:gd name="f57" fmla="val 1733"/>
                  <a:gd name="f58" fmla="val 10303"/>
                  <a:gd name="f59" fmla="val 9357"/>
                  <a:gd name="f60" fmla="val 2238"/>
                  <a:gd name="f61" fmla="val 8570"/>
                  <a:gd name="f62" fmla="val 3025"/>
                  <a:gd name="f63" fmla="val 8129"/>
                  <a:gd name="f64" fmla="val 2647"/>
                  <a:gd name="f65" fmla="val 7688"/>
                  <a:gd name="f66" fmla="val 2490"/>
                  <a:gd name="f67" fmla="val 7121"/>
                  <a:gd name="f68" fmla="val 6553"/>
                  <a:gd name="f69" fmla="val 2805"/>
                  <a:gd name="f70" fmla="val 6018"/>
                  <a:gd name="f71" fmla="val 3246"/>
                  <a:gd name="f72" fmla="val 5577"/>
                  <a:gd name="f73" fmla="val 3781"/>
                  <a:gd name="f74" fmla="val 5419"/>
                  <a:gd name="f75" fmla="val 3933"/>
                  <a:gd name="f76" fmla="val 5379"/>
                  <a:gd name="f77" fmla="val 4084"/>
                  <a:gd name="f78" fmla="val 9893"/>
                  <a:gd name="f79" fmla="val 10113"/>
                  <a:gd name="f80" fmla="val 10050"/>
                  <a:gd name="f81" fmla="val 6396"/>
                  <a:gd name="f82" fmla="val 5483"/>
                  <a:gd name="f83" fmla="val 4726"/>
                  <a:gd name="f84" fmla="val 725"/>
                  <a:gd name="f85" fmla="val 2458"/>
                  <a:gd name="f86" fmla="val 1261"/>
                  <a:gd name="f87" fmla="val 599"/>
                  <a:gd name="f88" fmla="val 1"/>
                  <a:gd name="f89" fmla="val 3686"/>
                  <a:gd name="f90" fmla="val 11815"/>
                  <a:gd name="f91" fmla="val 568"/>
                  <a:gd name="f92" fmla="val 12350"/>
                  <a:gd name="f93" fmla="val 11468"/>
                  <a:gd name="f94" fmla="val 12130"/>
                  <a:gd name="f95" fmla="val 12697"/>
                  <a:gd name="f96" fmla="val 12162"/>
                  <a:gd name="f97" fmla="val 11500"/>
                  <a:gd name="f98" fmla="val 8034"/>
                  <a:gd name="f99" fmla="val 7278"/>
                  <a:gd name="f100" fmla="*/ f0 1 12760"/>
                  <a:gd name="f101" fmla="*/ f1 1 12351"/>
                  <a:gd name="f102" fmla="val f2"/>
                  <a:gd name="f103" fmla="val f3"/>
                  <a:gd name="f104" fmla="val f4"/>
                  <a:gd name="f105" fmla="+- f104 0 f102"/>
                  <a:gd name="f106" fmla="+- f103 0 f102"/>
                  <a:gd name="f107" fmla="*/ f106 1 12760"/>
                  <a:gd name="f108" fmla="*/ f105 1 12351"/>
                  <a:gd name="f109" fmla="*/ f102 1 f107"/>
                  <a:gd name="f110" fmla="*/ f103 1 f107"/>
                  <a:gd name="f111" fmla="*/ f102 1 f108"/>
                  <a:gd name="f112" fmla="*/ f104 1 f108"/>
                  <a:gd name="f113" fmla="*/ f109 f100 1"/>
                  <a:gd name="f114" fmla="*/ f110 f100 1"/>
                  <a:gd name="f115" fmla="*/ f112 f101 1"/>
                  <a:gd name="f116" fmla="*/ f111 f1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3" t="f116" r="f114" b="f115"/>
                <a:pathLst>
                  <a:path w="12760" h="1235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9"/>
                      <a:pt x="f13" y="f6"/>
                      <a:pt x="f5" y="f6"/>
                    </a:cubicBezTo>
                    <a:close/>
                    <a:moveTo>
                      <a:pt x="f14" y="f15"/>
                    </a:moveTo>
                    <a:cubicBezTo>
                      <a:pt x="f16" y="f15"/>
                      <a:pt x="f17" y="f18"/>
                      <a:pt x="f17" y="f19"/>
                    </a:cubicBezTo>
                    <a:cubicBezTo>
                      <a:pt x="f20" y="f8"/>
                      <a:pt x="f16" y="f21"/>
                      <a:pt x="f14" y="f21"/>
                    </a:cubicBezTo>
                    <a:lnTo>
                      <a:pt x="f22" y="f21"/>
                    </a:lnTo>
                    <a:cubicBezTo>
                      <a:pt x="f23" y="f21"/>
                      <a:pt x="f24" y="f8"/>
                      <a:pt x="f24" y="f19"/>
                    </a:cubicBezTo>
                    <a:cubicBezTo>
                      <a:pt x="f24" y="f25"/>
                      <a:pt x="f23" y="f15"/>
                      <a:pt x="f22" y="f15"/>
                    </a:cubicBezTo>
                    <a:close/>
                    <a:moveTo>
                      <a:pt x="f14" y="f26"/>
                    </a:moveTo>
                    <a:cubicBezTo>
                      <a:pt x="f16" y="f26"/>
                      <a:pt x="f17" y="f27"/>
                      <a:pt x="f17" y="f28"/>
                    </a:cubicBezTo>
                    <a:cubicBezTo>
                      <a:pt x="f20" y="f29"/>
                      <a:pt x="f16" y="f30"/>
                      <a:pt x="f14" y="f30"/>
                    </a:cubicBezTo>
                    <a:lnTo>
                      <a:pt x="f22" y="f30"/>
                    </a:lnTo>
                    <a:cubicBezTo>
                      <a:pt x="f23" y="f30"/>
                      <a:pt x="f24" y="f29"/>
                      <a:pt x="f24" y="f28"/>
                    </a:cubicBezTo>
                    <a:cubicBezTo>
                      <a:pt x="f24" y="f27"/>
                      <a:pt x="f23" y="f26"/>
                      <a:pt x="f22" y="f26"/>
                    </a:cubicBezTo>
                    <a:close/>
                    <a:moveTo>
                      <a:pt x="f31" y="f32"/>
                    </a:moveTo>
                    <a:cubicBezTo>
                      <a:pt x="f33" y="f32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38" y="f42"/>
                    </a:cubicBezTo>
                    <a:cubicBezTo>
                      <a:pt x="f43" y="f24"/>
                      <a:pt x="f44" y="f23"/>
                      <a:pt x="f45" y="f22"/>
                    </a:cubicBezTo>
                    <a:cubicBezTo>
                      <a:pt x="f46" y="f47"/>
                      <a:pt x="f48" y="f49"/>
                      <a:pt x="f48" y="f50"/>
                    </a:cubicBezTo>
                    <a:cubicBezTo>
                      <a:pt x="f48" y="f51"/>
                      <a:pt x="f52" y="f53"/>
                      <a:pt x="f54" y="f53"/>
                    </a:cubicBezTo>
                    <a:lnTo>
                      <a:pt x="f55" y="f53"/>
                    </a:lnTo>
                    <a:cubicBezTo>
                      <a:pt x="f56" y="f53"/>
                      <a:pt x="f57" y="f51"/>
                      <a:pt x="f57" y="f58"/>
                    </a:cubicBezTo>
                    <a:cubicBezTo>
                      <a:pt x="f57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4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32"/>
                      <a:pt x="f31" y="f32"/>
                    </a:cubicBezTo>
                    <a:close/>
                    <a:moveTo>
                      <a:pt x="f14" y="f78"/>
                    </a:moveTo>
                    <a:cubicBezTo>
                      <a:pt x="f16" y="f78"/>
                      <a:pt x="f17" y="f79"/>
                      <a:pt x="f17" y="f58"/>
                    </a:cubicBezTo>
                    <a:cubicBezTo>
                      <a:pt x="f20" y="f51"/>
                      <a:pt x="f16" y="f53"/>
                      <a:pt x="f14" y="f53"/>
                    </a:cubicBezTo>
                    <a:lnTo>
                      <a:pt x="f22" y="f53"/>
                    </a:lnTo>
                    <a:cubicBezTo>
                      <a:pt x="f23" y="f53"/>
                      <a:pt x="f24" y="f51"/>
                      <a:pt x="f24" y="f58"/>
                    </a:cubicBezTo>
                    <a:cubicBezTo>
                      <a:pt x="f24" y="f80"/>
                      <a:pt x="f23" y="f78"/>
                      <a:pt x="f22" y="f78"/>
                    </a:cubicBezTo>
                    <a:close/>
                    <a:moveTo>
                      <a:pt x="f81" y="f2"/>
                    </a:moveTo>
                    <a:cubicBezTo>
                      <a:pt x="f82" y="f2"/>
                      <a:pt x="f83" y="f84"/>
                      <a:pt x="f83" y="f10"/>
                    </a:cubicBezTo>
                    <a:lnTo>
                      <a:pt x="f83" y="f85"/>
                    </a:lnTo>
                    <a:lnTo>
                      <a:pt x="f86" y="f85"/>
                    </a:lnTo>
                    <a:cubicBezTo>
                      <a:pt x="f87" y="f85"/>
                      <a:pt x="f88" y="f62"/>
                      <a:pt x="f88" y="f89"/>
                    </a:cubicBezTo>
                    <a:lnTo>
                      <a:pt x="f88" y="f20"/>
                    </a:lnTo>
                    <a:cubicBezTo>
                      <a:pt x="f88" y="f90"/>
                      <a:pt x="f91" y="f92"/>
                      <a:pt x="f86" y="f92"/>
                    </a:cubicBezTo>
                    <a:lnTo>
                      <a:pt x="f93" y="f92"/>
                    </a:lnTo>
                    <a:cubicBezTo>
                      <a:pt x="f94" y="f92"/>
                      <a:pt x="f95" y="f90"/>
                      <a:pt x="f95" y="f20"/>
                    </a:cubicBezTo>
                    <a:lnTo>
                      <a:pt x="f95" y="f89"/>
                    </a:lnTo>
                    <a:cubicBezTo>
                      <a:pt x="f3" y="f62"/>
                      <a:pt x="f96" y="f85"/>
                      <a:pt x="f97" y="f85"/>
                    </a:cubicBezTo>
                    <a:lnTo>
                      <a:pt x="f98" y="f85"/>
                    </a:lnTo>
                    <a:lnTo>
                      <a:pt x="f98" y="f10"/>
                    </a:lnTo>
                    <a:cubicBezTo>
                      <a:pt x="f98" y="f84"/>
                      <a:pt x="f99" y="f2"/>
                      <a:pt x="f81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10088;p74">
                <a:extLst>
                  <a:ext uri="{FF2B5EF4-FFF2-40B4-BE49-F238E27FC236}">
                    <a16:creationId xmlns:a16="http://schemas.microsoft.com/office/drawing/2014/main" id="{395D4EF1-307F-ECA4-9493-2F377F193261}"/>
                  </a:ext>
                </a:extLst>
              </p:cNvPr>
              <p:cNvSpPr/>
              <p:nvPr/>
            </p:nvSpPr>
            <p:spPr>
              <a:xfrm>
                <a:off x="7303303" y="2801520"/>
                <a:ext cx="15983" cy="170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7"/>
                  <a:gd name="f4" fmla="val 568"/>
                  <a:gd name="f5" fmla="val 284"/>
                  <a:gd name="f6" fmla="val 126"/>
                  <a:gd name="f7" fmla="val 441"/>
                  <a:gd name="f8" fmla="*/ f0 1 567"/>
                  <a:gd name="f9" fmla="*/ f1 1 56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567"/>
                  <a:gd name="f16" fmla="*/ f13 1 56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567" h="56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10089;p74">
              <a:extLst>
                <a:ext uri="{FF2B5EF4-FFF2-40B4-BE49-F238E27FC236}">
                  <a16:creationId xmlns:a16="http://schemas.microsoft.com/office/drawing/2014/main" id="{34B3D476-136F-E3C5-3E48-FF087991F006}"/>
                </a:ext>
              </a:extLst>
            </p:cNvPr>
            <p:cNvGrpSpPr/>
            <p:nvPr/>
          </p:nvGrpSpPr>
          <p:grpSpPr>
            <a:xfrm>
              <a:off x="6403515" y="1179621"/>
              <a:ext cx="515511" cy="543501"/>
              <a:chOff x="6403515" y="1179621"/>
              <a:chExt cx="515511" cy="543501"/>
            </a:xfrm>
          </p:grpSpPr>
          <p:sp>
            <p:nvSpPr>
              <p:cNvPr id="34" name="Google Shape;10090;p74">
                <a:extLst>
                  <a:ext uri="{FF2B5EF4-FFF2-40B4-BE49-F238E27FC236}">
                    <a16:creationId xmlns:a16="http://schemas.microsoft.com/office/drawing/2014/main" id="{8566C2AF-EF25-82F4-9656-4D99B36A303C}"/>
                  </a:ext>
                </a:extLst>
              </p:cNvPr>
              <p:cNvSpPr/>
              <p:nvPr/>
            </p:nvSpPr>
            <p:spPr>
              <a:xfrm>
                <a:off x="6523439" y="1179621"/>
                <a:ext cx="275636" cy="3436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06"/>
                  <a:gd name="f4" fmla="val 7961"/>
                  <a:gd name="f5" fmla="val 4506"/>
                  <a:gd name="f6" fmla="val 3266"/>
                  <a:gd name="f7" fmla="val 4569"/>
                  <a:gd name="f8" fmla="val 4601"/>
                  <a:gd name="f9" fmla="val 3298"/>
                  <a:gd name="f10" fmla="val 4632"/>
                  <a:gd name="f11" fmla="val 5577"/>
                  <a:gd name="f12" fmla="val 4621"/>
                  <a:gd name="f13" fmla="val 5420"/>
                  <a:gd name="f14" fmla="val 5881"/>
                  <a:gd name="f15" fmla="val 4664"/>
                  <a:gd name="f16" fmla="val 7110"/>
                  <a:gd name="f17" fmla="val 3403"/>
                  <a:gd name="f18" fmla="val 2206"/>
                  <a:gd name="f19" fmla="val 1419"/>
                  <a:gd name="f20" fmla="val 5944"/>
                  <a:gd name="f21" fmla="val 1261"/>
                  <a:gd name="f22" fmla="val 2238"/>
                  <a:gd name="f23" fmla="val 2269"/>
                  <a:gd name="f24" fmla="val 2301"/>
                  <a:gd name="f25" fmla="val 4055"/>
                  <a:gd name="f26" fmla="val 1"/>
                  <a:gd name="f27" fmla="val 3400"/>
                  <a:gd name="f28" fmla="val 2703"/>
                  <a:gd name="f29" fmla="val 167"/>
                  <a:gd name="f30" fmla="val 2049"/>
                  <a:gd name="f31" fmla="val 494"/>
                  <a:gd name="f32" fmla="val 1957"/>
                  <a:gd name="f33" fmla="val 483"/>
                  <a:gd name="f34" fmla="val 1867"/>
                  <a:gd name="f35" fmla="val 478"/>
                  <a:gd name="f36" fmla="val 1779"/>
                  <a:gd name="f37" fmla="val 1354"/>
                  <a:gd name="f38" fmla="val 976"/>
                  <a:gd name="f39" fmla="val 600"/>
                  <a:gd name="f40" fmla="val 662"/>
                  <a:gd name="f41" fmla="val 809"/>
                  <a:gd name="f42" fmla="val 347"/>
                  <a:gd name="f43" fmla="val 1061"/>
                  <a:gd name="f44" fmla="val 1534"/>
                  <a:gd name="f45" fmla="val 2384"/>
                  <a:gd name="f46" fmla="val 2857"/>
                  <a:gd name="f47" fmla="val 95"/>
                  <a:gd name="f48" fmla="val 3613"/>
                  <a:gd name="f49" fmla="val 473"/>
                  <a:gd name="f50" fmla="val 4810"/>
                  <a:gd name="f51" fmla="val 536"/>
                  <a:gd name="f52" fmla="val 6070"/>
                  <a:gd name="f53" fmla="val 1482"/>
                  <a:gd name="f54" fmla="val 7078"/>
                  <a:gd name="f55" fmla="val 7646"/>
                  <a:gd name="f56" fmla="val 2710"/>
                  <a:gd name="f57" fmla="val 5136"/>
                  <a:gd name="f58" fmla="val 6207"/>
                  <a:gd name="f59" fmla="val 6417"/>
                  <a:gd name="f60" fmla="val 6396"/>
                  <a:gd name="f61" fmla="val 6554"/>
                  <a:gd name="f62" fmla="val 4085"/>
                  <a:gd name="f63" fmla="val 6774"/>
                  <a:gd name="f64" fmla="val 3046"/>
                  <a:gd name="f65" fmla="val 2447"/>
                  <a:gd name="f66" fmla="val 1565"/>
                  <a:gd name="f67" fmla="val 6459"/>
                  <a:gd name="f68" fmla="val 872"/>
                  <a:gd name="f69" fmla="val 5703"/>
                  <a:gd name="f70" fmla="val 431"/>
                  <a:gd name="f71" fmla="val 5234"/>
                  <a:gd name="f72" fmla="val 143"/>
                  <a:gd name="f73" fmla="val 4662"/>
                  <a:gd name="f74" fmla="*/ f0 1 6806"/>
                  <a:gd name="f75" fmla="*/ f1 1 796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6806"/>
                  <a:gd name="f82" fmla="*/ f79 1 796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6806" h="7961">
                    <a:moveTo>
                      <a:pt x="f5" y="f6"/>
                    </a:moveTo>
                    <a:cubicBezTo>
                      <a:pt x="f7" y="f6"/>
                      <a:pt x="f8" y="f9"/>
                      <a:pt x="f10" y="f9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12"/>
                    </a:cubicBezTo>
                    <a:lnTo>
                      <a:pt x="f18" y="f9"/>
                    </a:lnTo>
                    <a:cubicBezTo>
                      <a:pt x="f22" y="f6"/>
                      <a:pt x="f23" y="f6"/>
                      <a:pt x="f24" y="f6"/>
                    </a:cubicBezTo>
                    <a:close/>
                    <a:moveTo>
                      <a:pt x="f25" y="f26"/>
                    </a:moveTo>
                    <a:cubicBezTo>
                      <a:pt x="f27" y="f26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26" y="f44"/>
                      <a:pt x="f26" y="f45"/>
                    </a:cubicBezTo>
                    <a:cubicBezTo>
                      <a:pt x="f26" y="f46"/>
                      <a:pt x="f47" y="f48"/>
                      <a:pt x="f42" y="f12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30" y="f55"/>
                      <a:pt x="f56" y="f4"/>
                      <a:pt x="f17" y="f4"/>
                    </a:cubicBezTo>
                    <a:cubicBezTo>
                      <a:pt x="f57" y="f4"/>
                      <a:pt x="f58" y="f59"/>
                      <a:pt x="f60" y="f12"/>
                    </a:cubicBezTo>
                    <a:cubicBezTo>
                      <a:pt x="f61" y="f62"/>
                      <a:pt x="f63" y="f64"/>
                      <a:pt x="f3" y="f65"/>
                    </a:cubicBezTo>
                    <a:cubicBezTo>
                      <a:pt x="f3" y="f66"/>
                      <a:pt x="f67" y="f68"/>
                      <a:pt x="f69" y="f70"/>
                    </a:cubicBezTo>
                    <a:cubicBezTo>
                      <a:pt x="f71" y="f72"/>
                      <a:pt x="f73" y="f26"/>
                      <a:pt x="f25" y="f2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0091;p74">
                <a:extLst>
                  <a:ext uri="{FF2B5EF4-FFF2-40B4-BE49-F238E27FC236}">
                    <a16:creationId xmlns:a16="http://schemas.microsoft.com/office/drawing/2014/main" id="{A0DF72B6-0D90-F05B-374B-D83F8EDED7DB}"/>
                  </a:ext>
                </a:extLst>
              </p:cNvPr>
              <p:cNvSpPr/>
              <p:nvPr/>
            </p:nvSpPr>
            <p:spPr>
              <a:xfrm>
                <a:off x="6403515" y="1519440"/>
                <a:ext cx="515511" cy="2036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29"/>
                  <a:gd name="f4" fmla="val 4719"/>
                  <a:gd name="f5" fmla="val 4474"/>
                  <a:gd name="f6" fmla="val 1001"/>
                  <a:gd name="f7" fmla="val 5797"/>
                  <a:gd name="f8" fmla="val 2293"/>
                  <a:gd name="f9" fmla="val 5199"/>
                  <a:gd name="f10" fmla="val 2891"/>
                  <a:gd name="f11" fmla="val 4002"/>
                  <a:gd name="f12" fmla="val 1159"/>
                  <a:gd name="f13" fmla="val 4159"/>
                  <a:gd name="f14" fmla="val 1096"/>
                  <a:gd name="f15" fmla="val 4380"/>
                  <a:gd name="f16" fmla="val 1064"/>
                  <a:gd name="f17" fmla="val 8318"/>
                  <a:gd name="f18" fmla="val 8475"/>
                  <a:gd name="f19" fmla="val 8633"/>
                  <a:gd name="f20" fmla="val 8790"/>
                  <a:gd name="f21" fmla="val 1190"/>
                  <a:gd name="f22" fmla="val 7593"/>
                  <a:gd name="f23" fmla="val 6995"/>
                  <a:gd name="f24" fmla="val 10681"/>
                  <a:gd name="f25" fmla="val 3112"/>
                  <a:gd name="f26" fmla="val 10901"/>
                  <a:gd name="f27" fmla="val 11059"/>
                  <a:gd name="f28" fmla="val 3301"/>
                  <a:gd name="f29" fmla="val 3553"/>
                  <a:gd name="f30" fmla="val 3742"/>
                  <a:gd name="f31" fmla="val 10870"/>
                  <a:gd name="f32" fmla="val 3931"/>
                  <a:gd name="f33" fmla="val 9578"/>
                  <a:gd name="f34" fmla="val 9326"/>
                  <a:gd name="f35" fmla="val 9137"/>
                  <a:gd name="f36" fmla="val 4458"/>
                  <a:gd name="f37" fmla="val 1"/>
                  <a:gd name="f38" fmla="val 4348"/>
                  <a:gd name="f39" fmla="val 4238"/>
                  <a:gd name="f40" fmla="val 40"/>
                  <a:gd name="f41" fmla="val 119"/>
                  <a:gd name="f42" fmla="val 4065"/>
                  <a:gd name="f43" fmla="val 245"/>
                  <a:gd name="f44" fmla="val 3939"/>
                  <a:gd name="f45" fmla="val 308"/>
                  <a:gd name="f46" fmla="val 3781"/>
                  <a:gd name="f47" fmla="val 2395"/>
                  <a:gd name="f48" fmla="val 914"/>
                  <a:gd name="f49" fmla="val 1442"/>
                  <a:gd name="f50" fmla="val 2639"/>
                  <a:gd name="f51" fmla="val 4341"/>
                  <a:gd name="f52" fmla="val 4561"/>
                  <a:gd name="f53" fmla="val 189"/>
                  <a:gd name="f54" fmla="val 441"/>
                  <a:gd name="f55" fmla="val 12287"/>
                  <a:gd name="f56" fmla="val 12508"/>
                  <a:gd name="f57" fmla="val 12665"/>
                  <a:gd name="f58" fmla="val 4530"/>
                  <a:gd name="f59" fmla="val 12728"/>
                  <a:gd name="f60" fmla="val 1474"/>
                  <a:gd name="f61" fmla="val 11783"/>
                  <a:gd name="f62" fmla="val 371"/>
                  <a:gd name="f63" fmla="val 10303"/>
                  <a:gd name="f64" fmla="val 8948"/>
                  <a:gd name="f65" fmla="val 8727"/>
                  <a:gd name="f66" fmla="val 8664"/>
                  <a:gd name="f67" fmla="val 277"/>
                  <a:gd name="f68" fmla="val 8538"/>
                  <a:gd name="f69" fmla="val 151"/>
                  <a:gd name="f70" fmla="val 8456"/>
                  <a:gd name="f71" fmla="val 52"/>
                  <a:gd name="f72" fmla="val 8339"/>
                  <a:gd name="f73" fmla="val 5"/>
                  <a:gd name="f74" fmla="val 8219"/>
                  <a:gd name="f75" fmla="val 8110"/>
                  <a:gd name="f76" fmla="val 7998"/>
                  <a:gd name="f77" fmla="val 44"/>
                  <a:gd name="f78" fmla="val 7908"/>
                  <a:gd name="f79" fmla="val 6333"/>
                  <a:gd name="f80" fmla="val 1694"/>
                  <a:gd name="f81" fmla="val 4758"/>
                  <a:gd name="f82" fmla="val 4679"/>
                  <a:gd name="f83" fmla="val 4569"/>
                  <a:gd name="f84" fmla="*/ f0 1 12729"/>
                  <a:gd name="f85" fmla="*/ f1 1 4719"/>
                  <a:gd name="f86" fmla="val f2"/>
                  <a:gd name="f87" fmla="val f3"/>
                  <a:gd name="f88" fmla="val f4"/>
                  <a:gd name="f89" fmla="+- f88 0 f86"/>
                  <a:gd name="f90" fmla="+- f87 0 f86"/>
                  <a:gd name="f91" fmla="*/ f90 1 12729"/>
                  <a:gd name="f92" fmla="*/ f89 1 4719"/>
                  <a:gd name="f93" fmla="*/ f86 1 f91"/>
                  <a:gd name="f94" fmla="*/ f87 1 f91"/>
                  <a:gd name="f95" fmla="*/ f86 1 f92"/>
                  <a:gd name="f96" fmla="*/ f88 1 f92"/>
                  <a:gd name="f97" fmla="*/ f93 f84 1"/>
                  <a:gd name="f98" fmla="*/ f94 f84 1"/>
                  <a:gd name="f99" fmla="*/ f96 f85 1"/>
                  <a:gd name="f100" fmla="*/ f95 f8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7" t="f100" r="f98" b="f99"/>
                <a:pathLst>
                  <a:path w="12729" h="4719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5" y="f6"/>
                    </a:cubicBezTo>
                    <a:close/>
                    <a:moveTo>
                      <a:pt x="f17" y="f6"/>
                    </a:moveTo>
                    <a:cubicBezTo>
                      <a:pt x="f18" y="f16"/>
                      <a:pt x="f19" y="f12"/>
                      <a:pt x="f20" y="f21"/>
                    </a:cubicBezTo>
                    <a:lnTo>
                      <a:pt x="f22" y="f10"/>
                    </a:lnTo>
                    <a:lnTo>
                      <a:pt x="f23" y="f8"/>
                    </a:lnTo>
                    <a:lnTo>
                      <a:pt x="f17" y="f6"/>
                    </a:lnTo>
                    <a:close/>
                    <a:moveTo>
                      <a:pt x="f24" y="f25"/>
                    </a:moveTo>
                    <a:cubicBezTo>
                      <a:pt x="f26" y="f25"/>
                      <a:pt x="f27" y="f28"/>
                      <a:pt x="f27" y="f29"/>
                    </a:cubicBezTo>
                    <a:cubicBezTo>
                      <a:pt x="f27" y="f30"/>
                      <a:pt x="f31" y="f32"/>
                      <a:pt x="f24" y="f32"/>
                    </a:cubicBezTo>
                    <a:lnTo>
                      <a:pt x="f33" y="f32"/>
                    </a:lnTo>
                    <a:cubicBezTo>
                      <a:pt x="f34" y="f32"/>
                      <a:pt x="f35" y="f30"/>
                      <a:pt x="f35" y="f29"/>
                    </a:cubicBezTo>
                    <a:cubicBezTo>
                      <a:pt x="f35" y="f28"/>
                      <a:pt x="f34" y="f25"/>
                      <a:pt x="f33" y="f25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13" y="f41"/>
                    </a:cubicBezTo>
                    <a:cubicBezTo>
                      <a:pt x="f42" y="f43"/>
                      <a:pt x="f44" y="f45"/>
                      <a:pt x="f46" y="f45"/>
                    </a:cubicBezTo>
                    <a:lnTo>
                      <a:pt x="f47" y="f45"/>
                    </a:lnTo>
                    <a:cubicBezTo>
                      <a:pt x="f48" y="f45"/>
                      <a:pt x="f2" y="f49"/>
                      <a:pt x="f2" y="f50"/>
                    </a:cubicBezTo>
                    <a:lnTo>
                      <a:pt x="f2" y="f51"/>
                    </a:lnTo>
                    <a:cubicBezTo>
                      <a:pt x="f2" y="f52"/>
                      <a:pt x="f53" y="f4"/>
                      <a:pt x="f54" y="f4"/>
                    </a:cubicBezTo>
                    <a:lnTo>
                      <a:pt x="f55" y="f4"/>
                    </a:lnTo>
                    <a:cubicBezTo>
                      <a:pt x="f56" y="f4"/>
                      <a:pt x="f57" y="f58"/>
                      <a:pt x="f57" y="f51"/>
                    </a:cubicBezTo>
                    <a:lnTo>
                      <a:pt x="f57" y="f50"/>
                    </a:lnTo>
                    <a:cubicBezTo>
                      <a:pt x="f59" y="f60"/>
                      <a:pt x="f61" y="f62"/>
                      <a:pt x="f63" y="f62"/>
                    </a:cubicBezTo>
                    <a:lnTo>
                      <a:pt x="f64" y="f62"/>
                    </a:lnTo>
                    <a:cubicBezTo>
                      <a:pt x="f65" y="f62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3"/>
                    </a:cubicBezTo>
                    <a:cubicBezTo>
                      <a:pt x="f75" y="f73"/>
                      <a:pt x="f76" y="f77"/>
                      <a:pt x="f78" y="f41"/>
                    </a:cubicBezTo>
                    <a:lnTo>
                      <a:pt x="f79" y="f80"/>
                    </a:lnTo>
                    <a:lnTo>
                      <a:pt x="f81" y="f41"/>
                    </a:lnTo>
                    <a:cubicBezTo>
                      <a:pt x="f82" y="f40"/>
                      <a:pt x="f83" y="f37"/>
                      <a:pt x="f36" y="f37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6" name="Google Shape;10113;p74">
              <a:extLst>
                <a:ext uri="{FF2B5EF4-FFF2-40B4-BE49-F238E27FC236}">
                  <a16:creationId xmlns:a16="http://schemas.microsoft.com/office/drawing/2014/main" id="{C670D7E2-2EE0-D74F-18B6-FE51C66F2AC0}"/>
                </a:ext>
              </a:extLst>
            </p:cNvPr>
            <p:cNvSpPr/>
            <p:nvPr/>
          </p:nvSpPr>
          <p:spPr>
            <a:xfrm>
              <a:off x="5229490" y="2730663"/>
              <a:ext cx="395670" cy="417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619"/>
                <a:gd name="f5" fmla="val 10082"/>
                <a:gd name="f6" fmla="val 2190"/>
                <a:gd name="f7" fmla="val 11027"/>
                <a:gd name="f8" fmla="val 2726"/>
                <a:gd name="f9" fmla="val 8948"/>
                <a:gd name="f10" fmla="val 6317"/>
                <a:gd name="f11" fmla="val 8003"/>
                <a:gd name="f12" fmla="val 5781"/>
                <a:gd name="f13" fmla="val 8349"/>
                <a:gd name="f14" fmla="val 5151"/>
                <a:gd name="f15" fmla="val 9704"/>
                <a:gd name="f16" fmla="val 2820"/>
                <a:gd name="f17" fmla="val 7813"/>
                <a:gd name="f18" fmla="val 6601"/>
                <a:gd name="f19" fmla="val 8318"/>
                <a:gd name="f20" fmla="val 6916"/>
                <a:gd name="f21" fmla="val 7782"/>
                <a:gd name="f22" fmla="val 7262"/>
                <a:gd name="f23" fmla="val 10554"/>
                <a:gd name="f24" fmla="val 8522"/>
                <a:gd name="f25" fmla="val 10806"/>
                <a:gd name="f26" fmla="val 10964"/>
                <a:gd name="f27" fmla="val 8711"/>
                <a:gd name="f28" fmla="val 8900"/>
                <a:gd name="f29" fmla="val 9153"/>
                <a:gd name="f30" fmla="val 9342"/>
                <a:gd name="f31" fmla="val 5608"/>
                <a:gd name="f32" fmla="val 5356"/>
                <a:gd name="f33" fmla="val 5167"/>
                <a:gd name="f34" fmla="val 8680"/>
                <a:gd name="f35" fmla="val 3088"/>
                <a:gd name="f36" fmla="val 5592"/>
                <a:gd name="f37" fmla="val 3308"/>
                <a:gd name="f38" fmla="val 3497"/>
                <a:gd name="f39" fmla="val 5813"/>
                <a:gd name="f40" fmla="val 6002"/>
                <a:gd name="f41" fmla="val 6286"/>
                <a:gd name="f42" fmla="val 3970"/>
                <a:gd name="f43" fmla="val 6443"/>
                <a:gd name="f44" fmla="val 4348"/>
                <a:gd name="f45" fmla="val 7451"/>
                <a:gd name="f46" fmla="val 7703"/>
                <a:gd name="f47" fmla="val 4159"/>
                <a:gd name="f48" fmla="val 7861"/>
                <a:gd name="f49" fmla="val 3907"/>
                <a:gd name="f50" fmla="val 3655"/>
                <a:gd name="f51" fmla="val 7640"/>
                <a:gd name="f52" fmla="val 7231"/>
                <a:gd name="f53" fmla="val 7010"/>
                <a:gd name="f54" fmla="val 2836"/>
                <a:gd name="f55" fmla="val 2678"/>
                <a:gd name="f56" fmla="val 3025"/>
                <a:gd name="f57" fmla="val 7924"/>
                <a:gd name="f58" fmla="val 3340"/>
                <a:gd name="f59" fmla="val 8176"/>
                <a:gd name="f60" fmla="val 3781"/>
                <a:gd name="f61" fmla="val 8491"/>
                <a:gd name="f62" fmla="val 8869"/>
                <a:gd name="f63" fmla="val 9531"/>
                <a:gd name="f64" fmla="val 10098"/>
                <a:gd name="f65" fmla="val 10539"/>
                <a:gd name="f66" fmla="val 10728"/>
                <a:gd name="f67" fmla="val 11011"/>
                <a:gd name="f68" fmla="val 11232"/>
                <a:gd name="f69" fmla="val 11452"/>
                <a:gd name="f70" fmla="val 2206"/>
                <a:gd name="f71" fmla="val 10570"/>
                <a:gd name="f72" fmla="val 1859"/>
                <a:gd name="f73" fmla="val 9310"/>
                <a:gd name="f74" fmla="val 2048"/>
                <a:gd name="f75" fmla="val 9121"/>
                <a:gd name="f76" fmla="val 2300"/>
                <a:gd name="f77" fmla="val 2521"/>
                <a:gd name="f78" fmla="val 9783"/>
                <a:gd name="f79" fmla="val 2867"/>
                <a:gd name="f80" fmla="val 9940"/>
                <a:gd name="f81" fmla="val 9751"/>
                <a:gd name="f82" fmla="val 3182"/>
                <a:gd name="f83" fmla="val 9089"/>
                <a:gd name="f84" fmla="val 8837"/>
                <a:gd name="f85" fmla="val 2395"/>
                <a:gd name="f86" fmla="val 8113"/>
                <a:gd name="f87" fmla="val 6475"/>
                <a:gd name="f88" fmla="val 5750"/>
                <a:gd name="f89" fmla="val 11200"/>
                <a:gd name="f90" fmla="val 11641"/>
                <a:gd name="f91" fmla="val 11830"/>
                <a:gd name="f92" fmla="val 10933"/>
                <a:gd name="f93" fmla="val 1"/>
                <a:gd name="f94" fmla="val 10599"/>
                <a:gd name="f95" fmla="val 10280"/>
                <a:gd name="f96" fmla="val 176"/>
                <a:gd name="f97" fmla="val 10113"/>
                <a:gd name="f98" fmla="val 489"/>
                <a:gd name="f99" fmla="val 7877"/>
                <a:gd name="f100" fmla="val 4395"/>
                <a:gd name="f101" fmla="val 1229"/>
                <a:gd name="f102" fmla="val 567"/>
                <a:gd name="f103" fmla="val 4931"/>
                <a:gd name="f104" fmla="val 11389"/>
                <a:gd name="f105" fmla="val 12051"/>
                <a:gd name="f106" fmla="val 12618"/>
                <a:gd name="f107" fmla="val 11437"/>
                <a:gd name="f108" fmla="val 12098"/>
                <a:gd name="f109" fmla="val 12697"/>
                <a:gd name="f110" fmla="val 12082"/>
                <a:gd name="f111" fmla="val 12602"/>
                <a:gd name="f112" fmla="val 12067"/>
                <a:gd name="f113" fmla="val 11374"/>
                <a:gd name="f114" fmla="val 12476"/>
                <a:gd name="f115" fmla="val 1875"/>
                <a:gd name="f116" fmla="val 1402"/>
                <a:gd name="f117" fmla="val 804"/>
                <a:gd name="f118" fmla="val 12130"/>
                <a:gd name="f119" fmla="val 583"/>
                <a:gd name="f120" fmla="val 142"/>
                <a:gd name="f121" fmla="val 11277"/>
                <a:gd name="f122" fmla="val 46"/>
                <a:gd name="f123" fmla="val 11103"/>
                <a:gd name="f124" fmla="*/ f0 1 12760"/>
                <a:gd name="f125" fmla="*/ f1 1 12619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760"/>
                <a:gd name="f132" fmla="*/ f129 1 12619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760" h="126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18"/>
                  </a:moveTo>
                  <a:lnTo>
                    <a:pt x="f19" y="f20"/>
                  </a:lnTo>
                  <a:lnTo>
                    <a:pt x="f21" y="f22"/>
                  </a:lnTo>
                  <a:lnTo>
                    <a:pt x="f17" y="f18"/>
                  </a:lnTo>
                  <a:close/>
                  <a:moveTo>
                    <a:pt x="f23" y="f24"/>
                  </a:moveTo>
                  <a:cubicBezTo>
                    <a:pt x="f25" y="f24"/>
                    <a:pt x="f26" y="f27"/>
                    <a:pt x="f26" y="f28"/>
                  </a:cubicBezTo>
                  <a:cubicBezTo>
                    <a:pt x="f26" y="f29"/>
                    <a:pt x="f25" y="f30"/>
                    <a:pt x="f23" y="f30"/>
                  </a:cubicBezTo>
                  <a:lnTo>
                    <a:pt x="f31" y="f30"/>
                  </a:lnTo>
                  <a:cubicBezTo>
                    <a:pt x="f32" y="f30"/>
                    <a:pt x="f33" y="f29"/>
                    <a:pt x="f33" y="f28"/>
                  </a:cubicBezTo>
                  <a:cubicBezTo>
                    <a:pt x="f33" y="f34"/>
                    <a:pt x="f32" y="f24"/>
                    <a:pt x="f31" y="f24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38" y="f40"/>
                  </a:cubicBezTo>
                  <a:lnTo>
                    <a:pt x="f38" y="f41"/>
                  </a:lnTo>
                  <a:cubicBezTo>
                    <a:pt x="f42" y="f43"/>
                    <a:pt x="f44" y="f20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cubicBezTo>
                    <a:pt x="f50" y="f48"/>
                    <a:pt x="f38" y="f51"/>
                    <a:pt x="f38" y="f45"/>
                  </a:cubicBezTo>
                  <a:cubicBezTo>
                    <a:pt x="f38" y="f52"/>
                    <a:pt x="f37" y="f53"/>
                    <a:pt x="f35" y="f53"/>
                  </a:cubicBezTo>
                  <a:cubicBezTo>
                    <a:pt x="f54" y="f53"/>
                    <a:pt x="f55" y="f52"/>
                    <a:pt x="f55" y="f45"/>
                  </a:cubicBez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44" y="f62"/>
                    <a:pt x="f44" y="f63"/>
                  </a:cubicBezTo>
                  <a:cubicBezTo>
                    <a:pt x="f44" y="f64"/>
                    <a:pt x="f42" y="f65"/>
                    <a:pt x="f38" y="f66"/>
                  </a:cubicBezTo>
                  <a:lnTo>
                    <a:pt x="f38" y="f67"/>
                  </a:lnTo>
                  <a:cubicBezTo>
                    <a:pt x="f38" y="f68"/>
                    <a:pt x="f37" y="f69"/>
                    <a:pt x="f35" y="f69"/>
                  </a:cubicBezTo>
                  <a:cubicBezTo>
                    <a:pt x="f54" y="f69"/>
                    <a:pt x="f55" y="f68"/>
                    <a:pt x="f55" y="f67"/>
                  </a:cubicBezTo>
                  <a:lnTo>
                    <a:pt x="f55" y="f66"/>
                  </a:lnTo>
                  <a:cubicBezTo>
                    <a:pt x="f70" y="f71"/>
                    <a:pt x="f72" y="f64"/>
                    <a:pt x="f72" y="f63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55" y="f73"/>
                    <a:pt x="f55" y="f63"/>
                  </a:cubicBezTo>
                  <a:cubicBezTo>
                    <a:pt x="f55" y="f78"/>
                    <a:pt x="f79" y="f80"/>
                    <a:pt x="f35" y="f80"/>
                  </a:cubicBezTo>
                  <a:cubicBezTo>
                    <a:pt x="f37" y="f80"/>
                    <a:pt x="f38" y="f81"/>
                    <a:pt x="f38" y="f63"/>
                  </a:cubicBezTo>
                  <a:cubicBezTo>
                    <a:pt x="f38" y="f73"/>
                    <a:pt x="f82" y="f83"/>
                    <a:pt x="f54" y="f84"/>
                  </a:cubicBezTo>
                  <a:cubicBezTo>
                    <a:pt x="f85" y="f24"/>
                    <a:pt x="f72" y="f86"/>
                    <a:pt x="f72" y="f45"/>
                  </a:cubicBezTo>
                  <a:cubicBezTo>
                    <a:pt x="f72" y="f20"/>
                    <a:pt x="f70" y="f87"/>
                    <a:pt x="f55" y="f41"/>
                  </a:cubicBezTo>
                  <a:lnTo>
                    <a:pt x="f55" y="f40"/>
                  </a:lnTo>
                  <a:cubicBezTo>
                    <a:pt x="f55" y="f88"/>
                    <a:pt x="f79" y="f36"/>
                    <a:pt x="f35" y="f36"/>
                  </a:cubicBezTo>
                  <a:close/>
                  <a:moveTo>
                    <a:pt x="f23" y="f67"/>
                  </a:moveTo>
                  <a:cubicBezTo>
                    <a:pt x="f25" y="f67"/>
                    <a:pt x="f26" y="f89"/>
                    <a:pt x="f26" y="f69"/>
                  </a:cubicBezTo>
                  <a:cubicBezTo>
                    <a:pt x="f26" y="f90"/>
                    <a:pt x="f25" y="f91"/>
                    <a:pt x="f23" y="f91"/>
                  </a:cubicBezTo>
                  <a:lnTo>
                    <a:pt x="f31" y="f91"/>
                  </a:lnTo>
                  <a:cubicBezTo>
                    <a:pt x="f32" y="f91"/>
                    <a:pt x="f33" y="f90"/>
                    <a:pt x="f33" y="f69"/>
                  </a:cubicBezTo>
                  <a:cubicBezTo>
                    <a:pt x="f33" y="f89"/>
                    <a:pt x="f32" y="f67"/>
                    <a:pt x="f31" y="f67"/>
                  </a:cubicBezTo>
                  <a:close/>
                  <a:moveTo>
                    <a:pt x="f92" y="f93"/>
                  </a:moveTo>
                  <a:cubicBezTo>
                    <a:pt x="f94" y="f93"/>
                    <a:pt x="f95" y="f96"/>
                    <a:pt x="f97" y="f98"/>
                  </a:cubicBezTo>
                  <a:lnTo>
                    <a:pt x="f99" y="f100"/>
                  </a:lnTo>
                  <a:lnTo>
                    <a:pt x="f101" y="f100"/>
                  </a:lnTo>
                  <a:cubicBezTo>
                    <a:pt x="f102" y="f100"/>
                    <a:pt x="f2" y="f103"/>
                    <a:pt x="f2" y="f36"/>
                  </a:cubicBezTo>
                  <a:lnTo>
                    <a:pt x="f2" y="f104"/>
                  </a:lnTo>
                  <a:cubicBezTo>
                    <a:pt x="f2" y="f105"/>
                    <a:pt x="f102" y="f106"/>
                    <a:pt x="f101" y="f106"/>
                  </a:cubicBezTo>
                  <a:lnTo>
                    <a:pt x="f107" y="f106"/>
                  </a:lnTo>
                  <a:cubicBezTo>
                    <a:pt x="f108" y="f106"/>
                    <a:pt x="f109" y="f110"/>
                    <a:pt x="f109" y="f104"/>
                  </a:cubicBezTo>
                  <a:lnTo>
                    <a:pt x="f109" y="f36"/>
                  </a:lnTo>
                  <a:cubicBezTo>
                    <a:pt x="f111" y="f103"/>
                    <a:pt x="f112" y="f100"/>
                    <a:pt x="f113" y="f100"/>
                  </a:cubicBezTo>
                  <a:lnTo>
                    <a:pt x="f7" y="f100"/>
                  </a:lnTo>
                  <a:lnTo>
                    <a:pt x="f114" y="f115"/>
                  </a:lnTo>
                  <a:cubicBezTo>
                    <a:pt x="f3" y="f116"/>
                    <a:pt x="f111" y="f117"/>
                    <a:pt x="f118" y="f119"/>
                  </a:cubicBezTo>
                  <a:lnTo>
                    <a:pt x="f107" y="f120"/>
                  </a:lnTo>
                  <a:cubicBezTo>
                    <a:pt x="f121" y="f122"/>
                    <a:pt x="f123" y="f93"/>
                    <a:pt x="f92" y="f93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7" name="Google Shape;10118;p74">
              <a:extLst>
                <a:ext uri="{FF2B5EF4-FFF2-40B4-BE49-F238E27FC236}">
                  <a16:creationId xmlns:a16="http://schemas.microsoft.com/office/drawing/2014/main" id="{05392898-2850-4261-E971-A7AA14424AE1}"/>
                </a:ext>
              </a:extLst>
            </p:cNvPr>
            <p:cNvGrpSpPr/>
            <p:nvPr/>
          </p:nvGrpSpPr>
          <p:grpSpPr>
            <a:xfrm>
              <a:off x="8474320" y="2073136"/>
              <a:ext cx="350645" cy="379421"/>
              <a:chOff x="8474320" y="2073136"/>
              <a:chExt cx="350645" cy="379421"/>
            </a:xfrm>
          </p:grpSpPr>
          <p:sp>
            <p:nvSpPr>
              <p:cNvPr id="38" name="Google Shape;10119;p74">
                <a:extLst>
                  <a:ext uri="{FF2B5EF4-FFF2-40B4-BE49-F238E27FC236}">
                    <a16:creationId xmlns:a16="http://schemas.microsoft.com/office/drawing/2014/main" id="{54363B09-1124-1C24-6091-A1A9252FAB94}"/>
                  </a:ext>
                </a:extLst>
              </p:cNvPr>
              <p:cNvSpPr/>
              <p:nvPr/>
            </p:nvSpPr>
            <p:spPr>
              <a:xfrm>
                <a:off x="8474320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37"/>
                  <a:gd name="f9" fmla="val 1071"/>
                  <a:gd name="f10" fmla="val 1260"/>
                  <a:gd name="f11" fmla="val 1449"/>
                  <a:gd name="f12" fmla="val 1701"/>
                  <a:gd name="f13" fmla="val 1576"/>
                  <a:gd name="f14" fmla="val 1418"/>
                  <a:gd name="f15" fmla="val 1481"/>
                  <a:gd name="f16" fmla="val 1008"/>
                  <a:gd name="f17" fmla="val 2079"/>
                  <a:gd name="f18" fmla="val 2741"/>
                  <a:gd name="f19" fmla="val 536"/>
                  <a:gd name="f20" fmla="val 3308"/>
                  <a:gd name="f21" fmla="val 1229"/>
                  <a:gd name="f22" fmla="val 2332"/>
                  <a:gd name="f23" fmla="val 2993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cubicBezTo>
                      <a:pt x="f2" y="f18"/>
                      <a:pt x="f19" y="f20"/>
                      <a:pt x="f21" y="f20"/>
                    </a:cubicBezTo>
                    <a:lnTo>
                      <a:pt x="f22" y="f20"/>
                    </a:lnTo>
                    <a:cubicBezTo>
                      <a:pt x="f23" y="f20"/>
                      <a:pt x="f3" y="f18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0120;p74">
                <a:extLst>
                  <a:ext uri="{FF2B5EF4-FFF2-40B4-BE49-F238E27FC236}">
                    <a16:creationId xmlns:a16="http://schemas.microsoft.com/office/drawing/2014/main" id="{B1896FF4-C59E-D5E2-3CF3-7FBE18100B0E}"/>
                  </a:ext>
                </a:extLst>
              </p:cNvPr>
              <p:cNvSpPr/>
              <p:nvPr/>
            </p:nvSpPr>
            <p:spPr>
              <a:xfrm>
                <a:off x="8475189" y="2073136"/>
                <a:ext cx="101233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3"/>
                  <a:gd name="f4" fmla="val 8508"/>
                  <a:gd name="f5" fmla="val 1734"/>
                  <a:gd name="f6" fmla="val 1607"/>
                  <a:gd name="f7" fmla="val 1923"/>
                  <a:gd name="f8" fmla="val 2175"/>
                  <a:gd name="f9" fmla="val 1797"/>
                  <a:gd name="f10" fmla="val 2049"/>
                  <a:gd name="f11" fmla="val 7278"/>
                  <a:gd name="f12" fmla="val 7499"/>
                  <a:gd name="f13" fmla="val 1986"/>
                  <a:gd name="f14" fmla="val 7656"/>
                  <a:gd name="f15" fmla="val 1513"/>
                  <a:gd name="f16" fmla="val 1356"/>
                  <a:gd name="f17" fmla="val 7467"/>
                  <a:gd name="f18" fmla="val 1545"/>
                  <a:gd name="f19" fmla="val 1230"/>
                  <a:gd name="f20" fmla="val 1"/>
                  <a:gd name="f21" fmla="val 568"/>
                  <a:gd name="f22" fmla="val 536"/>
                  <a:gd name="f23" fmla="val 1198"/>
                  <a:gd name="f24" fmla="val 8507"/>
                  <a:gd name="f25" fmla="val 3561"/>
                  <a:gd name="f26" fmla="val 2994"/>
                  <a:gd name="f27" fmla="val 2332"/>
                  <a:gd name="f28" fmla="*/ f0 1 3593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3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3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0" y="f22"/>
                      <a:pt x="f20" y="f23"/>
                    </a:cubicBezTo>
                    <a:lnTo>
                      <a:pt x="f20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10121;p74">
                <a:extLst>
                  <a:ext uri="{FF2B5EF4-FFF2-40B4-BE49-F238E27FC236}">
                    <a16:creationId xmlns:a16="http://schemas.microsoft.com/office/drawing/2014/main" id="{BE5F7C00-2C8E-14DF-C766-DA7D4BD2F2FE}"/>
                  </a:ext>
                </a:extLst>
              </p:cNvPr>
              <p:cNvSpPr/>
              <p:nvPr/>
            </p:nvSpPr>
            <p:spPr>
              <a:xfrm>
                <a:off x="859860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05"/>
                  <a:gd name="f9" fmla="val 1071"/>
                  <a:gd name="f10" fmla="val 1260"/>
                  <a:gd name="f11" fmla="val 1449"/>
                  <a:gd name="f12" fmla="val 2016"/>
                  <a:gd name="f13" fmla="val 1701"/>
                  <a:gd name="f14" fmla="val 1575"/>
                  <a:gd name="f15" fmla="val 1386"/>
                  <a:gd name="f16" fmla="val 1481"/>
                  <a:gd name="f17" fmla="val 1008"/>
                  <a:gd name="f18" fmla="val 2079"/>
                  <a:gd name="f19" fmla="val 2741"/>
                  <a:gd name="f20" fmla="val 536"/>
                  <a:gd name="f21" fmla="val 3308"/>
                  <a:gd name="f22" fmla="val 2363"/>
                  <a:gd name="f23" fmla="val 3025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5" y="f13"/>
                    </a:cubicBezTo>
                    <a:cubicBezTo>
                      <a:pt x="f14" y="f13"/>
                      <a:pt x="f15" y="f16"/>
                      <a:pt x="f15" y="f10"/>
                    </a:cubicBezTo>
                    <a:cubicBezTo>
                      <a:pt x="f15" y="f17"/>
                      <a:pt x="f1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8"/>
                    </a:lnTo>
                    <a:cubicBezTo>
                      <a:pt x="f2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3" y="f21"/>
                      <a:pt x="f3" y="f19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10122;p74">
                <a:extLst>
                  <a:ext uri="{FF2B5EF4-FFF2-40B4-BE49-F238E27FC236}">
                    <a16:creationId xmlns:a16="http://schemas.microsoft.com/office/drawing/2014/main" id="{1EFB9B4B-E56A-A161-12E9-580D34F003A9}"/>
                  </a:ext>
                </a:extLst>
              </p:cNvPr>
              <p:cNvSpPr/>
              <p:nvPr/>
            </p:nvSpPr>
            <p:spPr>
              <a:xfrm>
                <a:off x="8598606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96"/>
                  <a:gd name="f6" fmla="val 1607"/>
                  <a:gd name="f7" fmla="val 2048"/>
                  <a:gd name="f8" fmla="val 2205"/>
                  <a:gd name="f9" fmla="val 1797"/>
                  <a:gd name="f10" fmla="val 2049"/>
                  <a:gd name="f11" fmla="val 7278"/>
                  <a:gd name="f12" fmla="val 7499"/>
                  <a:gd name="f13" fmla="val 2016"/>
                  <a:gd name="f14" fmla="val 7656"/>
                  <a:gd name="f15" fmla="val 1386"/>
                  <a:gd name="f16" fmla="val 7467"/>
                  <a:gd name="f17" fmla="val 1575"/>
                  <a:gd name="f18" fmla="val 1260"/>
                  <a:gd name="f19" fmla="val 1"/>
                  <a:gd name="f20" fmla="val 599"/>
                  <a:gd name="f21" fmla="val 536"/>
                  <a:gd name="f22" fmla="val 1198"/>
                  <a:gd name="f23" fmla="val 8507"/>
                  <a:gd name="f24" fmla="val 3025"/>
                  <a:gd name="f25" fmla="val 2363"/>
                  <a:gd name="f26" fmla="*/ f0 1 3592"/>
                  <a:gd name="f27" fmla="*/ f1 1 8508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3592"/>
                  <a:gd name="f34" fmla="*/ f31 1 8508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6" y="f14"/>
                      <a:pt x="f15" y="f16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7" y="f6"/>
                      <a:pt x="f5" y="f6"/>
                    </a:cubicBezTo>
                    <a:close/>
                    <a:moveTo>
                      <a:pt x="f18" y="f19"/>
                    </a:moveTo>
                    <a:cubicBezTo>
                      <a:pt x="f20" y="f19"/>
                      <a:pt x="f2" y="f21"/>
                      <a:pt x="f2" y="f22"/>
                    </a:cubicBezTo>
                    <a:lnTo>
                      <a:pt x="f2" y="f23"/>
                    </a:lnTo>
                    <a:lnTo>
                      <a:pt x="f3" y="f23"/>
                    </a:lnTo>
                    <a:lnTo>
                      <a:pt x="f3" y="f22"/>
                    </a:lnTo>
                    <a:cubicBezTo>
                      <a:pt x="f3" y="f21"/>
                      <a:pt x="f24" y="f19"/>
                      <a:pt x="f25" y="f19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10123;p74">
                <a:extLst>
                  <a:ext uri="{FF2B5EF4-FFF2-40B4-BE49-F238E27FC236}">
                    <a16:creationId xmlns:a16="http://schemas.microsoft.com/office/drawing/2014/main" id="{ABFA4A0F-D926-3519-9609-72EA74065336}"/>
                  </a:ext>
                </a:extLst>
              </p:cNvPr>
              <p:cNvSpPr/>
              <p:nvPr/>
            </p:nvSpPr>
            <p:spPr>
              <a:xfrm>
                <a:off x="872198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828"/>
                  <a:gd name="f6" fmla="val 851"/>
                  <a:gd name="f7" fmla="val 2080"/>
                  <a:gd name="f8" fmla="val 2269"/>
                  <a:gd name="f9" fmla="val 1071"/>
                  <a:gd name="f10" fmla="val 1260"/>
                  <a:gd name="f11" fmla="val 1449"/>
                  <a:gd name="f12" fmla="val 1701"/>
                  <a:gd name="f13" fmla="val 1607"/>
                  <a:gd name="f14" fmla="val 1450"/>
                  <a:gd name="f15" fmla="val 1481"/>
                  <a:gd name="f16" fmla="val 1008"/>
                  <a:gd name="f17" fmla="val 2079"/>
                  <a:gd name="f18" fmla="val 32"/>
                  <a:gd name="f19" fmla="val 2741"/>
                  <a:gd name="f20" fmla="val 567"/>
                  <a:gd name="f21" fmla="val 3308"/>
                  <a:gd name="f22" fmla="val 1261"/>
                  <a:gd name="f23" fmla="val 2363"/>
                  <a:gd name="f24" fmla="val 3025"/>
                  <a:gd name="f25" fmla="*/ f0 1 3592"/>
                  <a:gd name="f26" fmla="*/ f1 1 3309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3592"/>
                  <a:gd name="f33" fmla="*/ f30 1 3309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lnTo>
                      <a:pt x="f18" y="f17"/>
                    </a:lnTo>
                    <a:cubicBezTo>
                      <a:pt x="f18" y="f19"/>
                      <a:pt x="f20" y="f21"/>
                      <a:pt x="f22" y="f21"/>
                    </a:cubicBezTo>
                    <a:lnTo>
                      <a:pt x="f23" y="f21"/>
                    </a:lnTo>
                    <a:cubicBezTo>
                      <a:pt x="f24" y="f21"/>
                      <a:pt x="f3" y="f19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10124;p74">
                <a:extLst>
                  <a:ext uri="{FF2B5EF4-FFF2-40B4-BE49-F238E27FC236}">
                    <a16:creationId xmlns:a16="http://schemas.microsoft.com/office/drawing/2014/main" id="{9AF73F89-0B37-8CD0-7841-445B78110B72}"/>
                  </a:ext>
                </a:extLst>
              </p:cNvPr>
              <p:cNvSpPr/>
              <p:nvPr/>
            </p:nvSpPr>
            <p:spPr>
              <a:xfrm>
                <a:off x="8723760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33"/>
                  <a:gd name="f6" fmla="val 1607"/>
                  <a:gd name="f7" fmla="val 1922"/>
                  <a:gd name="f8" fmla="val 2174"/>
                  <a:gd name="f9" fmla="val 1797"/>
                  <a:gd name="f10" fmla="val 2049"/>
                  <a:gd name="f11" fmla="val 7278"/>
                  <a:gd name="f12" fmla="val 7499"/>
                  <a:gd name="f13" fmla="val 1985"/>
                  <a:gd name="f14" fmla="val 7656"/>
                  <a:gd name="f15" fmla="val 1513"/>
                  <a:gd name="f16" fmla="val 1355"/>
                  <a:gd name="f17" fmla="val 7467"/>
                  <a:gd name="f18" fmla="val 1544"/>
                  <a:gd name="f19" fmla="val 1229"/>
                  <a:gd name="f20" fmla="val 1"/>
                  <a:gd name="f21" fmla="val 567"/>
                  <a:gd name="f22" fmla="val 536"/>
                  <a:gd name="f23" fmla="val 1198"/>
                  <a:gd name="f24" fmla="val 8507"/>
                  <a:gd name="f25" fmla="val 3560"/>
                  <a:gd name="f26" fmla="val 2993"/>
                  <a:gd name="f27" fmla="val 2332"/>
                  <a:gd name="f28" fmla="*/ f0 1 3592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2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" y="f22"/>
                      <a:pt x="f2" y="f23"/>
                    </a:cubicBezTo>
                    <a:lnTo>
                      <a:pt x="f2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44" name="Google Shape;10129;p74">
              <a:extLst>
                <a:ext uri="{FF2B5EF4-FFF2-40B4-BE49-F238E27FC236}">
                  <a16:creationId xmlns:a16="http://schemas.microsoft.com/office/drawing/2014/main" id="{7082199F-E68B-FDF9-2E6A-F4750846D676}"/>
                </a:ext>
              </a:extLst>
            </p:cNvPr>
            <p:cNvGrpSpPr/>
            <p:nvPr/>
          </p:nvGrpSpPr>
          <p:grpSpPr>
            <a:xfrm>
              <a:off x="5866278" y="1210345"/>
              <a:ext cx="427692" cy="535545"/>
              <a:chOff x="5866278" y="1210345"/>
              <a:chExt cx="427692" cy="535545"/>
            </a:xfrm>
          </p:grpSpPr>
          <p:sp>
            <p:nvSpPr>
              <p:cNvPr id="45" name="Google Shape;10130;p74">
                <a:extLst>
                  <a:ext uri="{FF2B5EF4-FFF2-40B4-BE49-F238E27FC236}">
                    <a16:creationId xmlns:a16="http://schemas.microsoft.com/office/drawing/2014/main" id="{482C06AE-6167-39BF-C6FF-1D13CA52F4F6}"/>
                  </a:ext>
                </a:extLst>
              </p:cNvPr>
              <p:cNvSpPr/>
              <p:nvPr/>
            </p:nvSpPr>
            <p:spPr>
              <a:xfrm>
                <a:off x="5866278" y="1522604"/>
                <a:ext cx="427692" cy="1528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807"/>
                  <a:gd name="f4" fmla="val 3624"/>
                  <a:gd name="f5" fmla="val 2111"/>
                  <a:gd name="f6" fmla="val 1"/>
                  <a:gd name="f7" fmla="val 945"/>
                  <a:gd name="f8" fmla="val 946"/>
                  <a:gd name="f9" fmla="val 2080"/>
                  <a:gd name="f10" fmla="val 3183"/>
                  <a:gd name="f11" fmla="val 3435"/>
                  <a:gd name="f12" fmla="val 221"/>
                  <a:gd name="f13" fmla="val 441"/>
                  <a:gd name="f14" fmla="val 10365"/>
                  <a:gd name="f15" fmla="val 10618"/>
                  <a:gd name="f16" fmla="val 9861"/>
                  <a:gd name="f17" fmla="val 8727"/>
                  <a:gd name="f18" fmla="*/ f0 1 10807"/>
                  <a:gd name="f19" fmla="*/ f1 1 3624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807"/>
                  <a:gd name="f26" fmla="*/ f23 1 3624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807" h="362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13" y="f4"/>
                    </a:cubicBezTo>
                    <a:lnTo>
                      <a:pt x="f14" y="f4"/>
                    </a:lnTo>
                    <a:cubicBezTo>
                      <a:pt x="f15" y="f4"/>
                      <a:pt x="f3" y="f11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16" y="f6"/>
                      <a:pt x="f17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10131;p74">
                <a:extLst>
                  <a:ext uri="{FF2B5EF4-FFF2-40B4-BE49-F238E27FC236}">
                    <a16:creationId xmlns:a16="http://schemas.microsoft.com/office/drawing/2014/main" id="{469CA06D-72B2-5858-3D74-2996F8F0A0B9}"/>
                  </a:ext>
                </a:extLst>
              </p:cNvPr>
              <p:cNvSpPr/>
              <p:nvPr/>
            </p:nvSpPr>
            <p:spPr>
              <a:xfrm>
                <a:off x="5901190" y="1709955"/>
                <a:ext cx="360374" cy="359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106"/>
                  <a:gd name="f4" fmla="val 852"/>
                  <a:gd name="f5" fmla="val 1"/>
                  <a:gd name="f6" fmla="val 442"/>
                  <a:gd name="f7" fmla="val 694"/>
                  <a:gd name="f8" fmla="val 190"/>
                  <a:gd name="f9" fmla="val 851"/>
                  <a:gd name="f10" fmla="val 8696"/>
                  <a:gd name="f11" fmla="val 8948"/>
                  <a:gd name="f12" fmla="val 9105"/>
                  <a:gd name="f13" fmla="val 631"/>
                  <a:gd name="f14" fmla="*/ f0 1 9106"/>
                  <a:gd name="f15" fmla="*/ f1 1 85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9106"/>
                  <a:gd name="f22" fmla="*/ f19 1 85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9106" h="852">
                    <a:moveTo>
                      <a:pt x="f2" y="f5"/>
                    </a:moveTo>
                    <a:lnTo>
                      <a:pt x="f2" y="f6"/>
                    </a:lnTo>
                    <a:cubicBezTo>
                      <a:pt x="f2" y="f7"/>
                      <a:pt x="f8" y="f9"/>
                      <a:pt x="f6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6"/>
                    </a:cubicBezTo>
                    <a:lnTo>
                      <a:pt x="f12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7" name="Google Shape;10132;p74">
                <a:extLst>
                  <a:ext uri="{FF2B5EF4-FFF2-40B4-BE49-F238E27FC236}">
                    <a16:creationId xmlns:a16="http://schemas.microsoft.com/office/drawing/2014/main" id="{49680BF6-3911-1C43-6778-EC9B478CFDC5}"/>
                  </a:ext>
                </a:extLst>
              </p:cNvPr>
              <p:cNvSpPr/>
              <p:nvPr/>
            </p:nvSpPr>
            <p:spPr>
              <a:xfrm>
                <a:off x="5964786" y="1210345"/>
                <a:ext cx="229422" cy="279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97"/>
                  <a:gd name="f4" fmla="val 6617"/>
                  <a:gd name="f5" fmla="val 2930"/>
                  <a:gd name="f6" fmla="val 1292"/>
                  <a:gd name="f7" fmla="val 2867"/>
                  <a:gd name="f8" fmla="val 32"/>
                  <a:gd name="f9" fmla="val 3812"/>
                  <a:gd name="f10" fmla="val 504"/>
                  <a:gd name="f11" fmla="val 4694"/>
                  <a:gd name="f12" fmla="val 1260"/>
                  <a:gd name="f13" fmla="val 5230"/>
                  <a:gd name="f14" fmla="val 6616"/>
                  <a:gd name="f15" fmla="val 4568"/>
                  <a:gd name="f16" fmla="val 5356"/>
                  <a:gd name="f17" fmla="val 4505"/>
                  <a:gd name="f18" fmla="*/ f0 1 5797"/>
                  <a:gd name="f19" fmla="*/ f1 1 6617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5797"/>
                  <a:gd name="f26" fmla="*/ f23 1 6617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5797" h="6617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8" y="f9"/>
                      <a:pt x="f10" y="f11"/>
                      <a:pt x="f12" y="f13"/>
                    </a:cubicBezTo>
                    <a:lnTo>
                      <a:pt x="f12" y="f14"/>
                    </a:lnTo>
                    <a:lnTo>
                      <a:pt x="f15" y="f14"/>
                    </a:lnTo>
                    <a:lnTo>
                      <a:pt x="f15" y="f13"/>
                    </a:lnTo>
                    <a:cubicBezTo>
                      <a:pt x="f16" y="f11"/>
                      <a:pt x="f3" y="f9"/>
                      <a:pt x="f3" y="f7"/>
                    </a:cubicBezTo>
                    <a:cubicBezTo>
                      <a:pt x="f3" y="f12"/>
                      <a:pt x="f17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48" name="Google Shape;10154;p74">
              <a:extLst>
                <a:ext uri="{FF2B5EF4-FFF2-40B4-BE49-F238E27FC236}">
                  <a16:creationId xmlns:a16="http://schemas.microsoft.com/office/drawing/2014/main" id="{0E038EE1-B011-9A70-EF0B-CBB67DDC6FAF}"/>
                </a:ext>
              </a:extLst>
            </p:cNvPr>
            <p:cNvGrpSpPr/>
            <p:nvPr/>
          </p:nvGrpSpPr>
          <p:grpSpPr>
            <a:xfrm>
              <a:off x="5943481" y="2730343"/>
              <a:ext cx="392752" cy="418456"/>
              <a:chOff x="5943481" y="2730343"/>
              <a:chExt cx="392752" cy="418456"/>
            </a:xfrm>
          </p:grpSpPr>
          <p:sp>
            <p:nvSpPr>
              <p:cNvPr id="49" name="Google Shape;10155;p74">
                <a:extLst>
                  <a:ext uri="{FF2B5EF4-FFF2-40B4-BE49-F238E27FC236}">
                    <a16:creationId xmlns:a16="http://schemas.microsoft.com/office/drawing/2014/main" id="{D1E54728-47D0-C996-8D9C-FA8AF7845502}"/>
                  </a:ext>
                </a:extLst>
              </p:cNvPr>
              <p:cNvSpPr/>
              <p:nvPr/>
            </p:nvSpPr>
            <p:spPr>
              <a:xfrm>
                <a:off x="5989402" y="2730343"/>
                <a:ext cx="292132" cy="418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21"/>
                  <a:gd name="f4" fmla="val 12662"/>
                  <a:gd name="f5" fmla="val 4821"/>
                  <a:gd name="f6" fmla="val 1666"/>
                  <a:gd name="f7" fmla="val 5073"/>
                  <a:gd name="f8" fmla="val 5262"/>
                  <a:gd name="f9" fmla="val 1886"/>
                  <a:gd name="f10" fmla="val 2075"/>
                  <a:gd name="f11" fmla="val 2359"/>
                  <a:gd name="f12" fmla="val 5734"/>
                  <a:gd name="f13" fmla="val 2485"/>
                  <a:gd name="f14" fmla="val 6081"/>
                  <a:gd name="f15" fmla="val 2989"/>
                  <a:gd name="f16" fmla="val 3525"/>
                  <a:gd name="f17" fmla="val 3777"/>
                  <a:gd name="f18" fmla="val 5892"/>
                  <a:gd name="f19" fmla="val 3934"/>
                  <a:gd name="f20" fmla="val 5640"/>
                  <a:gd name="f21" fmla="val 5419"/>
                  <a:gd name="f22" fmla="val 3714"/>
                  <a:gd name="f23" fmla="val 3273"/>
                  <a:gd name="f24" fmla="val 3084"/>
                  <a:gd name="f25" fmla="val 4569"/>
                  <a:gd name="f26" fmla="val 4411"/>
                  <a:gd name="f27" fmla="val 4789"/>
                  <a:gd name="f28" fmla="val 3997"/>
                  <a:gd name="f29" fmla="val 5104"/>
                  <a:gd name="f30" fmla="val 4249"/>
                  <a:gd name="f31" fmla="val 5514"/>
                  <a:gd name="f32" fmla="val 4564"/>
                  <a:gd name="f33" fmla="val 4942"/>
                  <a:gd name="f34" fmla="val 5604"/>
                  <a:gd name="f35" fmla="val 6171"/>
                  <a:gd name="f36" fmla="val 6612"/>
                  <a:gd name="f37" fmla="val 6801"/>
                  <a:gd name="f38" fmla="val 7085"/>
                  <a:gd name="f39" fmla="val 7305"/>
                  <a:gd name="f40" fmla="val 5041"/>
                  <a:gd name="f41" fmla="val 7463"/>
                  <a:gd name="f42" fmla="val 7274"/>
                  <a:gd name="f43" fmla="val 3938"/>
                  <a:gd name="f44" fmla="val 6644"/>
                  <a:gd name="f45" fmla="val 3592"/>
                  <a:gd name="f46" fmla="val 5383"/>
                  <a:gd name="f47" fmla="val 3781"/>
                  <a:gd name="f48" fmla="val 5194"/>
                  <a:gd name="f49" fmla="val 4033"/>
                  <a:gd name="f50" fmla="val 4253"/>
                  <a:gd name="f51" fmla="val 5856"/>
                  <a:gd name="f52" fmla="val 4632"/>
                  <a:gd name="f53" fmla="val 6014"/>
                  <a:gd name="f54" fmla="val 5824"/>
                  <a:gd name="f55" fmla="val 4947"/>
                  <a:gd name="f56" fmla="val 5131"/>
                  <a:gd name="f57" fmla="val 4911"/>
                  <a:gd name="f58" fmla="val 4159"/>
                  <a:gd name="f59" fmla="val 4596"/>
                  <a:gd name="f60" fmla="val 4186"/>
                  <a:gd name="f61" fmla="val 2548"/>
                  <a:gd name="f62" fmla="val 1823"/>
                  <a:gd name="f63" fmla="val 9385"/>
                  <a:gd name="f64" fmla="val 10235"/>
                  <a:gd name="f65" fmla="val 4801"/>
                  <a:gd name="f66" fmla="val 4498"/>
                  <a:gd name="f67" fmla="val 4188"/>
                  <a:gd name="f68" fmla="val 29"/>
                  <a:gd name="f69" fmla="val 3875"/>
                  <a:gd name="f70" fmla="val 91"/>
                  <a:gd name="f71" fmla="val 2111"/>
                  <a:gd name="f72" fmla="val 500"/>
                  <a:gd name="f73" fmla="val 693"/>
                  <a:gd name="f74" fmla="val 1949"/>
                  <a:gd name="f75" fmla="val 378"/>
                  <a:gd name="f76" fmla="val 5698"/>
                  <a:gd name="f77" fmla="val 1008"/>
                  <a:gd name="f78" fmla="val 7652"/>
                  <a:gd name="f79" fmla="val 2773"/>
                  <a:gd name="f80" fmla="val 8565"/>
                  <a:gd name="f81" fmla="val 10582"/>
                  <a:gd name="f82" fmla="val 11716"/>
                  <a:gd name="f83" fmla="val 3718"/>
                  <a:gd name="f84" fmla="val 12661"/>
                  <a:gd name="f85" fmla="val 4852"/>
                  <a:gd name="f86" fmla="val 5986"/>
                  <a:gd name="f87" fmla="val 6963"/>
                  <a:gd name="f88" fmla="val 8444"/>
                  <a:gd name="f89" fmla="val 7778"/>
                  <a:gd name="f90" fmla="val 9420"/>
                  <a:gd name="f91" fmla="val 6234"/>
                  <a:gd name="f92" fmla="val 4501"/>
                  <a:gd name="f93" fmla="val 9392"/>
                  <a:gd name="f94" fmla="val 2000"/>
                  <a:gd name="f95" fmla="val 7308"/>
                  <a:gd name="f96" fmla="*/ f0 1 9421"/>
                  <a:gd name="f97" fmla="*/ f1 1 12662"/>
                  <a:gd name="f98" fmla="val f2"/>
                  <a:gd name="f99" fmla="val f3"/>
                  <a:gd name="f100" fmla="val f4"/>
                  <a:gd name="f101" fmla="+- f100 0 f98"/>
                  <a:gd name="f102" fmla="+- f99 0 f98"/>
                  <a:gd name="f103" fmla="*/ f102 1 9421"/>
                  <a:gd name="f104" fmla="*/ f101 1 12662"/>
                  <a:gd name="f105" fmla="*/ f98 1 f103"/>
                  <a:gd name="f106" fmla="*/ f99 1 f103"/>
                  <a:gd name="f107" fmla="*/ f98 1 f104"/>
                  <a:gd name="f108" fmla="*/ f100 1 f104"/>
                  <a:gd name="f109" fmla="*/ f105 f96 1"/>
                  <a:gd name="f110" fmla="*/ f106 f96 1"/>
                  <a:gd name="f111" fmla="*/ f108 f97 1"/>
                  <a:gd name="f112" fmla="*/ f107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9" t="f112" r="f110" b="f111"/>
                <a:pathLst>
                  <a:path w="9421" h="1266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7" y="f24"/>
                      <a:pt x="f5" y="f24"/>
                    </a:cubicBezTo>
                    <a:cubicBezTo>
                      <a:pt x="f25" y="f24"/>
                      <a:pt x="f26" y="f23"/>
                      <a:pt x="f26" y="f16"/>
                    </a:cubicBezTo>
                    <a:cubicBezTo>
                      <a:pt x="f26" y="f17"/>
                      <a:pt x="f27" y="f28"/>
                      <a:pt x="f29" y="f30"/>
                    </a:cubicBezTo>
                    <a:cubicBezTo>
                      <a:pt x="f31" y="f32"/>
                      <a:pt x="f14" y="f33"/>
                      <a:pt x="f14" y="f34"/>
                    </a:cubicBezTo>
                    <a:cubicBezTo>
                      <a:pt x="f14" y="f35"/>
                      <a:pt x="f12" y="f36"/>
                      <a:pt x="f8" y="f37"/>
                    </a:cubicBezTo>
                    <a:lnTo>
                      <a:pt x="f8" y="f38"/>
                    </a:lnTo>
                    <a:cubicBezTo>
                      <a:pt x="f8" y="f39"/>
                      <a:pt x="f40" y="f41"/>
                      <a:pt x="f5" y="f41"/>
                    </a:cubicBezTo>
                    <a:cubicBezTo>
                      <a:pt x="f25" y="f41"/>
                      <a:pt x="f26" y="f42"/>
                      <a:pt x="f26" y="f38"/>
                    </a:cubicBezTo>
                    <a:lnTo>
                      <a:pt x="f26" y="f37"/>
                    </a:lnTo>
                    <a:cubicBezTo>
                      <a:pt x="f43" y="f44"/>
                      <a:pt x="f45" y="f35"/>
                      <a:pt x="f45" y="f3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0" y="f48"/>
                      <a:pt x="f26" y="f46"/>
                      <a:pt x="f26" y="f34"/>
                    </a:cubicBezTo>
                    <a:cubicBezTo>
                      <a:pt x="f26" y="f51"/>
                      <a:pt x="f52" y="f53"/>
                      <a:pt x="f5" y="f53"/>
                    </a:cubicBezTo>
                    <a:cubicBezTo>
                      <a:pt x="f40" y="f53"/>
                      <a:pt x="f8" y="f54"/>
                      <a:pt x="f8" y="f34"/>
                    </a:cubicBezTo>
                    <a:cubicBezTo>
                      <a:pt x="f8" y="f46"/>
                      <a:pt x="f55" y="f56"/>
                      <a:pt x="f25" y="f57"/>
                    </a:cubicBezTo>
                    <a:cubicBezTo>
                      <a:pt x="f58" y="f59"/>
                      <a:pt x="f45" y="f60"/>
                      <a:pt x="f45" y="f16"/>
                    </a:cubicBezTo>
                    <a:cubicBezTo>
                      <a:pt x="f45" y="f15"/>
                      <a:pt x="f43" y="f61"/>
                      <a:pt x="f26" y="f11"/>
                    </a:cubicBezTo>
                    <a:lnTo>
                      <a:pt x="f26" y="f10"/>
                    </a:lnTo>
                    <a:cubicBezTo>
                      <a:pt x="f26" y="f62"/>
                      <a:pt x="f52" y="f6"/>
                      <a:pt x="f5" y="f6"/>
                    </a:cubicBezTo>
                    <a:close/>
                    <a:moveTo>
                      <a:pt x="f14" y="f63"/>
                    </a:moveTo>
                    <a:lnTo>
                      <a:pt x="f14" y="f64"/>
                    </a:lnTo>
                    <a:lnTo>
                      <a:pt x="f45" y="f64"/>
                    </a:lnTo>
                    <a:lnTo>
                      <a:pt x="f45" y="f63"/>
                    </a:lnTo>
                    <a:close/>
                    <a:moveTo>
                      <a:pt x="f65" y="f2"/>
                    </a:moveTo>
                    <a:cubicBezTo>
                      <a:pt x="f66" y="f2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22"/>
                    </a:cubicBezTo>
                    <a:cubicBezTo>
                      <a:pt x="f2" y="f76"/>
                      <a:pt x="f77" y="f78"/>
                      <a:pt x="f79" y="f80"/>
                    </a:cubicBezTo>
                    <a:lnTo>
                      <a:pt x="f79" y="f81"/>
                    </a:lnTo>
                    <a:cubicBezTo>
                      <a:pt x="f79" y="f82"/>
                      <a:pt x="f83" y="f84"/>
                      <a:pt x="f85" y="f84"/>
                    </a:cubicBezTo>
                    <a:cubicBezTo>
                      <a:pt x="f86" y="f84"/>
                      <a:pt x="f87" y="f82"/>
                      <a:pt x="f87" y="f81"/>
                    </a:cubicBezTo>
                    <a:lnTo>
                      <a:pt x="f87" y="f80"/>
                    </a:lnTo>
                    <a:cubicBezTo>
                      <a:pt x="f88" y="f89"/>
                      <a:pt x="f90" y="f91"/>
                      <a:pt x="f90" y="f92"/>
                    </a:cubicBezTo>
                    <a:cubicBezTo>
                      <a:pt x="f93" y="f94"/>
                      <a:pt x="f95" y="f2"/>
                      <a:pt x="f6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0" name="Google Shape;10156;p74">
                <a:extLst>
                  <a:ext uri="{FF2B5EF4-FFF2-40B4-BE49-F238E27FC236}">
                    <a16:creationId xmlns:a16="http://schemas.microsoft.com/office/drawing/2014/main" id="{8B9DAB32-54EB-DEAF-1F99-BA0E719BCB1C}"/>
                  </a:ext>
                </a:extLst>
              </p:cNvPr>
              <p:cNvSpPr/>
              <p:nvPr/>
            </p:nvSpPr>
            <p:spPr>
              <a:xfrm>
                <a:off x="5943481" y="2877013"/>
                <a:ext cx="43013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820"/>
                  <a:gd name="f5" fmla="val 379"/>
                  <a:gd name="f6" fmla="val 158"/>
                  <a:gd name="f7" fmla="val 1"/>
                  <a:gd name="f8" fmla="val 189"/>
                  <a:gd name="f9" fmla="val 378"/>
                  <a:gd name="f10" fmla="val 630"/>
                  <a:gd name="f11" fmla="val 190"/>
                  <a:gd name="f12" fmla="val 819"/>
                  <a:gd name="f13" fmla="val 946"/>
                  <a:gd name="f14" fmla="val 1166"/>
                  <a:gd name="f15" fmla="*/ f0 1 1387"/>
                  <a:gd name="f16" fmla="*/ f1 1 82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82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3" y="f10"/>
                      <a:pt x="f3" y="f9"/>
                    </a:cubicBezTo>
                    <a:cubicBezTo>
                      <a:pt x="f3" y="f6"/>
                      <a:pt x="f14" y="f2"/>
                      <a:pt x="f13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1" name="Google Shape;10157;p74">
                <a:extLst>
                  <a:ext uri="{FF2B5EF4-FFF2-40B4-BE49-F238E27FC236}">
                    <a16:creationId xmlns:a16="http://schemas.microsoft.com/office/drawing/2014/main" id="{E0A85DB9-9A14-1E48-2F89-B2975A2B6EE9}"/>
                  </a:ext>
                </a:extLst>
              </p:cNvPr>
              <p:cNvSpPr/>
              <p:nvPr/>
            </p:nvSpPr>
            <p:spPr>
              <a:xfrm>
                <a:off x="6292233" y="2877013"/>
                <a:ext cx="44000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20"/>
                  <a:gd name="f5" fmla="val 442"/>
                  <a:gd name="f6" fmla="val 221"/>
                  <a:gd name="f7" fmla="val 1"/>
                  <a:gd name="f8" fmla="val 189"/>
                  <a:gd name="f9" fmla="val 378"/>
                  <a:gd name="f10" fmla="val 630"/>
                  <a:gd name="f11" fmla="val 819"/>
                  <a:gd name="f12" fmla="val 1009"/>
                  <a:gd name="f13" fmla="val 1230"/>
                  <a:gd name="f14" fmla="val 1387"/>
                  <a:gd name="f15" fmla="val 158"/>
                  <a:gd name="f16" fmla="*/ f0 1 1419"/>
                  <a:gd name="f17" fmla="*/ f1 1 82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2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cubicBezTo>
                      <a:pt x="f3" y="f15"/>
                      <a:pt x="f13" y="f2"/>
                      <a:pt x="f12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10158;p74">
                <a:extLst>
                  <a:ext uri="{FF2B5EF4-FFF2-40B4-BE49-F238E27FC236}">
                    <a16:creationId xmlns:a16="http://schemas.microsoft.com/office/drawing/2014/main" id="{3E58D40E-0BE3-BE00-275A-2601D1BE8CB8}"/>
                  </a:ext>
                </a:extLst>
              </p:cNvPr>
              <p:cNvSpPr/>
              <p:nvPr/>
            </p:nvSpPr>
            <p:spPr>
              <a:xfrm>
                <a:off x="5996223" y="3002194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836"/>
                  <a:gd name="f6" fmla="val 1"/>
                  <a:gd name="f7" fmla="val 725"/>
                  <a:gd name="f8" fmla="val 615"/>
                  <a:gd name="f9" fmla="val 40"/>
                  <a:gd name="f10" fmla="val 536"/>
                  <a:gd name="f11" fmla="val 119"/>
                  <a:gd name="f12" fmla="val 158"/>
                  <a:gd name="f13" fmla="val 497"/>
                  <a:gd name="f14" fmla="val 654"/>
                  <a:gd name="f15" fmla="val 938"/>
                  <a:gd name="f16" fmla="val 1096"/>
                  <a:gd name="f17" fmla="val 237"/>
                  <a:gd name="f18" fmla="val 1174"/>
                  <a:gd name="f19" fmla="val 340"/>
                  <a:gd name="f20" fmla="val 442"/>
                  <a:gd name="f21" fmla="val 544"/>
                  <a:gd name="f22" fmla="val 647"/>
                  <a:gd name="f23" fmla="val 1135"/>
                  <a:gd name="f24" fmla="val 686"/>
                  <a:gd name="f25" fmla="val 528"/>
                  <a:gd name="f26" fmla="val 245"/>
                  <a:gd name="f27" fmla="val 1056"/>
                  <a:gd name="f28" fmla="val 946"/>
                  <a:gd name="f29" fmla="*/ f0 1 1293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3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6" y="f15"/>
                      <a:pt x="f12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10159;p74">
                <a:extLst>
                  <a:ext uri="{FF2B5EF4-FFF2-40B4-BE49-F238E27FC236}">
                    <a16:creationId xmlns:a16="http://schemas.microsoft.com/office/drawing/2014/main" id="{A02EBB27-5D6C-CA2B-94DF-05B759C01E08}"/>
                  </a:ext>
                </a:extLst>
              </p:cNvPr>
              <p:cNvSpPr/>
              <p:nvPr/>
            </p:nvSpPr>
            <p:spPr>
              <a:xfrm>
                <a:off x="6244382" y="2737741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835"/>
                  <a:gd name="f6" fmla="val 1"/>
                  <a:gd name="f7" fmla="val 725"/>
                  <a:gd name="f8" fmla="val 614"/>
                  <a:gd name="f9" fmla="val 40"/>
                  <a:gd name="f10" fmla="val 536"/>
                  <a:gd name="f11" fmla="val 119"/>
                  <a:gd name="f12" fmla="val 126"/>
                  <a:gd name="f13" fmla="val 497"/>
                  <a:gd name="f14" fmla="val 654"/>
                  <a:gd name="f15" fmla="val 938"/>
                  <a:gd name="f16" fmla="val 1095"/>
                  <a:gd name="f17" fmla="val 205"/>
                  <a:gd name="f18" fmla="val 1174"/>
                  <a:gd name="f19" fmla="val 315"/>
                  <a:gd name="f20" fmla="val 1213"/>
                  <a:gd name="f21" fmla="val 425"/>
                  <a:gd name="f22" fmla="val 646"/>
                  <a:gd name="f23" fmla="val 1134"/>
                  <a:gd name="f24" fmla="val 686"/>
                  <a:gd name="f25" fmla="val 560"/>
                  <a:gd name="f26" fmla="val 276"/>
                  <a:gd name="f27" fmla="val 1056"/>
                  <a:gd name="f28" fmla="val 945"/>
                  <a:gd name="f29" fmla="*/ f0 1 1292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2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10" y="f20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4" name="Google Shape;10160;p74">
                <a:extLst>
                  <a:ext uri="{FF2B5EF4-FFF2-40B4-BE49-F238E27FC236}">
                    <a16:creationId xmlns:a16="http://schemas.microsoft.com/office/drawing/2014/main" id="{3C2F2C22-9E89-E0CC-3EE8-FB0BBC7033E1}"/>
                  </a:ext>
                </a:extLst>
              </p:cNvPr>
              <p:cNvSpPr/>
              <p:nvPr/>
            </p:nvSpPr>
            <p:spPr>
              <a:xfrm>
                <a:off x="6244382" y="3002194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425"/>
                  <a:gd name="f6" fmla="val 1"/>
                  <a:gd name="f7" fmla="val 315"/>
                  <a:gd name="f8" fmla="val 205"/>
                  <a:gd name="f9" fmla="val 40"/>
                  <a:gd name="f10" fmla="val 126"/>
                  <a:gd name="f11" fmla="val 119"/>
                  <a:gd name="f12" fmla="val 245"/>
                  <a:gd name="f13" fmla="val 528"/>
                  <a:gd name="f14" fmla="val 686"/>
                  <a:gd name="f15" fmla="val 536"/>
                  <a:gd name="f16" fmla="val 1096"/>
                  <a:gd name="f17" fmla="val 614"/>
                  <a:gd name="f18" fmla="val 1174"/>
                  <a:gd name="f19" fmla="val 725"/>
                  <a:gd name="f20" fmla="val 835"/>
                  <a:gd name="f21" fmla="val 945"/>
                  <a:gd name="f22" fmla="val 1056"/>
                  <a:gd name="f23" fmla="val 1134"/>
                  <a:gd name="f24" fmla="val 938"/>
                  <a:gd name="f25" fmla="val 654"/>
                  <a:gd name="f26" fmla="val 497"/>
                  <a:gd name="f27" fmla="val 646"/>
                  <a:gd name="f28" fmla="*/ f0 1 1292"/>
                  <a:gd name="f29" fmla="*/ f1 1 1214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292"/>
                  <a:gd name="f36" fmla="*/ f33 1 1214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2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23" y="f16"/>
                    </a:cubicBezTo>
                    <a:cubicBezTo>
                      <a:pt x="f3" y="f24"/>
                      <a:pt x="f3" y="f25"/>
                      <a:pt x="f23" y="f26"/>
                    </a:cubicBezTo>
                    <a:lnTo>
                      <a:pt x="f19" y="f11"/>
                    </a:lnTo>
                    <a:cubicBezTo>
                      <a:pt x="f27" y="f9"/>
                      <a:pt x="f15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10161;p74">
                <a:extLst>
                  <a:ext uri="{FF2B5EF4-FFF2-40B4-BE49-F238E27FC236}">
                    <a16:creationId xmlns:a16="http://schemas.microsoft.com/office/drawing/2014/main" id="{AEBC9463-2BFA-17BD-7E33-7D1CC0CF2158}"/>
                  </a:ext>
                </a:extLst>
              </p:cNvPr>
              <p:cNvSpPr/>
              <p:nvPr/>
            </p:nvSpPr>
            <p:spPr>
              <a:xfrm>
                <a:off x="5996223" y="2737741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442"/>
                  <a:gd name="f6" fmla="val 1"/>
                  <a:gd name="f7" fmla="val 340"/>
                  <a:gd name="f8" fmla="val 237"/>
                  <a:gd name="f9" fmla="val 40"/>
                  <a:gd name="f10" fmla="val 158"/>
                  <a:gd name="f11" fmla="val 119"/>
                  <a:gd name="f12" fmla="val 276"/>
                  <a:gd name="f13" fmla="val 560"/>
                  <a:gd name="f14" fmla="val 686"/>
                  <a:gd name="f15" fmla="val 536"/>
                  <a:gd name="f16" fmla="val 1095"/>
                  <a:gd name="f17" fmla="val 615"/>
                  <a:gd name="f18" fmla="val 1174"/>
                  <a:gd name="f19" fmla="val 725"/>
                  <a:gd name="f20" fmla="val 1213"/>
                  <a:gd name="f21" fmla="val 836"/>
                  <a:gd name="f22" fmla="val 946"/>
                  <a:gd name="f23" fmla="val 1056"/>
                  <a:gd name="f24" fmla="val 1135"/>
                  <a:gd name="f25" fmla="val 938"/>
                  <a:gd name="f26" fmla="val 654"/>
                  <a:gd name="f27" fmla="val 497"/>
                  <a:gd name="f28" fmla="val 647"/>
                  <a:gd name="f29" fmla="val 544"/>
                  <a:gd name="f30" fmla="*/ f0 1 1293"/>
                  <a:gd name="f31" fmla="*/ f1 1 1214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93"/>
                  <a:gd name="f38" fmla="*/ f35 1 1214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3" y="f25"/>
                      <a:pt x="f3" y="f26"/>
                      <a:pt x="f24" y="f27"/>
                    </a:cubicBezTo>
                    <a:lnTo>
                      <a:pt x="f19" y="f11"/>
                    </a:lnTo>
                    <a:cubicBezTo>
                      <a:pt x="f28" y="f9"/>
                      <a:pt x="f29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56" name="Google Shape;10172;p74">
              <a:extLst>
                <a:ext uri="{FF2B5EF4-FFF2-40B4-BE49-F238E27FC236}">
                  <a16:creationId xmlns:a16="http://schemas.microsoft.com/office/drawing/2014/main" id="{E8ED7941-C82A-1785-8B92-A3496302645E}"/>
                </a:ext>
              </a:extLst>
            </p:cNvPr>
            <p:cNvGrpSpPr/>
            <p:nvPr/>
          </p:nvGrpSpPr>
          <p:grpSpPr>
            <a:xfrm>
              <a:off x="7068723" y="1223851"/>
              <a:ext cx="512996" cy="541708"/>
              <a:chOff x="7068723" y="1223851"/>
              <a:chExt cx="512996" cy="541708"/>
            </a:xfrm>
          </p:grpSpPr>
          <p:sp>
            <p:nvSpPr>
              <p:cNvPr id="57" name="Google Shape;10173;p74">
                <a:extLst>
                  <a:ext uri="{FF2B5EF4-FFF2-40B4-BE49-F238E27FC236}">
                    <a16:creationId xmlns:a16="http://schemas.microsoft.com/office/drawing/2014/main" id="{51230656-CA09-C6F5-79D4-5C84913A0527}"/>
                  </a:ext>
                </a:extLst>
              </p:cNvPr>
              <p:cNvSpPr/>
              <p:nvPr/>
            </p:nvSpPr>
            <p:spPr>
              <a:xfrm>
                <a:off x="7203615" y="1223851"/>
                <a:ext cx="378104" cy="392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52"/>
                  <a:gd name="f4" fmla="val 9217"/>
                  <a:gd name="f5" fmla="val 3387"/>
                  <a:gd name="f6" fmla="val 836"/>
                  <a:gd name="f7" fmla="val 3497"/>
                  <a:gd name="f8" fmla="val 3607"/>
                  <a:gd name="f9" fmla="val 875"/>
                  <a:gd name="f10" fmla="val 3686"/>
                  <a:gd name="f11" fmla="val 954"/>
                  <a:gd name="f12" fmla="val 3844"/>
                  <a:gd name="f13" fmla="val 1111"/>
                  <a:gd name="f14" fmla="val 1395"/>
                  <a:gd name="f15" fmla="val 1553"/>
                  <a:gd name="f16" fmla="val 1638"/>
                  <a:gd name="f17" fmla="val 3600"/>
                  <a:gd name="f18" fmla="val 1560"/>
                  <a:gd name="f19" fmla="val 3679"/>
                  <a:gd name="f20" fmla="val 1449"/>
                  <a:gd name="f21" fmla="val 3718"/>
                  <a:gd name="f22" fmla="val 1339"/>
                  <a:gd name="f23" fmla="val 1229"/>
                  <a:gd name="f24" fmla="val 1118"/>
                  <a:gd name="f25" fmla="val 1040"/>
                  <a:gd name="f26" fmla="val 882"/>
                  <a:gd name="f27" fmla="val 3443"/>
                  <a:gd name="f28" fmla="val 3159"/>
                  <a:gd name="f29" fmla="val 3002"/>
                  <a:gd name="f30" fmla="val 3088"/>
                  <a:gd name="f31" fmla="val 3166"/>
                  <a:gd name="f32" fmla="val 3277"/>
                  <a:gd name="f33" fmla="val 8081"/>
                  <a:gd name="f34" fmla="val 5530"/>
                  <a:gd name="f35" fmla="val 8191"/>
                  <a:gd name="f36" fmla="val 8302"/>
                  <a:gd name="f37" fmla="val 5569"/>
                  <a:gd name="f38" fmla="val 8380"/>
                  <a:gd name="f39" fmla="val 5648"/>
                  <a:gd name="f40" fmla="val 8538"/>
                  <a:gd name="f41" fmla="val 5806"/>
                  <a:gd name="f42" fmla="val 6089"/>
                  <a:gd name="f43" fmla="val 6247"/>
                  <a:gd name="f44" fmla="val 6333"/>
                  <a:gd name="f45" fmla="val 8295"/>
                  <a:gd name="f46" fmla="val 6254"/>
                  <a:gd name="f47" fmla="val 8358"/>
                  <a:gd name="f48" fmla="val 6143"/>
                  <a:gd name="f49" fmla="val 8389"/>
                  <a:gd name="f50" fmla="val 6033"/>
                  <a:gd name="f51" fmla="val 5923"/>
                  <a:gd name="f52" fmla="val 5813"/>
                  <a:gd name="f53" fmla="val 5734"/>
                  <a:gd name="f54" fmla="val 5576"/>
                  <a:gd name="f55" fmla="val 8137"/>
                  <a:gd name="f56" fmla="val 7853"/>
                  <a:gd name="f57" fmla="val 7696"/>
                  <a:gd name="f58" fmla="val 7782"/>
                  <a:gd name="f59" fmla="val 7861"/>
                  <a:gd name="f60" fmla="val 7971"/>
                  <a:gd name="f61" fmla="val 3414"/>
                  <a:gd name="f62" fmla="val 1"/>
                  <a:gd name="f63" fmla="val 3095"/>
                  <a:gd name="f64" fmla="val 2772"/>
                  <a:gd name="f65" fmla="val 119"/>
                  <a:gd name="f66" fmla="val 2520"/>
                  <a:gd name="f67" fmla="val 355"/>
                  <a:gd name="f68" fmla="val 473"/>
                  <a:gd name="f69" fmla="val 2403"/>
                  <a:gd name="f70" fmla="val 2876"/>
                  <a:gd name="f71" fmla="val 3663"/>
                  <a:gd name="f72" fmla="val 4199"/>
                  <a:gd name="f73" fmla="val 700"/>
                  <a:gd name="f74" fmla="val 4406"/>
                  <a:gd name="f75" fmla="val 1008"/>
                  <a:gd name="f76" fmla="val 4544"/>
                  <a:gd name="f77" fmla="val 1345"/>
                  <a:gd name="f78" fmla="val 1522"/>
                  <a:gd name="f79" fmla="val 1706"/>
                  <a:gd name="f80" fmla="val 4506"/>
                  <a:gd name="f81" fmla="val 1890"/>
                  <a:gd name="f82" fmla="val 4419"/>
                  <a:gd name="f83" fmla="val 4915"/>
                  <a:gd name="f84" fmla="val 7444"/>
                  <a:gd name="f85" fmla="val 4663"/>
                  <a:gd name="f86" fmla="val 7980"/>
                  <a:gd name="f87" fmla="val 4789"/>
                  <a:gd name="f88" fmla="val 8515"/>
                  <a:gd name="f89" fmla="val 5135"/>
                  <a:gd name="f90" fmla="val 8862"/>
                  <a:gd name="f91" fmla="val 5372"/>
                  <a:gd name="f92" fmla="val 9098"/>
                  <a:gd name="f93" fmla="val 5687"/>
                  <a:gd name="f94" fmla="val 9216"/>
                  <a:gd name="f95" fmla="val 6010"/>
                  <a:gd name="f96" fmla="val 6663"/>
                  <a:gd name="f97" fmla="val 6931"/>
                  <a:gd name="f98" fmla="val 8979"/>
                  <a:gd name="f99" fmla="val 6814"/>
                  <a:gd name="f100" fmla="val 6341"/>
                  <a:gd name="f101" fmla="val 5554"/>
                  <a:gd name="f102" fmla="val 5050"/>
                  <a:gd name="f103" fmla="val 8757"/>
                  <a:gd name="f104" fmla="val 4828"/>
                  <a:gd name="f105" fmla="val 8445"/>
                  <a:gd name="f106" fmla="val 4696"/>
                  <a:gd name="f107" fmla="val 8117"/>
                  <a:gd name="f108" fmla="val 7933"/>
                  <a:gd name="f109" fmla="val 7743"/>
                  <a:gd name="f110" fmla="val 4738"/>
                  <a:gd name="f111" fmla="val 7561"/>
                  <a:gd name="f112" fmla="val 4829"/>
                  <a:gd name="f113" fmla="val 4505"/>
                  <a:gd name="f114" fmla="val 1773"/>
                  <a:gd name="f115" fmla="val 4757"/>
                  <a:gd name="f116" fmla="val 1269"/>
                  <a:gd name="f117" fmla="val 4631"/>
                  <a:gd name="f118" fmla="val 733"/>
                  <a:gd name="f119" fmla="val 4285"/>
                  <a:gd name="f120" fmla="val 4048"/>
                  <a:gd name="f121" fmla="val 3733"/>
                  <a:gd name="f122" fmla="*/ f0 1 9452"/>
                  <a:gd name="f123" fmla="*/ f1 1 9217"/>
                  <a:gd name="f124" fmla="val f2"/>
                  <a:gd name="f125" fmla="val f3"/>
                  <a:gd name="f126" fmla="val f4"/>
                  <a:gd name="f127" fmla="+- f126 0 f124"/>
                  <a:gd name="f128" fmla="+- f125 0 f124"/>
                  <a:gd name="f129" fmla="*/ f128 1 9452"/>
                  <a:gd name="f130" fmla="*/ f127 1 9217"/>
                  <a:gd name="f131" fmla="*/ f124 1 f129"/>
                  <a:gd name="f132" fmla="*/ f125 1 f129"/>
                  <a:gd name="f133" fmla="*/ f124 1 f130"/>
                  <a:gd name="f134" fmla="*/ f126 1 f130"/>
                  <a:gd name="f135" fmla="*/ f131 f122 1"/>
                  <a:gd name="f136" fmla="*/ f132 f122 1"/>
                  <a:gd name="f137" fmla="*/ f134 f123 1"/>
                  <a:gd name="f138" fmla="*/ f133 f1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5" t="f138" r="f136" b="f137"/>
                <a:pathLst>
                  <a:path w="9452" h="92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cubicBezTo>
                      <a:pt x="f26" y="f27"/>
                      <a:pt x="f26" y="f28"/>
                      <a:pt x="f25" y="f29"/>
                    </a:cubicBezTo>
                    <a:lnTo>
                      <a:pt x="f30" y="f11"/>
                    </a:lnTo>
                    <a:cubicBezTo>
                      <a:pt x="f31" y="f9"/>
                      <a:pt x="f32" y="f6"/>
                      <a:pt x="f5" y="f6"/>
                    </a:cubicBez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8" y="f39"/>
                    </a:cubicBezTo>
                    <a:cubicBezTo>
                      <a:pt x="f40" y="f41"/>
                      <a:pt x="f40" y="f42"/>
                      <a:pt x="f38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53" y="f45"/>
                    </a:cubicBezTo>
                    <a:cubicBezTo>
                      <a:pt x="f54" y="f55"/>
                      <a:pt x="f54" y="f56"/>
                      <a:pt x="f53" y="f57"/>
                    </a:cubicBezTo>
                    <a:lnTo>
                      <a:pt x="f58" y="f39"/>
                    </a:lnTo>
                    <a:cubicBezTo>
                      <a:pt x="f59" y="f37"/>
                      <a:pt x="f60" y="f34"/>
                      <a:pt x="f33" y="f34"/>
                    </a:cubicBezTo>
                    <a:close/>
                    <a:moveTo>
                      <a:pt x="f61" y="f62"/>
                    </a:moveTo>
                    <a:cubicBezTo>
                      <a:pt x="f63" y="f62"/>
                      <a:pt x="f64" y="f65"/>
                      <a:pt x="f66" y="f67"/>
                    </a:cubicBezTo>
                    <a:lnTo>
                      <a:pt x="f68" y="f69"/>
                    </a:lnTo>
                    <a:cubicBezTo>
                      <a:pt x="f2" y="f70"/>
                      <a:pt x="f2" y="f71"/>
                      <a:pt x="f68" y="f72"/>
                    </a:cubicBezTo>
                    <a:cubicBezTo>
                      <a:pt x="f73" y="f74"/>
                      <a:pt x="f75" y="f76"/>
                      <a:pt x="f77" y="f76"/>
                    </a:cubicBezTo>
                    <a:cubicBezTo>
                      <a:pt x="f78" y="f76"/>
                      <a:pt x="f79" y="f80"/>
                      <a:pt x="f81" y="f82"/>
                    </a:cubicBezTo>
                    <a:lnTo>
                      <a:pt x="f83" y="f84"/>
                    </a:ln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44" y="f94"/>
                      <a:pt x="f96" y="f92"/>
                      <a:pt x="f97" y="f90"/>
                    </a:cubicBezTo>
                    <a:lnTo>
                      <a:pt x="f98" y="f99"/>
                    </a:lnTo>
                    <a:cubicBezTo>
                      <a:pt x="f3" y="f100"/>
                      <a:pt x="f3" y="f101"/>
                      <a:pt x="f98" y="f102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112"/>
                    </a:cubicBezTo>
                    <a:lnTo>
                      <a:pt x="f113" y="f114"/>
                    </a:lnTo>
                    <a:cubicBezTo>
                      <a:pt x="f115" y="f116"/>
                      <a:pt x="f117" y="f118"/>
                      <a:pt x="f119" y="f67"/>
                    </a:cubicBezTo>
                    <a:cubicBezTo>
                      <a:pt x="f120" y="f65"/>
                      <a:pt x="f121" y="f62"/>
                      <a:pt x="f61" y="f6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10174;p74">
                <a:extLst>
                  <a:ext uri="{FF2B5EF4-FFF2-40B4-BE49-F238E27FC236}">
                    <a16:creationId xmlns:a16="http://schemas.microsoft.com/office/drawing/2014/main" id="{9B3AA838-3449-7E6A-905C-EF602DD20B5D}"/>
                  </a:ext>
                </a:extLst>
              </p:cNvPr>
              <p:cNvSpPr/>
              <p:nvPr/>
            </p:nvSpPr>
            <p:spPr>
              <a:xfrm>
                <a:off x="7068723" y="1463277"/>
                <a:ext cx="283619" cy="3022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90"/>
                  <a:gd name="f4" fmla="val 5325"/>
                  <a:gd name="f5" fmla="val 1"/>
                  <a:gd name="f6" fmla="val 4160"/>
                  <a:gd name="f7" fmla="val 1166"/>
                  <a:gd name="f8" fmla="val 4081"/>
                  <a:gd name="f9" fmla="val 1088"/>
                  <a:gd name="f10" fmla="val 3971"/>
                  <a:gd name="f11" fmla="val 1048"/>
                  <a:gd name="f12" fmla="val 3860"/>
                  <a:gd name="f13" fmla="val 3750"/>
                  <a:gd name="f14" fmla="val 3640"/>
                  <a:gd name="f15" fmla="val 3561"/>
                  <a:gd name="f16" fmla="val 474"/>
                  <a:gd name="f17" fmla="val 4254"/>
                  <a:gd name="f18" fmla="val 159"/>
                  <a:gd name="f19" fmla="val 4569"/>
                  <a:gd name="f20" fmla="val 4947"/>
                  <a:gd name="f21" fmla="val 5419"/>
                  <a:gd name="f22" fmla="val 5861"/>
                  <a:gd name="f23" fmla="val 6302"/>
                  <a:gd name="f24" fmla="val 6617"/>
                  <a:gd name="f25" fmla="val 789"/>
                  <a:gd name="f26" fmla="val 6932"/>
                  <a:gd name="f27" fmla="val 1214"/>
                  <a:gd name="f28" fmla="val 7089"/>
                  <a:gd name="f29" fmla="val 1639"/>
                  <a:gd name="f30" fmla="val 2065"/>
                  <a:gd name="f31" fmla="val 2490"/>
                  <a:gd name="f32" fmla="val 2805"/>
                  <a:gd name="f33" fmla="val 5892"/>
                  <a:gd name="f34" fmla="val 3529"/>
                  <a:gd name="f35" fmla="val 6081"/>
                  <a:gd name="f36" fmla="val 3372"/>
                  <a:gd name="f37" fmla="val 3088"/>
                  <a:gd name="f38" fmla="val 5924"/>
                  <a:gd name="f39" fmla="val 2931"/>
                  <a:gd name="f40" fmla="val 1765"/>
                  <a:gd name="f41" fmla="*/ f0 1 7090"/>
                  <a:gd name="f42" fmla="*/ f1 1 7090"/>
                  <a:gd name="f43" fmla="val f2"/>
                  <a:gd name="f44" fmla="val f3"/>
                  <a:gd name="f45" fmla="+- f44 0 f43"/>
                  <a:gd name="f46" fmla="*/ f45 1 7090"/>
                  <a:gd name="f47" fmla="*/ f43 1 f46"/>
                  <a:gd name="f48" fmla="*/ f44 1 f46"/>
                  <a:gd name="f49" fmla="*/ f47 f41 1"/>
                  <a:gd name="f50" fmla="*/ f48 f41 1"/>
                  <a:gd name="f51" fmla="*/ f48 f42 1"/>
                  <a:gd name="f52" fmla="*/ f47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7090" h="7090">
                    <a:moveTo>
                      <a:pt x="f4" y="f5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5" y="f7"/>
                    </a:cubicBezTo>
                    <a:lnTo>
                      <a:pt x="f16" y="f17"/>
                    </a:lnTo>
                    <a:cubicBezTo>
                      <a:pt x="f18" y="f19"/>
                      <a:pt x="f5" y="f20"/>
                      <a:pt x="f5" y="f21"/>
                    </a:cubicBezTo>
                    <a:cubicBezTo>
                      <a:pt x="f5" y="f22"/>
                      <a:pt x="f18" y="f23"/>
                      <a:pt x="f16" y="f24"/>
                    </a:cubicBez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32" y="f24"/>
                    </a:cubicBezTo>
                    <a:lnTo>
                      <a:pt x="f33" y="f34"/>
                    </a:lnTo>
                    <a:cubicBezTo>
                      <a:pt x="f35" y="f36"/>
                      <a:pt x="f35" y="f37"/>
                      <a:pt x="f38" y="f39"/>
                    </a:cubicBezTo>
                    <a:lnTo>
                      <a:pt x="f3" y="f40"/>
                    </a:lnTo>
                    <a:lnTo>
                      <a:pt x="f4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Google Shape;10175;p74">
                <a:extLst>
                  <a:ext uri="{FF2B5EF4-FFF2-40B4-BE49-F238E27FC236}">
                    <a16:creationId xmlns:a16="http://schemas.microsoft.com/office/drawing/2014/main" id="{B74009D9-CCAF-7DAC-FA32-DC208DEF8274}"/>
                  </a:ext>
                </a:extLst>
              </p:cNvPr>
              <p:cNvSpPr/>
              <p:nvPr/>
            </p:nvSpPr>
            <p:spPr>
              <a:xfrm>
                <a:off x="7279218" y="1659398"/>
                <a:ext cx="297463" cy="1061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2490"/>
                  <a:gd name="f5" fmla="val 2048"/>
                  <a:gd name="f6" fmla="val 1355"/>
                  <a:gd name="f7" fmla="val 819"/>
                  <a:gd name="f8" fmla="val 536"/>
                  <a:gd name="f9" fmla="val 1229"/>
                  <a:gd name="f10" fmla="val 1639"/>
                  <a:gd name="f11" fmla="val 410"/>
                  <a:gd name="f12" fmla="val 189"/>
                  <a:gd name="f13" fmla="val 1859"/>
                  <a:gd name="f14" fmla="val 2269"/>
                  <a:gd name="f15" fmla="val 2489"/>
                  <a:gd name="f16" fmla="val 7026"/>
                  <a:gd name="f17" fmla="val 7278"/>
                  <a:gd name="f18" fmla="val 7435"/>
                  <a:gd name="f19" fmla="val 7246"/>
                  <a:gd name="f20" fmla="val 6994"/>
                  <a:gd name="f21" fmla="val 6616"/>
                  <a:gd name="f22" fmla="val 6049"/>
                  <a:gd name="f23" fmla="val 5356"/>
                  <a:gd name="f24" fmla="*/ f0 1 7436"/>
                  <a:gd name="f25" fmla="*/ f1 1 2490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436"/>
                  <a:gd name="f32" fmla="*/ f29 1 2490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436" h="249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2" y="f13"/>
                      <a:pt x="f2" y="f5"/>
                    </a:cubicBezTo>
                    <a:cubicBezTo>
                      <a:pt x="f2" y="f14"/>
                      <a:pt x="f12" y="f15"/>
                      <a:pt x="f11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5"/>
                    </a:cubicBezTo>
                    <a:cubicBezTo>
                      <a:pt x="f18" y="f13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0" name="Google Shape;10184;p74">
              <a:extLst>
                <a:ext uri="{FF2B5EF4-FFF2-40B4-BE49-F238E27FC236}">
                  <a16:creationId xmlns:a16="http://schemas.microsoft.com/office/drawing/2014/main" id="{B9C6B7C7-D3B2-192E-5C8C-506783D79975}"/>
                </a:ext>
              </a:extLst>
            </p:cNvPr>
            <p:cNvGrpSpPr/>
            <p:nvPr/>
          </p:nvGrpSpPr>
          <p:grpSpPr>
            <a:xfrm>
              <a:off x="3206883" y="2729063"/>
              <a:ext cx="392753" cy="419645"/>
              <a:chOff x="3206883" y="2729063"/>
              <a:chExt cx="392753" cy="419645"/>
            </a:xfrm>
          </p:grpSpPr>
          <p:sp>
            <p:nvSpPr>
              <p:cNvPr id="61" name="Google Shape;10185;p74">
                <a:extLst>
                  <a:ext uri="{FF2B5EF4-FFF2-40B4-BE49-F238E27FC236}">
                    <a16:creationId xmlns:a16="http://schemas.microsoft.com/office/drawing/2014/main" id="{384334CD-0C5C-2CEF-8EA0-B1D94A5E240E}"/>
                  </a:ext>
                </a:extLst>
              </p:cNvPr>
              <p:cNvSpPr/>
              <p:nvPr/>
            </p:nvSpPr>
            <p:spPr>
              <a:xfrm>
                <a:off x="3206883" y="2729063"/>
                <a:ext cx="392753" cy="4196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2698"/>
                  <a:gd name="f5" fmla="val 379"/>
                  <a:gd name="f6" fmla="val 1"/>
                  <a:gd name="f7" fmla="val 158"/>
                  <a:gd name="f8" fmla="val 190"/>
                  <a:gd name="f9" fmla="val 410"/>
                  <a:gd name="f10" fmla="val 12256"/>
                  <a:gd name="f11" fmla="val 12508"/>
                  <a:gd name="f12" fmla="val 12697"/>
                  <a:gd name="f13" fmla="val 12477"/>
                  <a:gd name="f14" fmla="val 12634"/>
                  <a:gd name="f15" fmla="val 12067"/>
                  <a:gd name="f16" fmla="val 11878"/>
                  <a:gd name="f17" fmla="val 820"/>
                  <a:gd name="f18" fmla="val 631"/>
                  <a:gd name="f19" fmla="*/ f0 1 12666"/>
                  <a:gd name="f20" fmla="*/ f1 1 1269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666"/>
                  <a:gd name="f27" fmla="*/ f24 1 1269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666" h="1269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8" y="f12"/>
                      <a:pt x="f5" y="f12"/>
                    </a:cubicBezTo>
                    <a:lnTo>
                      <a:pt x="f10" y="f12"/>
                    </a:lnTo>
                    <a:cubicBezTo>
                      <a:pt x="f13" y="f12"/>
                      <a:pt x="f3" y="f11"/>
                      <a:pt x="f3" y="f10"/>
                    </a:cubicBezTo>
                    <a:cubicBezTo>
                      <a:pt x="f14" y="f15"/>
                      <a:pt x="f13" y="f16"/>
                      <a:pt x="f10" y="f16"/>
                    </a:cubicBezTo>
                    <a:lnTo>
                      <a:pt x="f17" y="f16"/>
                    </a:lnTo>
                    <a:lnTo>
                      <a:pt x="f17" y="f9"/>
                    </a:lnTo>
                    <a:cubicBezTo>
                      <a:pt x="f17" y="f7"/>
                      <a:pt x="f18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10186;p74">
                <a:extLst>
                  <a:ext uri="{FF2B5EF4-FFF2-40B4-BE49-F238E27FC236}">
                    <a16:creationId xmlns:a16="http://schemas.microsoft.com/office/drawing/2014/main" id="{A74CECA0-8E53-CBC0-710F-3BF7A8605CBB}"/>
                  </a:ext>
                </a:extLst>
              </p:cNvPr>
              <p:cNvSpPr/>
              <p:nvPr/>
            </p:nvSpPr>
            <p:spPr>
              <a:xfrm>
                <a:off x="3261609" y="2847770"/>
                <a:ext cx="338026" cy="1978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01"/>
                  <a:gd name="f4" fmla="val 5987"/>
                  <a:gd name="f5" fmla="val 9641"/>
                  <a:gd name="f6" fmla="val 8979"/>
                  <a:gd name="f7" fmla="val 8444"/>
                  <a:gd name="f8" fmla="val 536"/>
                  <a:gd name="f9" fmla="val 1229"/>
                  <a:gd name="f10" fmla="val 1418"/>
                  <a:gd name="f11" fmla="val 8475"/>
                  <a:gd name="f12" fmla="val 1575"/>
                  <a:gd name="f13" fmla="val 8538"/>
                  <a:gd name="f14" fmla="val 1733"/>
                  <a:gd name="f15" fmla="val 6900"/>
                  <a:gd name="f16" fmla="val 3403"/>
                  <a:gd name="f17" fmla="val 6742"/>
                  <a:gd name="f18" fmla="val 3308"/>
                  <a:gd name="f19" fmla="val 6553"/>
                  <a:gd name="f20" fmla="val 3277"/>
                  <a:gd name="f21" fmla="val 6396"/>
                  <a:gd name="f22" fmla="val 6238"/>
                  <a:gd name="f23" fmla="val 6018"/>
                  <a:gd name="f24" fmla="val 5860"/>
                  <a:gd name="f25" fmla="val 5041"/>
                  <a:gd name="f26" fmla="val 2552"/>
                  <a:gd name="f27" fmla="val 5136"/>
                  <a:gd name="f28" fmla="val 2395"/>
                  <a:gd name="f29" fmla="val 5167"/>
                  <a:gd name="f30" fmla="val 2206"/>
                  <a:gd name="f31" fmla="val 2048"/>
                  <a:gd name="f32" fmla="val 1386"/>
                  <a:gd name="f33" fmla="val 4600"/>
                  <a:gd name="f34" fmla="val 819"/>
                  <a:gd name="f35" fmla="val 3938"/>
                  <a:gd name="f36" fmla="val 2710"/>
                  <a:gd name="f37" fmla="val 2237"/>
                  <a:gd name="f38" fmla="val 2773"/>
                  <a:gd name="f39" fmla="val 2836"/>
                  <a:gd name="f40" fmla="val 3655"/>
                  <a:gd name="f41" fmla="val 3592"/>
                  <a:gd name="f42" fmla="val 3560"/>
                  <a:gd name="f43" fmla="val 567"/>
                  <a:gd name="f44" fmla="val 4096"/>
                  <a:gd name="f45" fmla="val 4757"/>
                  <a:gd name="f46" fmla="val 5451"/>
                  <a:gd name="f47" fmla="val 5986"/>
                  <a:gd name="f48" fmla="val 1891"/>
                  <a:gd name="f49" fmla="val 2458"/>
                  <a:gd name="f50" fmla="val 4568"/>
                  <a:gd name="f51" fmla="val 4411"/>
                  <a:gd name="f52" fmla="val 2332"/>
                  <a:gd name="f53" fmla="val 4253"/>
                  <a:gd name="f54" fmla="val 3434"/>
                  <a:gd name="f55" fmla="val 3151"/>
                  <a:gd name="f56" fmla="val 3214"/>
                  <a:gd name="f57" fmla="val 3781"/>
                  <a:gd name="f58" fmla="val 4285"/>
                  <a:gd name="f59" fmla="val 4442"/>
                  <a:gd name="f60" fmla="val 5293"/>
                  <a:gd name="f61" fmla="val 3970"/>
                  <a:gd name="f62" fmla="val 5199"/>
                  <a:gd name="f63" fmla="val 4127"/>
                  <a:gd name="f64" fmla="val 4348"/>
                  <a:gd name="f65" fmla="val 4505"/>
                  <a:gd name="f66" fmla="val 5703"/>
                  <a:gd name="f67" fmla="val 7057"/>
                  <a:gd name="f68" fmla="val 7593"/>
                  <a:gd name="f69" fmla="val 7561"/>
                  <a:gd name="f70" fmla="val 7498"/>
                  <a:gd name="f71" fmla="val 9137"/>
                  <a:gd name="f72" fmla="val 9294"/>
                  <a:gd name="f73" fmla="val 9483"/>
                  <a:gd name="f74" fmla="val 10334"/>
                  <a:gd name="f75" fmla="val 1890"/>
                  <a:gd name="f76" fmla="*/ f0 1 10901"/>
                  <a:gd name="f77" fmla="*/ f1 1 5987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0901"/>
                  <a:gd name="f84" fmla="*/ f81 1 5987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0901" h="598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29" y="f31"/>
                    </a:cubicBezTo>
                    <a:cubicBezTo>
                      <a:pt x="f29" y="f32"/>
                      <a:pt x="f33" y="f34"/>
                      <a:pt x="f35" y="f34"/>
                    </a:cubicBezTo>
                    <a:cubicBezTo>
                      <a:pt x="f20" y="f34"/>
                      <a:pt x="f36" y="f32"/>
                      <a:pt x="f36" y="f31"/>
                    </a:cubicBezTo>
                    <a:cubicBezTo>
                      <a:pt x="f36" y="f37"/>
                      <a:pt x="f38" y="f28"/>
                      <a:pt x="f39" y="f26"/>
                    </a:cubicBezTo>
                    <a:lnTo>
                      <a:pt x="f14" y="f40"/>
                    </a:lnTo>
                    <a:cubicBezTo>
                      <a:pt x="f12" y="f41"/>
                      <a:pt x="f32" y="f42"/>
                      <a:pt x="f9" y="f42"/>
                    </a:cubicBezTo>
                    <a:cubicBezTo>
                      <a:pt x="f43" y="f42"/>
                      <a:pt x="f2" y="f44"/>
                      <a:pt x="f2" y="f45"/>
                    </a:cubicBezTo>
                    <a:cubicBezTo>
                      <a:pt x="f2" y="f46"/>
                      <a:pt x="f43" y="f47"/>
                      <a:pt x="f9" y="f47"/>
                    </a:cubicBezTo>
                    <a:cubicBezTo>
                      <a:pt x="f48" y="f47"/>
                      <a:pt x="f49" y="f46"/>
                      <a:pt x="f49" y="f45"/>
                    </a:cubicBezTo>
                    <a:cubicBezTo>
                      <a:pt x="f49" y="f50"/>
                      <a:pt x="f28" y="f51"/>
                      <a:pt x="f52" y="f53"/>
                    </a:cubicBezTo>
                    <a:lnTo>
                      <a:pt x="f54" y="f55"/>
                    </a:lnTo>
                    <a:cubicBezTo>
                      <a:pt x="f41" y="f56"/>
                      <a:pt x="f57" y="f20"/>
                      <a:pt x="f35" y="f20"/>
                    </a:cubicBezTo>
                    <a:cubicBezTo>
                      <a:pt x="f44" y="f20"/>
                      <a:pt x="f58" y="f56"/>
                      <a:pt x="f59" y="f55"/>
                    </a:cubicBezTo>
                    <a:lnTo>
                      <a:pt x="f60" y="f61"/>
                    </a:lnTo>
                    <a:cubicBezTo>
                      <a:pt x="f62" y="f63"/>
                      <a:pt x="f29" y="f64"/>
                      <a:pt x="f29" y="f65"/>
                    </a:cubicBezTo>
                    <a:cubicBezTo>
                      <a:pt x="f29" y="f29"/>
                      <a:pt x="f66" y="f66"/>
                      <a:pt x="f21" y="f66"/>
                    </a:cubicBezTo>
                    <a:cubicBezTo>
                      <a:pt x="f67" y="f66"/>
                      <a:pt x="f68" y="f29"/>
                      <a:pt x="f68" y="f65"/>
                    </a:cubicBezTo>
                    <a:cubicBezTo>
                      <a:pt x="f68" y="f58"/>
                      <a:pt x="f69" y="f63"/>
                      <a:pt x="f70" y="f61"/>
                    </a:cubicBezTo>
                    <a:lnTo>
                      <a:pt x="f71" y="f52"/>
                    </a:lnTo>
                    <a:cubicBezTo>
                      <a:pt x="f72" y="f28"/>
                      <a:pt x="f73" y="f49"/>
                      <a:pt x="f5" y="f49"/>
                    </a:cubicBezTo>
                    <a:cubicBezTo>
                      <a:pt x="f74" y="f49"/>
                      <a:pt x="f3" y="f75"/>
                      <a:pt x="f3" y="f9"/>
                    </a:cubicBezTo>
                    <a:cubicBezTo>
                      <a:pt x="f3" y="f8"/>
                      <a:pt x="f74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63" name="Google Shape;10189;p74">
              <a:extLst>
                <a:ext uri="{FF2B5EF4-FFF2-40B4-BE49-F238E27FC236}">
                  <a16:creationId xmlns:a16="http://schemas.microsoft.com/office/drawing/2014/main" id="{48B0F8D8-CB2B-1708-3D1D-134715E8B767}"/>
                </a:ext>
              </a:extLst>
            </p:cNvPr>
            <p:cNvSpPr/>
            <p:nvPr/>
          </p:nvSpPr>
          <p:spPr>
            <a:xfrm>
              <a:off x="6560966" y="2788206"/>
              <a:ext cx="394709" cy="328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9925"/>
                <a:gd name="f5" fmla="val 925"/>
                <a:gd name="f6" fmla="val 3644"/>
                <a:gd name="f7" fmla="val 944"/>
                <a:gd name="f8" fmla="val 963"/>
                <a:gd name="f9" fmla="val 3648"/>
                <a:gd name="f10" fmla="val 978"/>
                <a:gd name="f11" fmla="val 3655"/>
                <a:gd name="f12" fmla="val 1608"/>
                <a:gd name="f13" fmla="val 3970"/>
                <a:gd name="f14" fmla="val 5924"/>
                <a:gd name="f15" fmla="val 6239"/>
                <a:gd name="f16" fmla="val 960"/>
                <a:gd name="f17" fmla="val 6256"/>
                <a:gd name="f18" fmla="val 937"/>
                <a:gd name="f19" fmla="val 6264"/>
                <a:gd name="f20" fmla="val 914"/>
                <a:gd name="f21" fmla="val 854"/>
                <a:gd name="f22" fmla="val 788"/>
                <a:gd name="f23" fmla="val 6212"/>
                <a:gd name="f24" fmla="val 6144"/>
                <a:gd name="f25" fmla="val 3781"/>
                <a:gd name="f26" fmla="val 3685"/>
                <a:gd name="f27" fmla="val 862"/>
                <a:gd name="f28" fmla="val 4128"/>
                <a:gd name="f29" fmla="val 7184"/>
                <a:gd name="f30" fmla="val 6963"/>
                <a:gd name="f31" fmla="val 8035"/>
                <a:gd name="f32" fmla="val 6648"/>
                <a:gd name="f33" fmla="val 8507"/>
                <a:gd name="f34" fmla="val 6176"/>
                <a:gd name="f35" fmla="val 8759"/>
                <a:gd name="f36" fmla="val 5640"/>
                <a:gd name="f37" fmla="val 4821"/>
                <a:gd name="f38" fmla="val 4097"/>
                <a:gd name="f39" fmla="val 8066"/>
                <a:gd name="f40" fmla="val 11374"/>
                <a:gd name="f41" fmla="val 820"/>
                <a:gd name="f42" fmla="val 11626"/>
                <a:gd name="f43" fmla="val 11815"/>
                <a:gd name="f44" fmla="val 1009"/>
                <a:gd name="f45" fmla="val 1198"/>
                <a:gd name="f46" fmla="val 8665"/>
                <a:gd name="f47" fmla="val 8885"/>
                <a:gd name="f48" fmla="val 9043"/>
                <a:gd name="f49" fmla="val 11154"/>
                <a:gd name="f50" fmla="val 10996"/>
                <a:gd name="f51" fmla="val 8854"/>
                <a:gd name="f52" fmla="val 977"/>
                <a:gd name="f53" fmla="val 11185"/>
                <a:gd name="f54" fmla="val 11437"/>
                <a:gd name="f55" fmla="val 1"/>
                <a:gd name="f56" fmla="val 10870"/>
                <a:gd name="f57" fmla="val 10366"/>
                <a:gd name="f58" fmla="val 379"/>
                <a:gd name="f59" fmla="val 10240"/>
                <a:gd name="f60" fmla="val 883"/>
                <a:gd name="f61" fmla="val 2080"/>
                <a:gd name="f62" fmla="val 3246"/>
                <a:gd name="f63" fmla="val 1387"/>
                <a:gd name="f64" fmla="val 2899"/>
                <a:gd name="f65" fmla="val 1251"/>
                <a:gd name="f66" fmla="val 2831"/>
                <a:gd name="f67" fmla="val 1109"/>
                <a:gd name="f68" fmla="val 2800"/>
                <a:gd name="f69" fmla="val 970"/>
                <a:gd name="f70" fmla="val 466"/>
                <a:gd name="f71" fmla="val 3213"/>
                <a:gd name="f72" fmla="val 6687"/>
                <a:gd name="f73" fmla="val 465"/>
                <a:gd name="f74" fmla="val 7095"/>
                <a:gd name="f75" fmla="val 983"/>
                <a:gd name="f76" fmla="val 1127"/>
                <a:gd name="f77" fmla="val 1275"/>
                <a:gd name="f78" fmla="val 7063"/>
                <a:gd name="f79" fmla="val 1419"/>
                <a:gd name="f80" fmla="val 6995"/>
                <a:gd name="f81" fmla="val 2143"/>
                <a:gd name="f82" fmla="val 3340"/>
                <a:gd name="f83" fmla="val 3151"/>
                <a:gd name="f84" fmla="val 8444"/>
                <a:gd name="f85" fmla="val 4286"/>
                <a:gd name="f86" fmla="val 9641"/>
                <a:gd name="f87" fmla="val 5672"/>
                <a:gd name="f88" fmla="val 6585"/>
                <a:gd name="f89" fmla="val 7405"/>
                <a:gd name="f90" fmla="val 9074"/>
                <a:gd name="f91" fmla="val 7814"/>
                <a:gd name="f92" fmla="val 8287"/>
                <a:gd name="f93" fmla="val 10271"/>
                <a:gd name="f94" fmla="val 9011"/>
                <a:gd name="f95" fmla="val 10429"/>
                <a:gd name="f96" fmla="val 9515"/>
                <a:gd name="f97" fmla="val 10902"/>
                <a:gd name="f98" fmla="val 11469"/>
                <a:gd name="f99" fmla="val 12130"/>
                <a:gd name="f100" fmla="val 9358"/>
                <a:gd name="f101" fmla="val 8696"/>
                <a:gd name="f102" fmla="val 1261"/>
                <a:gd name="f103" fmla="val 12634"/>
                <a:gd name="f104" fmla="val 536"/>
                <a:gd name="f105" fmla="val 12099"/>
                <a:gd name="f106" fmla="*/ f0 1 12729"/>
                <a:gd name="f107" fmla="*/ f1 1 9925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12729"/>
                <a:gd name="f114" fmla="*/ f111 1 9925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12729" h="992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0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2" y="f24"/>
                  </a:cubicBezTo>
                  <a:lnTo>
                    <a:pt x="f22" y="f25"/>
                  </a:lnTo>
                  <a:cubicBezTo>
                    <a:pt x="f22" y="f26"/>
                    <a:pt x="f27" y="f6"/>
                    <a:pt x="f5" y="f6"/>
                  </a:cubicBezTo>
                  <a:close/>
                  <a:moveTo>
                    <a:pt x="f28" y="f29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28" y="f29"/>
                  </a:cubicBez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43" y="f45"/>
                  </a:cubicBezTo>
                  <a:lnTo>
                    <a:pt x="f43" y="f46"/>
                  </a:lnTo>
                  <a:cubicBezTo>
                    <a:pt x="f43" y="f47"/>
                    <a:pt x="f42" y="f48"/>
                    <a:pt x="f40" y="f48"/>
                  </a:cubicBezTo>
                  <a:cubicBezTo>
                    <a:pt x="f49" y="f48"/>
                    <a:pt x="f50" y="f51"/>
                    <a:pt x="f50" y="f46"/>
                  </a:cubicBezTo>
                  <a:lnTo>
                    <a:pt x="f50" y="f45"/>
                  </a:lnTo>
                  <a:cubicBezTo>
                    <a:pt x="f50" y="f52"/>
                    <a:pt x="f53" y="f41"/>
                    <a:pt x="f40" y="f41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9" y="f60"/>
                  </a:cubicBezTo>
                  <a:lnTo>
                    <a:pt x="f61" y="f62"/>
                  </a:lnTo>
                  <a:lnTo>
                    <a:pt x="f63" y="f64"/>
                  </a:ln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55" y="f71"/>
                    <a:pt x="f55" y="f25"/>
                  </a:cubicBezTo>
                  <a:lnTo>
                    <a:pt x="f55" y="f24"/>
                  </a:lnTo>
                  <a:cubicBezTo>
                    <a:pt x="f55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lnTo>
                    <a:pt x="f81" y="f32"/>
                  </a:lnTo>
                  <a:lnTo>
                    <a:pt x="f82" y="f80"/>
                  </a:ln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lnTo>
                    <a:pt x="f93" y="f94"/>
                  </a:lnTo>
                  <a:cubicBezTo>
                    <a:pt x="f95" y="f96"/>
                    <a:pt x="f97" y="f4"/>
                    <a:pt x="f98" y="f4"/>
                  </a:cubicBezTo>
                  <a:cubicBezTo>
                    <a:pt x="f99" y="f4"/>
                    <a:pt x="f3" y="f100"/>
                    <a:pt x="f3" y="f101"/>
                  </a:cubicBezTo>
                  <a:lnTo>
                    <a:pt x="f3" y="f102"/>
                  </a:lnTo>
                  <a:cubicBezTo>
                    <a:pt x="f103" y="f104"/>
                    <a:pt x="f105" y="f55"/>
                    <a:pt x="f54" y="f5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4" name="Google Shape;10190;p74">
              <a:extLst>
                <a:ext uri="{FF2B5EF4-FFF2-40B4-BE49-F238E27FC236}">
                  <a16:creationId xmlns:a16="http://schemas.microsoft.com/office/drawing/2014/main" id="{5A07983A-C2B3-E7B8-12C6-F4D381078057}"/>
                </a:ext>
              </a:extLst>
            </p:cNvPr>
            <p:cNvGrpSpPr/>
            <p:nvPr/>
          </p:nvGrpSpPr>
          <p:grpSpPr>
            <a:xfrm>
              <a:off x="7862157" y="2742733"/>
              <a:ext cx="359688" cy="378735"/>
              <a:chOff x="7862157" y="2742733"/>
              <a:chExt cx="359688" cy="378735"/>
            </a:xfrm>
          </p:grpSpPr>
          <p:sp>
            <p:nvSpPr>
              <p:cNvPr id="65" name="Google Shape;10191;p74">
                <a:extLst>
                  <a:ext uri="{FF2B5EF4-FFF2-40B4-BE49-F238E27FC236}">
                    <a16:creationId xmlns:a16="http://schemas.microsoft.com/office/drawing/2014/main" id="{CF91FE54-6AC0-EA1C-1034-FC97C350041E}"/>
                  </a:ext>
                </a:extLst>
              </p:cNvPr>
              <p:cNvSpPr/>
              <p:nvPr/>
            </p:nvSpPr>
            <p:spPr>
              <a:xfrm>
                <a:off x="7862157" y="2742733"/>
                <a:ext cx="168752" cy="30861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73"/>
                  <a:gd name="f6" fmla="val 5532"/>
                  <a:gd name="f7" fmla="val 1"/>
                  <a:gd name="f8" fmla="val 5515"/>
                  <a:gd name="f9" fmla="val 5499"/>
                  <a:gd name="f10" fmla="val 2"/>
                  <a:gd name="f11" fmla="val 5483"/>
                  <a:gd name="f12" fmla="val 4"/>
                  <a:gd name="f13" fmla="val 2364"/>
                  <a:gd name="f14" fmla="val 445"/>
                  <a:gd name="f15" fmla="val 3123"/>
                  <a:gd name="f16" fmla="val 6274"/>
                  <a:gd name="f17" fmla="val 7692"/>
                  <a:gd name="f18" fmla="val 442"/>
                  <a:gd name="f19" fmla="val 8983"/>
                  <a:gd name="f20" fmla="val 1293"/>
                  <a:gd name="f21" fmla="val 10086"/>
                  <a:gd name="f22" fmla="val 1381"/>
                  <a:gd name="f23" fmla="val 10209"/>
                  <a:gd name="f24" fmla="val 1507"/>
                  <a:gd name="f25" fmla="val 1635"/>
                  <a:gd name="f26" fmla="val 1737"/>
                  <a:gd name="f27" fmla="val 1839"/>
                  <a:gd name="f28" fmla="val 10233"/>
                  <a:gd name="f29" fmla="val 1923"/>
                  <a:gd name="f30" fmla="val 10149"/>
                  <a:gd name="f31" fmla="val 3719"/>
                  <a:gd name="f32" fmla="val 8353"/>
                  <a:gd name="f33" fmla="val 3813"/>
                  <a:gd name="f34" fmla="val 8259"/>
                  <a:gd name="f35" fmla="val 3845"/>
                  <a:gd name="f36" fmla="val 8007"/>
                  <a:gd name="f37" fmla="val 3782"/>
                  <a:gd name="f38" fmla="val 7849"/>
                  <a:gd name="f39" fmla="val 3498"/>
                  <a:gd name="f40" fmla="val 7376"/>
                  <a:gd name="f41" fmla="val 3341"/>
                  <a:gd name="f42" fmla="val 6809"/>
                  <a:gd name="f43" fmla="val 4888"/>
                  <a:gd name="f44" fmla="val 4286"/>
                  <a:gd name="f45" fmla="val 3659"/>
                  <a:gd name="f46" fmla="val 5672"/>
                  <a:gd name="f47" fmla="val 3312"/>
                  <a:gd name="f48" fmla="val 5861"/>
                  <a:gd name="f49" fmla="val 3281"/>
                  <a:gd name="f50" fmla="val 2934"/>
                  <a:gd name="f51" fmla="val 414"/>
                  <a:gd name="f52" fmla="val 5958"/>
                  <a:gd name="f53" fmla="val 5739"/>
                  <a:gd name="f54" fmla="*/ f1 1 5987"/>
                  <a:gd name="f55" fmla="*/ f2 1 10273"/>
                  <a:gd name="f56" fmla="val f3"/>
                  <a:gd name="f57" fmla="val f4"/>
                  <a:gd name="f58" fmla="val f5"/>
                  <a:gd name="f59" fmla="+- f58 0 f56"/>
                  <a:gd name="f60" fmla="+- f57 0 f56"/>
                  <a:gd name="f61" fmla="*/ f60 1 5987"/>
                  <a:gd name="f62" fmla="*/ f59 1 10273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5987" h="10273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13" y="f14"/>
                      <a:pt x="f7" y="f15"/>
                      <a:pt x="f7" y="f16"/>
                    </a:cubicBezTo>
                    <a:cubicBezTo>
                      <a:pt x="f7" y="f17"/>
                      <a:pt x="f18" y="f19"/>
                      <a:pt x="f20" y="f21"/>
                    </a:cubicBezTo>
                    <a:cubicBezTo>
                      <a:pt x="f22" y="f23"/>
                      <a:pt x="f24" y="f5"/>
                      <a:pt x="f25" y="f5"/>
                    </a:cubicBezTo>
                    <a:cubicBezTo>
                      <a:pt x="f26" y="f5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1" y="f16"/>
                    </a:cubicBezTo>
                    <a:cubicBezTo>
                      <a:pt x="f41" y="f43"/>
                      <a:pt x="f44" y="f45"/>
                      <a:pt x="f46" y="f47"/>
                    </a:cubicBezTo>
                    <a:cubicBezTo>
                      <a:pt x="f48" y="f49"/>
                      <a:pt x="f4" y="f15"/>
                      <a:pt x="f4" y="f50"/>
                    </a:cubicBezTo>
                    <a:lnTo>
                      <a:pt x="f4" y="f51"/>
                    </a:lnTo>
                    <a:cubicBezTo>
                      <a:pt x="f52" y="f0"/>
                      <a:pt x="f53" y="f7"/>
                      <a:pt x="f6" y="f7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6" name="Google Shape;10192;p74">
                <a:extLst>
                  <a:ext uri="{FF2B5EF4-FFF2-40B4-BE49-F238E27FC236}">
                    <a16:creationId xmlns:a16="http://schemas.microsoft.com/office/drawing/2014/main" id="{D5FE2178-0E68-F31A-F0BB-C81685FBE5F8}"/>
                  </a:ext>
                </a:extLst>
              </p:cNvPr>
              <p:cNvSpPr/>
              <p:nvPr/>
            </p:nvSpPr>
            <p:spPr>
              <a:xfrm>
                <a:off x="7927884" y="3006922"/>
                <a:ext cx="227356" cy="1145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066"/>
                  <a:gd name="f4" fmla="val 3813"/>
                  <a:gd name="f5" fmla="val 5758"/>
                  <a:gd name="f6" fmla="val 5692"/>
                  <a:gd name="f7" fmla="val 5629"/>
                  <a:gd name="f8" fmla="val 11"/>
                  <a:gd name="f9" fmla="val 5577"/>
                  <a:gd name="f10" fmla="val 32"/>
                  <a:gd name="f11" fmla="val 5091"/>
                  <a:gd name="f12" fmla="val 339"/>
                  <a:gd name="f13" fmla="val 4530"/>
                  <a:gd name="f14" fmla="val 489"/>
                  <a:gd name="f15" fmla="val 3972"/>
                  <a:gd name="f16" fmla="val 3444"/>
                  <a:gd name="f17" fmla="val 2917"/>
                  <a:gd name="f18" fmla="val 355"/>
                  <a:gd name="f19" fmla="val 2458"/>
                  <a:gd name="f20" fmla="val 95"/>
                  <a:gd name="f21" fmla="val 2389"/>
                  <a:gd name="f22" fmla="val 53"/>
                  <a:gd name="f23" fmla="val 2314"/>
                  <a:gd name="f24" fmla="val 30"/>
                  <a:gd name="f25" fmla="val 2239"/>
                  <a:gd name="f26" fmla="val 2141"/>
                  <a:gd name="f27" fmla="val 2042"/>
                  <a:gd name="f28" fmla="val 69"/>
                  <a:gd name="f29" fmla="val 1954"/>
                  <a:gd name="f30" fmla="val 158"/>
                  <a:gd name="f31" fmla="val 189"/>
                  <a:gd name="f32" fmla="val 1922"/>
                  <a:gd name="f33" fmla="val 2143"/>
                  <a:gd name="f34" fmla="val 2395"/>
                  <a:gd name="f35" fmla="val 221"/>
                  <a:gd name="f36" fmla="val 2552"/>
                  <a:gd name="f37" fmla="val 1324"/>
                  <a:gd name="f38" fmla="val 3403"/>
                  <a:gd name="f39" fmla="val 2615"/>
                  <a:gd name="f40" fmla="val 3812"/>
                  <a:gd name="f41" fmla="val 4001"/>
                  <a:gd name="f42" fmla="val 5388"/>
                  <a:gd name="f43" fmla="val 6711"/>
                  <a:gd name="f44" fmla="val 7814"/>
                  <a:gd name="f45" fmla="val 2521"/>
                  <a:gd name="f46" fmla="val 8034"/>
                  <a:gd name="f47" fmla="val 2363"/>
                  <a:gd name="f48" fmla="val 2080"/>
                  <a:gd name="f49" fmla="val 7877"/>
                  <a:gd name="f50" fmla="val 1890"/>
                  <a:gd name="f51" fmla="val 6112"/>
                  <a:gd name="f52" fmla="val 126"/>
                  <a:gd name="f53" fmla="val 6028"/>
                  <a:gd name="f54" fmla="val 42"/>
                  <a:gd name="f55" fmla="val 5888"/>
                  <a:gd name="f56" fmla="*/ f0 1 8066"/>
                  <a:gd name="f57" fmla="*/ f1 1 3813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8066"/>
                  <a:gd name="f64" fmla="*/ f61 1 3813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8066" h="381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2" y="f33"/>
                      <a:pt x="f10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45"/>
                    </a:cubicBezTo>
                    <a:cubicBezTo>
                      <a:pt x="f46" y="f47"/>
                      <a:pt x="f3" y="f48"/>
                      <a:pt x="f49" y="f50"/>
                    </a:cubicBezTo>
                    <a:lnTo>
                      <a:pt x="f51" y="f52"/>
                    </a:lnTo>
                    <a:cubicBezTo>
                      <a:pt x="f53" y="f54"/>
                      <a:pt x="f55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Google Shape;10193;p74">
                <a:extLst>
                  <a:ext uri="{FF2B5EF4-FFF2-40B4-BE49-F238E27FC236}">
                    <a16:creationId xmlns:a16="http://schemas.microsoft.com/office/drawing/2014/main" id="{C080E2B4-B5E0-F969-8585-3ECFDD565E5C}"/>
                  </a:ext>
                </a:extLst>
              </p:cNvPr>
              <p:cNvSpPr/>
              <p:nvPr/>
            </p:nvSpPr>
            <p:spPr>
              <a:xfrm>
                <a:off x="8053093" y="2742733"/>
                <a:ext cx="168752" cy="308253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61"/>
                  <a:gd name="f6" fmla="val 418"/>
                  <a:gd name="f7" fmla="val 1"/>
                  <a:gd name="f8" fmla="val 190"/>
                  <a:gd name="f9" fmla="val 414"/>
                  <a:gd name="f10" fmla="val 2934"/>
                  <a:gd name="f11" fmla="val 3123"/>
                  <a:gd name="f12" fmla="val 127"/>
                  <a:gd name="f13" fmla="val 3281"/>
                  <a:gd name="f14" fmla="val 316"/>
                  <a:gd name="f15" fmla="val 3312"/>
                  <a:gd name="f16" fmla="val 1639"/>
                  <a:gd name="f17" fmla="val 3659"/>
                  <a:gd name="f18" fmla="val 2647"/>
                  <a:gd name="f19" fmla="val 4856"/>
                  <a:gd name="f20" fmla="val 6274"/>
                  <a:gd name="f21" fmla="val 6809"/>
                  <a:gd name="f22" fmla="val 2489"/>
                  <a:gd name="f23" fmla="val 7376"/>
                  <a:gd name="f24" fmla="val 2206"/>
                  <a:gd name="f25" fmla="val 7849"/>
                  <a:gd name="f26" fmla="val 2080"/>
                  <a:gd name="f27" fmla="val 8007"/>
                  <a:gd name="f28" fmla="val 2111"/>
                  <a:gd name="f29" fmla="val 8196"/>
                  <a:gd name="f30" fmla="val 2269"/>
                  <a:gd name="f31" fmla="val 8353"/>
                  <a:gd name="f32" fmla="val 4065"/>
                  <a:gd name="f33" fmla="val 10149"/>
                  <a:gd name="f34" fmla="val 4137"/>
                  <a:gd name="f35" fmla="val 10221"/>
                  <a:gd name="f36" fmla="val 4242"/>
                  <a:gd name="f37" fmla="val 10260"/>
                  <a:gd name="f38" fmla="val 4350"/>
                  <a:gd name="f39" fmla="val 4478"/>
                  <a:gd name="f40" fmla="val 4609"/>
                  <a:gd name="f41" fmla="val 10205"/>
                  <a:gd name="f42" fmla="val 4695"/>
                  <a:gd name="f43" fmla="val 10086"/>
                  <a:gd name="f44" fmla="val 5514"/>
                  <a:gd name="f45" fmla="val 8983"/>
                  <a:gd name="f46" fmla="val 7660"/>
                  <a:gd name="f47" fmla="val 5892"/>
                  <a:gd name="f48" fmla="val 3592"/>
                  <a:gd name="f49" fmla="val 445"/>
                  <a:gd name="f50" fmla="val 473"/>
                  <a:gd name="f51" fmla="val 4"/>
                  <a:gd name="f52" fmla="val 455"/>
                  <a:gd name="f53" fmla="val 2"/>
                  <a:gd name="f54" fmla="val 436"/>
                  <a:gd name="f55" fmla="*/ f1 1 5987"/>
                  <a:gd name="f56" fmla="*/ f2 1 10261"/>
                  <a:gd name="f57" fmla="val f3"/>
                  <a:gd name="f58" fmla="val f4"/>
                  <a:gd name="f59" fmla="val f5"/>
                  <a:gd name="f60" fmla="+- f59 0 f57"/>
                  <a:gd name="f61" fmla="+- f58 0 f57"/>
                  <a:gd name="f62" fmla="*/ f61 1 5987"/>
                  <a:gd name="f63" fmla="*/ f60 1 102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987" h="10261">
                    <a:moveTo>
                      <a:pt x="f6" y="f7"/>
                    </a:moveTo>
                    <a:cubicBezTo>
                      <a:pt x="f8" y="f7"/>
                      <a:pt x="f7" y="f0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cubicBezTo>
                      <a:pt x="f18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lnTo>
                      <a:pt x="f32" y="f33"/>
                    </a:ln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42" y="f43"/>
                    </a:cubicBezTo>
                    <a:cubicBezTo>
                      <a:pt x="f44" y="f45"/>
                      <a:pt x="f4" y="f46"/>
                      <a:pt x="f4" y="f20"/>
                    </a:cubicBezTo>
                    <a:cubicBezTo>
                      <a:pt x="f47" y="f11"/>
                      <a:pt x="f48" y="f49"/>
                      <a:pt x="f50" y="f51"/>
                    </a:cubicBezTo>
                    <a:cubicBezTo>
                      <a:pt x="f52" y="f53"/>
                      <a:pt x="f54" y="f7"/>
                      <a:pt x="f6" y="f7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10194;p74">
                <a:extLst>
                  <a:ext uri="{FF2B5EF4-FFF2-40B4-BE49-F238E27FC236}">
                    <a16:creationId xmlns:a16="http://schemas.microsoft.com/office/drawing/2014/main" id="{2F043012-42C6-12AD-BD77-D8174B90C9D9}"/>
                  </a:ext>
                </a:extLst>
              </p:cNvPr>
              <p:cNvSpPr/>
              <p:nvPr/>
            </p:nvSpPr>
            <p:spPr>
              <a:xfrm>
                <a:off x="8005142" y="2845055"/>
                <a:ext cx="71058" cy="1741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21"/>
                  <a:gd name="f4" fmla="val 5798"/>
                  <a:gd name="f5" fmla="val 1260"/>
                  <a:gd name="f6" fmla="val 1"/>
                  <a:gd name="f7" fmla="val 1040"/>
                  <a:gd name="f8" fmla="val 819"/>
                  <a:gd name="f9" fmla="val 190"/>
                  <a:gd name="f10" fmla="val 379"/>
                  <a:gd name="f11" fmla="val 662"/>
                  <a:gd name="f12" fmla="val 347"/>
                  <a:gd name="f13" fmla="val 820"/>
                  <a:gd name="f14" fmla="val 1293"/>
                  <a:gd name="f15" fmla="val 1860"/>
                  <a:gd name="f16" fmla="val 567"/>
                  <a:gd name="f17" fmla="val 2899"/>
                  <a:gd name="f18" fmla="val 977"/>
                  <a:gd name="f19" fmla="val 3214"/>
                  <a:gd name="f20" fmla="val 1292"/>
                  <a:gd name="f21" fmla="val 3466"/>
                  <a:gd name="f22" fmla="val 1670"/>
                  <a:gd name="f23" fmla="val 3687"/>
                  <a:gd name="f24" fmla="val 3939"/>
                  <a:gd name="f25" fmla="val 4160"/>
                  <a:gd name="f26" fmla="val 1450"/>
                  <a:gd name="f27" fmla="val 4380"/>
                  <a:gd name="f28" fmla="val 1071"/>
                  <a:gd name="f29" fmla="val 630"/>
                  <a:gd name="f30" fmla="val 3529"/>
                  <a:gd name="f31" fmla="val 441"/>
                  <a:gd name="f32" fmla="val 252"/>
                  <a:gd name="f33" fmla="val 32"/>
                  <a:gd name="f34" fmla="val 3750"/>
                  <a:gd name="f35" fmla="val 4475"/>
                  <a:gd name="f36" fmla="val 410"/>
                  <a:gd name="f37" fmla="val 4916"/>
                  <a:gd name="f38" fmla="val 882"/>
                  <a:gd name="f39" fmla="val 5105"/>
                  <a:gd name="f40" fmla="val 5388"/>
                  <a:gd name="f41" fmla="val 5640"/>
                  <a:gd name="f42" fmla="val 1544"/>
                  <a:gd name="f43" fmla="val 1702"/>
                  <a:gd name="f44" fmla="val 5577"/>
                  <a:gd name="f45" fmla="val 5073"/>
                  <a:gd name="f46" fmla="val 2174"/>
                  <a:gd name="f47" fmla="val 4443"/>
                  <a:gd name="f48" fmla="val 3907"/>
                  <a:gd name="f49" fmla="val 1985"/>
                  <a:gd name="f50" fmla="val 2836"/>
                  <a:gd name="f51" fmla="val 1229"/>
                  <a:gd name="f52" fmla="val 2269"/>
                  <a:gd name="f53" fmla="val 2049"/>
                  <a:gd name="f54" fmla="val 1797"/>
                  <a:gd name="f55" fmla="val 1576"/>
                  <a:gd name="f56" fmla="val 1419"/>
                  <a:gd name="f57" fmla="val 1608"/>
                  <a:gd name="f58" fmla="val 1891"/>
                  <a:gd name="f59" fmla="val 2238"/>
                  <a:gd name="f60" fmla="val 2143"/>
                  <a:gd name="f61" fmla="val 2363"/>
                  <a:gd name="f62" fmla="val 1261"/>
                  <a:gd name="f63" fmla="val 631"/>
                  <a:gd name="f64" fmla="val 158"/>
                  <a:gd name="f65" fmla="val 1513"/>
                  <a:gd name="f66" fmla="*/ f0 1 2521"/>
                  <a:gd name="f67" fmla="*/ f1 1 5798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2521"/>
                  <a:gd name="f74" fmla="*/ f71 1 5798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2521" h="57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2" y="f14"/>
                      <a:pt x="f2" y="f15"/>
                    </a:cubicBezTo>
                    <a:cubicBezTo>
                      <a:pt x="f2" y="f3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5" y="f27"/>
                    </a:cubicBezTo>
                    <a:cubicBezTo>
                      <a:pt x="f28" y="f27"/>
                      <a:pt x="f8" y="f25"/>
                      <a:pt x="f8" y="f24"/>
                    </a:cubicBezTo>
                    <a:cubicBezTo>
                      <a:pt x="f8" y="f23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3" y="f24"/>
                    </a:cubicBezTo>
                    <a:cubicBezTo>
                      <a:pt x="f33" y="f35"/>
                      <a:pt x="f36" y="f37"/>
                      <a:pt x="f38" y="f39"/>
                    </a:cubicBezTo>
                    <a:lnTo>
                      <a:pt x="f38" y="f40"/>
                    </a:lnTo>
                    <a:cubicBezTo>
                      <a:pt x="f38" y="f41"/>
                      <a:pt x="f28" y="f4"/>
                      <a:pt x="f20" y="f4"/>
                    </a:cubicBezTo>
                    <a:cubicBezTo>
                      <a:pt x="f42" y="f4"/>
                      <a:pt x="f43" y="f44"/>
                      <a:pt x="f43" y="f40"/>
                    </a:cubicBezTo>
                    <a:lnTo>
                      <a:pt x="f43" y="f45"/>
                    </a:lnTo>
                    <a:cubicBezTo>
                      <a:pt x="f46" y="f37"/>
                      <a:pt x="f3" y="f47"/>
                      <a:pt x="f3" y="f48"/>
                    </a:cubicBezTo>
                    <a:cubicBezTo>
                      <a:pt x="f3" y="f19"/>
                      <a:pt x="f49" y="f50"/>
                      <a:pt x="f42" y="f3"/>
                    </a:cubicBezTo>
                    <a:cubicBezTo>
                      <a:pt x="f51" y="f52"/>
                      <a:pt x="f38" y="f53"/>
                      <a:pt x="f38" y="f54"/>
                    </a:cubicBezTo>
                    <a:cubicBezTo>
                      <a:pt x="f38" y="f55"/>
                      <a:pt x="f28" y="f56"/>
                      <a:pt x="f20" y="f56"/>
                    </a:cubicBezTo>
                    <a:cubicBezTo>
                      <a:pt x="f42" y="f56"/>
                      <a:pt x="f43" y="f57"/>
                      <a:pt x="f43" y="f54"/>
                    </a:cubicBezTo>
                    <a:cubicBezTo>
                      <a:pt x="f43" y="f53"/>
                      <a:pt x="f58" y="f59"/>
                      <a:pt x="f60" y="f59"/>
                    </a:cubicBezTo>
                    <a:cubicBezTo>
                      <a:pt x="f61" y="f59"/>
                      <a:pt x="f3" y="f53"/>
                      <a:pt x="f3" y="f54"/>
                    </a:cubicBezTo>
                    <a:cubicBezTo>
                      <a:pt x="f3" y="f62"/>
                      <a:pt x="f46" y="f13"/>
                      <a:pt x="f43" y="f63"/>
                    </a:cubicBezTo>
                    <a:lnTo>
                      <a:pt x="f43" y="f12"/>
                    </a:lnTo>
                    <a:cubicBezTo>
                      <a:pt x="f43" y="f64"/>
                      <a:pt x="f65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9" name="Google Shape;10221;p74">
              <a:extLst>
                <a:ext uri="{FF2B5EF4-FFF2-40B4-BE49-F238E27FC236}">
                  <a16:creationId xmlns:a16="http://schemas.microsoft.com/office/drawing/2014/main" id="{698AA7EC-9125-5B80-0CEC-3A87F718CA3B}"/>
                </a:ext>
              </a:extLst>
            </p:cNvPr>
            <p:cNvGrpSpPr/>
            <p:nvPr/>
          </p:nvGrpSpPr>
          <p:grpSpPr>
            <a:xfrm>
              <a:off x="3835469" y="3466947"/>
              <a:ext cx="316967" cy="383407"/>
              <a:chOff x="3835469" y="3466947"/>
              <a:chExt cx="316967" cy="383407"/>
            </a:xfrm>
          </p:grpSpPr>
          <p:sp>
            <p:nvSpPr>
              <p:cNvPr id="70" name="Google Shape;10222;p74">
                <a:extLst>
                  <a:ext uri="{FF2B5EF4-FFF2-40B4-BE49-F238E27FC236}">
                    <a16:creationId xmlns:a16="http://schemas.microsoft.com/office/drawing/2014/main" id="{94F30C74-31CB-A33C-9A12-2808C0952FF5}"/>
                  </a:ext>
                </a:extLst>
              </p:cNvPr>
              <p:cNvSpPr/>
              <p:nvPr/>
            </p:nvSpPr>
            <p:spPr>
              <a:xfrm>
                <a:off x="3940167" y="3647642"/>
                <a:ext cx="105668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2080"/>
                  <a:gd name="f5" fmla="val 1733"/>
                  <a:gd name="f6" fmla="val 788"/>
                  <a:gd name="f7" fmla="val 2678"/>
                  <a:gd name="f8" fmla="*/ f0 1 3466"/>
                  <a:gd name="f9" fmla="*/ f1 1 208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6"/>
                  <a:gd name="f16" fmla="*/ f13 1 208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6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10223;p74">
                <a:extLst>
                  <a:ext uri="{FF2B5EF4-FFF2-40B4-BE49-F238E27FC236}">
                    <a16:creationId xmlns:a16="http://schemas.microsoft.com/office/drawing/2014/main" id="{4A659168-C307-11F5-4618-A9AD18C13FBE}"/>
                  </a:ext>
                </a:extLst>
              </p:cNvPr>
              <p:cNvSpPr/>
              <p:nvPr/>
            </p:nvSpPr>
            <p:spPr>
              <a:xfrm>
                <a:off x="3970891" y="3580086"/>
                <a:ext cx="4326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418"/>
                  <a:gd name="f5" fmla="val 725"/>
                  <a:gd name="f6" fmla="val 316"/>
                  <a:gd name="f7" fmla="val 315"/>
                  <a:gd name="f8" fmla="val 1103"/>
                  <a:gd name="f9" fmla="*/ f0 1 1419"/>
                  <a:gd name="f10" fmla="*/ f1 1 1418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419"/>
                  <a:gd name="f17" fmla="*/ f14 1 1418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419" h="1418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6" y="f4"/>
                      <a:pt x="f5" y="f4"/>
                    </a:cubicBezTo>
                    <a:cubicBezTo>
                      <a:pt x="f8" y="f4"/>
                      <a:pt x="f4" y="f8"/>
                      <a:pt x="f4" y="f5"/>
                    </a:cubicBezTo>
                    <a:cubicBezTo>
                      <a:pt x="f4" y="f7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10224;p74">
                <a:extLst>
                  <a:ext uri="{FF2B5EF4-FFF2-40B4-BE49-F238E27FC236}">
                    <a16:creationId xmlns:a16="http://schemas.microsoft.com/office/drawing/2014/main" id="{818F4602-C397-4122-31F9-BA6C0059882C}"/>
                  </a:ext>
                </a:extLst>
              </p:cNvPr>
              <p:cNvSpPr/>
              <p:nvPr/>
            </p:nvSpPr>
            <p:spPr>
              <a:xfrm>
                <a:off x="3835469" y="3466947"/>
                <a:ext cx="316967" cy="3834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97"/>
                  <a:gd name="f4" fmla="val 11800"/>
                  <a:gd name="f5" fmla="val 5167"/>
                  <a:gd name="f6" fmla="val 2757"/>
                  <a:gd name="f7" fmla="val 5923"/>
                  <a:gd name="f8" fmla="val 6553"/>
                  <a:gd name="f9" fmla="val 3388"/>
                  <a:gd name="f10" fmla="val 4144"/>
                  <a:gd name="f11" fmla="val 4490"/>
                  <a:gd name="f12" fmla="val 6396"/>
                  <a:gd name="f13" fmla="val 4805"/>
                  <a:gd name="f14" fmla="val 6175"/>
                  <a:gd name="f15" fmla="val 5089"/>
                  <a:gd name="f16" fmla="val 7026"/>
                  <a:gd name="f17" fmla="val 5498"/>
                  <a:gd name="f18" fmla="val 7593"/>
                  <a:gd name="f19" fmla="val 6317"/>
                  <a:gd name="f20" fmla="val 7294"/>
                  <a:gd name="f21" fmla="val 8019"/>
                  <a:gd name="f22" fmla="val 8208"/>
                  <a:gd name="f23" fmla="val 7435"/>
                  <a:gd name="f24" fmla="val 8365"/>
                  <a:gd name="f25" fmla="val 7246"/>
                  <a:gd name="f26" fmla="val 3088"/>
                  <a:gd name="f27" fmla="val 2867"/>
                  <a:gd name="f28" fmla="val 2710"/>
                  <a:gd name="f29" fmla="val 3308"/>
                  <a:gd name="f30" fmla="val 4127"/>
                  <a:gd name="f31" fmla="val 3907"/>
                  <a:gd name="f32" fmla="val 4868"/>
                  <a:gd name="f33" fmla="val 3781"/>
                  <a:gd name="f34" fmla="val 4553"/>
                  <a:gd name="f35" fmla="val 4411"/>
                  <a:gd name="f36" fmla="val 5183"/>
                  <a:gd name="f37" fmla="val 1"/>
                  <a:gd name="f38" fmla="val 5128"/>
                  <a:gd name="f39" fmla="val 5073"/>
                  <a:gd name="f40" fmla="val 17"/>
                  <a:gd name="f41" fmla="val 5010"/>
                  <a:gd name="f42" fmla="val 48"/>
                  <a:gd name="f43" fmla="val 3964"/>
                  <a:gd name="f44" fmla="val 646"/>
                  <a:gd name="f45" fmla="val 2946"/>
                  <a:gd name="f46" fmla="val 940"/>
                  <a:gd name="f47" fmla="val 1919"/>
                  <a:gd name="f48" fmla="val 1430"/>
                  <a:gd name="f49" fmla="val 939"/>
                  <a:gd name="f50" fmla="val 873"/>
                  <a:gd name="f51" fmla="val 441"/>
                  <a:gd name="f52" fmla="val 741"/>
                  <a:gd name="f53" fmla="val 402"/>
                  <a:gd name="f54" fmla="val 722"/>
                  <a:gd name="f55" fmla="val 363"/>
                  <a:gd name="f56" fmla="val 714"/>
                  <a:gd name="f57" fmla="val 326"/>
                  <a:gd name="f58" fmla="val 243"/>
                  <a:gd name="f59" fmla="val 170"/>
                  <a:gd name="f60" fmla="val 751"/>
                  <a:gd name="f61" fmla="val 126"/>
                  <a:gd name="f62" fmla="val 773"/>
                  <a:gd name="f63" fmla="val 32"/>
                  <a:gd name="f64" fmla="val 836"/>
                  <a:gd name="f65" fmla="val 930"/>
                  <a:gd name="f66" fmla="val 1056"/>
                  <a:gd name="f67" fmla="val 5026"/>
                  <a:gd name="f68" fmla="val 8145"/>
                  <a:gd name="f69" fmla="val 2080"/>
                  <a:gd name="f70" fmla="val 10949"/>
                  <a:gd name="f71" fmla="val 5104"/>
                  <a:gd name="f72" fmla="val 11799"/>
                  <a:gd name="f73" fmla="val 5262"/>
                  <a:gd name="f74" fmla="val 8255"/>
                  <a:gd name="f75" fmla="val 10917"/>
                  <a:gd name="f76" fmla="val 10365"/>
                  <a:gd name="f77" fmla="val 10271"/>
                  <a:gd name="f78" fmla="val 10162"/>
                  <a:gd name="f79" fmla="val 10084"/>
                  <a:gd name="f80" fmla="val 10014"/>
                  <a:gd name="f81" fmla="val 9983"/>
                  <a:gd name="f82" fmla="val 9954"/>
                  <a:gd name="f83" fmla="val 9924"/>
                  <a:gd name="f84" fmla="val 9414"/>
                  <a:gd name="f85" fmla="val 877"/>
                  <a:gd name="f86" fmla="val 8910"/>
                  <a:gd name="f87" fmla="val 946"/>
                  <a:gd name="f88" fmla="val 8409"/>
                  <a:gd name="f89" fmla="val 7395"/>
                  <a:gd name="f90" fmla="val 6389"/>
                  <a:gd name="f91" fmla="val 660"/>
                  <a:gd name="f92" fmla="val 5356"/>
                  <a:gd name="f93" fmla="val 5293"/>
                  <a:gd name="f94" fmla="val 5238"/>
                  <a:gd name="f95" fmla="*/ f0 1 10397"/>
                  <a:gd name="f96" fmla="*/ f1 1 11800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10397"/>
                  <a:gd name="f103" fmla="*/ f100 1 11800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10397" h="1180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cubicBezTo>
                      <a:pt x="f28" y="f19"/>
                      <a:pt x="f29" y="f17"/>
                      <a:pt x="f30" y="f15"/>
                    </a:cubicBezTo>
                    <a:cubicBezTo>
                      <a:pt x="f31" y="f32"/>
                      <a:pt x="f33" y="f34"/>
                      <a:pt x="f33" y="f10"/>
                    </a:cubicBezTo>
                    <a:cubicBezTo>
                      <a:pt x="f33" y="f9"/>
                      <a:pt x="f35" y="f6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61" y="f62"/>
                    </a:cubicBezTo>
                    <a:cubicBezTo>
                      <a:pt x="f63" y="f64"/>
                      <a:pt x="f2" y="f65"/>
                      <a:pt x="f2" y="f66"/>
                    </a:cubicBezTo>
                    <a:lnTo>
                      <a:pt x="f2" y="f67"/>
                    </a:lnTo>
                    <a:cubicBezTo>
                      <a:pt x="f2" y="f68"/>
                      <a:pt x="f69" y="f70"/>
                      <a:pt x="f71" y="f72"/>
                    </a:cubicBezTo>
                    <a:lnTo>
                      <a:pt x="f73" y="f72"/>
                    </a:lnTo>
                    <a:cubicBezTo>
                      <a:pt x="f74" y="f75"/>
                      <a:pt x="f3" y="f68"/>
                      <a:pt x="f3" y="f67"/>
                    </a:cubicBezTo>
                    <a:lnTo>
                      <a:pt x="f3" y="f66"/>
                    </a:lnTo>
                    <a:cubicBezTo>
                      <a:pt x="f3" y="f65"/>
                      <a:pt x="f76" y="f64"/>
                      <a:pt x="f77" y="f62"/>
                    </a:cubicBezTo>
                    <a:cubicBezTo>
                      <a:pt x="f78" y="f60"/>
                      <a:pt x="f79" y="f56"/>
                      <a:pt x="f80" y="f56"/>
                    </a:cubicBezTo>
                    <a:cubicBezTo>
                      <a:pt x="f81" y="f56"/>
                      <a:pt x="f82" y="f54"/>
                      <a:pt x="f83" y="f52"/>
                    </a:cubicBezTo>
                    <a:cubicBezTo>
                      <a:pt x="f84" y="f85"/>
                      <a:pt x="f86" y="f87"/>
                      <a:pt x="f88" y="f87"/>
                    </a:cubicBezTo>
                    <a:cubicBezTo>
                      <a:pt x="f89" y="f87"/>
                      <a:pt x="f90" y="f91"/>
                      <a:pt x="f92" y="f42"/>
                    </a:cubicBezTo>
                    <a:cubicBezTo>
                      <a:pt x="f93" y="f40"/>
                      <a:pt x="f94" y="f37"/>
                      <a:pt x="f36" y="f37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3" name="Google Shape;10240;p74">
              <a:extLst>
                <a:ext uri="{FF2B5EF4-FFF2-40B4-BE49-F238E27FC236}">
                  <a16:creationId xmlns:a16="http://schemas.microsoft.com/office/drawing/2014/main" id="{E45C8562-DDD9-E025-6DB6-4ADC01FD34C1}"/>
                </a:ext>
              </a:extLst>
            </p:cNvPr>
            <p:cNvGrpSpPr/>
            <p:nvPr/>
          </p:nvGrpSpPr>
          <p:grpSpPr>
            <a:xfrm>
              <a:off x="5224150" y="3470605"/>
              <a:ext cx="365019" cy="360374"/>
              <a:chOff x="5224150" y="3470605"/>
              <a:chExt cx="365019" cy="360374"/>
            </a:xfrm>
          </p:grpSpPr>
          <p:sp>
            <p:nvSpPr>
              <p:cNvPr id="74" name="Google Shape;10241;p74">
                <a:extLst>
                  <a:ext uri="{FF2B5EF4-FFF2-40B4-BE49-F238E27FC236}">
                    <a16:creationId xmlns:a16="http://schemas.microsoft.com/office/drawing/2014/main" id="{3A9137AA-862B-FBE1-CEAD-B171B88A7DA8}"/>
                  </a:ext>
                </a:extLst>
              </p:cNvPr>
              <p:cNvSpPr/>
              <p:nvPr/>
            </p:nvSpPr>
            <p:spPr>
              <a:xfrm>
                <a:off x="5224150" y="3470605"/>
                <a:ext cx="365019" cy="2917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973"/>
                  <a:gd name="f4" fmla="val 8980"/>
                  <a:gd name="f5" fmla="val 2017"/>
                  <a:gd name="f6" fmla="val 3749"/>
                  <a:gd name="f7" fmla="val 3119"/>
                  <a:gd name="f8" fmla="val 5514"/>
                  <a:gd name="f9" fmla="val 914"/>
                  <a:gd name="f10" fmla="val 9641"/>
                  <a:gd name="f11" fmla="val 10744"/>
                  <a:gd name="f12" fmla="val 8538"/>
                  <a:gd name="f13" fmla="val 5892"/>
                  <a:gd name="f14" fmla="val 5325"/>
                  <a:gd name="f15" fmla="val 4852"/>
                  <a:gd name="f16" fmla="val 473"/>
                  <a:gd name="f17" fmla="val 1040"/>
                  <a:gd name="f18" fmla="val 1166"/>
                  <a:gd name="f19" fmla="val 4537"/>
                  <a:gd name="f20" fmla="val 1324"/>
                  <a:gd name="f21" fmla="val 3812"/>
                  <a:gd name="f22" fmla="val 1733"/>
                  <a:gd name="f23" fmla="val 3529"/>
                  <a:gd name="f24" fmla="val 1891"/>
                  <a:gd name="f25" fmla="val 3025"/>
                  <a:gd name="f26" fmla="val 1954"/>
                  <a:gd name="f27" fmla="val 2867"/>
                  <a:gd name="f28" fmla="val 1607"/>
                  <a:gd name="f29" fmla="val 2521"/>
                  <a:gd name="f30" fmla="val 2080"/>
                  <a:gd name="f31" fmla="val 1702"/>
                  <a:gd name="f32" fmla="val 1576"/>
                  <a:gd name="f33" fmla="val 1922"/>
                  <a:gd name="f34" fmla="val 946"/>
                  <a:gd name="f35" fmla="val 693"/>
                  <a:gd name="f36" fmla="val 1796"/>
                  <a:gd name="f37" fmla="val 504"/>
                  <a:gd name="f38" fmla="val 454"/>
                  <a:gd name="f39" fmla="val 1708"/>
                  <a:gd name="f40" fmla="val 403"/>
                  <a:gd name="f41" fmla="val 1696"/>
                  <a:gd name="f42" fmla="val 355"/>
                  <a:gd name="f43" fmla="val 223"/>
                  <a:gd name="f44" fmla="val 110"/>
                  <a:gd name="f45" fmla="val 1784"/>
                  <a:gd name="f46" fmla="val 63"/>
                  <a:gd name="f47" fmla="val 2111"/>
                  <a:gd name="f48" fmla="val 2332"/>
                  <a:gd name="f49" fmla="val 252"/>
                  <a:gd name="f50" fmla="val 2363"/>
                  <a:gd name="f51" fmla="val 536"/>
                  <a:gd name="f52" fmla="val 2489"/>
                  <a:gd name="f53" fmla="val 820"/>
                  <a:gd name="f54" fmla="val 2552"/>
                  <a:gd name="f55" fmla="val 1135"/>
                  <a:gd name="f56" fmla="val 2615"/>
                  <a:gd name="f57" fmla="val 1198"/>
                  <a:gd name="f58" fmla="val 1387"/>
                  <a:gd name="f59" fmla="val 3277"/>
                  <a:gd name="f60" fmla="val 95"/>
                  <a:gd name="f61" fmla="val 5671"/>
                  <a:gd name="f62" fmla="val 5703"/>
                  <a:gd name="f63" fmla="val 5829"/>
                  <a:gd name="f64" fmla="val 5860"/>
                  <a:gd name="f65" fmla="val 6238"/>
                  <a:gd name="f66" fmla="val 7372"/>
                  <a:gd name="f67" fmla="val 1009"/>
                  <a:gd name="f68" fmla="val 8318"/>
                  <a:gd name="f69" fmla="val 2143"/>
                  <a:gd name="f70" fmla="val 3308"/>
                  <a:gd name="f71" fmla="val 4254"/>
                  <a:gd name="f72" fmla="val 4191"/>
                  <a:gd name="f73" fmla="val 2710"/>
                  <a:gd name="f74" fmla="val 2930"/>
                  <a:gd name="f75" fmla="val 3151"/>
                  <a:gd name="f76" fmla="val 3088"/>
                  <a:gd name="f77" fmla="val 3182"/>
                  <a:gd name="f78" fmla="val 2647"/>
                  <a:gd name="f79" fmla="val 3844"/>
                  <a:gd name="f80" fmla="val 4947"/>
                  <a:gd name="f81" fmla="val 8979"/>
                  <a:gd name="f82" fmla="val 7089"/>
                  <a:gd name="f83" fmla="val 7814"/>
                  <a:gd name="f84" fmla="val 8192"/>
                  <a:gd name="f85" fmla="val 8853"/>
                  <a:gd name="f86" fmla="val 8916"/>
                  <a:gd name="f87" fmla="val 2899"/>
                  <a:gd name="f88" fmla="val 9074"/>
                  <a:gd name="f89" fmla="val 9326"/>
                  <a:gd name="f90" fmla="val 7782"/>
                  <a:gd name="f91" fmla="val 8727"/>
                  <a:gd name="f92" fmla="val 9861"/>
                  <a:gd name="f93" fmla="val 11027"/>
                  <a:gd name="f94" fmla="val 11972"/>
                  <a:gd name="f95" fmla="val 11909"/>
                  <a:gd name="f96" fmla="val 10429"/>
                  <a:gd name="f97" fmla="val 10618"/>
                  <a:gd name="f98" fmla="val 10681"/>
                  <a:gd name="f99" fmla="val 10933"/>
                  <a:gd name="f100" fmla="val 11248"/>
                  <a:gd name="f101" fmla="val 2458"/>
                  <a:gd name="f102" fmla="val 11531"/>
                  <a:gd name="f103" fmla="val 11720"/>
                  <a:gd name="f104" fmla="val 2300"/>
                  <a:gd name="f105" fmla="val 11815"/>
                  <a:gd name="f106" fmla="val 11674"/>
                  <a:gd name="f107" fmla="val 11560"/>
                  <a:gd name="f108" fmla="val 11429"/>
                  <a:gd name="f109" fmla="val 11380"/>
                  <a:gd name="f110" fmla="val 11330"/>
                  <a:gd name="f111" fmla="val 11279"/>
                  <a:gd name="f112" fmla="val 11059"/>
                  <a:gd name="f113" fmla="val 10870"/>
                  <a:gd name="f114" fmla="val 10460"/>
                  <a:gd name="f115" fmla="val 10113"/>
                  <a:gd name="f116" fmla="val 9704"/>
                  <a:gd name="f117" fmla="val 9294"/>
                  <a:gd name="f118" fmla="val 8790"/>
                  <a:gd name="f119" fmla="val 8255"/>
                  <a:gd name="f120" fmla="val 8003"/>
                  <a:gd name="f121" fmla="val 7278"/>
                  <a:gd name="f122" fmla="val 6963"/>
                  <a:gd name="f123" fmla="val 441"/>
                  <a:gd name="f124" fmla="val 6490"/>
                  <a:gd name="f125" fmla="*/ f0 1 11973"/>
                  <a:gd name="f126" fmla="*/ f1 1 8980"/>
                  <a:gd name="f127" fmla="val f2"/>
                  <a:gd name="f128" fmla="val f3"/>
                  <a:gd name="f129" fmla="val f4"/>
                  <a:gd name="f130" fmla="+- f129 0 f127"/>
                  <a:gd name="f131" fmla="+- f128 0 f127"/>
                  <a:gd name="f132" fmla="*/ f131 1 11973"/>
                  <a:gd name="f133" fmla="*/ f130 1 8980"/>
                  <a:gd name="f134" fmla="*/ f127 1 f132"/>
                  <a:gd name="f135" fmla="*/ f128 1 f132"/>
                  <a:gd name="f136" fmla="*/ f127 1 f133"/>
                  <a:gd name="f137" fmla="*/ f129 1 f133"/>
                  <a:gd name="f138" fmla="*/ f134 f125 1"/>
                  <a:gd name="f139" fmla="*/ f135 f125 1"/>
                  <a:gd name="f140" fmla="*/ f137 f126 1"/>
                  <a:gd name="f141" fmla="*/ f136 f1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8" t="f141" r="f139" b="f140"/>
                <a:pathLst>
                  <a:path w="11973" h="8980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8"/>
                    </a:lnTo>
                    <a:lnTo>
                      <a:pt x="f5" y="f6"/>
                    </a:lnTo>
                    <a:close/>
                    <a:moveTo>
                      <a:pt x="f10" y="f6"/>
                    </a:moveTo>
                    <a:lnTo>
                      <a:pt x="f11" y="f8"/>
                    </a:lnTo>
                    <a:lnTo>
                      <a:pt x="f12" y="f8"/>
                    </a:lnTo>
                    <a:lnTo>
                      <a:pt x="f10" y="f6"/>
                    </a:lnTo>
                    <a:close/>
                    <a:moveTo>
                      <a:pt x="f13" y="f2"/>
                    </a:moveTo>
                    <a:cubicBezTo>
                      <a:pt x="f14" y="f2"/>
                      <a:pt x="f15" y="f16"/>
                      <a:pt x="f15" y="f17"/>
                    </a:cubicBezTo>
                    <a:lnTo>
                      <a:pt x="f15" y="f18"/>
                    </a:ln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20"/>
                      <a:pt x="f30" y="f20"/>
                    </a:cubicBezTo>
                    <a:cubicBezTo>
                      <a:pt x="f31" y="f20"/>
                      <a:pt x="f20" y="f32"/>
                      <a:pt x="f18" y="f33"/>
                    </a:cubicBezTo>
                    <a:cubicBezTo>
                      <a:pt x="f34" y="f24"/>
                      <a:pt x="f35" y="f36"/>
                      <a:pt x="f37" y="f22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33"/>
                    </a:cubicBezTo>
                    <a:cubicBezTo>
                      <a:pt x="f2" y="f47"/>
                      <a:pt x="f46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27"/>
                      <a:pt x="f58" y="f7"/>
                      <a:pt x="f28" y="f59"/>
                    </a:cubicBezTo>
                    <a:lnTo>
                      <a:pt x="f60" y="f61"/>
                    </a:lnTo>
                    <a:cubicBezTo>
                      <a:pt x="f60" y="f62"/>
                      <a:pt x="f46" y="f63"/>
                      <a:pt x="f46" y="f64"/>
                    </a:cubicBezTo>
                    <a:lnTo>
                      <a:pt x="f46" y="f65"/>
                    </a:lnTo>
                    <a:cubicBezTo>
                      <a:pt x="f46" y="f66"/>
                      <a:pt x="f67" y="f68"/>
                      <a:pt x="f69" y="f68"/>
                    </a:cubicBezTo>
                    <a:cubicBezTo>
                      <a:pt x="f70" y="f68"/>
                      <a:pt x="f71" y="f66"/>
                      <a:pt x="f71" y="f65"/>
                    </a:cubicBezTo>
                    <a:lnTo>
                      <a:pt x="f71" y="f64"/>
                    </a:lnTo>
                    <a:cubicBezTo>
                      <a:pt x="f71" y="f63"/>
                      <a:pt x="f72" y="f62"/>
                      <a:pt x="f72" y="f61"/>
                    </a:cubicBezTo>
                    <a:lnTo>
                      <a:pt x="f73" y="f59"/>
                    </a:lnTo>
                    <a:cubicBezTo>
                      <a:pt x="f74" y="f75"/>
                      <a:pt x="f76" y="f74"/>
                      <a:pt x="f77" y="f78"/>
                    </a:cubicBezTo>
                    <a:cubicBezTo>
                      <a:pt x="f79" y="f29"/>
                      <a:pt x="f72" y="f50"/>
                      <a:pt x="f80" y="f33"/>
                    </a:cubicBezTo>
                    <a:lnTo>
                      <a:pt x="f80" y="f81"/>
                    </a:lnTo>
                    <a:lnTo>
                      <a:pt x="f82" y="f81"/>
                    </a:lnTo>
                    <a:lnTo>
                      <a:pt x="f82" y="f33"/>
                    </a:lnTo>
                    <a:cubicBezTo>
                      <a:pt x="f83" y="f48"/>
                      <a:pt x="f84" y="f29"/>
                      <a:pt x="f85" y="f78"/>
                    </a:cubicBezTo>
                    <a:cubicBezTo>
                      <a:pt x="f86" y="f87"/>
                      <a:pt x="f88" y="f7"/>
                      <a:pt x="f89" y="f59"/>
                    </a:cubicBezTo>
                    <a:lnTo>
                      <a:pt x="f83" y="f61"/>
                    </a:lnTo>
                    <a:cubicBezTo>
                      <a:pt x="f83" y="f62"/>
                      <a:pt x="f90" y="f63"/>
                      <a:pt x="f90" y="f64"/>
                    </a:cubicBezTo>
                    <a:lnTo>
                      <a:pt x="f90" y="f65"/>
                    </a:lnTo>
                    <a:cubicBezTo>
                      <a:pt x="f90" y="f66"/>
                      <a:pt x="f91" y="f68"/>
                      <a:pt x="f92" y="f68"/>
                    </a:cubicBezTo>
                    <a:cubicBezTo>
                      <a:pt x="f93" y="f68"/>
                      <a:pt x="f94" y="f66"/>
                      <a:pt x="f94" y="f65"/>
                    </a:cubicBezTo>
                    <a:lnTo>
                      <a:pt x="f94" y="f64"/>
                    </a:lnTo>
                    <a:cubicBezTo>
                      <a:pt x="f94" y="f63"/>
                      <a:pt x="f95" y="f62"/>
                      <a:pt x="f95" y="f61"/>
                    </a:cubicBezTo>
                    <a:lnTo>
                      <a:pt x="f96" y="f59"/>
                    </a:lnTo>
                    <a:cubicBezTo>
                      <a:pt x="f96" y="f75"/>
                      <a:pt x="f97" y="f74"/>
                      <a:pt x="f98" y="f56"/>
                    </a:cubicBezTo>
                    <a:cubicBezTo>
                      <a:pt x="f99" y="f29"/>
                      <a:pt x="f100" y="f101"/>
                      <a:pt x="f102" y="f50"/>
                    </a:cubicBezTo>
                    <a:cubicBezTo>
                      <a:pt x="f103" y="f104"/>
                      <a:pt x="f105" y="f30"/>
                      <a:pt x="f103" y="f33"/>
                    </a:cubicBezTo>
                    <a:cubicBezTo>
                      <a:pt x="f106" y="f45"/>
                      <a:pt x="f107" y="f41"/>
                      <a:pt x="f108" y="f41"/>
                    </a:cubicBezTo>
                    <a:cubicBezTo>
                      <a:pt x="f109" y="f41"/>
                      <a:pt x="f110" y="f39"/>
                      <a:pt x="f111" y="f22"/>
                    </a:cubicBezTo>
                    <a:cubicBezTo>
                      <a:pt x="f112" y="f36"/>
                      <a:pt x="f113" y="f24"/>
                      <a:pt x="f97" y="f33"/>
                    </a:cubicBezTo>
                    <a:cubicBezTo>
                      <a:pt x="f114" y="f32"/>
                      <a:pt x="f115" y="f20"/>
                      <a:pt x="f116" y="f20"/>
                    </a:cubicBezTo>
                    <a:cubicBezTo>
                      <a:pt x="f117" y="f20"/>
                      <a:pt x="f86" y="f32"/>
                      <a:pt x="f118" y="f26"/>
                    </a:cubicBezTo>
                    <a:cubicBezTo>
                      <a:pt x="f119" y="f24"/>
                      <a:pt x="f120" y="f22"/>
                      <a:pt x="f121" y="f20"/>
                    </a:cubicBezTo>
                    <a:lnTo>
                      <a:pt x="f122" y="f18"/>
                    </a:lnTo>
                    <a:lnTo>
                      <a:pt x="f122" y="f17"/>
                    </a:lnTo>
                    <a:cubicBezTo>
                      <a:pt x="f122" y="f123"/>
                      <a:pt x="f124" y="f2"/>
                      <a:pt x="f13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10242;p74">
                <a:extLst>
                  <a:ext uri="{FF2B5EF4-FFF2-40B4-BE49-F238E27FC236}">
                    <a16:creationId xmlns:a16="http://schemas.microsoft.com/office/drawing/2014/main" id="{560B9789-EDAB-62CB-2D8D-235785FA1E66}"/>
                  </a:ext>
                </a:extLst>
              </p:cNvPr>
              <p:cNvSpPr/>
              <p:nvPr/>
            </p:nvSpPr>
            <p:spPr>
              <a:xfrm>
                <a:off x="5305787" y="3785881"/>
                <a:ext cx="192124" cy="450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02"/>
                  <a:gd name="f4" fmla="val 1388"/>
                  <a:gd name="f5" fmla="val 693"/>
                  <a:gd name="f6" fmla="val 1"/>
                  <a:gd name="f7" fmla="val 315"/>
                  <a:gd name="f8" fmla="val 316"/>
                  <a:gd name="f9" fmla="val 694"/>
                  <a:gd name="f10" fmla="val 1040"/>
                  <a:gd name="f11" fmla="val 1261"/>
                  <a:gd name="f12" fmla="val 158"/>
                  <a:gd name="f13" fmla="val 1387"/>
                  <a:gd name="f14" fmla="val 347"/>
                  <a:gd name="f15" fmla="val 5955"/>
                  <a:gd name="f16" fmla="val 6144"/>
                  <a:gd name="f17" fmla="val 1356"/>
                  <a:gd name="f18" fmla="val 6301"/>
                  <a:gd name="f19" fmla="val 1198"/>
                  <a:gd name="f20" fmla="val 5986"/>
                  <a:gd name="f21" fmla="val 5577"/>
                  <a:gd name="f22" fmla="*/ f0 1 6302"/>
                  <a:gd name="f23" fmla="*/ f1 1 1388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302"/>
                  <a:gd name="f30" fmla="*/ f27 1 1388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302" h="1388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13"/>
                      <a:pt x="f14" y="f13"/>
                    </a:cubicBezTo>
                    <a:lnTo>
                      <a:pt x="f15" y="f13"/>
                    </a:lnTo>
                    <a:cubicBezTo>
                      <a:pt x="f16" y="f17"/>
                      <a:pt x="f18" y="f19"/>
                      <a:pt x="f18" y="f10"/>
                    </a:cubicBezTo>
                    <a:lnTo>
                      <a:pt x="f18" y="f9"/>
                    </a:lnTo>
                    <a:cubicBezTo>
                      <a:pt x="f18" y="f8"/>
                      <a:pt x="f20" y="f6"/>
                      <a:pt x="f21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6" name="Google Shape;10303;p74">
              <a:extLst>
                <a:ext uri="{FF2B5EF4-FFF2-40B4-BE49-F238E27FC236}">
                  <a16:creationId xmlns:a16="http://schemas.microsoft.com/office/drawing/2014/main" id="{3AB2AFA7-A382-F4DB-3DF9-244CBBCDB070}"/>
                </a:ext>
              </a:extLst>
            </p:cNvPr>
            <p:cNvGrpSpPr/>
            <p:nvPr/>
          </p:nvGrpSpPr>
          <p:grpSpPr>
            <a:xfrm>
              <a:off x="5924589" y="3439222"/>
              <a:ext cx="360237" cy="383893"/>
              <a:chOff x="5924589" y="3439222"/>
              <a:chExt cx="360237" cy="383893"/>
            </a:xfrm>
          </p:grpSpPr>
          <p:sp>
            <p:nvSpPr>
              <p:cNvPr id="77" name="Google Shape;10304;p74">
                <a:extLst>
                  <a:ext uri="{FF2B5EF4-FFF2-40B4-BE49-F238E27FC236}">
                    <a16:creationId xmlns:a16="http://schemas.microsoft.com/office/drawing/2014/main" id="{D882C12E-6054-4511-FE2C-B86C86BB3929}"/>
                  </a:ext>
                </a:extLst>
              </p:cNvPr>
              <p:cNvSpPr/>
              <p:nvPr/>
            </p:nvSpPr>
            <p:spPr>
              <a:xfrm>
                <a:off x="5987024" y="3551803"/>
                <a:ext cx="2115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3467"/>
                  <a:gd name="f5" fmla="val 1"/>
                  <a:gd name="f6" fmla="val 3466"/>
                  <a:gd name="f7" fmla="*/ f0 1 694"/>
                  <a:gd name="f8" fmla="*/ f1 1 3467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94"/>
                  <a:gd name="f15" fmla="*/ f12 1 3467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9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10305;p74">
                <a:extLst>
                  <a:ext uri="{FF2B5EF4-FFF2-40B4-BE49-F238E27FC236}">
                    <a16:creationId xmlns:a16="http://schemas.microsoft.com/office/drawing/2014/main" id="{D27CFAE9-F0C5-434D-2111-277D83044ED6}"/>
                  </a:ext>
                </a:extLst>
              </p:cNvPr>
              <p:cNvSpPr/>
              <p:nvPr/>
            </p:nvSpPr>
            <p:spPr>
              <a:xfrm>
                <a:off x="6200253" y="3551803"/>
                <a:ext cx="2212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3467"/>
                  <a:gd name="f5" fmla="val 1"/>
                  <a:gd name="f6" fmla="val 3466"/>
                  <a:gd name="f7" fmla="val 725"/>
                  <a:gd name="f8" fmla="*/ f0 1 726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346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9" name="Google Shape;10306;p74">
                <a:extLst>
                  <a:ext uri="{FF2B5EF4-FFF2-40B4-BE49-F238E27FC236}">
                    <a16:creationId xmlns:a16="http://schemas.microsoft.com/office/drawing/2014/main" id="{4A694786-CE8E-C581-A3D5-6EF25A33E786}"/>
                  </a:ext>
                </a:extLst>
              </p:cNvPr>
              <p:cNvSpPr/>
              <p:nvPr/>
            </p:nvSpPr>
            <p:spPr>
              <a:xfrm>
                <a:off x="5987024" y="3686943"/>
                <a:ext cx="21159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4160"/>
                  <a:gd name="f5" fmla="val 4159"/>
                  <a:gd name="f6" fmla="*/ f0 1 694"/>
                  <a:gd name="f7" fmla="*/ f1 1 41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694"/>
                  <a:gd name="f14" fmla="*/ f11 1 41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69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0" name="Google Shape;10307;p74">
                <a:extLst>
                  <a:ext uri="{FF2B5EF4-FFF2-40B4-BE49-F238E27FC236}">
                    <a16:creationId xmlns:a16="http://schemas.microsoft.com/office/drawing/2014/main" id="{1998727B-30EE-4A67-B2B1-2214BAD0F747}"/>
                  </a:ext>
                </a:extLst>
              </p:cNvPr>
              <p:cNvSpPr/>
              <p:nvPr/>
            </p:nvSpPr>
            <p:spPr>
              <a:xfrm>
                <a:off x="6200253" y="3686943"/>
                <a:ext cx="22128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4160"/>
                  <a:gd name="f5" fmla="val 1"/>
                  <a:gd name="f6" fmla="val 4159"/>
                  <a:gd name="f7" fmla="val 725"/>
                  <a:gd name="f8" fmla="*/ f0 1 726"/>
                  <a:gd name="f9" fmla="*/ f1 1 416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416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4160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1" name="Google Shape;10308;p74">
                <a:extLst>
                  <a:ext uri="{FF2B5EF4-FFF2-40B4-BE49-F238E27FC236}">
                    <a16:creationId xmlns:a16="http://schemas.microsoft.com/office/drawing/2014/main" id="{F051DA87-C637-A5CC-9AE2-2573B7106715}"/>
                  </a:ext>
                </a:extLst>
              </p:cNvPr>
              <p:cNvSpPr/>
              <p:nvPr/>
            </p:nvSpPr>
            <p:spPr>
              <a:xfrm>
                <a:off x="5924589" y="3551803"/>
                <a:ext cx="42281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3467"/>
                  <a:gd name="f5" fmla="val 1009"/>
                  <a:gd name="f6" fmla="val 1"/>
                  <a:gd name="f7" fmla="val 442"/>
                  <a:gd name="f8" fmla="val 2049"/>
                  <a:gd name="f9" fmla="val 2427"/>
                  <a:gd name="f10" fmla="val 158"/>
                  <a:gd name="f11" fmla="val 2773"/>
                  <a:gd name="f12" fmla="val 3025"/>
                  <a:gd name="f13" fmla="val 662"/>
                  <a:gd name="f14" fmla="val 3340"/>
                  <a:gd name="f15" fmla="val 3466"/>
                  <a:gd name="f16" fmla="*/ f0 1 1387"/>
                  <a:gd name="f17" fmla="*/ f1 1 3467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387"/>
                  <a:gd name="f24" fmla="*/ f21 1 3467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387" h="3467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cubicBezTo>
                      <a:pt x="f6" y="f9"/>
                      <a:pt x="f10" y="f11"/>
                      <a:pt x="f7" y="f12"/>
                    </a:cubicBezTo>
                    <a:cubicBezTo>
                      <a:pt x="f13" y="f14"/>
                      <a:pt x="f5" y="f15"/>
                      <a:pt x="f3" y="f15"/>
                    </a:cubicBezTo>
                    <a:lnTo>
                      <a:pt x="f3" y="f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2" name="Google Shape;10309;p74">
                <a:extLst>
                  <a:ext uri="{FF2B5EF4-FFF2-40B4-BE49-F238E27FC236}">
                    <a16:creationId xmlns:a16="http://schemas.microsoft.com/office/drawing/2014/main" id="{2277B002-CC42-B9B4-FD7F-6D13741EA749}"/>
                  </a:ext>
                </a:extLst>
              </p:cNvPr>
              <p:cNvSpPr/>
              <p:nvPr/>
            </p:nvSpPr>
            <p:spPr>
              <a:xfrm>
                <a:off x="6030257" y="3551803"/>
                <a:ext cx="148900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467"/>
                  <a:gd name="f5" fmla="val 1"/>
                  <a:gd name="f6" fmla="val 3466"/>
                  <a:gd name="f7" fmla="val 4883"/>
                  <a:gd name="f8" fmla="*/ f0 1 4884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4884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88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3" name="Google Shape;10310;p74">
                <a:extLst>
                  <a:ext uri="{FF2B5EF4-FFF2-40B4-BE49-F238E27FC236}">
                    <a16:creationId xmlns:a16="http://schemas.microsoft.com/office/drawing/2014/main" id="{B0AAFD80-1D10-143B-C792-2F120790CAEA}"/>
                  </a:ext>
                </a:extLst>
              </p:cNvPr>
              <p:cNvSpPr/>
              <p:nvPr/>
            </p:nvSpPr>
            <p:spPr>
              <a:xfrm>
                <a:off x="6242508" y="3670566"/>
                <a:ext cx="42318" cy="15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4695"/>
                  <a:gd name="f5" fmla="val 1387"/>
                  <a:gd name="f6" fmla="val 977"/>
                  <a:gd name="f7" fmla="val 315"/>
                  <a:gd name="f8" fmla="val 505"/>
                  <a:gd name="f9" fmla="val 504"/>
                  <a:gd name="f10" fmla="val 1"/>
                  <a:gd name="f11" fmla="val 347"/>
                  <a:gd name="f12" fmla="val 946"/>
                  <a:gd name="f13" fmla="val 4222"/>
                  <a:gd name="f14" fmla="val 3655"/>
                  <a:gd name="f15" fmla="*/ f0 1 1388"/>
                  <a:gd name="f16" fmla="*/ f1 1 4695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8"/>
                  <a:gd name="f23" fmla="*/ f20 1 4695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8" h="4695">
                    <a:moveTo>
                      <a:pt x="f5" y="f2"/>
                    </a:moveTo>
                    <a:cubicBezTo>
                      <a:pt x="f6" y="f7"/>
                      <a:pt x="f8" y="f9"/>
                      <a:pt x="f10" y="f9"/>
                    </a:cubicBezTo>
                    <a:lnTo>
                      <a:pt x="f10" y="f4"/>
                    </a:lnTo>
                    <a:lnTo>
                      <a:pt x="f11" y="f4"/>
                    </a:lnTo>
                    <a:cubicBezTo>
                      <a:pt x="f12" y="f4"/>
                      <a:pt x="f5" y="f13"/>
                      <a:pt x="f5" y="f14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4" name="Google Shape;10311;p74">
                <a:extLst>
                  <a:ext uri="{FF2B5EF4-FFF2-40B4-BE49-F238E27FC236}">
                    <a16:creationId xmlns:a16="http://schemas.microsoft.com/office/drawing/2014/main" id="{1564AC13-C6BE-3C2E-AB39-D158AA71C850}"/>
                  </a:ext>
                </a:extLst>
              </p:cNvPr>
              <p:cNvSpPr/>
              <p:nvPr/>
            </p:nvSpPr>
            <p:spPr>
              <a:xfrm>
                <a:off x="5924589" y="3670566"/>
                <a:ext cx="42281" cy="15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4664"/>
                  <a:gd name="f5" fmla="val 1"/>
                  <a:gd name="f6" fmla="val 3655"/>
                  <a:gd name="f7" fmla="val 4222"/>
                  <a:gd name="f8" fmla="val 442"/>
                  <a:gd name="f9" fmla="val 4663"/>
                  <a:gd name="f10" fmla="val 1009"/>
                  <a:gd name="f11" fmla="val 504"/>
                  <a:gd name="f12" fmla="val 851"/>
                  <a:gd name="f13" fmla="val 379"/>
                  <a:gd name="f14" fmla="val 315"/>
                  <a:gd name="f15" fmla="*/ f0 1 1387"/>
                  <a:gd name="f16" fmla="*/ f1 1 4664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466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4664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lnTo>
                      <a:pt x="f3" y="f9"/>
                    </a:lnTo>
                    <a:lnTo>
                      <a:pt x="f3" y="f11"/>
                    </a:ln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5" name="Google Shape;10312;p74">
                <a:extLst>
                  <a:ext uri="{FF2B5EF4-FFF2-40B4-BE49-F238E27FC236}">
                    <a16:creationId xmlns:a16="http://schemas.microsoft.com/office/drawing/2014/main" id="{C147CA32-1DC0-4044-2EBC-401CB4137AF2}"/>
                  </a:ext>
                </a:extLst>
              </p:cNvPr>
              <p:cNvSpPr/>
              <p:nvPr/>
            </p:nvSpPr>
            <p:spPr>
              <a:xfrm>
                <a:off x="6093634" y="3686943"/>
                <a:ext cx="21159" cy="2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726"/>
                  <a:gd name="f5" fmla="val 1"/>
                  <a:gd name="f6" fmla="val 347"/>
                  <a:gd name="f7" fmla="val 568"/>
                  <a:gd name="f8" fmla="val 158"/>
                  <a:gd name="f9" fmla="val 725"/>
                  <a:gd name="f10" fmla="*/ f0 1 694"/>
                  <a:gd name="f11" fmla="*/ f1 1 72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94"/>
                  <a:gd name="f18" fmla="*/ f15 1 72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94" h="726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6" y="f9"/>
                    </a:cubicBezTo>
                    <a:cubicBezTo>
                      <a:pt x="f7" y="f9"/>
                      <a:pt x="f3" y="f7"/>
                      <a:pt x="f3" y="f6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6" name="Google Shape;10313;p74">
                <a:extLst>
                  <a:ext uri="{FF2B5EF4-FFF2-40B4-BE49-F238E27FC236}">
                    <a16:creationId xmlns:a16="http://schemas.microsoft.com/office/drawing/2014/main" id="{33CB04BC-D0C9-55B5-2089-40CCC61E2C0E}"/>
                  </a:ext>
                </a:extLst>
              </p:cNvPr>
              <p:cNvSpPr/>
              <p:nvPr/>
            </p:nvSpPr>
            <p:spPr>
              <a:xfrm>
                <a:off x="6242508" y="3551803"/>
                <a:ext cx="4231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3467"/>
                  <a:gd name="f5" fmla="val 1"/>
                  <a:gd name="f6" fmla="val 3466"/>
                  <a:gd name="f7" fmla="val 347"/>
                  <a:gd name="f8" fmla="val 662"/>
                  <a:gd name="f9" fmla="val 3340"/>
                  <a:gd name="f10" fmla="val 946"/>
                  <a:gd name="f11" fmla="val 3088"/>
                  <a:gd name="f12" fmla="val 1229"/>
                  <a:gd name="f13" fmla="val 2836"/>
                  <a:gd name="f14" fmla="val 1387"/>
                  <a:gd name="f15" fmla="val 2458"/>
                  <a:gd name="f16" fmla="val 2080"/>
                  <a:gd name="f17" fmla="val 1040"/>
                  <a:gd name="f18" fmla="val 442"/>
                  <a:gd name="f19" fmla="val 914"/>
                  <a:gd name="f20" fmla="*/ f0 1 1388"/>
                  <a:gd name="f21" fmla="*/ f1 1 346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1388"/>
                  <a:gd name="f28" fmla="*/ f25 1 346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1388" h="3467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4" y="f16"/>
                    </a:cubicBezTo>
                    <a:lnTo>
                      <a:pt x="f14" y="f17"/>
                    </a:lnTo>
                    <a:cubicBezTo>
                      <a:pt x="f14" y="f18"/>
                      <a:pt x="f19" y="f5"/>
                      <a:pt x="f7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7" name="Google Shape;10314;p74">
                <a:extLst>
                  <a:ext uri="{FF2B5EF4-FFF2-40B4-BE49-F238E27FC236}">
                    <a16:creationId xmlns:a16="http://schemas.microsoft.com/office/drawing/2014/main" id="{DD58B880-2580-4020-C5E6-3256561C5FDB}"/>
                  </a:ext>
                </a:extLst>
              </p:cNvPr>
              <p:cNvSpPr/>
              <p:nvPr/>
            </p:nvSpPr>
            <p:spPr>
              <a:xfrm>
                <a:off x="6030257" y="3686943"/>
                <a:ext cx="148900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160"/>
                  <a:gd name="f5" fmla="val 4159"/>
                  <a:gd name="f6" fmla="val 4883"/>
                  <a:gd name="f7" fmla="val 3466"/>
                  <a:gd name="f8" fmla="val 347"/>
                  <a:gd name="f9" fmla="val 946"/>
                  <a:gd name="f10" fmla="val 2993"/>
                  <a:gd name="f11" fmla="val 1387"/>
                  <a:gd name="f12" fmla="val 2426"/>
                  <a:gd name="f13" fmla="val 1827"/>
                  <a:gd name="f14" fmla="val 1418"/>
                  <a:gd name="f15" fmla="val 914"/>
                  <a:gd name="f16" fmla="*/ f0 1 4884"/>
                  <a:gd name="f17" fmla="*/ f1 1 416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884"/>
                  <a:gd name="f24" fmla="*/ f21 1 416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88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lnTo>
                      <a:pt x="f7" y="f2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8" name="Google Shape;10315;p74">
                <a:extLst>
                  <a:ext uri="{FF2B5EF4-FFF2-40B4-BE49-F238E27FC236}">
                    <a16:creationId xmlns:a16="http://schemas.microsoft.com/office/drawing/2014/main" id="{AEBA69C2-C958-3458-6CB0-304917F6D65D}"/>
                  </a:ext>
                </a:extLst>
              </p:cNvPr>
              <p:cNvSpPr/>
              <p:nvPr/>
            </p:nvSpPr>
            <p:spPr>
              <a:xfrm>
                <a:off x="6029279" y="3439222"/>
                <a:ext cx="148900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773"/>
                  <a:gd name="f5" fmla="val 2427"/>
                  <a:gd name="f6" fmla="val 1103"/>
                  <a:gd name="f7" fmla="val 1"/>
                  <a:gd name="f8" fmla="val 2426"/>
                  <a:gd name="f9" fmla="val 1355"/>
                  <a:gd name="f10" fmla="val 1828"/>
                  <a:gd name="f11" fmla="val 1418"/>
                  <a:gd name="f12" fmla="val 2395"/>
                  <a:gd name="f13" fmla="val 2994"/>
                  <a:gd name="f14" fmla="val 3403"/>
                  <a:gd name="f15" fmla="val 1891"/>
                  <a:gd name="f16" fmla="val 3781"/>
                  <a:gd name="f17" fmla="*/ f0 1 4884"/>
                  <a:gd name="f18" fmla="*/ f1 1 2773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884"/>
                  <a:gd name="f25" fmla="*/ f22 1 2773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884" h="2773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lnTo>
                      <a:pt x="f7" y="f4"/>
                    </a:lnTo>
                    <a:lnTo>
                      <a:pt x="f9" y="f4"/>
                    </a:lnTo>
                    <a:lnTo>
                      <a:pt x="f9" y="f8"/>
                    </a:lnTo>
                    <a:cubicBezTo>
                      <a:pt x="f9" y="f10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4"/>
                    </a:lnTo>
                    <a:lnTo>
                      <a:pt x="f3" y="f4"/>
                    </a:lnTo>
                    <a:lnTo>
                      <a:pt x="f3" y="f8"/>
                    </a:lnTo>
                    <a:cubicBezTo>
                      <a:pt x="f3" y="f6"/>
                      <a:pt x="f16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89" name="Google Shape;10341;p74">
              <a:extLst>
                <a:ext uri="{FF2B5EF4-FFF2-40B4-BE49-F238E27FC236}">
                  <a16:creationId xmlns:a16="http://schemas.microsoft.com/office/drawing/2014/main" id="{99240373-DA76-D1F7-0F5E-9025594422A8}"/>
                </a:ext>
              </a:extLst>
            </p:cNvPr>
            <p:cNvGrpSpPr/>
            <p:nvPr/>
          </p:nvGrpSpPr>
          <p:grpSpPr>
            <a:xfrm>
              <a:off x="8527703" y="2749015"/>
              <a:ext cx="259506" cy="362605"/>
              <a:chOff x="8527703" y="2749015"/>
              <a:chExt cx="259506" cy="362605"/>
            </a:xfrm>
          </p:grpSpPr>
          <p:sp>
            <p:nvSpPr>
              <p:cNvPr id="90" name="Google Shape;10342;p74">
                <a:extLst>
                  <a:ext uri="{FF2B5EF4-FFF2-40B4-BE49-F238E27FC236}">
                    <a16:creationId xmlns:a16="http://schemas.microsoft.com/office/drawing/2014/main" id="{20BF7A16-130D-4194-7B8E-4BCCAF49AC0A}"/>
                  </a:ext>
                </a:extLst>
              </p:cNvPr>
              <p:cNvSpPr/>
              <p:nvPr/>
            </p:nvSpPr>
            <p:spPr>
              <a:xfrm>
                <a:off x="8527703" y="2749015"/>
                <a:ext cx="259506" cy="2552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12"/>
                  <a:gd name="f4" fmla="val 8318"/>
                  <a:gd name="f5" fmla="val 4538"/>
                  <a:gd name="f6" fmla="val 1"/>
                  <a:gd name="f7" fmla="val 2112"/>
                  <a:gd name="f8" fmla="val 1985"/>
                  <a:gd name="f9" fmla="val 32"/>
                  <a:gd name="f10" fmla="val 4537"/>
                  <a:gd name="f11" fmla="val 5860"/>
                  <a:gd name="f12" fmla="val 631"/>
                  <a:gd name="f13" fmla="val 7184"/>
                  <a:gd name="f14" fmla="val 1797"/>
                  <a:gd name="f15" fmla="val 8066"/>
                  <a:gd name="f16" fmla="val 1923"/>
                  <a:gd name="f17" fmla="val 8192"/>
                  <a:gd name="f18" fmla="val 2017"/>
                  <a:gd name="f19" fmla="val 8223"/>
                  <a:gd name="f20" fmla="val 2049"/>
                  <a:gd name="f21" fmla="val 4160"/>
                  <a:gd name="f22" fmla="val 6900"/>
                  <a:gd name="f23" fmla="val 2427"/>
                  <a:gd name="f24" fmla="val 2238"/>
                  <a:gd name="f25" fmla="val 2080"/>
                  <a:gd name="f26" fmla="val 6743"/>
                  <a:gd name="f27" fmla="val 6554"/>
                  <a:gd name="f28" fmla="val 5829"/>
                  <a:gd name="f29" fmla="val 4852"/>
                  <a:gd name="f30" fmla="val 2679"/>
                  <a:gd name="f31" fmla="val 4033"/>
                  <a:gd name="f32" fmla="val 3498"/>
                  <a:gd name="f33" fmla="val 3624"/>
                  <a:gd name="f34" fmla="val 3277"/>
                  <a:gd name="f35" fmla="val 3403"/>
                  <a:gd name="f36" fmla="val 3151"/>
                  <a:gd name="f37" fmla="val 3088"/>
                  <a:gd name="f38" fmla="val 2678"/>
                  <a:gd name="f39" fmla="val 1922"/>
                  <a:gd name="f40" fmla="val 3782"/>
                  <a:gd name="f41" fmla="val 1292"/>
                  <a:gd name="f42" fmla="val 5262"/>
                  <a:gd name="f43" fmla="val 5892"/>
                  <a:gd name="f44" fmla="val 3025"/>
                  <a:gd name="f45" fmla="val 5735"/>
                  <a:gd name="f46" fmla="val 3340"/>
                  <a:gd name="f47" fmla="val 5546"/>
                  <a:gd name="f48" fmla="val 6365"/>
                  <a:gd name="f49" fmla="val 6964"/>
                  <a:gd name="f50" fmla="val 6806"/>
                  <a:gd name="f51" fmla="val 6617"/>
                  <a:gd name="f52" fmla="val 4884"/>
                  <a:gd name="f53" fmla="val 6995"/>
                  <a:gd name="f54" fmla="val 7027"/>
                  <a:gd name="f55" fmla="val 8286"/>
                  <a:gd name="f56" fmla="val 7121"/>
                  <a:gd name="f57" fmla="val 7247"/>
                  <a:gd name="f58" fmla="val 8129"/>
                  <a:gd name="f59" fmla="val 8413"/>
                  <a:gd name="f60" fmla="val 9011"/>
                  <a:gd name="f61" fmla="val 4506"/>
                  <a:gd name="f62" fmla="*/ f0 1 9012"/>
                  <a:gd name="f63" fmla="*/ f1 1 831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9012"/>
                  <a:gd name="f70" fmla="*/ f67 1 831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9012" h="8318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9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4"/>
                    </a:cubicBezTo>
                    <a:lnTo>
                      <a:pt x="f21" y="f4"/>
                    </a:ln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5" y="f27"/>
                    </a:cubicBezTo>
                    <a:lnTo>
                      <a:pt x="f25" y="f28"/>
                    </a:lnTo>
                    <a:cubicBezTo>
                      <a:pt x="f25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6" y="f38"/>
                    </a:cubicBezTo>
                    <a:cubicBezTo>
                      <a:pt x="f36" y="f39"/>
                      <a:pt x="f40" y="f41"/>
                      <a:pt x="f5" y="f41"/>
                    </a:cubicBezTo>
                    <a:cubicBezTo>
                      <a:pt x="f42" y="f41"/>
                      <a:pt x="f43" y="f39"/>
                      <a:pt x="f43" y="f38"/>
                    </a:cubicBezTo>
                    <a:cubicBezTo>
                      <a:pt x="f43" y="f44"/>
                      <a:pt x="f45" y="f46"/>
                      <a:pt x="f47" y="f33"/>
                    </a:cubicBezTo>
                    <a:cubicBezTo>
                      <a:pt x="f48" y="f31"/>
                      <a:pt x="f49" y="f29"/>
                      <a:pt x="f49" y="f28"/>
                    </a:cubicBezTo>
                    <a:lnTo>
                      <a:pt x="f49" y="f27"/>
                    </a:lnTo>
                    <a:cubicBezTo>
                      <a:pt x="f49" y="f26"/>
                      <a:pt x="f50" y="f22"/>
                      <a:pt x="f51" y="f22"/>
                    </a:cubicBezTo>
                    <a:lnTo>
                      <a:pt x="f52" y="f22"/>
                    </a:lnTo>
                    <a:lnTo>
                      <a:pt x="f52" y="f4"/>
                    </a:lnTo>
                    <a:lnTo>
                      <a:pt x="f53" y="f4"/>
                    </a:lnTo>
                    <a:cubicBezTo>
                      <a:pt x="f54" y="f55"/>
                      <a:pt x="f56" y="f17"/>
                      <a:pt x="f57" y="f58"/>
                    </a:cubicBezTo>
                    <a:cubicBezTo>
                      <a:pt x="f59" y="f13"/>
                      <a:pt x="f60" y="f28"/>
                      <a:pt x="f60" y="f61"/>
                    </a:cubicBezTo>
                    <a:cubicBezTo>
                      <a:pt x="f60" y="f18"/>
                      <a:pt x="f53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1" name="Google Shape;10343;p74">
                <a:extLst>
                  <a:ext uri="{FF2B5EF4-FFF2-40B4-BE49-F238E27FC236}">
                    <a16:creationId xmlns:a16="http://schemas.microsoft.com/office/drawing/2014/main" id="{4393F49E-6DEB-497B-4B2B-ABC6EDC85C28}"/>
                  </a:ext>
                </a:extLst>
              </p:cNvPr>
              <p:cNvSpPr/>
              <p:nvPr/>
            </p:nvSpPr>
            <p:spPr>
              <a:xfrm>
                <a:off x="8637495" y="2811871"/>
                <a:ext cx="4082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315"/>
                  <a:gd name="f7" fmla="val 1103"/>
                  <a:gd name="f8" fmla="*/ f0 1 1418"/>
                  <a:gd name="f9" fmla="*/ f1 1 1419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18"/>
                  <a:gd name="f16" fmla="*/ f13 1 1419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18" h="1419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2" name="Google Shape;10344;p74">
                <a:extLst>
                  <a:ext uri="{FF2B5EF4-FFF2-40B4-BE49-F238E27FC236}">
                    <a16:creationId xmlns:a16="http://schemas.microsoft.com/office/drawing/2014/main" id="{9B2D9B1A-6E12-2E6B-ED8C-3803C0DA3FFD}"/>
                  </a:ext>
                </a:extLst>
              </p:cNvPr>
              <p:cNvSpPr/>
              <p:nvPr/>
            </p:nvSpPr>
            <p:spPr>
              <a:xfrm>
                <a:off x="8588483" y="3025539"/>
                <a:ext cx="13974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53"/>
                  <a:gd name="f4" fmla="val 1419"/>
                  <a:gd name="f5" fmla="val 1"/>
                  <a:gd name="f6" fmla="val 347"/>
                  <a:gd name="f7" fmla="val 946"/>
                  <a:gd name="f8" fmla="val 473"/>
                  <a:gd name="f9" fmla="val 1040"/>
                  <a:gd name="f10" fmla="val 3781"/>
                  <a:gd name="f11" fmla="val 4380"/>
                  <a:gd name="f12" fmla="*/ f0 1 4853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4853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4853" h="1419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5" y="f7"/>
                      <a:pt x="f8" y="f4"/>
                      <a:pt x="f9" y="f4"/>
                    </a:cubicBezTo>
                    <a:lnTo>
                      <a:pt x="f10" y="f4"/>
                    </a:lnTo>
                    <a:cubicBezTo>
                      <a:pt x="f11" y="f4"/>
                      <a:pt x="f3" y="f7"/>
                      <a:pt x="f3" y="f6"/>
                    </a:cubicBez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3" name="Google Shape;10345;p74">
                <a:extLst>
                  <a:ext uri="{FF2B5EF4-FFF2-40B4-BE49-F238E27FC236}">
                    <a16:creationId xmlns:a16="http://schemas.microsoft.com/office/drawing/2014/main" id="{02F24262-7782-20D7-138A-072F6037284A}"/>
                  </a:ext>
                </a:extLst>
              </p:cNvPr>
              <p:cNvSpPr/>
              <p:nvPr/>
            </p:nvSpPr>
            <p:spPr>
              <a:xfrm>
                <a:off x="8608445" y="2877607"/>
                <a:ext cx="99834" cy="638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2080"/>
                  <a:gd name="f5" fmla="val 1734"/>
                  <a:gd name="f6" fmla="val 1"/>
                  <a:gd name="f7" fmla="val 789"/>
                  <a:gd name="f8" fmla="val 725"/>
                  <a:gd name="f9" fmla="val 1733"/>
                  <a:gd name="f10" fmla="val 3466"/>
                  <a:gd name="f11" fmla="val 788"/>
                  <a:gd name="f12" fmla="val 2679"/>
                  <a:gd name="f13" fmla="*/ f0 1 3467"/>
                  <a:gd name="f14" fmla="*/ f1 1 208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3467"/>
                  <a:gd name="f21" fmla="*/ f18 1 208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3467" h="2080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4"/>
                    </a:lnTo>
                    <a:lnTo>
                      <a:pt x="f10" y="f4"/>
                    </a:lnTo>
                    <a:lnTo>
                      <a:pt x="f10" y="f9"/>
                    </a:lnTo>
                    <a:cubicBezTo>
                      <a:pt x="f10" y="f11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4" name="Google Shape;10346;p74">
                <a:extLst>
                  <a:ext uri="{FF2B5EF4-FFF2-40B4-BE49-F238E27FC236}">
                    <a16:creationId xmlns:a16="http://schemas.microsoft.com/office/drawing/2014/main" id="{93D91834-397B-AC90-AF82-BDADABC4D29C}"/>
                  </a:ext>
                </a:extLst>
              </p:cNvPr>
              <p:cNvSpPr/>
              <p:nvPr/>
            </p:nvSpPr>
            <p:spPr>
              <a:xfrm>
                <a:off x="8608445" y="3090324"/>
                <a:ext cx="100730" cy="212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98"/>
                  <a:gd name="f4" fmla="val 694"/>
                  <a:gd name="f5" fmla="val 32"/>
                  <a:gd name="f6" fmla="val 1"/>
                  <a:gd name="f7" fmla="val 379"/>
                  <a:gd name="f8" fmla="val 284"/>
                  <a:gd name="f9" fmla="val 2773"/>
                  <a:gd name="f10" fmla="val 3183"/>
                  <a:gd name="f11" fmla="*/ f0 1 3498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98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98" h="694">
                    <a:moveTo>
                      <a:pt x="f5" y="f6"/>
                    </a:moveTo>
                    <a:cubicBezTo>
                      <a:pt x="f6" y="f7"/>
                      <a:pt x="f8" y="f4"/>
                      <a:pt x="f4" y="f4"/>
                    </a:cubicBezTo>
                    <a:lnTo>
                      <a:pt x="f9" y="f4"/>
                    </a:lnTo>
                    <a:cubicBezTo>
                      <a:pt x="f10" y="f4"/>
                      <a:pt x="f3" y="f7"/>
                      <a:pt x="f3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5" name="Google Shape;10359;p74">
              <a:extLst>
                <a:ext uri="{FF2B5EF4-FFF2-40B4-BE49-F238E27FC236}">
                  <a16:creationId xmlns:a16="http://schemas.microsoft.com/office/drawing/2014/main" id="{470633A9-5F71-4606-69BC-F33276EA4E12}"/>
                </a:ext>
              </a:extLst>
            </p:cNvPr>
            <p:cNvGrpSpPr/>
            <p:nvPr/>
          </p:nvGrpSpPr>
          <p:grpSpPr>
            <a:xfrm>
              <a:off x="6584749" y="3481321"/>
              <a:ext cx="361179" cy="338858"/>
              <a:chOff x="6584749" y="3481321"/>
              <a:chExt cx="361179" cy="338858"/>
            </a:xfrm>
          </p:grpSpPr>
          <p:sp>
            <p:nvSpPr>
              <p:cNvPr id="96" name="Google Shape;10360;p74">
                <a:extLst>
                  <a:ext uri="{FF2B5EF4-FFF2-40B4-BE49-F238E27FC236}">
                    <a16:creationId xmlns:a16="http://schemas.microsoft.com/office/drawing/2014/main" id="{66340DE8-4296-76A3-D405-65C4EA9AB3ED}"/>
                  </a:ext>
                </a:extLst>
              </p:cNvPr>
              <p:cNvSpPr/>
              <p:nvPr/>
            </p:nvSpPr>
            <p:spPr>
              <a:xfrm>
                <a:off x="6679838" y="3638973"/>
                <a:ext cx="170023" cy="1812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77"/>
                  <a:gd name="f4" fmla="val 2804"/>
                  <a:gd name="f5" fmla="val 1607"/>
                  <a:gd name="f6" fmla="val 1450"/>
                  <a:gd name="f7" fmla="val 725"/>
                  <a:gd name="f8" fmla="val 1009"/>
                  <a:gd name="f9" fmla="val 3308"/>
                  <a:gd name="f10" fmla="val 946"/>
                  <a:gd name="f11" fmla="val 3749"/>
                  <a:gd name="f12" fmla="val 851"/>
                  <a:gd name="f13" fmla="val 4285"/>
                  <a:gd name="f14" fmla="val 757"/>
                  <a:gd name="f15" fmla="val 4883"/>
                  <a:gd name="f16" fmla="val 347"/>
                  <a:gd name="f17" fmla="val 158"/>
                  <a:gd name="f18" fmla="val 5041"/>
                  <a:gd name="f19" fmla="val 5230"/>
                  <a:gd name="f20" fmla="val 5419"/>
                  <a:gd name="f21" fmla="val 5576"/>
                  <a:gd name="f22" fmla="val 5545"/>
                  <a:gd name="f23" fmla="val 5387"/>
                  <a:gd name="f24" fmla="val 5198"/>
                  <a:gd name="f25" fmla="val 5009"/>
                  <a:gd name="f26" fmla="val 4852"/>
                  <a:gd name="f27" fmla="val 4726"/>
                  <a:gd name="f28" fmla="val 4253"/>
                  <a:gd name="f29" fmla="val 4632"/>
                  <a:gd name="f30" fmla="val 4569"/>
                  <a:gd name="f31" fmla="val 3277"/>
                  <a:gd name="f32" fmla="val 4128"/>
                  <a:gd name="f33" fmla="val 756"/>
                  <a:gd name="f34" fmla="val 3970"/>
                  <a:gd name="f35" fmla="*/ f0 1 5577"/>
                  <a:gd name="f36" fmla="*/ f1 1 5577"/>
                  <a:gd name="f37" fmla="val f2"/>
                  <a:gd name="f38" fmla="val f3"/>
                  <a:gd name="f39" fmla="+- f38 0 f37"/>
                  <a:gd name="f40" fmla="*/ f39 1 5577"/>
                  <a:gd name="f41" fmla="*/ f37 1 f40"/>
                  <a:gd name="f42" fmla="*/ f38 1 f40"/>
                  <a:gd name="f43" fmla="*/ f41 f35 1"/>
                  <a:gd name="f44" fmla="*/ f42 f35 1"/>
                  <a:gd name="f45" fmla="*/ f42 f36 1"/>
                  <a:gd name="f46" fmla="*/ f41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5577" h="5577">
                    <a:moveTo>
                      <a:pt x="f4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lnTo>
                      <a:pt x="f16" y="f15"/>
                    </a:lnTo>
                    <a:cubicBezTo>
                      <a:pt x="f17" y="f15"/>
                      <a:pt x="f2" y="f18"/>
                      <a:pt x="f2" y="f19"/>
                    </a:cubicBezTo>
                    <a:cubicBezTo>
                      <a:pt x="f2" y="f20"/>
                      <a:pt x="f17" y="f21"/>
                      <a:pt x="f16" y="f21"/>
                    </a:cubicBezTo>
                    <a:lnTo>
                      <a:pt x="f19" y="f21"/>
                    </a:lnTo>
                    <a:cubicBezTo>
                      <a:pt x="f20" y="f22"/>
                      <a:pt x="f3" y="f23"/>
                      <a:pt x="f3" y="f24"/>
                    </a:cubicBezTo>
                    <a:cubicBezTo>
                      <a:pt x="f3" y="f25"/>
                      <a:pt x="f20" y="f26"/>
                      <a:pt x="f19" y="f26"/>
                    </a:cubicBezTo>
                    <a:lnTo>
                      <a:pt x="f26" y="f26"/>
                    </a:lnTo>
                    <a:cubicBezTo>
                      <a:pt x="f27" y="f28"/>
                      <a:pt x="f29" y="f11"/>
                      <a:pt x="f30" y="f31"/>
                    </a:cubicBezTo>
                    <a:cubicBezTo>
                      <a:pt x="f32" y="f33"/>
                      <a:pt x="f34" y="f2"/>
                      <a:pt x="f4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7" name="Google Shape;10361;p74">
                <a:extLst>
                  <a:ext uri="{FF2B5EF4-FFF2-40B4-BE49-F238E27FC236}">
                    <a16:creationId xmlns:a16="http://schemas.microsoft.com/office/drawing/2014/main" id="{708B3AC6-4229-DD8A-A86F-892EC0BC1293}"/>
                  </a:ext>
                </a:extLst>
              </p:cNvPr>
              <p:cNvSpPr/>
              <p:nvPr/>
            </p:nvSpPr>
            <p:spPr>
              <a:xfrm>
                <a:off x="6839282" y="3481321"/>
                <a:ext cx="84536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3"/>
                  <a:gd name="f4" fmla="val 1386"/>
                  <a:gd name="f5" fmla="val 630"/>
                  <a:gd name="f6" fmla="val 1387"/>
                  <a:gd name="f7" fmla="val 2111"/>
                  <a:gd name="f8" fmla="val 2143"/>
                  <a:gd name="f9" fmla="*/ f0 1 2773"/>
                  <a:gd name="f10" fmla="*/ f1 1 2773"/>
                  <a:gd name="f11" fmla="val f2"/>
                  <a:gd name="f12" fmla="val f3"/>
                  <a:gd name="f13" fmla="+- f12 0 f11"/>
                  <a:gd name="f14" fmla="*/ f13 1 2773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773" h="2773">
                    <a:moveTo>
                      <a:pt x="f4" y="f2"/>
                    </a:moveTo>
                    <a:cubicBezTo>
                      <a:pt x="f5" y="f2"/>
                      <a:pt x="f2" y="f5"/>
                      <a:pt x="f2" y="f6"/>
                    </a:cubicBezTo>
                    <a:cubicBezTo>
                      <a:pt x="f2" y="f7"/>
                      <a:pt x="f5" y="f3"/>
                      <a:pt x="f4" y="f3"/>
                    </a:cubicBezTo>
                    <a:cubicBezTo>
                      <a:pt x="f8" y="f3"/>
                      <a:pt x="f3" y="f7"/>
                      <a:pt x="f3" y="f6"/>
                    </a:cubicBezTo>
                    <a:cubicBezTo>
                      <a:pt x="f3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8" name="Google Shape;10362;p74">
                <a:extLst>
                  <a:ext uri="{FF2B5EF4-FFF2-40B4-BE49-F238E27FC236}">
                    <a16:creationId xmlns:a16="http://schemas.microsoft.com/office/drawing/2014/main" id="{62D20F95-EF34-AD46-FB16-B61C339332FB}"/>
                  </a:ext>
                </a:extLst>
              </p:cNvPr>
              <p:cNvSpPr/>
              <p:nvPr/>
            </p:nvSpPr>
            <p:spPr>
              <a:xfrm>
                <a:off x="6606850" y="3481321"/>
                <a:ext cx="83567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2773"/>
                  <a:gd name="f5" fmla="val 1355"/>
                  <a:gd name="f6" fmla="val 599"/>
                  <a:gd name="f7" fmla="val 630"/>
                  <a:gd name="f8" fmla="val 1387"/>
                  <a:gd name="f9" fmla="val 2143"/>
                  <a:gd name="f10" fmla="val 2111"/>
                  <a:gd name="f11" fmla="*/ f0 1 2741"/>
                  <a:gd name="f12" fmla="*/ f1 1 27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741"/>
                  <a:gd name="f19" fmla="*/ f16 1 2773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741" h="2773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8"/>
                    </a:cubicBezTo>
                    <a:cubicBezTo>
                      <a:pt x="f3" y="f7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9" name="Google Shape;10363;p74">
                <a:extLst>
                  <a:ext uri="{FF2B5EF4-FFF2-40B4-BE49-F238E27FC236}">
                    <a16:creationId xmlns:a16="http://schemas.microsoft.com/office/drawing/2014/main" id="{617B0770-B3E7-2B0B-8E13-E097559822C5}"/>
                  </a:ext>
                </a:extLst>
              </p:cNvPr>
              <p:cNvSpPr/>
              <p:nvPr/>
            </p:nvSpPr>
            <p:spPr>
              <a:xfrm>
                <a:off x="6584749" y="3571390"/>
                <a:ext cx="127769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2081"/>
                  <a:gd name="f5" fmla="val 568"/>
                  <a:gd name="f6" fmla="val 1"/>
                  <a:gd name="f7" fmla="val 252"/>
                  <a:gd name="f8" fmla="val 347"/>
                  <a:gd name="f9" fmla="val 851"/>
                  <a:gd name="f10" fmla="val 1356"/>
                  <a:gd name="f11" fmla="val 1734"/>
                  <a:gd name="f12" fmla="val 1923"/>
                  <a:gd name="f13" fmla="val 158"/>
                  <a:gd name="f14" fmla="val 2080"/>
                  <a:gd name="f15" fmla="val 3813"/>
                  <a:gd name="f16" fmla="val 4033"/>
                  <a:gd name="f17" fmla="val 820"/>
                  <a:gd name="f18" fmla="val 3970"/>
                  <a:gd name="f19" fmla="val 3624"/>
                  <a:gd name="f20" fmla="val 3245"/>
                  <a:gd name="f21" fmla="val 410"/>
                  <a:gd name="f22" fmla="val 2678"/>
                  <a:gd name="f23" fmla="val 694"/>
                  <a:gd name="f24" fmla="val 1513"/>
                  <a:gd name="f25" fmla="val 946"/>
                  <a:gd name="f26" fmla="*/ f0 1 4191"/>
                  <a:gd name="f27" fmla="*/ f1 1 2081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191"/>
                  <a:gd name="f34" fmla="*/ f31 1 2081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191" h="2081">
                    <a:moveTo>
                      <a:pt x="f5" y="f6"/>
                    </a:moveTo>
                    <a:cubicBezTo>
                      <a:pt x="f7" y="f8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3" y="f17"/>
                      <a:pt x="f18" y="f8"/>
                      <a:pt x="f19" y="f6"/>
                    </a:cubicBezTo>
                    <a:cubicBezTo>
                      <a:pt x="f20" y="f21"/>
                      <a:pt x="f22" y="f23"/>
                      <a:pt x="f14" y="f23"/>
                    </a:cubicBezTo>
                    <a:cubicBezTo>
                      <a:pt x="f24" y="f23"/>
                      <a:pt x="f25" y="f21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0" name="Google Shape;10364;p74">
                <a:extLst>
                  <a:ext uri="{FF2B5EF4-FFF2-40B4-BE49-F238E27FC236}">
                    <a16:creationId xmlns:a16="http://schemas.microsoft.com/office/drawing/2014/main" id="{D29C4199-9A41-721D-4A5C-F736ABA7303B}"/>
                  </a:ext>
                </a:extLst>
              </p:cNvPr>
              <p:cNvSpPr/>
              <p:nvPr/>
            </p:nvSpPr>
            <p:spPr>
              <a:xfrm>
                <a:off x="6819101" y="3571390"/>
                <a:ext cx="126827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081"/>
                  <a:gd name="f5" fmla="val 536"/>
                  <a:gd name="f6" fmla="val 1"/>
                  <a:gd name="f7" fmla="val 221"/>
                  <a:gd name="f8" fmla="val 347"/>
                  <a:gd name="f9" fmla="val 851"/>
                  <a:gd name="f10" fmla="val 1356"/>
                  <a:gd name="f11" fmla="val 1702"/>
                  <a:gd name="f12" fmla="val 1923"/>
                  <a:gd name="f13" fmla="val 158"/>
                  <a:gd name="f14" fmla="val 2080"/>
                  <a:gd name="f15" fmla="val 3813"/>
                  <a:gd name="f16" fmla="val 4002"/>
                  <a:gd name="f17" fmla="val 4159"/>
                  <a:gd name="f18" fmla="val 820"/>
                  <a:gd name="f19" fmla="val 3970"/>
                  <a:gd name="f20" fmla="val 3624"/>
                  <a:gd name="f21" fmla="val 3214"/>
                  <a:gd name="f22" fmla="val 410"/>
                  <a:gd name="f23" fmla="val 2679"/>
                  <a:gd name="f24" fmla="val 694"/>
                  <a:gd name="f25" fmla="val 1450"/>
                  <a:gd name="f26" fmla="val 946"/>
                  <a:gd name="f27" fmla="*/ f0 1 4160"/>
                  <a:gd name="f28" fmla="*/ f1 1 208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160"/>
                  <a:gd name="f35" fmla="*/ f32 1 2081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160" h="2081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17" y="f12"/>
                      <a:pt x="f17" y="f11"/>
                    </a:cubicBezTo>
                    <a:lnTo>
                      <a:pt x="f17" y="f10"/>
                    </a:lnTo>
                    <a:cubicBezTo>
                      <a:pt x="f17" y="f18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14" y="f24"/>
                    </a:cubicBezTo>
                    <a:cubicBezTo>
                      <a:pt x="f25" y="f24"/>
                      <a:pt x="f26" y="f22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1" name="Google Shape;10365;p74">
                <a:extLst>
                  <a:ext uri="{FF2B5EF4-FFF2-40B4-BE49-F238E27FC236}">
                    <a16:creationId xmlns:a16="http://schemas.microsoft.com/office/drawing/2014/main" id="{65C33676-7FF3-4267-264E-24C3D76482F6}"/>
                  </a:ext>
                </a:extLst>
              </p:cNvPr>
              <p:cNvSpPr/>
              <p:nvPr/>
            </p:nvSpPr>
            <p:spPr>
              <a:xfrm>
                <a:off x="6823920" y="3661486"/>
                <a:ext cx="122008" cy="6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02"/>
                  <a:gd name="f4" fmla="val 2112"/>
                  <a:gd name="f5" fmla="val 189"/>
                  <a:gd name="f6" fmla="val 567"/>
                  <a:gd name="f7" fmla="val 315"/>
                  <a:gd name="f8" fmla="val 1229"/>
                  <a:gd name="f9" fmla="val 473"/>
                  <a:gd name="f10" fmla="val 2111"/>
                  <a:gd name="f11" fmla="val 3655"/>
                  <a:gd name="f12" fmla="val 3844"/>
                  <a:gd name="f13" fmla="val 4001"/>
                  <a:gd name="f14" fmla="val 1954"/>
                  <a:gd name="f15" fmla="val 1733"/>
                  <a:gd name="f16" fmla="val 378"/>
                  <a:gd name="f17" fmla="val 3970"/>
                  <a:gd name="f18" fmla="val 158"/>
                  <a:gd name="f19" fmla="*/ f0 1 4002"/>
                  <a:gd name="f20" fmla="*/ f1 1 211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4002"/>
                  <a:gd name="f27" fmla="*/ f24 1 211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002" h="2112">
                    <a:moveTo>
                      <a:pt x="f2" y="f2"/>
                    </a:moveTo>
                    <a:cubicBezTo>
                      <a:pt x="f5" y="f6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7" y="f18"/>
                      <a:pt x="f12" y="f2"/>
                      <a:pt x="f11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2" name="Google Shape;10366;p74">
                <a:extLst>
                  <a:ext uri="{FF2B5EF4-FFF2-40B4-BE49-F238E27FC236}">
                    <a16:creationId xmlns:a16="http://schemas.microsoft.com/office/drawing/2014/main" id="{F879569D-6BB2-C1E7-68ED-3D819434C764}"/>
                  </a:ext>
                </a:extLst>
              </p:cNvPr>
              <p:cNvSpPr/>
              <p:nvPr/>
            </p:nvSpPr>
            <p:spPr>
              <a:xfrm>
                <a:off x="6584749" y="3661486"/>
                <a:ext cx="122986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34"/>
                  <a:gd name="f4" fmla="val 2080"/>
                  <a:gd name="f5" fmla="val 347"/>
                  <a:gd name="f6" fmla="val 158"/>
                  <a:gd name="f7" fmla="val 1733"/>
                  <a:gd name="f8" fmla="val 1954"/>
                  <a:gd name="f9" fmla="val 3561"/>
                  <a:gd name="f10" fmla="val 3718"/>
                  <a:gd name="f11" fmla="val 1229"/>
                  <a:gd name="f12" fmla="val 3813"/>
                  <a:gd name="f13" fmla="val 567"/>
                  <a:gd name="f14" fmla="val 4033"/>
                  <a:gd name="f15" fmla="*/ f0 1 4034"/>
                  <a:gd name="f16" fmla="*/ f1 1 208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034"/>
                  <a:gd name="f23" fmla="*/ f20 1 208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034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4"/>
                      <a:pt x="f5" y="f4"/>
                    </a:cubicBezTo>
                    <a:lnTo>
                      <a:pt x="f9" y="f4"/>
                    </a:lnTo>
                    <a:cubicBezTo>
                      <a:pt x="f10" y="f11"/>
                      <a:pt x="f12" y="f13"/>
                      <a:pt x="f14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3" name="Google Shape;10399;p74">
              <a:extLst>
                <a:ext uri="{FF2B5EF4-FFF2-40B4-BE49-F238E27FC236}">
                  <a16:creationId xmlns:a16="http://schemas.microsoft.com/office/drawing/2014/main" id="{B2B2C131-C7CA-50C6-184B-CED6C481149B}"/>
                </a:ext>
              </a:extLst>
            </p:cNvPr>
            <p:cNvGrpSpPr/>
            <p:nvPr/>
          </p:nvGrpSpPr>
          <p:grpSpPr>
            <a:xfrm>
              <a:off x="3132295" y="3410510"/>
              <a:ext cx="360200" cy="381844"/>
              <a:chOff x="3132295" y="3410510"/>
              <a:chExt cx="360200" cy="381844"/>
            </a:xfrm>
          </p:grpSpPr>
          <p:sp>
            <p:nvSpPr>
              <p:cNvPr id="104" name="Google Shape;10400;p74">
                <a:extLst>
                  <a:ext uri="{FF2B5EF4-FFF2-40B4-BE49-F238E27FC236}">
                    <a16:creationId xmlns:a16="http://schemas.microsoft.com/office/drawing/2014/main" id="{46781980-83AC-5669-244D-9675CD2CF84E}"/>
                  </a:ext>
                </a:extLst>
              </p:cNvPr>
              <p:cNvSpPr/>
              <p:nvPr/>
            </p:nvSpPr>
            <p:spPr>
              <a:xfrm>
                <a:off x="3292690" y="3582491"/>
                <a:ext cx="22128" cy="215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662"/>
                  <a:gd name="f5" fmla="val 375"/>
                  <a:gd name="f6" fmla="val 292"/>
                  <a:gd name="f7" fmla="val 206"/>
                  <a:gd name="f8" fmla="val 32"/>
                  <a:gd name="f9" fmla="val 127"/>
                  <a:gd name="f10" fmla="val 95"/>
                  <a:gd name="f11" fmla="val 1"/>
                  <a:gd name="f12" fmla="val 221"/>
                  <a:gd name="f13" fmla="val 441"/>
                  <a:gd name="f14" fmla="val 567"/>
                  <a:gd name="f15" fmla="val 190"/>
                  <a:gd name="f16" fmla="val 630"/>
                  <a:gd name="f17" fmla="val 277"/>
                  <a:gd name="f18" fmla="val 363"/>
                  <a:gd name="f19" fmla="val 450"/>
                  <a:gd name="f20" fmla="val 536"/>
                  <a:gd name="f21" fmla="val 599"/>
                  <a:gd name="f22" fmla="val 725"/>
                  <a:gd name="f23" fmla="val 458"/>
                  <a:gd name="f24" fmla="*/ f0 1 726"/>
                  <a:gd name="f25" fmla="*/ f1 1 662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26"/>
                  <a:gd name="f32" fmla="*/ f29 1 662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26" h="66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1" y="f13"/>
                      <a:pt x="f9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16"/>
                      <a:pt x="f21" y="f14"/>
                    </a:cubicBezTo>
                    <a:cubicBezTo>
                      <a:pt x="f22" y="f13"/>
                      <a:pt x="f22" y="f12"/>
                      <a:pt x="f21" y="f10"/>
                    </a:cubicBezTo>
                    <a:cubicBezTo>
                      <a:pt x="f20" y="f8"/>
                      <a:pt x="f23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5" name="Google Shape;10401;p74">
                <a:extLst>
                  <a:ext uri="{FF2B5EF4-FFF2-40B4-BE49-F238E27FC236}">
                    <a16:creationId xmlns:a16="http://schemas.microsoft.com/office/drawing/2014/main" id="{177856DC-E46F-439C-5499-074DF8780876}"/>
                  </a:ext>
                </a:extLst>
              </p:cNvPr>
              <p:cNvSpPr/>
              <p:nvPr/>
            </p:nvSpPr>
            <p:spPr>
              <a:xfrm>
                <a:off x="3245644" y="3537164"/>
                <a:ext cx="11526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781"/>
                  <a:gd name="f4" fmla="val 3467"/>
                  <a:gd name="f5" fmla="val 1922"/>
                  <a:gd name="f6" fmla="val 710"/>
                  <a:gd name="f7" fmla="val 2190"/>
                  <a:gd name="f8" fmla="val 2458"/>
                  <a:gd name="f9" fmla="val 812"/>
                  <a:gd name="f10" fmla="val 2647"/>
                  <a:gd name="f11" fmla="val 1017"/>
                  <a:gd name="f12" fmla="val 3088"/>
                  <a:gd name="f13" fmla="val 1395"/>
                  <a:gd name="f14" fmla="val 2088"/>
                  <a:gd name="f15" fmla="val 2466"/>
                  <a:gd name="f16" fmla="val 2671"/>
                  <a:gd name="f17" fmla="val 2773"/>
                  <a:gd name="f18" fmla="val 1654"/>
                  <a:gd name="f19" fmla="val 1386"/>
                  <a:gd name="f20" fmla="val 1197"/>
                  <a:gd name="f21" fmla="val 788"/>
                  <a:gd name="f22" fmla="val 1930"/>
                  <a:gd name="f23" fmla="val 1"/>
                  <a:gd name="f24" fmla="val 1489"/>
                  <a:gd name="f25" fmla="val 1040"/>
                  <a:gd name="f26" fmla="val 182"/>
                  <a:gd name="f27" fmla="val 693"/>
                  <a:gd name="f28" fmla="val 544"/>
                  <a:gd name="f29" fmla="val 1206"/>
                  <a:gd name="f30" fmla="val 2309"/>
                  <a:gd name="f31" fmla="val 2970"/>
                  <a:gd name="f32" fmla="val 1024"/>
                  <a:gd name="f33" fmla="val 3301"/>
                  <a:gd name="f34" fmla="val 1473"/>
                  <a:gd name="f35" fmla="val 3466"/>
                  <a:gd name="f36" fmla="val 1918"/>
                  <a:gd name="f37" fmla="val 2363"/>
                  <a:gd name="f38" fmla="val 2804"/>
                  <a:gd name="f39" fmla="val 3119"/>
                  <a:gd name="f40" fmla="val 2371"/>
                  <a:gd name="f41" fmla="*/ f0 1 3781"/>
                  <a:gd name="f42" fmla="*/ f1 1 346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3781"/>
                  <a:gd name="f49" fmla="*/ f46 1 346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3781" h="346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8" y="f16"/>
                      <a:pt x="f7" y="f17"/>
                      <a:pt x="f5" y="f17"/>
                    </a:cubicBezTo>
                    <a:cubicBezTo>
                      <a:pt x="f18" y="f17"/>
                      <a:pt x="f19" y="f16"/>
                      <a:pt x="f20" y="f15"/>
                    </a:cubicBezTo>
                    <a:cubicBezTo>
                      <a:pt x="f21" y="f14"/>
                      <a:pt x="f21" y="f13"/>
                      <a:pt x="f20" y="f11"/>
                    </a:cubicBezTo>
                    <a:cubicBezTo>
                      <a:pt x="f19" y="f9"/>
                      <a:pt x="f18" y="f6"/>
                      <a:pt x="f5" y="f6"/>
                    </a:cubicBezTo>
                    <a:close/>
                    <a:moveTo>
                      <a:pt x="f22" y="f23"/>
                    </a:moveTo>
                    <a:cubicBezTo>
                      <a:pt x="f24" y="f23"/>
                      <a:pt x="f25" y="f26"/>
                      <a:pt x="f27" y="f28"/>
                    </a:cubicBezTo>
                    <a:cubicBezTo>
                      <a:pt x="f2" y="f29"/>
                      <a:pt x="f2" y="f30"/>
                      <a:pt x="f27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31"/>
                    </a:cubicBezTo>
                    <a:cubicBezTo>
                      <a:pt x="f3" y="f30"/>
                      <a:pt x="f3" y="f29"/>
                      <a:pt x="f39" y="f28"/>
                    </a:cubicBezTo>
                    <a:cubicBezTo>
                      <a:pt x="f38" y="f26"/>
                      <a:pt x="f40" y="f23"/>
                      <a:pt x="f22" y="f23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6" name="Google Shape;10402;p74">
                <a:extLst>
                  <a:ext uri="{FF2B5EF4-FFF2-40B4-BE49-F238E27FC236}">
                    <a16:creationId xmlns:a16="http://schemas.microsoft.com/office/drawing/2014/main" id="{5781D473-7E9B-48D4-DC2A-D0442D66AD92}"/>
                  </a:ext>
                </a:extLst>
              </p:cNvPr>
              <p:cNvSpPr/>
              <p:nvPr/>
            </p:nvSpPr>
            <p:spPr>
              <a:xfrm>
                <a:off x="3348413" y="3422791"/>
                <a:ext cx="144082" cy="154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26"/>
                  <a:gd name="f4" fmla="val 4758"/>
                  <a:gd name="f5" fmla="val 3533"/>
                  <a:gd name="f6" fmla="val 3442"/>
                  <a:gd name="f7" fmla="val 3355"/>
                  <a:gd name="f8" fmla="val 32"/>
                  <a:gd name="f9" fmla="val 3308"/>
                  <a:gd name="f10" fmla="val 95"/>
                  <a:gd name="f11" fmla="val 410"/>
                  <a:gd name="f12" fmla="val 3623"/>
                  <a:gd name="f13" fmla="val 788"/>
                  <a:gd name="f14" fmla="val 4127"/>
                  <a:gd name="f15" fmla="val 1953"/>
                  <a:gd name="f16" fmla="val 4600"/>
                  <a:gd name="f17" fmla="val 2678"/>
                  <a:gd name="f18" fmla="val 4663"/>
                  <a:gd name="f19" fmla="val 2615"/>
                  <a:gd name="f20" fmla="val 2521"/>
                  <a:gd name="f21" fmla="val 2395"/>
                  <a:gd name="f22" fmla="val 1544"/>
                  <a:gd name="f23" fmla="val 4348"/>
                  <a:gd name="f24" fmla="val 693"/>
                  <a:gd name="f25" fmla="val 3781"/>
                  <a:gd name="f26" fmla="val 3718"/>
                  <a:gd name="f27" fmla="*/ f0 1 4726"/>
                  <a:gd name="f28" fmla="*/ f1 1 4758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726"/>
                  <a:gd name="f35" fmla="*/ f32 1 4758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726" h="475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9"/>
                    </a:lnTo>
                    <a:cubicBezTo>
                      <a:pt x="f11" y="f12"/>
                      <a:pt x="f13" y="f14"/>
                      <a:pt x="f15" y="f4"/>
                    </a:cubicBezTo>
                    <a:lnTo>
                      <a:pt x="f16" y="f17"/>
                    </a:lnTo>
                    <a:cubicBezTo>
                      <a:pt x="f18" y="f19"/>
                      <a:pt x="f3" y="f20"/>
                      <a:pt x="f3" y="f21"/>
                    </a:cubicBezTo>
                    <a:cubicBezTo>
                      <a:pt x="f3" y="f22"/>
                      <a:pt x="f23" y="f24"/>
                      <a:pt x="f25" y="f10"/>
                    </a:cubicBezTo>
                    <a:cubicBezTo>
                      <a:pt x="f26" y="f8"/>
                      <a:pt x="f12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7" name="Google Shape;10403;p74">
                <a:extLst>
                  <a:ext uri="{FF2B5EF4-FFF2-40B4-BE49-F238E27FC236}">
                    <a16:creationId xmlns:a16="http://schemas.microsoft.com/office/drawing/2014/main" id="{AFDB4804-C6C2-C044-4F5E-070E70BA1C96}"/>
                  </a:ext>
                </a:extLst>
              </p:cNvPr>
              <p:cNvSpPr/>
              <p:nvPr/>
            </p:nvSpPr>
            <p:spPr>
              <a:xfrm>
                <a:off x="3295579" y="3647989"/>
                <a:ext cx="125848" cy="1330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28"/>
                  <a:gd name="f4" fmla="val 4096"/>
                  <a:gd name="f5" fmla="val 2048"/>
                  <a:gd name="f6" fmla="val 1985"/>
                  <a:gd name="f7" fmla="val 32"/>
                  <a:gd name="f8" fmla="val 63"/>
                  <a:gd name="f9" fmla="val 1954"/>
                  <a:gd name="f10" fmla="val 126"/>
                  <a:gd name="f11" fmla="val 1506"/>
                  <a:gd name="f12" fmla="val 546"/>
                  <a:gd name="f13" fmla="val 859"/>
                  <a:gd name="f14" fmla="val 767"/>
                  <a:gd name="f15" fmla="val 235"/>
                  <a:gd name="f16" fmla="val 156"/>
                  <a:gd name="f17" fmla="val 78"/>
                  <a:gd name="f18" fmla="val 764"/>
                  <a:gd name="f19" fmla="val 756"/>
                  <a:gd name="f20" fmla="val 567"/>
                  <a:gd name="f21" fmla="val 1670"/>
                  <a:gd name="f22" fmla="val 1355"/>
                  <a:gd name="f23" fmla="val 3749"/>
                  <a:gd name="f24" fmla="val 1418"/>
                  <a:gd name="f25" fmla="val 3875"/>
                  <a:gd name="f26" fmla="val 1450"/>
                  <a:gd name="f27" fmla="val 4001"/>
                  <a:gd name="f28" fmla="val 1607"/>
                  <a:gd name="f29" fmla="val 1733"/>
                  <a:gd name="f30" fmla="val 1891"/>
                  <a:gd name="f31" fmla="val 4033"/>
                  <a:gd name="f32" fmla="val 2426"/>
                  <a:gd name="f33" fmla="val 2647"/>
                  <a:gd name="f34" fmla="val 3182"/>
                  <a:gd name="f35" fmla="val 2710"/>
                  <a:gd name="f36" fmla="val 630"/>
                  <a:gd name="f37" fmla="*/ f0 1 4128"/>
                  <a:gd name="f38" fmla="*/ f1 1 4096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128"/>
                  <a:gd name="f45" fmla="*/ f42 1 4096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128" h="4096">
                    <a:moveTo>
                      <a:pt x="f5" y="f2"/>
                    </a:moveTo>
                    <a:cubicBezTo>
                      <a:pt x="f6" y="f7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2" y="f19"/>
                    </a:cubicBezTo>
                    <a:lnTo>
                      <a:pt x="f2" y="f19"/>
                    </a:ln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4"/>
                      <a:pt x="f29" y="f4"/>
                    </a:cubicBezTo>
                    <a:cubicBezTo>
                      <a:pt x="f30" y="f4"/>
                      <a:pt x="f6" y="f31"/>
                      <a:pt x="f5" y="f25"/>
                    </a:cubicBezTo>
                    <a:lnTo>
                      <a:pt x="f32" y="f33"/>
                    </a:lnTo>
                    <a:lnTo>
                      <a:pt x="f34" y="f33"/>
                    </a:lnTo>
                    <a:cubicBezTo>
                      <a:pt x="f3" y="f33"/>
                      <a:pt x="f35" y="f36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8" name="Google Shape;10404;p74">
                <a:extLst>
                  <a:ext uri="{FF2B5EF4-FFF2-40B4-BE49-F238E27FC236}">
                    <a16:creationId xmlns:a16="http://schemas.microsoft.com/office/drawing/2014/main" id="{D07FBF2D-7E74-7C5F-9D9D-FEB4A53D31E1}"/>
                  </a:ext>
                </a:extLst>
              </p:cNvPr>
              <p:cNvSpPr/>
              <p:nvPr/>
            </p:nvSpPr>
            <p:spPr>
              <a:xfrm>
                <a:off x="3369545" y="3585545"/>
                <a:ext cx="109508" cy="1157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562"/>
                  <a:gd name="f5" fmla="val 252"/>
                  <a:gd name="f6" fmla="val 1"/>
                  <a:gd name="f7" fmla="val 284"/>
                  <a:gd name="f8" fmla="val 410"/>
                  <a:gd name="f9" fmla="val 189"/>
                  <a:gd name="f10" fmla="val 883"/>
                  <a:gd name="f11" fmla="val 1292"/>
                  <a:gd name="f12" fmla="val 630"/>
                  <a:gd name="f13" fmla="val 1922"/>
                  <a:gd name="f14" fmla="val 1134"/>
                  <a:gd name="f15" fmla="val 2615"/>
                  <a:gd name="f16" fmla="val 1544"/>
                  <a:gd name="f17" fmla="val 3466"/>
                  <a:gd name="f18" fmla="val 1565"/>
                  <a:gd name="f19" fmla="val 3530"/>
                  <a:gd name="f20" fmla="val 1634"/>
                  <a:gd name="f21" fmla="val 1715"/>
                  <a:gd name="f22" fmla="val 1874"/>
                  <a:gd name="f23" fmla="val 2080"/>
                  <a:gd name="f24" fmla="val 3443"/>
                  <a:gd name="f25" fmla="val 3214"/>
                  <a:gd name="f26" fmla="val 2458"/>
                  <a:gd name="f27" fmla="val 3308"/>
                  <a:gd name="f28" fmla="val 3497"/>
                  <a:gd name="f29" fmla="val 1985"/>
                  <a:gd name="f30" fmla="val 1891"/>
                  <a:gd name="f31" fmla="val 1733"/>
                  <a:gd name="f32" fmla="val 1576"/>
                  <a:gd name="f33" fmla="val 1450"/>
                  <a:gd name="f34" fmla="val 3340"/>
                  <a:gd name="f35" fmla="val 1418"/>
                  <a:gd name="f36" fmla="val 3182"/>
                  <a:gd name="f37" fmla="val 1355"/>
                  <a:gd name="f38" fmla="val 568"/>
                  <a:gd name="f39" fmla="*/ f0 1 3592"/>
                  <a:gd name="f40" fmla="*/ f1 1 3562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92"/>
                  <a:gd name="f47" fmla="*/ f44 1 3562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92" h="356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3" y="f25"/>
                    </a:cubicBezTo>
                    <a:lnTo>
                      <a:pt x="f23" y="f26"/>
                    </a:lnTo>
                    <a:lnTo>
                      <a:pt x="f27" y="f23"/>
                    </a:lnTo>
                    <a:cubicBezTo>
                      <a:pt x="f28" y="f29"/>
                      <a:pt x="f3" y="f30"/>
                      <a:pt x="f3" y="f31"/>
                    </a:cubicBezTo>
                    <a:cubicBezTo>
                      <a:pt x="f3" y="f32"/>
                      <a:pt x="f28" y="f33"/>
                      <a:pt x="f34" y="f35"/>
                    </a:cubicBezTo>
                    <a:cubicBezTo>
                      <a:pt x="f36" y="f37"/>
                      <a:pt x="f14" y="f38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9" name="Google Shape;10405;p74">
                <a:extLst>
                  <a:ext uri="{FF2B5EF4-FFF2-40B4-BE49-F238E27FC236}">
                    <a16:creationId xmlns:a16="http://schemas.microsoft.com/office/drawing/2014/main" id="{AF5D68EF-3402-E0A6-EFA7-76A8847A56E8}"/>
                  </a:ext>
                </a:extLst>
              </p:cNvPr>
              <p:cNvSpPr/>
              <p:nvPr/>
            </p:nvSpPr>
            <p:spPr>
              <a:xfrm>
                <a:off x="3141896" y="3638763"/>
                <a:ext cx="146971" cy="15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21"/>
                  <a:gd name="f4" fmla="val 4727"/>
                  <a:gd name="f5" fmla="val 3372"/>
                  <a:gd name="f6" fmla="val 1"/>
                  <a:gd name="f7" fmla="val 95"/>
                  <a:gd name="f8" fmla="val 3277"/>
                  <a:gd name="f9" fmla="val 3435"/>
                  <a:gd name="f10" fmla="val 3687"/>
                  <a:gd name="f11" fmla="val 158"/>
                  <a:gd name="f12" fmla="val 3781"/>
                  <a:gd name="f13" fmla="val 788"/>
                  <a:gd name="f14" fmla="val 4411"/>
                  <a:gd name="f15" fmla="val 1607"/>
                  <a:gd name="f16" fmla="val 2458"/>
                  <a:gd name="f17" fmla="val 2584"/>
                  <a:gd name="f18" fmla="val 2679"/>
                  <a:gd name="f19" fmla="val 4695"/>
                  <a:gd name="f20" fmla="val 2742"/>
                  <a:gd name="f21" fmla="val 4632"/>
                  <a:gd name="f22" fmla="val 1986"/>
                  <a:gd name="f23" fmla="val 4254"/>
                  <a:gd name="f24" fmla="val 851"/>
                  <a:gd name="f25" fmla="val 3718"/>
                  <a:gd name="f26" fmla="val 442"/>
                  <a:gd name="f27" fmla="*/ f0 1 4821"/>
                  <a:gd name="f28" fmla="*/ f1 1 472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821"/>
                  <a:gd name="f35" fmla="*/ f32 1 472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821" h="4727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4"/>
                      <a:pt x="f16" y="f4"/>
                    </a:cubicBezTo>
                    <a:cubicBezTo>
                      <a:pt x="f17" y="f4"/>
                      <a:pt x="f18" y="f19"/>
                      <a:pt x="f20" y="f21"/>
                    </a:cubicBezTo>
                    <a:lnTo>
                      <a:pt x="f3" y="f22"/>
                    </a:lnTo>
                    <a:cubicBezTo>
                      <a:pt x="f23" y="f24"/>
                      <a:pt x="f25" y="f2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0" name="Google Shape;10406;p74">
                <a:extLst>
                  <a:ext uri="{FF2B5EF4-FFF2-40B4-BE49-F238E27FC236}">
                    <a16:creationId xmlns:a16="http://schemas.microsoft.com/office/drawing/2014/main" id="{EB045B28-C562-55DB-4F4E-0ADC39D70C07}"/>
                  </a:ext>
                </a:extLst>
              </p:cNvPr>
              <p:cNvSpPr/>
              <p:nvPr/>
            </p:nvSpPr>
            <p:spPr>
              <a:xfrm>
                <a:off x="3295579" y="3410510"/>
                <a:ext cx="126827" cy="1095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3372"/>
                  <a:gd name="f5" fmla="val 2836"/>
                  <a:gd name="f6" fmla="val 2678"/>
                  <a:gd name="f7" fmla="val 2584"/>
                  <a:gd name="f8" fmla="val 32"/>
                  <a:gd name="f9" fmla="val 2521"/>
                  <a:gd name="f10" fmla="val 95"/>
                  <a:gd name="f11" fmla="val 3245"/>
                  <a:gd name="f12" fmla="val 90"/>
                  <a:gd name="f13" fmla="val 3238"/>
                  <a:gd name="f14" fmla="val 181"/>
                  <a:gd name="f15" fmla="val 3234"/>
                  <a:gd name="f16" fmla="val 272"/>
                  <a:gd name="f17" fmla="val 568"/>
                  <a:gd name="f18" fmla="val 870"/>
                  <a:gd name="f19" fmla="val 3275"/>
                  <a:gd name="f20" fmla="val 1135"/>
                  <a:gd name="f21" fmla="val 3371"/>
                  <a:gd name="f22" fmla="val 1324"/>
                  <a:gd name="f23" fmla="val 3119"/>
                  <a:gd name="f24" fmla="val 3939"/>
                  <a:gd name="f25" fmla="val 567"/>
                  <a:gd name="f26" fmla="val 4159"/>
                  <a:gd name="f27" fmla="val 347"/>
                  <a:gd name="f28" fmla="val 3718"/>
                  <a:gd name="f29" fmla="val 158"/>
                  <a:gd name="f30" fmla="val 3308"/>
                  <a:gd name="f31" fmla="*/ f0 1 4160"/>
                  <a:gd name="f32" fmla="*/ f1 1 3372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4160"/>
                  <a:gd name="f39" fmla="*/ f36 1 3372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4160" h="33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1" name="Google Shape;10407;p74">
                <a:extLst>
                  <a:ext uri="{FF2B5EF4-FFF2-40B4-BE49-F238E27FC236}">
                    <a16:creationId xmlns:a16="http://schemas.microsoft.com/office/drawing/2014/main" id="{C1CBC893-A0CB-7545-AF11-CA86008AC536}"/>
                  </a:ext>
                </a:extLst>
              </p:cNvPr>
              <p:cNvSpPr/>
              <p:nvPr/>
            </p:nvSpPr>
            <p:spPr>
              <a:xfrm>
                <a:off x="3132295" y="3579400"/>
                <a:ext cx="102796" cy="139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4286"/>
                  <a:gd name="f5" fmla="val 3246"/>
                  <a:gd name="f6" fmla="val 1"/>
                  <a:gd name="f7" fmla="val 95"/>
                  <a:gd name="f8" fmla="val 2552"/>
                  <a:gd name="f9" fmla="val 32"/>
                  <a:gd name="f10" fmla="val 2615"/>
                  <a:gd name="f11" fmla="val 2710"/>
                  <a:gd name="f12" fmla="val 2836"/>
                  <a:gd name="f13" fmla="val 3340"/>
                  <a:gd name="f14" fmla="val 3844"/>
                  <a:gd name="f15" fmla="val 347"/>
                  <a:gd name="f16" fmla="val 4285"/>
                  <a:gd name="f17" fmla="val 1261"/>
                  <a:gd name="f18" fmla="val 3214"/>
                  <a:gd name="f19" fmla="val 851"/>
                  <a:gd name="f20" fmla="val 3183"/>
                  <a:gd name="f21" fmla="val 410"/>
                  <a:gd name="f22" fmla="*/ f0 1 3372"/>
                  <a:gd name="f23" fmla="*/ f1 1 4286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72"/>
                  <a:gd name="f30" fmla="*/ f27 1 4286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72" h="4286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7" y="f14"/>
                      <a:pt x="f15" y="f16"/>
                    </a:cubicBezTo>
                    <a:lnTo>
                      <a:pt x="f3" y="f17"/>
                    </a:lnTo>
                    <a:cubicBezTo>
                      <a:pt x="f18" y="f19"/>
                      <a:pt x="f20" y="f21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2" name="Google Shape;10421;p74">
              <a:extLst>
                <a:ext uri="{FF2B5EF4-FFF2-40B4-BE49-F238E27FC236}">
                  <a16:creationId xmlns:a16="http://schemas.microsoft.com/office/drawing/2014/main" id="{56AFFE3B-8518-3DC8-467C-69FCA309053C}"/>
                </a:ext>
              </a:extLst>
            </p:cNvPr>
            <p:cNvGrpSpPr/>
            <p:nvPr/>
          </p:nvGrpSpPr>
          <p:grpSpPr>
            <a:xfrm>
              <a:off x="7136517" y="3419289"/>
              <a:ext cx="362148" cy="386982"/>
              <a:chOff x="7136517" y="3419289"/>
              <a:chExt cx="362148" cy="386982"/>
            </a:xfrm>
          </p:grpSpPr>
          <p:sp>
            <p:nvSpPr>
              <p:cNvPr id="113" name="Google Shape;10422;p74">
                <a:extLst>
                  <a:ext uri="{FF2B5EF4-FFF2-40B4-BE49-F238E27FC236}">
                    <a16:creationId xmlns:a16="http://schemas.microsoft.com/office/drawing/2014/main" id="{16AA066E-921D-5923-FA92-661ABB2772D9}"/>
                  </a:ext>
                </a:extLst>
              </p:cNvPr>
              <p:cNvSpPr/>
              <p:nvPr/>
            </p:nvSpPr>
            <p:spPr>
              <a:xfrm>
                <a:off x="7136517" y="3555434"/>
                <a:ext cx="43260" cy="2487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657"/>
                  <a:gd name="f5" fmla="val 410"/>
                  <a:gd name="f6" fmla="val 221"/>
                  <a:gd name="f7" fmla="val 64"/>
                  <a:gd name="f8" fmla="val 158"/>
                  <a:gd name="f9" fmla="val 347"/>
                  <a:gd name="f10" fmla="val 1"/>
                  <a:gd name="f11" fmla="val 2867"/>
                  <a:gd name="f12" fmla="val 4789"/>
                  <a:gd name="f13" fmla="val 7310"/>
                  <a:gd name="f14" fmla="val 7530"/>
                  <a:gd name="f15" fmla="val 7656"/>
                  <a:gd name="f16" fmla="val 379"/>
                  <a:gd name="f17" fmla="val 568"/>
                  <a:gd name="f18" fmla="val 725"/>
                  <a:gd name="f19" fmla="val 1355"/>
                  <a:gd name="f20" fmla="val 1418"/>
                  <a:gd name="f21" fmla="*/ f0 1 1419"/>
                  <a:gd name="f22" fmla="*/ f1 1 7657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419"/>
                  <a:gd name="f29" fmla="*/ f26 1 7657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419" h="765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0" y="f12"/>
                      <a:pt x="f10" y="f13"/>
                    </a:cubicBezTo>
                    <a:cubicBezTo>
                      <a:pt x="f10" y="f14"/>
                      <a:pt x="f8" y="f15"/>
                      <a:pt x="f16" y="f15"/>
                    </a:cubicBez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19"/>
                    </a:lnTo>
                    <a:lnTo>
                      <a:pt x="f20" y="f19"/>
                    </a:lnTo>
                    <a:lnTo>
                      <a:pt x="f20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4" name="Google Shape;10423;p74">
                <a:extLst>
                  <a:ext uri="{FF2B5EF4-FFF2-40B4-BE49-F238E27FC236}">
                    <a16:creationId xmlns:a16="http://schemas.microsoft.com/office/drawing/2014/main" id="{0C8D6C0F-0310-839B-6931-087140407E63}"/>
                  </a:ext>
                </a:extLst>
              </p:cNvPr>
              <p:cNvSpPr/>
              <p:nvPr/>
            </p:nvSpPr>
            <p:spPr>
              <a:xfrm>
                <a:off x="7177829" y="3646544"/>
                <a:ext cx="149870" cy="1597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2080"/>
                  <a:gd name="f5" fmla="val 693"/>
                  <a:gd name="f6" fmla="val 1733"/>
                  <a:gd name="f7" fmla="val 788"/>
                  <a:gd name="f8" fmla="val 1481"/>
                  <a:gd name="f9" fmla="val 2458"/>
                  <a:gd name="f10" fmla="val 2678"/>
                  <a:gd name="f11" fmla="val 158"/>
                  <a:gd name="f12" fmla="val 2836"/>
                  <a:gd name="f13" fmla="val 347"/>
                  <a:gd name="f14" fmla="val 3529"/>
                  <a:gd name="f15" fmla="val 1072"/>
                  <a:gd name="f16" fmla="val 473"/>
                  <a:gd name="f17" fmla="val 32"/>
                  <a:gd name="f18" fmla="val 4001"/>
                  <a:gd name="f19" fmla="val 4569"/>
                  <a:gd name="f20" fmla="val 4758"/>
                  <a:gd name="f21" fmla="val 189"/>
                  <a:gd name="f22" fmla="val 4915"/>
                  <a:gd name="f23" fmla="val 410"/>
                  <a:gd name="f24" fmla="val 599"/>
                  <a:gd name="f25" fmla="val 757"/>
                  <a:gd name="f26" fmla="val 4348"/>
                  <a:gd name="f27" fmla="val 914"/>
                  <a:gd name="f28" fmla="val 4190"/>
                  <a:gd name="f29" fmla="val 1103"/>
                  <a:gd name="f30" fmla="val 2143"/>
                  <a:gd name="f31" fmla="val 2300"/>
                  <a:gd name="f32" fmla="val 2489"/>
                  <a:gd name="f33" fmla="val 3876"/>
                  <a:gd name="f34" fmla="val 4065"/>
                  <a:gd name="f35" fmla="val 4222"/>
                  <a:gd name="f36" fmla="val 4380"/>
                  <a:gd name="f37" fmla="val 3970"/>
                  <a:gd name="f38" fmla="val 4443"/>
                  <a:gd name="f39" fmla="val 3907"/>
                  <a:gd name="f40" fmla="val 2867"/>
                  <a:gd name="f41" fmla="val 4537"/>
                  <a:gd name="f42" fmla="val 2773"/>
                  <a:gd name="f43" fmla="val 4726"/>
                  <a:gd name="f44" fmla="val 4884"/>
                  <a:gd name="f45" fmla="val 2615"/>
                  <a:gd name="f46" fmla="val 2426"/>
                  <a:gd name="f47" fmla="val 4096"/>
                  <a:gd name="f48" fmla="val 662"/>
                  <a:gd name="f49" fmla="val 3151"/>
                  <a:gd name="f50" fmla="val 2804"/>
                  <a:gd name="f51" fmla="*/ f0 1 4916"/>
                  <a:gd name="f52" fmla="*/ f1 1 4916"/>
                  <a:gd name="f53" fmla="val f2"/>
                  <a:gd name="f54" fmla="val f3"/>
                  <a:gd name="f55" fmla="+- f54 0 f53"/>
                  <a:gd name="f56" fmla="*/ f55 1 4916"/>
                  <a:gd name="f57" fmla="*/ f53 1 f56"/>
                  <a:gd name="f58" fmla="*/ f54 1 f56"/>
                  <a:gd name="f59" fmla="*/ f57 f51 1"/>
                  <a:gd name="f60" fmla="*/ f58 f51 1"/>
                  <a:gd name="f61" fmla="*/ f58 f52 1"/>
                  <a:gd name="f62" fmla="*/ f57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4916" h="4916">
                    <a:moveTo>
                      <a:pt x="f4" y="f2"/>
                    </a:moveTo>
                    <a:lnTo>
                      <a:pt x="f4" y="f5"/>
                    </a:lnTo>
                    <a:lnTo>
                      <a:pt x="f6" y="f5"/>
                    </a:lnTo>
                    <a:cubicBezTo>
                      <a:pt x="f7" y="f5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2"/>
                    </a:cubicBezTo>
                    <a:lnTo>
                      <a:pt x="f4" y="f12"/>
                    </a:lnTo>
                    <a:lnTo>
                      <a:pt x="f4" y="f14"/>
                    </a:lnTo>
                    <a:lnTo>
                      <a:pt x="f15" y="f14"/>
                    </a:ln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5" y="f19"/>
                    </a:cubicBezTo>
                    <a:cubicBezTo>
                      <a:pt x="f25" y="f26"/>
                      <a:pt x="f27" y="f28"/>
                      <a:pt x="f29" y="f28"/>
                    </a:cubicBezTo>
                    <a:lnTo>
                      <a:pt x="f30" y="f28"/>
                    </a:lnTo>
                    <a:lnTo>
                      <a:pt x="f30" y="f19"/>
                    </a:lnTo>
                    <a:cubicBezTo>
                      <a:pt x="f30" y="f20"/>
                      <a:pt x="f31" y="f22"/>
                      <a:pt x="f32" y="f22"/>
                    </a:cubicBezTo>
                    <a:cubicBezTo>
                      <a:pt x="f10" y="f22"/>
                      <a:pt x="f12" y="f20"/>
                      <a:pt x="f12" y="f19"/>
                    </a:cubicBezTo>
                    <a:lnTo>
                      <a:pt x="f12" y="f28"/>
                    </a:lnTo>
                    <a:lnTo>
                      <a:pt x="f33" y="f28"/>
                    </a:lnTo>
                    <a:cubicBezTo>
                      <a:pt x="f34" y="f28"/>
                      <a:pt x="f35" y="f26"/>
                      <a:pt x="f35" y="f19"/>
                    </a:cubicBezTo>
                    <a:cubicBezTo>
                      <a:pt x="f35" y="f20"/>
                      <a:pt x="f36" y="f22"/>
                      <a:pt x="f19" y="f22"/>
                    </a:cubicBezTo>
                    <a:cubicBezTo>
                      <a:pt x="f20" y="f22"/>
                      <a:pt x="f22" y="f20"/>
                      <a:pt x="f22" y="f19"/>
                    </a:cubicBezTo>
                    <a:cubicBezTo>
                      <a:pt x="f22" y="f37"/>
                      <a:pt x="f38" y="f14"/>
                      <a:pt x="f39" y="f14"/>
                    </a:cubicBezTo>
                    <a:lnTo>
                      <a:pt x="f40" y="f14"/>
                    </a:lnTo>
                    <a:lnTo>
                      <a:pt x="f40" y="f12"/>
                    </a:lnTo>
                    <a:lnTo>
                      <a:pt x="f41" y="f12"/>
                    </a:lnTo>
                    <a:lnTo>
                      <a:pt x="f41" y="f42"/>
                    </a:ln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8"/>
                      <a:pt x="f47" y="f48"/>
                      <a:pt x="f49" y="f48"/>
                    </a:cubicBezTo>
                    <a:lnTo>
                      <a:pt x="f50" y="f48"/>
                    </a:lnTo>
                    <a:lnTo>
                      <a:pt x="f50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5" name="Google Shape;10424;p74">
                <a:extLst>
                  <a:ext uri="{FF2B5EF4-FFF2-40B4-BE49-F238E27FC236}">
                    <a16:creationId xmlns:a16="http://schemas.microsoft.com/office/drawing/2014/main" id="{981B03E7-2B84-AB8E-B0B0-672CACA2C4DC}"/>
                  </a:ext>
                </a:extLst>
              </p:cNvPr>
              <p:cNvSpPr/>
              <p:nvPr/>
            </p:nvSpPr>
            <p:spPr>
              <a:xfrm>
                <a:off x="7346874" y="3419289"/>
                <a:ext cx="12871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22"/>
                  <a:gd name="f4" fmla="val 1418"/>
                  <a:gd name="f5" fmla="val 725"/>
                  <a:gd name="f6" fmla="val 315"/>
                  <a:gd name="f7" fmla="val 63"/>
                  <a:gd name="f8" fmla="val 1103"/>
                  <a:gd name="f9" fmla="val 378"/>
                  <a:gd name="f10" fmla="val 3875"/>
                  <a:gd name="f11" fmla="val 4064"/>
                  <a:gd name="f12" fmla="val 1260"/>
                  <a:gd name="f13" fmla="val 1071"/>
                  <a:gd name="f14" fmla="val 158"/>
                  <a:gd name="f15" fmla="*/ f0 1 4222"/>
                  <a:gd name="f16" fmla="*/ f1 1 1418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222"/>
                  <a:gd name="f23" fmla="*/ f20 1 1418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222" h="141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7" y="f8"/>
                      <a:pt x="f9" y="f4"/>
                      <a:pt x="f5" y="f4"/>
                    </a:cubicBezTo>
                    <a:lnTo>
                      <a:pt x="f10" y="f4"/>
                    </a:lnTo>
                    <a:cubicBezTo>
                      <a:pt x="f11" y="f4"/>
                      <a:pt x="f3" y="f12"/>
                      <a:pt x="f3" y="f13"/>
                    </a:cubicBezTo>
                    <a:lnTo>
                      <a:pt x="f3" y="f9"/>
                    </a:lnTo>
                    <a:cubicBezTo>
                      <a:pt x="f3" y="f14"/>
                      <a:pt x="f11" y="f2"/>
                      <a:pt x="f10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6" name="Google Shape;10425;p74">
                <a:extLst>
                  <a:ext uri="{FF2B5EF4-FFF2-40B4-BE49-F238E27FC236}">
                    <a16:creationId xmlns:a16="http://schemas.microsoft.com/office/drawing/2014/main" id="{3AD3DC15-20F7-DD1D-5A15-F47C567409AB}"/>
                  </a:ext>
                </a:extLst>
              </p:cNvPr>
              <p:cNvSpPr/>
              <p:nvPr/>
            </p:nvSpPr>
            <p:spPr>
              <a:xfrm>
                <a:off x="7368948" y="3488893"/>
                <a:ext cx="127796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2"/>
                  <a:gd name="f4" fmla="val 1419"/>
                  <a:gd name="f5" fmla="val 694"/>
                  <a:gd name="f6" fmla="val 1"/>
                  <a:gd name="f7" fmla="val 316"/>
                  <a:gd name="f8" fmla="val 1103"/>
                  <a:gd name="f9" fmla="val 1418"/>
                  <a:gd name="f10" fmla="val 3845"/>
                  <a:gd name="f11" fmla="val 4065"/>
                  <a:gd name="f12" fmla="val 4191"/>
                  <a:gd name="f13" fmla="val 1261"/>
                  <a:gd name="f14" fmla="val 1072"/>
                  <a:gd name="f15" fmla="val 347"/>
                  <a:gd name="f16" fmla="val 158"/>
                  <a:gd name="f17" fmla="*/ f0 1 4192"/>
                  <a:gd name="f18" fmla="*/ f1 1 1419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192"/>
                  <a:gd name="f25" fmla="*/ f22 1 1419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192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cubicBezTo>
                      <a:pt x="f12" y="f16"/>
                      <a:pt x="f11" y="f6"/>
                      <a:pt x="f10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7" name="Google Shape;10426;p74">
                <a:extLst>
                  <a:ext uri="{FF2B5EF4-FFF2-40B4-BE49-F238E27FC236}">
                    <a16:creationId xmlns:a16="http://schemas.microsoft.com/office/drawing/2014/main" id="{CBB95EF6-5F00-75BA-DC78-78CF934AF12C}"/>
                  </a:ext>
                </a:extLst>
              </p:cNvPr>
              <p:cNvSpPr/>
              <p:nvPr/>
            </p:nvSpPr>
            <p:spPr>
              <a:xfrm>
                <a:off x="7348795" y="3622980"/>
                <a:ext cx="148891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1419"/>
                  <a:gd name="f5" fmla="val 1"/>
                  <a:gd name="f6" fmla="val 1418"/>
                  <a:gd name="f7" fmla="val 2773"/>
                  <a:gd name="f8" fmla="val 347"/>
                  <a:gd name="f9" fmla="val 568"/>
                  <a:gd name="f10" fmla="val 2615"/>
                  <a:gd name="f11" fmla="val 725"/>
                  <a:gd name="f12" fmla="val 2426"/>
                  <a:gd name="f13" fmla="val 2237"/>
                  <a:gd name="f14" fmla="val 2080"/>
                  <a:gd name="f15" fmla="*/ f0 1 4884"/>
                  <a:gd name="f16" fmla="*/ f1 1 141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884"/>
                  <a:gd name="f23" fmla="*/ f20 1 141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884" h="1419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lnTo>
                      <a:pt x="f7" y="f5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4" y="f8"/>
                    </a:cubicBezTo>
                    <a:lnTo>
                      <a:pt x="f14" y="f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8" name="Google Shape;10427;p74">
                <a:extLst>
                  <a:ext uri="{FF2B5EF4-FFF2-40B4-BE49-F238E27FC236}">
                    <a16:creationId xmlns:a16="http://schemas.microsoft.com/office/drawing/2014/main" id="{C6B5EEB5-9CA3-75C5-CA08-4A65391C23B2}"/>
                  </a:ext>
                </a:extLst>
              </p:cNvPr>
              <p:cNvSpPr/>
              <p:nvPr/>
            </p:nvSpPr>
            <p:spPr>
              <a:xfrm>
                <a:off x="7326694" y="3555434"/>
                <a:ext cx="171001" cy="440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1356"/>
                  <a:gd name="f5" fmla="val 1"/>
                  <a:gd name="f6" fmla="val 1355"/>
                  <a:gd name="f7" fmla="val 347"/>
                  <a:gd name="f8" fmla="val 5577"/>
                  <a:gd name="f9" fmla="val 158"/>
                  <a:gd name="f10" fmla="val 5451"/>
                  <a:gd name="f11" fmla="val 5231"/>
                  <a:gd name="f12" fmla="*/ f0 1 5609"/>
                  <a:gd name="f13" fmla="*/ f1 1 135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609"/>
                  <a:gd name="f20" fmla="*/ f17 1 135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609" h="1356">
                    <a:moveTo>
                      <a:pt x="f5" y="f2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7"/>
                    </a:lnTo>
                    <a:cubicBezTo>
                      <a:pt x="f8" y="f9"/>
                      <a:pt x="f10" y="f2"/>
                      <a:pt x="f11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9" name="Google Shape;10428;p74">
                <a:extLst>
                  <a:ext uri="{FF2B5EF4-FFF2-40B4-BE49-F238E27FC236}">
                    <a16:creationId xmlns:a16="http://schemas.microsoft.com/office/drawing/2014/main" id="{BD463A36-1B74-BA41-F3D2-2B5B031B5867}"/>
                  </a:ext>
                </a:extLst>
              </p:cNvPr>
              <p:cNvSpPr/>
              <p:nvPr/>
            </p:nvSpPr>
            <p:spPr>
              <a:xfrm>
                <a:off x="7348795" y="3692612"/>
                <a:ext cx="149870" cy="1136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3498"/>
                  <a:gd name="f5" fmla="val 3151"/>
                  <a:gd name="f6" fmla="val 3340"/>
                  <a:gd name="f7" fmla="val 158"/>
                  <a:gd name="f8" fmla="val 3497"/>
                  <a:gd name="f9" fmla="val 347"/>
                  <a:gd name="f10" fmla="val 536"/>
                  <a:gd name="f11" fmla="val 693"/>
                  <a:gd name="f12" fmla="val 1418"/>
                  <a:gd name="f13" fmla="val 4190"/>
                  <a:gd name="f14" fmla="val 4348"/>
                  <a:gd name="f15" fmla="val 4569"/>
                  <a:gd name="f16" fmla="val 4758"/>
                  <a:gd name="f17" fmla="val 4915"/>
                  <a:gd name="f18" fmla="val 2773"/>
                  <a:gd name="f19" fmla="val 2615"/>
                  <a:gd name="f20" fmla="val 2426"/>
                  <a:gd name="f21" fmla="val 2237"/>
                  <a:gd name="f22" fmla="val 2080"/>
                  <a:gd name="f23" fmla="*/ f0 1 4916"/>
                  <a:gd name="f24" fmla="*/ f1 1 3498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4916"/>
                  <a:gd name="f31" fmla="*/ f28 1 3498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4916" h="3498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8"/>
                    </a:cubicBezTo>
                    <a:cubicBezTo>
                      <a:pt x="f10" y="f8"/>
                      <a:pt x="f11" y="f6"/>
                      <a:pt x="f11" y="f5"/>
                    </a:cubicBezTo>
                    <a:lnTo>
                      <a:pt x="f11" y="f12"/>
                    </a:lnTo>
                    <a:lnTo>
                      <a:pt x="f13" y="f12"/>
                    </a:lnTo>
                    <a:lnTo>
                      <a:pt x="f13" y="f5"/>
                    </a:lnTo>
                    <a:cubicBezTo>
                      <a:pt x="f13" y="f6"/>
                      <a:pt x="f14" y="f8"/>
                      <a:pt x="f15" y="f8"/>
                    </a:cubicBezTo>
                    <a:cubicBezTo>
                      <a:pt x="f16" y="f8"/>
                      <a:pt x="f17" y="f6"/>
                      <a:pt x="f17" y="f5"/>
                    </a:cubicBezTo>
                    <a:lnTo>
                      <a:pt x="f17" y="f2"/>
                    </a:lnTo>
                    <a:lnTo>
                      <a:pt x="f18" y="f2"/>
                    </a:lnTo>
                    <a:lnTo>
                      <a:pt x="f18" y="f9"/>
                    </a:lnTo>
                    <a:cubicBezTo>
                      <a:pt x="f18" y="f10"/>
                      <a:pt x="f19" y="f11"/>
                      <a:pt x="f20" y="f11"/>
                    </a:cubicBezTo>
                    <a:cubicBezTo>
                      <a:pt x="f21" y="f11"/>
                      <a:pt x="f22" y="f10"/>
                      <a:pt x="f22" y="f9"/>
                    </a:cubicBezTo>
                    <a:lnTo>
                      <a:pt x="f22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0" name="Google Shape;10429;p74">
                <a:extLst>
                  <a:ext uri="{FF2B5EF4-FFF2-40B4-BE49-F238E27FC236}">
                    <a16:creationId xmlns:a16="http://schemas.microsoft.com/office/drawing/2014/main" id="{C26E1C10-00F4-5AC1-76C4-AB12ADC6BC69}"/>
                  </a:ext>
                </a:extLst>
              </p:cNvPr>
              <p:cNvSpPr/>
              <p:nvPr/>
            </p:nvSpPr>
            <p:spPr>
              <a:xfrm>
                <a:off x="7200872" y="3487887"/>
                <a:ext cx="105695" cy="1351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4159"/>
                  <a:gd name="f5" fmla="val 1733"/>
                  <a:gd name="f6" fmla="val 788"/>
                  <a:gd name="f7" fmla="val 1"/>
                  <a:gd name="f8" fmla="val 3812"/>
                  <a:gd name="f9" fmla="val 4001"/>
                  <a:gd name="f10" fmla="val 158"/>
                  <a:gd name="f11" fmla="val 347"/>
                  <a:gd name="f12" fmla="val 3120"/>
                  <a:gd name="f13" fmla="val 3309"/>
                  <a:gd name="f14" fmla="val 3466"/>
                  <a:gd name="f15" fmla="val 2678"/>
                  <a:gd name="f16" fmla="*/ f0 1 3467"/>
                  <a:gd name="f17" fmla="*/ f1 1 415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467"/>
                  <a:gd name="f24" fmla="*/ f21 1 415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467" h="4159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lnTo>
                      <a:pt x="f7" y="f8"/>
                    </a:lnTo>
                    <a:cubicBezTo>
                      <a:pt x="f7" y="f9"/>
                      <a:pt x="f10" y="f4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14" y="f9"/>
                      <a:pt x="f14" y="f8"/>
                    </a:cubicBezTo>
                    <a:lnTo>
                      <a:pt x="f14" y="f5"/>
                    </a:lnTo>
                    <a:cubicBezTo>
                      <a:pt x="f14" y="f6"/>
                      <a:pt x="f15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1" name="Google Shape;10435;p74">
              <a:extLst>
                <a:ext uri="{FF2B5EF4-FFF2-40B4-BE49-F238E27FC236}">
                  <a16:creationId xmlns:a16="http://schemas.microsoft.com/office/drawing/2014/main" id="{77505AC0-18A2-EC3F-C608-F5E6D7113578}"/>
                </a:ext>
              </a:extLst>
            </p:cNvPr>
            <p:cNvGrpSpPr/>
            <p:nvPr/>
          </p:nvGrpSpPr>
          <p:grpSpPr>
            <a:xfrm>
              <a:off x="7115229" y="3964728"/>
              <a:ext cx="532236" cy="525935"/>
              <a:chOff x="7115229" y="3964728"/>
              <a:chExt cx="532236" cy="525935"/>
            </a:xfrm>
          </p:grpSpPr>
          <p:sp>
            <p:nvSpPr>
              <p:cNvPr id="122" name="Google Shape;10436;p74">
                <a:extLst>
                  <a:ext uri="{FF2B5EF4-FFF2-40B4-BE49-F238E27FC236}">
                    <a16:creationId xmlns:a16="http://schemas.microsoft.com/office/drawing/2014/main" id="{9481E6CF-5814-DCDA-0ABF-DE43C53761C6}"/>
                  </a:ext>
                </a:extLst>
              </p:cNvPr>
              <p:cNvSpPr/>
              <p:nvPr/>
            </p:nvSpPr>
            <p:spPr>
              <a:xfrm>
                <a:off x="7365107" y="3964728"/>
                <a:ext cx="31089" cy="82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34"/>
                  <a:gd name="f5" fmla="val 347"/>
                  <a:gd name="f6" fmla="val 158"/>
                  <a:gd name="f7" fmla="val 1355"/>
                  <a:gd name="f8" fmla="val 1576"/>
                  <a:gd name="f9" fmla="val 1733"/>
                  <a:gd name="f10" fmla="val 536"/>
                  <a:gd name="f11" fmla="val 693"/>
                  <a:gd name="f12" fmla="*/ f0 1 694"/>
                  <a:gd name="f13" fmla="*/ f1 1 173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3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34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11" y="f8"/>
                      <a:pt x="f11" y="f7"/>
                    </a:cubicBezTo>
                    <a:lnTo>
                      <a:pt x="f11" y="f5"/>
                    </a:lnTo>
                    <a:cubicBezTo>
                      <a:pt x="f11" y="f6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3" name="Google Shape;10437;p74">
                <a:extLst>
                  <a:ext uri="{FF2B5EF4-FFF2-40B4-BE49-F238E27FC236}">
                    <a16:creationId xmlns:a16="http://schemas.microsoft.com/office/drawing/2014/main" id="{39A5CB00-A493-8F2D-0BB4-4C5BDDFDCF60}"/>
                  </a:ext>
                </a:extLst>
              </p:cNvPr>
              <p:cNvSpPr/>
              <p:nvPr/>
            </p:nvSpPr>
            <p:spPr>
              <a:xfrm>
                <a:off x="7240859" y="4029769"/>
                <a:ext cx="63578" cy="662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88"/>
                  <a:gd name="f5" fmla="val 363"/>
                  <a:gd name="f6" fmla="val 1"/>
                  <a:gd name="f7" fmla="val 276"/>
                  <a:gd name="f8" fmla="val 190"/>
                  <a:gd name="f9" fmla="val 40"/>
                  <a:gd name="f10" fmla="val 127"/>
                  <a:gd name="f11" fmla="val 119"/>
                  <a:gd name="f12" fmla="val 245"/>
                  <a:gd name="f13" fmla="val 466"/>
                  <a:gd name="f14" fmla="val 592"/>
                  <a:gd name="f15" fmla="val 820"/>
                  <a:gd name="f16" fmla="val 1316"/>
                  <a:gd name="f17" fmla="val 883"/>
                  <a:gd name="f18" fmla="val 1364"/>
                  <a:gd name="f19" fmla="val 969"/>
                  <a:gd name="f20" fmla="val 1387"/>
                  <a:gd name="f21" fmla="val 1056"/>
                  <a:gd name="f22" fmla="val 1143"/>
                  <a:gd name="f23" fmla="val 1229"/>
                  <a:gd name="f24" fmla="val 1292"/>
                  <a:gd name="f25" fmla="val 1418"/>
                  <a:gd name="f26" fmla="val 1190"/>
                  <a:gd name="f27" fmla="val 938"/>
                  <a:gd name="f28" fmla="val 844"/>
                  <a:gd name="f29" fmla="val 599"/>
                  <a:gd name="f30" fmla="val 536"/>
                  <a:gd name="f31" fmla="val 450"/>
                  <a:gd name="f32" fmla="*/ f0 1 1419"/>
                  <a:gd name="f33" fmla="*/ f1 1 1388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88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8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31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4" name="Google Shape;10438;p74">
                <a:extLst>
                  <a:ext uri="{FF2B5EF4-FFF2-40B4-BE49-F238E27FC236}">
                    <a16:creationId xmlns:a16="http://schemas.microsoft.com/office/drawing/2014/main" id="{EEF1E99A-FC5F-CC77-56B0-C27FE08A9A28}"/>
                  </a:ext>
                </a:extLst>
              </p:cNvPr>
              <p:cNvSpPr/>
              <p:nvPr/>
            </p:nvSpPr>
            <p:spPr>
              <a:xfrm>
                <a:off x="7456822" y="4030336"/>
                <a:ext cx="63578" cy="657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76"/>
                  <a:gd name="f5" fmla="val 1054"/>
                  <a:gd name="f6" fmla="val 976"/>
                  <a:gd name="f7" fmla="val 894"/>
                  <a:gd name="f8" fmla="val 33"/>
                  <a:gd name="f9" fmla="val 820"/>
                  <a:gd name="f10" fmla="val 107"/>
                  <a:gd name="f11" fmla="val 95"/>
                  <a:gd name="f12" fmla="val 832"/>
                  <a:gd name="f13" fmla="val 1"/>
                  <a:gd name="f14" fmla="val 926"/>
                  <a:gd name="f15" fmla="val 1178"/>
                  <a:gd name="f16" fmla="val 1304"/>
                  <a:gd name="f17" fmla="val 158"/>
                  <a:gd name="f18" fmla="val 1352"/>
                  <a:gd name="f19" fmla="val 253"/>
                  <a:gd name="f20" fmla="val 1375"/>
                  <a:gd name="f21" fmla="val 344"/>
                  <a:gd name="f22" fmla="val 434"/>
                  <a:gd name="f23" fmla="val 521"/>
                  <a:gd name="f24" fmla="val 568"/>
                  <a:gd name="f25" fmla="val 1293"/>
                  <a:gd name="f26" fmla="val 580"/>
                  <a:gd name="f27" fmla="val 454"/>
                  <a:gd name="f28" fmla="val 233"/>
                  <a:gd name="f29" fmla="val 1226"/>
                  <a:gd name="f30" fmla="val 41"/>
                  <a:gd name="f31" fmla="val 1142"/>
                  <a:gd name="f32" fmla="*/ f0 1 1419"/>
                  <a:gd name="f33" fmla="*/ f1 1 1376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76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7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0"/>
                    </a:cubicBezTo>
                    <a:cubicBezTo>
                      <a:pt x="f29" y="f30"/>
                      <a:pt x="f31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5" name="Google Shape;10439;p74">
                <a:extLst>
                  <a:ext uri="{FF2B5EF4-FFF2-40B4-BE49-F238E27FC236}">
                    <a16:creationId xmlns:a16="http://schemas.microsoft.com/office/drawing/2014/main" id="{7541B16C-588B-ED01-A0AC-2DF9F48F6E13}"/>
                  </a:ext>
                </a:extLst>
              </p:cNvPr>
              <p:cNvSpPr/>
              <p:nvPr/>
            </p:nvSpPr>
            <p:spPr>
              <a:xfrm>
                <a:off x="7583887" y="4194892"/>
                <a:ext cx="63578" cy="2317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4853"/>
                  <a:gd name="f5" fmla="val 1"/>
                  <a:gd name="f6" fmla="val 4852"/>
                  <a:gd name="f7" fmla="val 1040"/>
                  <a:gd name="f8" fmla="val 1261"/>
                  <a:gd name="f9" fmla="val 1418"/>
                  <a:gd name="f10" fmla="val 4695"/>
                  <a:gd name="f11" fmla="val 4506"/>
                  <a:gd name="f12" fmla="val 316"/>
                  <a:gd name="f13" fmla="val 1355"/>
                  <a:gd name="f14" fmla="val 158"/>
                  <a:gd name="f15" fmla="val 1198"/>
                  <a:gd name="f16" fmla="*/ f0 1 1419"/>
                  <a:gd name="f17" fmla="*/ f1 1 4853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4853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4853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13" y="f14"/>
                      <a:pt x="f15" y="f5"/>
                      <a:pt x="f7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" name="Google Shape;10440;p74">
                <a:extLst>
                  <a:ext uri="{FF2B5EF4-FFF2-40B4-BE49-F238E27FC236}">
                    <a16:creationId xmlns:a16="http://schemas.microsoft.com/office/drawing/2014/main" id="{51281A22-0CE7-14C8-E2DB-847E46AF2AAC}"/>
                  </a:ext>
                </a:extLst>
              </p:cNvPr>
              <p:cNvSpPr/>
              <p:nvPr/>
            </p:nvSpPr>
            <p:spPr>
              <a:xfrm>
                <a:off x="7115229" y="4196227"/>
                <a:ext cx="63578" cy="23188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419"/>
                  <a:gd name="f5" fmla="val 4856"/>
                  <a:gd name="f6" fmla="val 323"/>
                  <a:gd name="f7" fmla="val 132"/>
                  <a:gd name="f8" fmla="val 1"/>
                  <a:gd name="f9" fmla="val 149"/>
                  <a:gd name="f10" fmla="val 351"/>
                  <a:gd name="f11" fmla="val 4509"/>
                  <a:gd name="f12" fmla="val 4698"/>
                  <a:gd name="f13" fmla="val 158"/>
                  <a:gd name="f14" fmla="val 379"/>
                  <a:gd name="f15" fmla="val 1418"/>
                  <a:gd name="f16" fmla="val 4"/>
                  <a:gd name="f17" fmla="val 341"/>
                  <a:gd name="f18" fmla="*/ f1 1 1419"/>
                  <a:gd name="f19" fmla="*/ f2 1 4856"/>
                  <a:gd name="f20" fmla="val f3"/>
                  <a:gd name="f21" fmla="val f4"/>
                  <a:gd name="f22" fmla="val f5"/>
                  <a:gd name="f23" fmla="+- f22 0 f20"/>
                  <a:gd name="f24" fmla="+- f21 0 f20"/>
                  <a:gd name="f25" fmla="*/ f24 1 1419"/>
                  <a:gd name="f26" fmla="*/ f23 1 4856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419" h="4856">
                    <a:moveTo>
                      <a:pt x="f6" y="f3"/>
                    </a:moveTo>
                    <a:cubicBezTo>
                      <a:pt x="f7" y="f3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5"/>
                      <a:pt x="f14" y="f5"/>
                    </a:cubicBezTo>
                    <a:lnTo>
                      <a:pt x="f15" y="f5"/>
                    </a:lnTo>
                    <a:lnTo>
                      <a:pt x="f15" y="f16"/>
                    </a:lnTo>
                    <a:lnTo>
                      <a:pt x="f14" y="f16"/>
                    </a:lnTo>
                    <a:cubicBezTo>
                      <a:pt x="f0" y="f8"/>
                      <a:pt x="f17" y="f3"/>
                      <a:pt x="f6" y="f3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" name="Google Shape;10441;p74">
                <a:extLst>
                  <a:ext uri="{FF2B5EF4-FFF2-40B4-BE49-F238E27FC236}">
                    <a16:creationId xmlns:a16="http://schemas.microsoft.com/office/drawing/2014/main" id="{2D1BFB89-C2D9-7CE6-9B1B-8E182F906791}"/>
                  </a:ext>
                </a:extLst>
              </p:cNvPr>
              <p:cNvSpPr/>
              <p:nvPr/>
            </p:nvSpPr>
            <p:spPr>
              <a:xfrm>
                <a:off x="7293108" y="4212942"/>
                <a:ext cx="256955" cy="1986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35"/>
                  <a:gd name="f4" fmla="val 4160"/>
                  <a:gd name="f5" fmla="val 1639"/>
                  <a:gd name="f6" fmla="val 1"/>
                  <a:gd name="f7" fmla="val 1450"/>
                  <a:gd name="f8" fmla="val 1198"/>
                  <a:gd name="f9" fmla="val 158"/>
                  <a:gd name="f10" fmla="val 1072"/>
                  <a:gd name="f11" fmla="val 379"/>
                  <a:gd name="f12" fmla="val 2490"/>
                  <a:gd name="f13" fmla="val 2584"/>
                  <a:gd name="f14" fmla="val 378"/>
                  <a:gd name="f15" fmla="val 2616"/>
                  <a:gd name="f16" fmla="val 567"/>
                  <a:gd name="f17" fmla="val 1544"/>
                  <a:gd name="f18" fmla="val 2364"/>
                  <a:gd name="f19" fmla="val 1796"/>
                  <a:gd name="f20" fmla="val 1891"/>
                  <a:gd name="f21" fmla="val 2017"/>
                  <a:gd name="f22" fmla="val 1418"/>
                  <a:gd name="f23" fmla="val 2710"/>
                  <a:gd name="f24" fmla="val 2899"/>
                  <a:gd name="f25" fmla="val 3056"/>
                  <a:gd name="f26" fmla="val 1481"/>
                  <a:gd name="f27" fmla="val 3182"/>
                  <a:gd name="f28" fmla="val 1607"/>
                  <a:gd name="f29" fmla="val 5734"/>
                  <a:gd name="f30" fmla="val 4159"/>
                  <a:gd name="f31" fmla="*/ f0 1 5735"/>
                  <a:gd name="f32" fmla="*/ f1 1 4160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5735"/>
                  <a:gd name="f39" fmla="*/ f36 1 4160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5735" h="416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cubicBezTo>
                      <a:pt x="f9" y="f13"/>
                      <a:pt x="f14" y="f15"/>
                      <a:pt x="f16" y="f15"/>
                    </a:cubicBezTo>
                    <a:cubicBezTo>
                      <a:pt x="f10" y="f15"/>
                      <a:pt x="f17" y="f18"/>
                      <a:pt x="f19" y="f20"/>
                    </a:cubicBez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7" y="f28"/>
                    </a:cubicBezTo>
                    <a:lnTo>
                      <a:pt x="f29" y="f30"/>
                    </a:lnTo>
                    <a:lnTo>
                      <a:pt x="f29" y="f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8" name="Google Shape;10442;p74">
                <a:extLst>
                  <a:ext uri="{FF2B5EF4-FFF2-40B4-BE49-F238E27FC236}">
                    <a16:creationId xmlns:a16="http://schemas.microsoft.com/office/drawing/2014/main" id="{00440A01-C0CE-48EB-06A9-3D942FD4D936}"/>
                  </a:ext>
                </a:extLst>
              </p:cNvPr>
              <p:cNvSpPr/>
              <p:nvPr/>
            </p:nvSpPr>
            <p:spPr>
              <a:xfrm>
                <a:off x="7206989" y="4130189"/>
                <a:ext cx="314837" cy="3604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27"/>
                  <a:gd name="f4" fmla="val 7549"/>
                  <a:gd name="f5" fmla="val 2206"/>
                  <a:gd name="f6" fmla="val 1"/>
                  <a:gd name="f7" fmla="val 1828"/>
                  <a:gd name="f8" fmla="val 1481"/>
                  <a:gd name="f9" fmla="val 221"/>
                  <a:gd name="f10" fmla="val 1261"/>
                  <a:gd name="f11" fmla="val 568"/>
                  <a:gd name="f12" fmla="val 946"/>
                  <a:gd name="f13" fmla="val 1198"/>
                  <a:gd name="f14" fmla="val 914"/>
                  <a:gd name="f15" fmla="val 1324"/>
                  <a:gd name="f16" fmla="val 757"/>
                  <a:gd name="f17" fmla="val 1419"/>
                  <a:gd name="f18" fmla="val 631"/>
                  <a:gd name="f19" fmla="val 6239"/>
                  <a:gd name="f20" fmla="val 1576"/>
                  <a:gd name="f21" fmla="val 2584"/>
                  <a:gd name="f22" fmla="val 7247"/>
                  <a:gd name="f23" fmla="val 2768"/>
                  <a:gd name="f24" fmla="val 7431"/>
                  <a:gd name="f25" fmla="val 3054"/>
                  <a:gd name="f26" fmla="val 7548"/>
                  <a:gd name="f27" fmla="val 3330"/>
                  <a:gd name="f28" fmla="val 3431"/>
                  <a:gd name="f29" fmla="val 3531"/>
                  <a:gd name="f30" fmla="val 7533"/>
                  <a:gd name="f31" fmla="val 3624"/>
                  <a:gd name="f32" fmla="val 7499"/>
                  <a:gd name="f33" fmla="val 6585"/>
                  <a:gd name="f34" fmla="val 6554"/>
                  <a:gd name="f35" fmla="val 6743"/>
                  <a:gd name="f36" fmla="val 6522"/>
                  <a:gd name="f37" fmla="val 6900"/>
                  <a:gd name="f38" fmla="val 6396"/>
                  <a:gd name="f39" fmla="val 7026"/>
                  <a:gd name="f40" fmla="val 6302"/>
                  <a:gd name="f41" fmla="val 4537"/>
                  <a:gd name="f42" fmla="val 3813"/>
                  <a:gd name="f43" fmla="val 4380"/>
                  <a:gd name="f44" fmla="val 4348"/>
                  <a:gd name="f45" fmla="val 3844"/>
                  <a:gd name="f46" fmla="val 4033"/>
                  <a:gd name="f47" fmla="val 4506"/>
                  <a:gd name="f48" fmla="val 3340"/>
                  <a:gd name="f49" fmla="val 4947"/>
                  <a:gd name="f50" fmla="val 2647"/>
                  <a:gd name="f51" fmla="val 5042"/>
                  <a:gd name="f52" fmla="val 2601"/>
                  <a:gd name="f53" fmla="val 5044"/>
                  <a:gd name="f54" fmla="val 2556"/>
                  <a:gd name="f55" fmla="val 5046"/>
                  <a:gd name="f56" fmla="val 2511"/>
                  <a:gd name="f57" fmla="val 2046"/>
                  <a:gd name="f58" fmla="val 1698"/>
                  <a:gd name="f59" fmla="val 4899"/>
                  <a:gd name="f60" fmla="val 4727"/>
                  <a:gd name="f61" fmla="val 1103"/>
                  <a:gd name="f62" fmla="val 4632"/>
                  <a:gd name="f63" fmla="val 1040"/>
                  <a:gd name="f64" fmla="val 4412"/>
                  <a:gd name="f65" fmla="val 1166"/>
                  <a:gd name="f66" fmla="val 4254"/>
                  <a:gd name="f67" fmla="val 2363"/>
                  <a:gd name="f68" fmla="val 1797"/>
                  <a:gd name="f69" fmla="val 2615"/>
                  <a:gd name="f70" fmla="val 3088"/>
                  <a:gd name="f71" fmla="val 1041"/>
                  <a:gd name="f72" fmla="val 3592"/>
                  <a:gd name="f73" fmla="val 5104"/>
                  <a:gd name="f74" fmla="val 5167"/>
                  <a:gd name="f75" fmla="val 852"/>
                  <a:gd name="f76" fmla="val 5262"/>
                  <a:gd name="f77" fmla="val 347"/>
                  <a:gd name="f78" fmla="val 158"/>
                  <a:gd name="f79" fmla="val 4884"/>
                  <a:gd name="f80" fmla="*/ f0 1 7027"/>
                  <a:gd name="f81" fmla="*/ f1 1 7549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7027"/>
                  <a:gd name="f88" fmla="*/ f85 1 7549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7027" h="754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7"/>
                    </a:cubicBezTo>
                    <a:lnTo>
                      <a:pt x="f6" y="f17"/>
                    </a:lnTo>
                    <a:lnTo>
                      <a:pt x="f6" y="f19"/>
                    </a:lnTo>
                    <a:lnTo>
                      <a:pt x="f20" y="f19"/>
                    </a:lnTo>
                    <a:lnTo>
                      <a:pt x="f21" y="f22"/>
                    </a:ln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lnTo>
                      <a:pt x="f41" y="f42"/>
                    </a:lnTo>
                    <a:lnTo>
                      <a:pt x="f43" y="f42"/>
                    </a:ln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15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15"/>
                      <a:pt x="f70" y="f71"/>
                      <a:pt x="f72" y="f71"/>
                    </a:cubicBezTo>
                    <a:lnTo>
                      <a:pt x="f73" y="f71"/>
                    </a:lnTo>
                    <a:cubicBezTo>
                      <a:pt x="f74" y="f75"/>
                      <a:pt x="f76" y="f18"/>
                      <a:pt x="f76" y="f77"/>
                    </a:cubicBezTo>
                    <a:cubicBezTo>
                      <a:pt x="f76" y="f78"/>
                      <a:pt x="f73" y="f6"/>
                      <a:pt x="f79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9" name="Google Shape;10443;p74">
              <a:extLst>
                <a:ext uri="{FF2B5EF4-FFF2-40B4-BE49-F238E27FC236}">
                  <a16:creationId xmlns:a16="http://schemas.microsoft.com/office/drawing/2014/main" id="{7723BAF7-2FB0-4786-DEC9-D6D07D550347}"/>
                </a:ext>
              </a:extLst>
            </p:cNvPr>
            <p:cNvGrpSpPr/>
            <p:nvPr/>
          </p:nvGrpSpPr>
          <p:grpSpPr>
            <a:xfrm>
              <a:off x="8485796" y="3337175"/>
              <a:ext cx="413345" cy="440549"/>
              <a:chOff x="8485796" y="3337175"/>
              <a:chExt cx="413345" cy="440549"/>
            </a:xfrm>
          </p:grpSpPr>
          <p:sp>
            <p:nvSpPr>
              <p:cNvPr id="130" name="Google Shape;10444;p74">
                <a:extLst>
                  <a:ext uri="{FF2B5EF4-FFF2-40B4-BE49-F238E27FC236}">
                    <a16:creationId xmlns:a16="http://schemas.microsoft.com/office/drawing/2014/main" id="{BB37BF4C-F5C0-7758-D7CC-CA10027AB302}"/>
                  </a:ext>
                </a:extLst>
              </p:cNvPr>
              <p:cNvSpPr/>
              <p:nvPr/>
            </p:nvSpPr>
            <p:spPr>
              <a:xfrm>
                <a:off x="8522079" y="3337175"/>
                <a:ext cx="120965" cy="1289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9"/>
                  <a:gd name="f8" fmla="val 3466"/>
                  <a:gd name="f9" fmla="val 2678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1" name="Google Shape;10445;p74">
                <a:extLst>
                  <a:ext uri="{FF2B5EF4-FFF2-40B4-BE49-F238E27FC236}">
                    <a16:creationId xmlns:a16="http://schemas.microsoft.com/office/drawing/2014/main" id="{40710EB0-CBB6-994A-F6E0-4F7D1B7EC55C}"/>
                  </a:ext>
                </a:extLst>
              </p:cNvPr>
              <p:cNvSpPr/>
              <p:nvPr/>
            </p:nvSpPr>
            <p:spPr>
              <a:xfrm>
                <a:off x="8681459" y="3389909"/>
                <a:ext cx="145142" cy="101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718"/>
                  <a:gd name="f5" fmla="val 347"/>
                  <a:gd name="f6" fmla="val 158"/>
                  <a:gd name="f7" fmla="val 1"/>
                  <a:gd name="f8" fmla="val 536"/>
                  <a:gd name="f9" fmla="val 95"/>
                  <a:gd name="f10" fmla="val 662"/>
                  <a:gd name="f11" fmla="val 316"/>
                  <a:gd name="f12" fmla="val 2395"/>
                  <a:gd name="f13" fmla="val 2584"/>
                  <a:gd name="f14" fmla="val 2742"/>
                  <a:gd name="f15" fmla="val 820"/>
                  <a:gd name="f16" fmla="val 1009"/>
                  <a:gd name="f17" fmla="val 1576"/>
                  <a:gd name="f18" fmla="val 2616"/>
                  <a:gd name="f19" fmla="val 1450"/>
                  <a:gd name="f20" fmla="val 2568"/>
                  <a:gd name="f21" fmla="val 1387"/>
                  <a:gd name="f22" fmla="val 2482"/>
                  <a:gd name="f23" fmla="val 1355"/>
                  <a:gd name="f24" fmla="val 2391"/>
                  <a:gd name="f25" fmla="val 2301"/>
                  <a:gd name="f26" fmla="val 2206"/>
                  <a:gd name="f27" fmla="val 2143"/>
                  <a:gd name="f28" fmla="val 2049"/>
                  <a:gd name="f29" fmla="val 1796"/>
                  <a:gd name="f30" fmla="val 1922"/>
                  <a:gd name="f31" fmla="val 2868"/>
                  <a:gd name="f32" fmla="val 2647"/>
                  <a:gd name="f33" fmla="val 2931"/>
                  <a:gd name="f34" fmla="val 2694"/>
                  <a:gd name="f35" fmla="val 3017"/>
                  <a:gd name="f36" fmla="val 3104"/>
                  <a:gd name="f37" fmla="val 3191"/>
                  <a:gd name="f38" fmla="val 3277"/>
                  <a:gd name="f39" fmla="val 3340"/>
                  <a:gd name="f40" fmla="val 4033"/>
                  <a:gd name="f41" fmla="val 4159"/>
                  <a:gd name="f42" fmla="val 3986"/>
                  <a:gd name="f43" fmla="val 3899"/>
                  <a:gd name="f44" fmla="val 3809"/>
                  <a:gd name="f45" fmla="val 3718"/>
                  <a:gd name="f46" fmla="val 3624"/>
                  <a:gd name="f47" fmla="val 3561"/>
                  <a:gd name="f48" fmla="val 3466"/>
                  <a:gd name="f49" fmla="val 441"/>
                  <a:gd name="f50" fmla="val 2994"/>
                  <a:gd name="f51" fmla="val 2427"/>
                  <a:gd name="f52" fmla="*/ f0 1 4160"/>
                  <a:gd name="f53" fmla="*/ f1 1 2718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4160"/>
                  <a:gd name="f60" fmla="*/ f57 1 2718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4160" h="2718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9" y="f10"/>
                      <a:pt x="f11" y="f10"/>
                    </a:cubicBezTo>
                    <a:lnTo>
                      <a:pt x="f12" y="f10"/>
                    </a:lnTo>
                    <a:cubicBezTo>
                      <a:pt x="f13" y="f10"/>
                      <a:pt x="f14" y="f15"/>
                      <a:pt x="f14" y="f16"/>
                    </a:cubicBezTo>
                    <a:lnTo>
                      <a:pt x="f14" y="f17"/>
                    </a:lnTo>
                    <a:lnTo>
                      <a:pt x="f18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1"/>
                      <a:pt x="f27" y="f19"/>
                    </a:cubicBezTo>
                    <a:cubicBezTo>
                      <a:pt x="f28" y="f17"/>
                      <a:pt x="f28" y="f29"/>
                      <a:pt x="f27" y="f30"/>
                    </a:cubicBezTo>
                    <a:lnTo>
                      <a:pt x="f31" y="f32"/>
                    </a:lnTo>
                    <a:cubicBezTo>
                      <a:pt x="f33" y="f34"/>
                      <a:pt x="f35" y="f4"/>
                      <a:pt x="f36" y="f4"/>
                    </a:cubicBezTo>
                    <a:cubicBezTo>
                      <a:pt x="f37" y="f4"/>
                      <a:pt x="f38" y="f34"/>
                      <a:pt x="f39" y="f32"/>
                    </a:cubicBezTo>
                    <a:lnTo>
                      <a:pt x="f40" y="f30"/>
                    </a:lnTo>
                    <a:cubicBezTo>
                      <a:pt x="f41" y="f29"/>
                      <a:pt x="f41" y="f17"/>
                      <a:pt x="f40" y="f19"/>
                    </a:cubicBezTo>
                    <a:cubicBezTo>
                      <a:pt x="f42" y="f21"/>
                      <a:pt x="f43" y="f23"/>
                      <a:pt x="f44" y="f23"/>
                    </a:cubicBezTo>
                    <a:cubicBezTo>
                      <a:pt x="f45" y="f23"/>
                      <a:pt x="f46" y="f21"/>
                      <a:pt x="f47" y="f19"/>
                    </a:cubicBezTo>
                    <a:lnTo>
                      <a:pt x="f48" y="f17"/>
                    </a:lnTo>
                    <a:lnTo>
                      <a:pt x="f48" y="f16"/>
                    </a:lnTo>
                    <a:cubicBezTo>
                      <a:pt x="f48" y="f49"/>
                      <a:pt x="f50" y="f2"/>
                      <a:pt x="f51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2" name="Google Shape;10446;p74">
                <a:extLst>
                  <a:ext uri="{FF2B5EF4-FFF2-40B4-BE49-F238E27FC236}">
                    <a16:creationId xmlns:a16="http://schemas.microsoft.com/office/drawing/2014/main" id="{E28C01B0-9D41-8F4A-8E1F-3915BF39296E}"/>
                  </a:ext>
                </a:extLst>
              </p:cNvPr>
              <p:cNvSpPr/>
              <p:nvPr/>
            </p:nvSpPr>
            <p:spPr>
              <a:xfrm>
                <a:off x="8530876" y="3620054"/>
                <a:ext cx="148425" cy="102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763"/>
                  <a:gd name="f5" fmla="val 1095"/>
                  <a:gd name="f6" fmla="val 1002"/>
                  <a:gd name="f7" fmla="val 904"/>
                  <a:gd name="f8" fmla="val 28"/>
                  <a:gd name="f9" fmla="val 820"/>
                  <a:gd name="f10" fmla="val 112"/>
                  <a:gd name="f11" fmla="val 127"/>
                  <a:gd name="f12" fmla="val 805"/>
                  <a:gd name="f13" fmla="val 1"/>
                  <a:gd name="f14" fmla="val 931"/>
                  <a:gd name="f15" fmla="val 1184"/>
                  <a:gd name="f16" fmla="val 1278"/>
                  <a:gd name="f17" fmla="val 190"/>
                  <a:gd name="f18" fmla="val 1341"/>
                  <a:gd name="f19" fmla="val 276"/>
                  <a:gd name="f20" fmla="val 1373"/>
                  <a:gd name="f21" fmla="val 363"/>
                  <a:gd name="f22" fmla="val 449"/>
                  <a:gd name="f23" fmla="val 536"/>
                  <a:gd name="f24" fmla="val 599"/>
                  <a:gd name="f25" fmla="val 725"/>
                  <a:gd name="f26" fmla="val 1719"/>
                  <a:gd name="f27" fmla="val 2318"/>
                  <a:gd name="f28" fmla="val 1198"/>
                  <a:gd name="f29" fmla="val 2759"/>
                  <a:gd name="f30" fmla="val 1733"/>
                  <a:gd name="f31" fmla="val 3813"/>
                  <a:gd name="f32" fmla="val 3837"/>
                  <a:gd name="f33" fmla="val 2761"/>
                  <a:gd name="f34" fmla="val 3861"/>
                  <a:gd name="f35" fmla="val 3883"/>
                  <a:gd name="f36" fmla="val 4122"/>
                  <a:gd name="f37" fmla="val 2616"/>
                  <a:gd name="f38" fmla="val 2444"/>
                  <a:gd name="f39" fmla="val 2223"/>
                  <a:gd name="f40" fmla="val 4096"/>
                  <a:gd name="f41" fmla="val 2066"/>
                  <a:gd name="f42" fmla="val 3907"/>
                  <a:gd name="f43" fmla="val 1828"/>
                  <a:gd name="f44" fmla="val 1639"/>
                  <a:gd name="f45" fmla="val 1481"/>
                  <a:gd name="f46" fmla="val 1908"/>
                  <a:gd name="f47" fmla="val 1576"/>
                  <a:gd name="f48" fmla="val 1824"/>
                  <a:gd name="f49" fmla="val 1914"/>
                  <a:gd name="f50" fmla="val 2001"/>
                  <a:gd name="f51" fmla="val 2048"/>
                  <a:gd name="f52" fmla="val 2174"/>
                  <a:gd name="f53" fmla="val 1355"/>
                  <a:gd name="f54" fmla="val 1292"/>
                  <a:gd name="f55" fmla="val 81"/>
                  <a:gd name="f56" fmla="val 1261"/>
                  <a:gd name="f57" fmla="val 1229"/>
                  <a:gd name="f58" fmla="val 18"/>
                  <a:gd name="f59" fmla="val 1187"/>
                  <a:gd name="f60" fmla="val 7"/>
                  <a:gd name="f61" fmla="val 1142"/>
                  <a:gd name="f62" fmla="*/ f0 1 4254"/>
                  <a:gd name="f63" fmla="*/ f1 1 2763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4254"/>
                  <a:gd name="f70" fmla="*/ f67 1 2763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4254" h="276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15"/>
                    </a:lnTo>
                    <a:lnTo>
                      <a:pt x="f25" y="f26"/>
                    </a:lnTo>
                    <a:cubicBezTo>
                      <a:pt x="f25" y="f27"/>
                      <a:pt x="f28" y="f29"/>
                      <a:pt x="f30" y="f29"/>
                    </a:cubicBezTo>
                    <a:lnTo>
                      <a:pt x="f31" y="f29"/>
                    </a:lnTo>
                    <a:cubicBezTo>
                      <a:pt x="f32" y="f33"/>
                      <a:pt x="f34" y="f4"/>
                      <a:pt x="f35" y="f4"/>
                    </a:cubicBezTo>
                    <a:cubicBezTo>
                      <a:pt x="f36" y="f4"/>
                      <a:pt x="f3" y="f37"/>
                      <a:pt x="f3" y="f38"/>
                    </a:cubicBezTo>
                    <a:cubicBezTo>
                      <a:pt x="f3" y="f39"/>
                      <a:pt x="f40" y="f41"/>
                      <a:pt x="f42" y="f41"/>
                    </a:cubicBezTo>
                    <a:lnTo>
                      <a:pt x="f43" y="f41"/>
                    </a:lnTo>
                    <a:cubicBezTo>
                      <a:pt x="f44" y="f41"/>
                      <a:pt x="f45" y="f46"/>
                      <a:pt x="f45" y="f26"/>
                    </a:cubicBezTo>
                    <a:lnTo>
                      <a:pt x="f45" y="f15"/>
                    </a:lnTo>
                    <a:lnTo>
                      <a:pt x="f47" y="f16"/>
                    </a:lnTo>
                    <a:cubicBezTo>
                      <a:pt x="f44" y="f18"/>
                      <a:pt x="f30" y="f20"/>
                      <a:pt x="f48" y="f20"/>
                    </a:cubicBezTo>
                    <a:cubicBezTo>
                      <a:pt x="f49" y="f20"/>
                      <a:pt x="f50" y="f18"/>
                      <a:pt x="f51" y="f16"/>
                    </a:cubicBezTo>
                    <a:cubicBezTo>
                      <a:pt x="f52" y="f15"/>
                      <a:pt x="f52" y="f14"/>
                      <a:pt x="f51" y="f12"/>
                    </a:cubicBezTo>
                    <a:lnTo>
                      <a:pt x="f53" y="f10"/>
                    </a:lnTo>
                    <a:cubicBezTo>
                      <a:pt x="f54" y="f55"/>
                      <a:pt x="f56" y="f55"/>
                      <a:pt x="f57" y="f58"/>
                    </a:cubicBezTo>
                    <a:cubicBezTo>
                      <a:pt x="f59" y="f60"/>
                      <a:pt x="f61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3" name="Google Shape;10447;p74">
                <a:extLst>
                  <a:ext uri="{FF2B5EF4-FFF2-40B4-BE49-F238E27FC236}">
                    <a16:creationId xmlns:a16="http://schemas.microsoft.com/office/drawing/2014/main" id="{1448FED1-68B0-1BBB-63C9-F2A0530D810C}"/>
                  </a:ext>
                </a:extLst>
              </p:cNvPr>
              <p:cNvSpPr/>
              <p:nvPr/>
            </p:nvSpPr>
            <p:spPr>
              <a:xfrm>
                <a:off x="8739725" y="3517605"/>
                <a:ext cx="124248" cy="1277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61"/>
                  <a:gd name="f4" fmla="val 3435"/>
                  <a:gd name="f5" fmla="val 1796"/>
                  <a:gd name="f6" fmla="val 788"/>
                  <a:gd name="f7" fmla="val 1733"/>
                  <a:gd name="f8" fmla="val 2647"/>
                  <a:gd name="f9" fmla="val 3434"/>
                  <a:gd name="f10" fmla="val 2741"/>
                  <a:gd name="f11" fmla="val 2773"/>
                  <a:gd name="f12" fmla="*/ f0 1 3561"/>
                  <a:gd name="f13" fmla="*/ f1 1 343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561"/>
                  <a:gd name="f20" fmla="*/ f17 1 343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561" h="3435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3" y="f8"/>
                      <a:pt x="f3" y="f7"/>
                    </a:cubicBezTo>
                    <a:cubicBezTo>
                      <a:pt x="f3" y="f6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" name="Google Shape;10448;p74">
                <a:extLst>
                  <a:ext uri="{FF2B5EF4-FFF2-40B4-BE49-F238E27FC236}">
                    <a16:creationId xmlns:a16="http://schemas.microsoft.com/office/drawing/2014/main" id="{515BB0C7-3951-344C-55BB-6E9BAAE044F5}"/>
                  </a:ext>
                </a:extLst>
              </p:cNvPr>
              <p:cNvSpPr/>
              <p:nvPr/>
            </p:nvSpPr>
            <p:spPr>
              <a:xfrm>
                <a:off x="8485796" y="3463719"/>
                <a:ext cx="193505" cy="1312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46"/>
                  <a:gd name="f4" fmla="val 3529"/>
                  <a:gd name="f5" fmla="val 1072"/>
                  <a:gd name="f6" fmla="val 442"/>
                  <a:gd name="f7" fmla="val 536"/>
                  <a:gd name="f8" fmla="val 32"/>
                  <a:gd name="f9" fmla="val 1292"/>
                  <a:gd name="f10" fmla="val 2143"/>
                  <a:gd name="f11" fmla="val 3182"/>
                  <a:gd name="f12" fmla="val 1"/>
                  <a:gd name="f13" fmla="val 3371"/>
                  <a:gd name="f14" fmla="val 158"/>
                  <a:gd name="f15" fmla="val 347"/>
                  <a:gd name="f16" fmla="val 5199"/>
                  <a:gd name="f17" fmla="val 5388"/>
                  <a:gd name="f18" fmla="val 5168"/>
                  <a:gd name="f19" fmla="val 4538"/>
                  <a:gd name="f20" fmla="val 4096"/>
                  <a:gd name="f21" fmla="val 473"/>
                  <a:gd name="f22" fmla="val 3466"/>
                  <a:gd name="f23" fmla="val 756"/>
                  <a:gd name="f24" fmla="val 2805"/>
                  <a:gd name="f25" fmla="val 1513"/>
                  <a:gd name="f26" fmla="val 504"/>
                  <a:gd name="f27" fmla="*/ f0 1 5546"/>
                  <a:gd name="f28" fmla="*/ f1 1 3529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46"/>
                  <a:gd name="f35" fmla="*/ f32 1 3529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46" h="3529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4"/>
                      <a:pt x="f15" y="f4"/>
                    </a:cubicBezTo>
                    <a:lnTo>
                      <a:pt x="f16" y="f4"/>
                    </a:lnTo>
                    <a:cubicBezTo>
                      <a:pt x="f17" y="f4"/>
                      <a:pt x="f3" y="f13"/>
                      <a:pt x="f3" y="f11"/>
                    </a:cubicBezTo>
                    <a:lnTo>
                      <a:pt x="f3" y="f10"/>
                    </a:lnTo>
                    <a:cubicBezTo>
                      <a:pt x="f3" y="f9"/>
                      <a:pt x="f18" y="f7"/>
                      <a:pt x="f19" y="f2"/>
                    </a:cubicBez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10" y="f23"/>
                      <a:pt x="f25" y="f26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5" name="Google Shape;10449;p74">
                <a:extLst>
                  <a:ext uri="{FF2B5EF4-FFF2-40B4-BE49-F238E27FC236}">
                    <a16:creationId xmlns:a16="http://schemas.microsoft.com/office/drawing/2014/main" id="{0CC96DAF-05AF-0082-D745-3008FBF66EF1}"/>
                  </a:ext>
                </a:extLst>
              </p:cNvPr>
              <p:cNvSpPr/>
              <p:nvPr/>
            </p:nvSpPr>
            <p:spPr>
              <a:xfrm>
                <a:off x="8703442" y="3644112"/>
                <a:ext cx="195699" cy="1336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3593"/>
                  <a:gd name="f5" fmla="val 1009"/>
                  <a:gd name="f6" fmla="val 1"/>
                  <a:gd name="f7" fmla="val 379"/>
                  <a:gd name="f8" fmla="val 537"/>
                  <a:gd name="f9" fmla="val 1261"/>
                  <a:gd name="f10" fmla="val 2143"/>
                  <a:gd name="f11" fmla="val 3246"/>
                  <a:gd name="f12" fmla="val 3435"/>
                  <a:gd name="f13" fmla="val 158"/>
                  <a:gd name="f14" fmla="val 3592"/>
                  <a:gd name="f15" fmla="val 347"/>
                  <a:gd name="f16" fmla="val 5262"/>
                  <a:gd name="f17" fmla="val 5451"/>
                  <a:gd name="f18" fmla="val 5577"/>
                  <a:gd name="f19" fmla="val 5199"/>
                  <a:gd name="f20" fmla="val 4569"/>
                  <a:gd name="f21" fmla="val 4128"/>
                  <a:gd name="f22" fmla="val 474"/>
                  <a:gd name="f23" fmla="val 3498"/>
                  <a:gd name="f24" fmla="val 757"/>
                  <a:gd name="f25" fmla="val 2773"/>
                  <a:gd name="f26" fmla="val 2080"/>
                  <a:gd name="f27" fmla="val 1450"/>
                  <a:gd name="f28" fmla="*/ f0 1 5609"/>
                  <a:gd name="f29" fmla="*/ f1 1 3593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5609"/>
                  <a:gd name="f36" fmla="*/ f33 1 3593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5609" h="3593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18" y="f9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36" name="Google Shape;10468;p74">
              <a:extLst>
                <a:ext uri="{FF2B5EF4-FFF2-40B4-BE49-F238E27FC236}">
                  <a16:creationId xmlns:a16="http://schemas.microsoft.com/office/drawing/2014/main" id="{6D3ED683-562A-19EA-B7CA-860A0A024B27}"/>
                </a:ext>
              </a:extLst>
            </p:cNvPr>
            <p:cNvGrpSpPr/>
            <p:nvPr/>
          </p:nvGrpSpPr>
          <p:grpSpPr>
            <a:xfrm>
              <a:off x="4518516" y="3505370"/>
              <a:ext cx="362148" cy="384935"/>
              <a:chOff x="4518516" y="3505370"/>
              <a:chExt cx="362148" cy="384935"/>
            </a:xfrm>
          </p:grpSpPr>
          <p:sp>
            <p:nvSpPr>
              <p:cNvPr id="137" name="Google Shape;10469;p74">
                <a:extLst>
                  <a:ext uri="{FF2B5EF4-FFF2-40B4-BE49-F238E27FC236}">
                    <a16:creationId xmlns:a16="http://schemas.microsoft.com/office/drawing/2014/main" id="{C9E19EB7-D346-1D0E-3060-C757740C12DC}"/>
                  </a:ext>
                </a:extLst>
              </p:cNvPr>
              <p:cNvSpPr/>
              <p:nvPr/>
            </p:nvSpPr>
            <p:spPr>
              <a:xfrm>
                <a:off x="4731736" y="3731584"/>
                <a:ext cx="148928" cy="1587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5"/>
                  <a:gd name="f4" fmla="val 2395"/>
                  <a:gd name="f5" fmla="val 1324"/>
                  <a:gd name="f6" fmla="val 2616"/>
                  <a:gd name="f7" fmla="val 2773"/>
                  <a:gd name="f8" fmla="val 1482"/>
                  <a:gd name="f9" fmla="val 1702"/>
                  <a:gd name="f10" fmla="val 2049"/>
                  <a:gd name="f11" fmla="val 3120"/>
                  <a:gd name="f12" fmla="val 3309"/>
                  <a:gd name="f13" fmla="val 3466"/>
                  <a:gd name="f14" fmla="val 2206"/>
                  <a:gd name="f15" fmla="val 2584"/>
                  <a:gd name="f16" fmla="val 2742"/>
                  <a:gd name="f17" fmla="val 2458"/>
                  <a:gd name="f18" fmla="val 1"/>
                  <a:gd name="f19" fmla="val 1104"/>
                  <a:gd name="f20" fmla="val 1103"/>
                  <a:gd name="f21" fmla="val 2427"/>
                  <a:gd name="f22" fmla="val 3781"/>
                  <a:gd name="f23" fmla="val 4884"/>
                  <a:gd name="f24" fmla="val 3782"/>
                  <a:gd name="f25" fmla="val 4853"/>
                  <a:gd name="f26" fmla="val 1072"/>
                  <a:gd name="f27" fmla="*/ f0 1 4885"/>
                  <a:gd name="f28" fmla="*/ f1 1 4885"/>
                  <a:gd name="f29" fmla="val f2"/>
                  <a:gd name="f30" fmla="val f3"/>
                  <a:gd name="f31" fmla="+- f30 0 f29"/>
                  <a:gd name="f32" fmla="*/ f31 1 4885"/>
                  <a:gd name="f33" fmla="*/ f29 1 f32"/>
                  <a:gd name="f34" fmla="*/ f30 1 f32"/>
                  <a:gd name="f35" fmla="*/ f33 f27 1"/>
                  <a:gd name="f36" fmla="*/ f34 f27 1"/>
                  <a:gd name="f37" fmla="*/ f34 f28 1"/>
                  <a:gd name="f38" fmla="*/ f33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4885" h="4885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4"/>
                    </a:cubicBezTo>
                    <a:cubicBezTo>
                      <a:pt x="f13" y="f15"/>
                      <a:pt x="f12" y="f16"/>
                      <a:pt x="f11" y="f16"/>
                    </a:cubicBezTo>
                    <a:lnTo>
                      <a:pt x="f4" y="f16"/>
                    </a:lnTo>
                    <a:cubicBezTo>
                      <a:pt x="f14" y="f16"/>
                      <a:pt x="f10" y="f15"/>
                      <a:pt x="f10" y="f4"/>
                    </a:cubicBezTo>
                    <a:lnTo>
                      <a:pt x="f10" y="f9"/>
                    </a:lnTo>
                    <a:cubicBezTo>
                      <a:pt x="f10" y="f8"/>
                      <a:pt x="f14" y="f5"/>
                      <a:pt x="f4" y="f5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8" y="f20"/>
                      <a:pt x="f18" y="f21"/>
                    </a:cubicBezTo>
                    <a:cubicBezTo>
                      <a:pt x="f18" y="f22"/>
                      <a:pt x="f19" y="f23"/>
                      <a:pt x="f17" y="f23"/>
                    </a:cubicBezTo>
                    <a:cubicBezTo>
                      <a:pt x="f24" y="f23"/>
                      <a:pt x="f23" y="f22"/>
                      <a:pt x="f23" y="f21"/>
                    </a:cubicBezTo>
                    <a:cubicBezTo>
                      <a:pt x="f25" y="f26"/>
                      <a:pt x="f24" y="f18"/>
                      <a:pt x="f17" y="f18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8" name="Google Shape;10470;p74">
                <a:extLst>
                  <a:ext uri="{FF2B5EF4-FFF2-40B4-BE49-F238E27FC236}">
                    <a16:creationId xmlns:a16="http://schemas.microsoft.com/office/drawing/2014/main" id="{C3B3C872-B44F-F4BF-BD14-51F71E592668}"/>
                  </a:ext>
                </a:extLst>
              </p:cNvPr>
              <p:cNvSpPr/>
              <p:nvPr/>
            </p:nvSpPr>
            <p:spPr>
              <a:xfrm>
                <a:off x="4519495" y="3618994"/>
                <a:ext cx="317946" cy="2252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29"/>
                  <a:gd name="f4" fmla="val 6932"/>
                  <a:gd name="f5" fmla="val 2426"/>
                  <a:gd name="f6" fmla="val 662"/>
                  <a:gd name="f7" fmla="val 2647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1733"/>
                  <a:gd name="f14" fmla="val 1544"/>
                  <a:gd name="f15" fmla="val 1387"/>
                  <a:gd name="f16" fmla="val 4537"/>
                  <a:gd name="f17" fmla="val 4726"/>
                  <a:gd name="f18" fmla="val 4884"/>
                  <a:gd name="f19" fmla="val 4695"/>
                  <a:gd name="f20" fmla="val 3812"/>
                  <a:gd name="f21" fmla="val 3623"/>
                  <a:gd name="f22" fmla="val 3466"/>
                  <a:gd name="f23" fmla="val 6648"/>
                  <a:gd name="f24" fmla="val 6837"/>
                  <a:gd name="f25" fmla="val 6994"/>
                  <a:gd name="f26" fmla="val 5955"/>
                  <a:gd name="f27" fmla="val 5734"/>
                  <a:gd name="f28" fmla="val 5577"/>
                  <a:gd name="f29" fmla="val 8727"/>
                  <a:gd name="f30" fmla="val 8948"/>
                  <a:gd name="f31" fmla="val 9105"/>
                  <a:gd name="f32" fmla="val 8034"/>
                  <a:gd name="f33" fmla="val 7845"/>
                  <a:gd name="f34" fmla="val 7688"/>
                  <a:gd name="f35" fmla="val 2080"/>
                  <a:gd name="f36" fmla="val 2237"/>
                  <a:gd name="f37" fmla="val 2773"/>
                  <a:gd name="f38" fmla="val 2206"/>
                  <a:gd name="f39" fmla="val 4001"/>
                  <a:gd name="f40" fmla="val 4159"/>
                  <a:gd name="f41" fmla="val 4852"/>
                  <a:gd name="f42" fmla="val 5010"/>
                  <a:gd name="f43" fmla="val 5199"/>
                  <a:gd name="f44" fmla="val 5388"/>
                  <a:gd name="f45" fmla="val 5545"/>
                  <a:gd name="f46" fmla="val 5892"/>
                  <a:gd name="f47" fmla="val 6459"/>
                  <a:gd name="f48" fmla="val 473"/>
                  <a:gd name="f49" fmla="val 6931"/>
                  <a:gd name="f50" fmla="val 1071"/>
                  <a:gd name="f51" fmla="val 6490"/>
                  <a:gd name="f52" fmla="val 6364"/>
                  <a:gd name="f53" fmla="val 6616"/>
                  <a:gd name="f54" fmla="val 6301"/>
                  <a:gd name="f55" fmla="val 6270"/>
                  <a:gd name="f56" fmla="val 5797"/>
                  <a:gd name="f57" fmla="val 6333"/>
                  <a:gd name="f58" fmla="val 5671"/>
                  <a:gd name="f59" fmla="val 8066"/>
                  <a:gd name="f60" fmla="val 2741"/>
                  <a:gd name="f61" fmla="val 9420"/>
                  <a:gd name="f62" fmla="val 9767"/>
                  <a:gd name="f63" fmla="val 10113"/>
                  <a:gd name="f64" fmla="val 2836"/>
                  <a:gd name="f65" fmla="val 10428"/>
                  <a:gd name="f66" fmla="val 2962"/>
                  <a:gd name="f67" fmla="*/ f0 1 10429"/>
                  <a:gd name="f68" fmla="*/ f1 1 6932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10429"/>
                  <a:gd name="f75" fmla="*/ f72 1 6932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10429" h="693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6"/>
                    </a:moveTo>
                    <a:cubicBezTo>
                      <a:pt x="f17" y="f6"/>
                      <a:pt x="f18" y="f9"/>
                      <a:pt x="f18" y="f10"/>
                    </a:cubicBezTo>
                    <a:cubicBezTo>
                      <a:pt x="f18" y="f11"/>
                      <a:pt x="f19" y="f12"/>
                      <a:pt x="f16" y="f12"/>
                    </a:cubicBezTo>
                    <a:lnTo>
                      <a:pt x="f20" y="f12"/>
                    </a:lnTo>
                    <a:cubicBezTo>
                      <a:pt x="f21" y="f12"/>
                      <a:pt x="f22" y="f11"/>
                      <a:pt x="f22" y="f10"/>
                    </a:cubicBezTo>
                    <a:cubicBezTo>
                      <a:pt x="f22" y="f9"/>
                      <a:pt x="f21" y="f6"/>
                      <a:pt x="f20" y="f6"/>
                    </a:cubicBezTo>
                    <a:close/>
                    <a:moveTo>
                      <a:pt x="f23" y="f6"/>
                    </a:moveTo>
                    <a:cubicBezTo>
                      <a:pt x="f24" y="f6"/>
                      <a:pt x="f25" y="f9"/>
                      <a:pt x="f25" y="f10"/>
                    </a:cubicBezTo>
                    <a:cubicBezTo>
                      <a:pt x="f25" y="f11"/>
                      <a:pt x="f24" y="f12"/>
                      <a:pt x="f23" y="f12"/>
                    </a:cubicBezTo>
                    <a:lnTo>
                      <a:pt x="f26" y="f12"/>
                    </a:lnTo>
                    <a:cubicBezTo>
                      <a:pt x="f27" y="f12"/>
                      <a:pt x="f28" y="f11"/>
                      <a:pt x="f28" y="f10"/>
                    </a:cubicBezTo>
                    <a:cubicBezTo>
                      <a:pt x="f28" y="f9"/>
                      <a:pt x="f27" y="f6"/>
                      <a:pt x="f26" y="f6"/>
                    </a:cubicBezTo>
                    <a:close/>
                    <a:moveTo>
                      <a:pt x="f29" y="f6"/>
                    </a:moveTo>
                    <a:cubicBezTo>
                      <a:pt x="f30" y="f6"/>
                      <a:pt x="f31" y="f9"/>
                      <a:pt x="f31" y="f10"/>
                    </a:cubicBezTo>
                    <a:cubicBezTo>
                      <a:pt x="f31" y="f11"/>
                      <a:pt x="f30" y="f12"/>
                      <a:pt x="f29" y="f12"/>
                    </a:cubicBezTo>
                    <a:lnTo>
                      <a:pt x="f32" y="f12"/>
                    </a:lnTo>
                    <a:cubicBezTo>
                      <a:pt x="f33" y="f12"/>
                      <a:pt x="f34" y="f11"/>
                      <a:pt x="f34" y="f10"/>
                    </a:cubicBezTo>
                    <a:cubicBezTo>
                      <a:pt x="f34" y="f9"/>
                      <a:pt x="f33" y="f6"/>
                      <a:pt x="f32" y="f6"/>
                    </a:cubicBezTo>
                    <a:close/>
                    <a:moveTo>
                      <a:pt x="f5" y="f35"/>
                    </a:moveTo>
                    <a:cubicBezTo>
                      <a:pt x="f7" y="f35"/>
                      <a:pt x="f8" y="f36"/>
                      <a:pt x="f8" y="f5"/>
                    </a:cubicBezTo>
                    <a:cubicBezTo>
                      <a:pt x="f8" y="f7"/>
                      <a:pt x="f7" y="f37"/>
                      <a:pt x="f5" y="f37"/>
                    </a:cubicBezTo>
                    <a:lnTo>
                      <a:pt x="f13" y="f37"/>
                    </a:lnTo>
                    <a:cubicBezTo>
                      <a:pt x="f14" y="f37"/>
                      <a:pt x="f15" y="f7"/>
                      <a:pt x="f15" y="f5"/>
                    </a:cubicBezTo>
                    <a:cubicBezTo>
                      <a:pt x="f15" y="f38"/>
                      <a:pt x="f14" y="f35"/>
                      <a:pt x="f13" y="f35"/>
                    </a:cubicBezTo>
                    <a:close/>
                    <a:moveTo>
                      <a:pt x="f16" y="f35"/>
                    </a:moveTo>
                    <a:cubicBezTo>
                      <a:pt x="f17" y="f35"/>
                      <a:pt x="f18" y="f36"/>
                      <a:pt x="f18" y="f5"/>
                    </a:cubicBezTo>
                    <a:cubicBezTo>
                      <a:pt x="f18" y="f7"/>
                      <a:pt x="f19" y="f37"/>
                      <a:pt x="f16" y="f37"/>
                    </a:cubicBezTo>
                    <a:lnTo>
                      <a:pt x="f20" y="f37"/>
                    </a:lnTo>
                    <a:cubicBezTo>
                      <a:pt x="f21" y="f37"/>
                      <a:pt x="f22" y="f7"/>
                      <a:pt x="f22" y="f5"/>
                    </a:cubicBezTo>
                    <a:cubicBezTo>
                      <a:pt x="f22" y="f38"/>
                      <a:pt x="f21" y="f35"/>
                      <a:pt x="f20" y="f35"/>
                    </a:cubicBezTo>
                    <a:close/>
                    <a:moveTo>
                      <a:pt x="f23" y="f35"/>
                    </a:moveTo>
                    <a:cubicBezTo>
                      <a:pt x="f24" y="f35"/>
                      <a:pt x="f25" y="f36"/>
                      <a:pt x="f25" y="f5"/>
                    </a:cubicBezTo>
                    <a:cubicBezTo>
                      <a:pt x="f25" y="f7"/>
                      <a:pt x="f24" y="f37"/>
                      <a:pt x="f23" y="f37"/>
                    </a:cubicBezTo>
                    <a:lnTo>
                      <a:pt x="f26" y="f37"/>
                    </a:lnTo>
                    <a:cubicBezTo>
                      <a:pt x="f27" y="f37"/>
                      <a:pt x="f28" y="f7"/>
                      <a:pt x="f28" y="f5"/>
                    </a:cubicBezTo>
                    <a:cubicBezTo>
                      <a:pt x="f28" y="f38"/>
                      <a:pt x="f27" y="f35"/>
                      <a:pt x="f26" y="f35"/>
                    </a:cubicBezTo>
                    <a:close/>
                    <a:moveTo>
                      <a:pt x="f29" y="f35"/>
                    </a:moveTo>
                    <a:cubicBezTo>
                      <a:pt x="f30" y="f35"/>
                      <a:pt x="f31" y="f36"/>
                      <a:pt x="f31" y="f5"/>
                    </a:cubicBezTo>
                    <a:cubicBezTo>
                      <a:pt x="f31" y="f7"/>
                      <a:pt x="f30" y="f37"/>
                      <a:pt x="f29" y="f37"/>
                    </a:cubicBezTo>
                    <a:lnTo>
                      <a:pt x="f32" y="f37"/>
                    </a:lnTo>
                    <a:cubicBezTo>
                      <a:pt x="f33" y="f37"/>
                      <a:pt x="f34" y="f7"/>
                      <a:pt x="f34" y="f5"/>
                    </a:cubicBezTo>
                    <a:cubicBezTo>
                      <a:pt x="f34" y="f38"/>
                      <a:pt x="f33" y="f35"/>
                      <a:pt x="f32" y="f35"/>
                    </a:cubicBezTo>
                    <a:close/>
                    <a:moveTo>
                      <a:pt x="f5" y="f22"/>
                    </a:moveTo>
                    <a:cubicBezTo>
                      <a:pt x="f7" y="f22"/>
                      <a:pt x="f8" y="f21"/>
                      <a:pt x="f8" y="f20"/>
                    </a:cubicBezTo>
                    <a:cubicBezTo>
                      <a:pt x="f8" y="f39"/>
                      <a:pt x="f7" y="f40"/>
                      <a:pt x="f5" y="f40"/>
                    </a:cubicBezTo>
                    <a:lnTo>
                      <a:pt x="f13" y="f40"/>
                    </a:lnTo>
                    <a:cubicBezTo>
                      <a:pt x="f14" y="f40"/>
                      <a:pt x="f15" y="f39"/>
                      <a:pt x="f15" y="f20"/>
                    </a:cubicBezTo>
                    <a:cubicBezTo>
                      <a:pt x="f15" y="f21"/>
                      <a:pt x="f14" y="f22"/>
                      <a:pt x="f13" y="f22"/>
                    </a:cubicBezTo>
                    <a:close/>
                    <a:moveTo>
                      <a:pt x="f16" y="f22"/>
                    </a:moveTo>
                    <a:cubicBezTo>
                      <a:pt x="f17" y="f22"/>
                      <a:pt x="f18" y="f21"/>
                      <a:pt x="f18" y="f20"/>
                    </a:cubicBezTo>
                    <a:cubicBezTo>
                      <a:pt x="f18" y="f39"/>
                      <a:pt x="f19" y="f40"/>
                      <a:pt x="f16" y="f40"/>
                    </a:cubicBezTo>
                    <a:lnTo>
                      <a:pt x="f20" y="f40"/>
                    </a:lnTo>
                    <a:cubicBezTo>
                      <a:pt x="f21" y="f40"/>
                      <a:pt x="f22" y="f39"/>
                      <a:pt x="f22" y="f20"/>
                    </a:cubicBezTo>
                    <a:cubicBezTo>
                      <a:pt x="f22" y="f21"/>
                      <a:pt x="f21" y="f22"/>
                      <a:pt x="f20" y="f22"/>
                    </a:cubicBezTo>
                    <a:close/>
                    <a:moveTo>
                      <a:pt x="f23" y="f22"/>
                    </a:moveTo>
                    <a:cubicBezTo>
                      <a:pt x="f24" y="f22"/>
                      <a:pt x="f25" y="f21"/>
                      <a:pt x="f25" y="f20"/>
                    </a:cubicBezTo>
                    <a:cubicBezTo>
                      <a:pt x="f25" y="f39"/>
                      <a:pt x="f24" y="f40"/>
                      <a:pt x="f23" y="f40"/>
                    </a:cubicBezTo>
                    <a:lnTo>
                      <a:pt x="f26" y="f40"/>
                    </a:lnTo>
                    <a:cubicBezTo>
                      <a:pt x="f27" y="f40"/>
                      <a:pt x="f28" y="f39"/>
                      <a:pt x="f28" y="f20"/>
                    </a:cubicBezTo>
                    <a:cubicBezTo>
                      <a:pt x="f28" y="f21"/>
                      <a:pt x="f27" y="f22"/>
                      <a:pt x="f26" y="f22"/>
                    </a:cubicBezTo>
                    <a:close/>
                    <a:moveTo>
                      <a:pt x="f5" y="f41"/>
                    </a:moveTo>
                    <a:cubicBezTo>
                      <a:pt x="f7" y="f41"/>
                      <a:pt x="f8" y="f42"/>
                      <a:pt x="f8" y="f43"/>
                    </a:cubicBezTo>
                    <a:cubicBezTo>
                      <a:pt x="f8" y="f44"/>
                      <a:pt x="f7" y="f45"/>
                      <a:pt x="f5" y="f45"/>
                    </a:cubicBezTo>
                    <a:lnTo>
                      <a:pt x="f13" y="f45"/>
                    </a:lnTo>
                    <a:cubicBezTo>
                      <a:pt x="f14" y="f45"/>
                      <a:pt x="f15" y="f44"/>
                      <a:pt x="f15" y="f43"/>
                    </a:cubicBezTo>
                    <a:cubicBezTo>
                      <a:pt x="f15" y="f42"/>
                      <a:pt x="f14" y="f41"/>
                      <a:pt x="f13" y="f41"/>
                    </a:cubicBezTo>
                    <a:close/>
                    <a:moveTo>
                      <a:pt x="f16" y="f41"/>
                    </a:moveTo>
                    <a:cubicBezTo>
                      <a:pt x="f17" y="f41"/>
                      <a:pt x="f18" y="f42"/>
                      <a:pt x="f18" y="f43"/>
                    </a:cubicBezTo>
                    <a:cubicBezTo>
                      <a:pt x="f18" y="f44"/>
                      <a:pt x="f19" y="f45"/>
                      <a:pt x="f16" y="f45"/>
                    </a:cubicBezTo>
                    <a:lnTo>
                      <a:pt x="f20" y="f45"/>
                    </a:lnTo>
                    <a:cubicBezTo>
                      <a:pt x="f21" y="f45"/>
                      <a:pt x="f22" y="f44"/>
                      <a:pt x="f22" y="f43"/>
                    </a:cubicBezTo>
                    <a:cubicBezTo>
                      <a:pt x="f22" y="f42"/>
                      <a:pt x="f21" y="f41"/>
                      <a:pt x="f20" y="f41"/>
                    </a:cubicBezTo>
                    <a:close/>
                    <a:moveTo>
                      <a:pt x="f2" y="f2"/>
                    </a:moveTo>
                    <a:lnTo>
                      <a:pt x="f2" y="f46"/>
                    </a:lnTo>
                    <a:cubicBezTo>
                      <a:pt x="f2" y="f47"/>
                      <a:pt x="f48" y="f49"/>
                      <a:pt x="f50" y="f49"/>
                    </a:cubicBezTo>
                    <a:lnTo>
                      <a:pt x="f51" y="f49"/>
                    </a:lnTo>
                    <a:cubicBezTo>
                      <a:pt x="f52" y="f53"/>
                      <a:pt x="f54" y="f55"/>
                      <a:pt x="f54" y="f46"/>
                    </a:cubicBezTo>
                    <a:cubicBezTo>
                      <a:pt x="f54" y="f56"/>
                      <a:pt x="f57" y="f58"/>
                      <a:pt x="f57" y="f45"/>
                    </a:cubicBezTo>
                    <a:lnTo>
                      <a:pt x="f26" y="f45"/>
                    </a:lnTo>
                    <a:cubicBezTo>
                      <a:pt x="f27" y="f45"/>
                      <a:pt x="f28" y="f44"/>
                      <a:pt x="f28" y="f43"/>
                    </a:cubicBezTo>
                    <a:cubicBezTo>
                      <a:pt x="f28" y="f42"/>
                      <a:pt x="f27" y="f41"/>
                      <a:pt x="f26" y="f41"/>
                    </a:cubicBezTo>
                    <a:lnTo>
                      <a:pt x="f51" y="f41"/>
                    </a:lnTo>
                    <a:cubicBezTo>
                      <a:pt x="f49" y="f21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lnTo>
                      <a:pt x="f65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9" name="Google Shape;10471;p74">
                <a:extLst>
                  <a:ext uri="{FF2B5EF4-FFF2-40B4-BE49-F238E27FC236}">
                    <a16:creationId xmlns:a16="http://schemas.microsoft.com/office/drawing/2014/main" id="{04ED4556-6063-8D2D-82E7-2F79CE3C3255}"/>
                  </a:ext>
                </a:extLst>
              </p:cNvPr>
              <p:cNvSpPr/>
              <p:nvPr/>
            </p:nvSpPr>
            <p:spPr>
              <a:xfrm>
                <a:off x="4518516" y="3505370"/>
                <a:ext cx="318924" cy="921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61"/>
                  <a:gd name="f4" fmla="val 2836"/>
                  <a:gd name="f5" fmla="val 1734"/>
                  <a:gd name="f6" fmla="val 1513"/>
                  <a:gd name="f7" fmla="val 1356"/>
                  <a:gd name="f8" fmla="val 158"/>
                  <a:gd name="f9" fmla="val 347"/>
                  <a:gd name="f10" fmla="val 693"/>
                  <a:gd name="f11" fmla="val 1009"/>
                  <a:gd name="f12" fmla="val 410"/>
                  <a:gd name="f13" fmla="val 1"/>
                  <a:gd name="f14" fmla="val 1166"/>
                  <a:gd name="f15" fmla="val 1733"/>
                  <a:gd name="f16" fmla="val 10429"/>
                  <a:gd name="f17" fmla="val 10460"/>
                  <a:gd name="f18" fmla="val 1134"/>
                  <a:gd name="f19" fmla="val 9988"/>
                  <a:gd name="f20" fmla="val 9421"/>
                  <a:gd name="f21" fmla="val 9074"/>
                  <a:gd name="f22" fmla="val 8917"/>
                  <a:gd name="f23" fmla="val 8728"/>
                  <a:gd name="f24" fmla="val 8539"/>
                  <a:gd name="f25" fmla="val 8381"/>
                  <a:gd name="f26" fmla="val 6995"/>
                  <a:gd name="f27" fmla="val 6837"/>
                  <a:gd name="f28" fmla="val 6648"/>
                  <a:gd name="f29" fmla="val 6459"/>
                  <a:gd name="f30" fmla="val 6302"/>
                  <a:gd name="f31" fmla="val 4159"/>
                  <a:gd name="f32" fmla="val 4002"/>
                  <a:gd name="f33" fmla="val 3813"/>
                  <a:gd name="f34" fmla="val 3624"/>
                  <a:gd name="f35" fmla="val 3466"/>
                  <a:gd name="f36" fmla="val 2080"/>
                  <a:gd name="f37" fmla="val 1923"/>
                  <a:gd name="f38" fmla="*/ f0 1 10461"/>
                  <a:gd name="f39" fmla="*/ f1 1 2836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10461"/>
                  <a:gd name="f46" fmla="*/ f43 1 2836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10461" h="283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4"/>
                    </a:lnTo>
                    <a:lnTo>
                      <a:pt x="f16" y="f4"/>
                    </a:lnTo>
                    <a:lnTo>
                      <a:pt x="f16" y="f15"/>
                    </a:lnTo>
                    <a:lnTo>
                      <a:pt x="f17" y="f15"/>
                    </a:lnTo>
                    <a:cubicBezTo>
                      <a:pt x="f17" y="f18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ubicBezTo>
                      <a:pt x="f24" y="f2"/>
                      <a:pt x="f25" y="f8"/>
                      <a:pt x="f25" y="f9"/>
                    </a:cubicBezTo>
                    <a:lnTo>
                      <a:pt x="f25" y="f10"/>
                    </a:lnTo>
                    <a:lnTo>
                      <a:pt x="f26" y="f10"/>
                    </a:lnTo>
                    <a:lnTo>
                      <a:pt x="f26" y="f9"/>
                    </a:lnTo>
                    <a:cubicBezTo>
                      <a:pt x="f26" y="f8"/>
                      <a:pt x="f27" y="f2"/>
                      <a:pt x="f28" y="f2"/>
                    </a:cubicBezTo>
                    <a:cubicBezTo>
                      <a:pt x="f29" y="f2"/>
                      <a:pt x="f30" y="f8"/>
                      <a:pt x="f30" y="f9"/>
                    </a:cubicBezTo>
                    <a:lnTo>
                      <a:pt x="f30" y="f10"/>
                    </a:lnTo>
                    <a:lnTo>
                      <a:pt x="f31" y="f10"/>
                    </a:lnTo>
                    <a:lnTo>
                      <a:pt x="f31" y="f9"/>
                    </a:lnTo>
                    <a:cubicBezTo>
                      <a:pt x="f31" y="f8"/>
                      <a:pt x="f32" y="f2"/>
                      <a:pt x="f33" y="f2"/>
                    </a:cubicBezTo>
                    <a:cubicBezTo>
                      <a:pt x="f34" y="f2"/>
                      <a:pt x="f35" y="f8"/>
                      <a:pt x="f35" y="f9"/>
                    </a:cubicBezTo>
                    <a:lnTo>
                      <a:pt x="f35" y="f10"/>
                    </a:lnTo>
                    <a:lnTo>
                      <a:pt x="f36" y="f10"/>
                    </a:lnTo>
                    <a:lnTo>
                      <a:pt x="f36" y="f9"/>
                    </a:lnTo>
                    <a:cubicBezTo>
                      <a:pt x="f36" y="f8"/>
                      <a:pt x="f37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0" name="Google Shape;10483;p74">
              <a:extLst>
                <a:ext uri="{FF2B5EF4-FFF2-40B4-BE49-F238E27FC236}">
                  <a16:creationId xmlns:a16="http://schemas.microsoft.com/office/drawing/2014/main" id="{054D6C90-E9B0-CEB5-43DE-F0EA0EC9054D}"/>
                </a:ext>
              </a:extLst>
            </p:cNvPr>
            <p:cNvGrpSpPr/>
            <p:nvPr/>
          </p:nvGrpSpPr>
          <p:grpSpPr>
            <a:xfrm>
              <a:off x="7861508" y="3405280"/>
              <a:ext cx="340046" cy="360374"/>
              <a:chOff x="7861508" y="3405280"/>
              <a:chExt cx="340046" cy="360374"/>
            </a:xfrm>
          </p:grpSpPr>
          <p:sp>
            <p:nvSpPr>
              <p:cNvPr id="141" name="Google Shape;10484;p74">
                <a:extLst>
                  <a:ext uri="{FF2B5EF4-FFF2-40B4-BE49-F238E27FC236}">
                    <a16:creationId xmlns:a16="http://schemas.microsoft.com/office/drawing/2014/main" id="{1B26C651-F278-EBF9-B3B7-EE1337383A50}"/>
                  </a:ext>
                </a:extLst>
              </p:cNvPr>
              <p:cNvSpPr/>
              <p:nvPr/>
            </p:nvSpPr>
            <p:spPr>
              <a:xfrm>
                <a:off x="8052654" y="3607966"/>
                <a:ext cx="148900" cy="1576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853"/>
                  <a:gd name="f5" fmla="val 2426"/>
                  <a:gd name="f6" fmla="val 662"/>
                  <a:gd name="f7" fmla="val 2646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2237"/>
                  <a:gd name="f14" fmla="val 2079"/>
                  <a:gd name="f15" fmla="val 1670"/>
                  <a:gd name="f16" fmla="val 1828"/>
                  <a:gd name="f17" fmla="val 2048"/>
                  <a:gd name="f18" fmla="val 3781"/>
                  <a:gd name="f19" fmla="val 3970"/>
                  <a:gd name="f20" fmla="val 4127"/>
                  <a:gd name="f21" fmla="val 1103"/>
                  <a:gd name="f22" fmla="val 3749"/>
                  <a:gd name="f23" fmla="val 4852"/>
                  <a:gd name="f24" fmla="val 4883"/>
                  <a:gd name="f25" fmla="val 1040"/>
                  <a:gd name="f26" fmla="*/ f0 1 4884"/>
                  <a:gd name="f27" fmla="*/ f1 1 4853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884"/>
                  <a:gd name="f34" fmla="*/ f31 1 4853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884" h="485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7" y="f15"/>
                      <a:pt x="f8" y="f16"/>
                      <a:pt x="f8" y="f17"/>
                    </a:cubicBezTo>
                    <a:lnTo>
                      <a:pt x="f8" y="f18"/>
                    </a:lnTo>
                    <a:cubicBezTo>
                      <a:pt x="f8" y="f19"/>
                      <a:pt x="f7" y="f20"/>
                      <a:pt x="f5" y="f20"/>
                    </a:cubicBezTo>
                    <a:cubicBezTo>
                      <a:pt x="f13" y="f20"/>
                      <a:pt x="f14" y="f19"/>
                      <a:pt x="f14" y="f18"/>
                    </a:cubicBezTo>
                    <a:lnTo>
                      <a:pt x="f14" y="f17"/>
                    </a:lnTo>
                    <a:cubicBezTo>
                      <a:pt x="f14" y="f16"/>
                      <a:pt x="f13" y="f15"/>
                      <a:pt x="f5" y="f15"/>
                    </a:cubicBezTo>
                    <a:close/>
                    <a:moveTo>
                      <a:pt x="f5" y="f2"/>
                    </a:moveTo>
                    <a:cubicBezTo>
                      <a:pt x="f21" y="f2"/>
                      <a:pt x="f2" y="f21"/>
                      <a:pt x="f2" y="f5"/>
                    </a:cubicBezTo>
                    <a:cubicBezTo>
                      <a:pt x="f2" y="f22"/>
                      <a:pt x="f21" y="f23"/>
                      <a:pt x="f5" y="f23"/>
                    </a:cubicBezTo>
                    <a:cubicBezTo>
                      <a:pt x="f18" y="f23"/>
                      <a:pt x="f24" y="f22"/>
                      <a:pt x="f24" y="f5"/>
                    </a:cubicBezTo>
                    <a:cubicBezTo>
                      <a:pt x="f24" y="f25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2" name="Google Shape;10485;p74">
                <a:extLst>
                  <a:ext uri="{FF2B5EF4-FFF2-40B4-BE49-F238E27FC236}">
                    <a16:creationId xmlns:a16="http://schemas.microsoft.com/office/drawing/2014/main" id="{AC0B344B-0931-F40D-C846-6EFC68C28D84}"/>
                  </a:ext>
                </a:extLst>
              </p:cNvPr>
              <p:cNvSpPr/>
              <p:nvPr/>
            </p:nvSpPr>
            <p:spPr>
              <a:xfrm>
                <a:off x="7861508" y="3483068"/>
                <a:ext cx="43260" cy="28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665"/>
                  <a:gd name="f5" fmla="val 32"/>
                  <a:gd name="f6" fmla="val 1"/>
                  <a:gd name="f7" fmla="val 7310"/>
                  <a:gd name="f8" fmla="val 8034"/>
                  <a:gd name="f9" fmla="val 631"/>
                  <a:gd name="f10" fmla="val 1418"/>
                  <a:gd name="f11" fmla="val 347"/>
                  <a:gd name="f12" fmla="val 1072"/>
                  <a:gd name="f13" fmla="val 662"/>
                  <a:gd name="f14" fmla="val 316"/>
                  <a:gd name="f15" fmla="val 253"/>
                  <a:gd name="f16" fmla="*/ f0 1 1419"/>
                  <a:gd name="f17" fmla="*/ f1 1 866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66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665">
                    <a:moveTo>
                      <a:pt x="f5" y="f6"/>
                    </a:moveTo>
                    <a:lnTo>
                      <a:pt x="f5" y="f7"/>
                    </a:lnTo>
                    <a:cubicBezTo>
                      <a:pt x="f6" y="f8"/>
                      <a:pt x="f9" y="f4"/>
                      <a:pt x="f10" y="f4"/>
                    </a:cubicBezTo>
                    <a:lnTo>
                      <a:pt x="f10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3" name="Google Shape;10486;p74">
                <a:extLst>
                  <a:ext uri="{FF2B5EF4-FFF2-40B4-BE49-F238E27FC236}">
                    <a16:creationId xmlns:a16="http://schemas.microsoft.com/office/drawing/2014/main" id="{BC11CF71-6992-373E-85E3-EEA9D2E86978}"/>
                  </a:ext>
                </a:extLst>
              </p:cNvPr>
              <p:cNvSpPr/>
              <p:nvPr/>
            </p:nvSpPr>
            <p:spPr>
              <a:xfrm>
                <a:off x="7924885" y="3494343"/>
                <a:ext cx="213283" cy="2702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96"/>
                  <a:gd name="f4" fmla="val 8318"/>
                  <a:gd name="f5" fmla="val 5262"/>
                  <a:gd name="f6" fmla="val 693"/>
                  <a:gd name="f7" fmla="val 5451"/>
                  <a:gd name="f8" fmla="val 5609"/>
                  <a:gd name="f9" fmla="val 851"/>
                  <a:gd name="f10" fmla="val 1040"/>
                  <a:gd name="f11" fmla="val 1229"/>
                  <a:gd name="f12" fmla="val 1386"/>
                  <a:gd name="f13" fmla="val 1072"/>
                  <a:gd name="f14" fmla="val 883"/>
                  <a:gd name="f15" fmla="val 726"/>
                  <a:gd name="f16" fmla="val 2080"/>
                  <a:gd name="f17" fmla="val 2237"/>
                  <a:gd name="f18" fmla="val 2426"/>
                  <a:gd name="f19" fmla="val 2615"/>
                  <a:gd name="f20" fmla="val 2773"/>
                  <a:gd name="f21" fmla="val 1"/>
                  <a:gd name="f22" fmla="val 4695"/>
                  <a:gd name="f23" fmla="val 4002"/>
                  <a:gd name="f24" fmla="val 7750"/>
                  <a:gd name="f25" fmla="val 3498"/>
                  <a:gd name="f26" fmla="val 6868"/>
                  <a:gd name="f27" fmla="val 5892"/>
                  <a:gd name="f28" fmla="val 5766"/>
                  <a:gd name="f29" fmla="val 3561"/>
                  <a:gd name="f30" fmla="val 5640"/>
                  <a:gd name="f31" fmla="val 5545"/>
                  <a:gd name="f32" fmla="val 5388"/>
                  <a:gd name="f33" fmla="val 5167"/>
                  <a:gd name="f34" fmla="val 3812"/>
                  <a:gd name="f35" fmla="val 3592"/>
                  <a:gd name="f36" fmla="val 3434"/>
                  <a:gd name="f37" fmla="val 5199"/>
                  <a:gd name="f38" fmla="val 3056"/>
                  <a:gd name="f39" fmla="val 5861"/>
                  <a:gd name="f40" fmla="val 6617"/>
                  <a:gd name="f41" fmla="val 6743"/>
                  <a:gd name="f42" fmla="val 6869"/>
                  <a:gd name="f43" fmla="val 2804"/>
                  <a:gd name="f44" fmla="val 6995"/>
                  <a:gd name="f45" fmla="*/ f0 1 6996"/>
                  <a:gd name="f46" fmla="*/ f1 1 8318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6996"/>
                  <a:gd name="f53" fmla="*/ f50 1 8318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6996" h="831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21" y="f2"/>
                    </a:moveTo>
                    <a:lnTo>
                      <a:pt x="f21" y="f4"/>
                    </a:lnTo>
                    <a:lnTo>
                      <a:pt x="f22" y="f4"/>
                    </a:lnTo>
                    <a:cubicBezTo>
                      <a:pt x="f23" y="f24"/>
                      <a:pt x="f25" y="f26"/>
                      <a:pt x="f25" y="f27"/>
                    </a:cubicBezTo>
                    <a:cubicBezTo>
                      <a:pt x="f25" y="f28"/>
                      <a:pt x="f29" y="f30"/>
                      <a:pt x="f29" y="f31"/>
                    </a:cubicBezTo>
                    <a:lnTo>
                      <a:pt x="f13" y="f31"/>
                    </a:lnTo>
                    <a:cubicBezTo>
                      <a:pt x="f14" y="f31"/>
                      <a:pt x="f15" y="f32"/>
                      <a:pt x="f15" y="f33"/>
                    </a:cubicBezTo>
                    <a:lnTo>
                      <a:pt x="f15" y="f34"/>
                    </a:lnTo>
                    <a:cubicBezTo>
                      <a:pt x="f15" y="f35"/>
                      <a:pt x="f14" y="f36"/>
                      <a:pt x="f13" y="f36"/>
                    </a:cubicBezTo>
                    <a:lnTo>
                      <a:pt x="f22" y="f36"/>
                    </a:lnTo>
                    <a:cubicBezTo>
                      <a:pt x="f37" y="f38"/>
                      <a:pt x="f39" y="f20"/>
                      <a:pt x="f40" y="f20"/>
                    </a:cubicBezTo>
                    <a:cubicBezTo>
                      <a:pt x="f41" y="f20"/>
                      <a:pt x="f42" y="f43"/>
                      <a:pt x="f44" y="f43"/>
                    </a:cubicBezTo>
                    <a:lnTo>
                      <a:pt x="f44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" name="Google Shape;10487;p74">
                <a:extLst>
                  <a:ext uri="{FF2B5EF4-FFF2-40B4-BE49-F238E27FC236}">
                    <a16:creationId xmlns:a16="http://schemas.microsoft.com/office/drawing/2014/main" id="{549E4603-4944-8E52-7A78-573D151E349E}"/>
                  </a:ext>
                </a:extLst>
              </p:cNvPr>
              <p:cNvSpPr/>
              <p:nvPr/>
            </p:nvSpPr>
            <p:spPr>
              <a:xfrm>
                <a:off x="7968118" y="3629445"/>
                <a:ext cx="80732" cy="2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48"/>
                  <a:gd name="f4" fmla="val 694"/>
                  <a:gd name="f5" fmla="val 1"/>
                  <a:gd name="f6" fmla="val 2301"/>
                  <a:gd name="f7" fmla="val 2364"/>
                  <a:gd name="f8" fmla="val 473"/>
                  <a:gd name="f9" fmla="val 2490"/>
                  <a:gd name="f10" fmla="val 221"/>
                  <a:gd name="f11" fmla="val 2647"/>
                  <a:gd name="f12" fmla="*/ f0 1 2648"/>
                  <a:gd name="f13" fmla="*/ f1 1 69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648"/>
                  <a:gd name="f20" fmla="*/ f17 1 69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648" h="694">
                    <a:moveTo>
                      <a:pt x="f5" y="f5"/>
                    </a:moveTo>
                    <a:lnTo>
                      <a:pt x="f5" y="f4"/>
                    </a:lnTo>
                    <a:lnTo>
                      <a:pt x="f6" y="f4"/>
                    </a:lnTo>
                    <a:cubicBezTo>
                      <a:pt x="f7" y="f8"/>
                      <a:pt x="f9" y="f10"/>
                      <a:pt x="f11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5" name="Google Shape;10488;p74">
                <a:extLst>
                  <a:ext uri="{FF2B5EF4-FFF2-40B4-BE49-F238E27FC236}">
                    <a16:creationId xmlns:a16="http://schemas.microsoft.com/office/drawing/2014/main" id="{0BFF558D-E318-FE75-ADCA-75BACE89C472}"/>
                  </a:ext>
                </a:extLst>
              </p:cNvPr>
              <p:cNvSpPr/>
              <p:nvPr/>
            </p:nvSpPr>
            <p:spPr>
              <a:xfrm>
                <a:off x="7861508" y="3405280"/>
                <a:ext cx="275691" cy="66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43"/>
                  <a:gd name="f4" fmla="val 2049"/>
                  <a:gd name="f5" fmla="val 1072"/>
                  <a:gd name="f6" fmla="val 473"/>
                  <a:gd name="f7" fmla="val 32"/>
                  <a:gd name="f8" fmla="val 1040"/>
                  <a:gd name="f9" fmla="val 1"/>
                  <a:gd name="f10" fmla="val 1576"/>
                  <a:gd name="f11" fmla="val 2048"/>
                  <a:gd name="f12" fmla="val 8475"/>
                  <a:gd name="f13" fmla="val 8034"/>
                  <a:gd name="f14" fmla="val 441"/>
                  <a:gd name="f15" fmla="val 8507"/>
                  <a:gd name="f16" fmla="*/ f0 1 9043"/>
                  <a:gd name="f17" fmla="*/ f1 1 204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9043"/>
                  <a:gd name="f24" fmla="*/ f21 1 204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9043" h="2049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cubicBezTo>
                      <a:pt x="f9" y="f10"/>
                      <a:pt x="f6" y="f11"/>
                      <a:pt x="f5" y="f11"/>
                    </a:cubicBezTo>
                    <a:lnTo>
                      <a:pt x="f3" y="f11"/>
                    </a:lnTo>
                    <a:cubicBezTo>
                      <a:pt x="f12" y="f11"/>
                      <a:pt x="f13" y="f10"/>
                      <a:pt x="f13" y="f8"/>
                    </a:cubicBezTo>
                    <a:cubicBezTo>
                      <a:pt x="f13" y="f14"/>
                      <a:pt x="f15" y="f2"/>
                      <a:pt x="f3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6" name="Google Shape;10497;p74">
              <a:extLst>
                <a:ext uri="{FF2B5EF4-FFF2-40B4-BE49-F238E27FC236}">
                  <a16:creationId xmlns:a16="http://schemas.microsoft.com/office/drawing/2014/main" id="{12C5D3A2-E09E-B342-35EA-6A459A4149C0}"/>
                </a:ext>
              </a:extLst>
            </p:cNvPr>
            <p:cNvGrpSpPr/>
            <p:nvPr/>
          </p:nvGrpSpPr>
          <p:grpSpPr>
            <a:xfrm>
              <a:off x="7780593" y="1954575"/>
              <a:ext cx="472799" cy="502554"/>
              <a:chOff x="7780593" y="1954575"/>
              <a:chExt cx="472799" cy="502554"/>
            </a:xfrm>
          </p:grpSpPr>
          <p:sp>
            <p:nvSpPr>
              <p:cNvPr id="147" name="Google Shape;10498;p74">
                <a:extLst>
                  <a:ext uri="{FF2B5EF4-FFF2-40B4-BE49-F238E27FC236}">
                    <a16:creationId xmlns:a16="http://schemas.microsoft.com/office/drawing/2014/main" id="{E0CB0A9A-4D62-0308-25B1-B95F80FBF4DB}"/>
                  </a:ext>
                </a:extLst>
              </p:cNvPr>
              <p:cNvSpPr/>
              <p:nvPr/>
            </p:nvSpPr>
            <p:spPr>
              <a:xfrm>
                <a:off x="7946126" y="1954575"/>
                <a:ext cx="137955" cy="1470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733"/>
                  <a:gd name="f5" fmla="val 788"/>
                  <a:gd name="f6" fmla="val 2678"/>
                  <a:gd name="f7" fmla="*/ f0 1 3466"/>
                  <a:gd name="f8" fmla="*/ f1 1 3466"/>
                  <a:gd name="f9" fmla="val f2"/>
                  <a:gd name="f10" fmla="val f3"/>
                  <a:gd name="f11" fmla="+- f10 0 f9"/>
                  <a:gd name="f12" fmla="*/ f11 1 3466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3466" h="346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8" name="Google Shape;10499;p74">
                <a:extLst>
                  <a:ext uri="{FF2B5EF4-FFF2-40B4-BE49-F238E27FC236}">
                    <a16:creationId xmlns:a16="http://schemas.microsoft.com/office/drawing/2014/main" id="{62BFDD82-C549-B679-7882-DA783A5B96D0}"/>
                  </a:ext>
                </a:extLst>
              </p:cNvPr>
              <p:cNvSpPr/>
              <p:nvPr/>
            </p:nvSpPr>
            <p:spPr>
              <a:xfrm>
                <a:off x="7780593" y="2248591"/>
                <a:ext cx="472799" cy="2085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79"/>
                  <a:gd name="f4" fmla="val 4916"/>
                  <a:gd name="f5" fmla="val 694"/>
                  <a:gd name="f6" fmla="val 316"/>
                  <a:gd name="f7" fmla="val 1"/>
                  <a:gd name="f8" fmla="val 315"/>
                  <a:gd name="f9" fmla="val 693"/>
                  <a:gd name="f10" fmla="val 1103"/>
                  <a:gd name="f11" fmla="val 1418"/>
                  <a:gd name="f12" fmla="val 4569"/>
                  <a:gd name="f13" fmla="val 4758"/>
                  <a:gd name="f14" fmla="val 851"/>
                  <a:gd name="f15" fmla="val 4915"/>
                  <a:gd name="f16" fmla="val 1040"/>
                  <a:gd name="f17" fmla="val 10807"/>
                  <a:gd name="f18" fmla="val 11028"/>
                  <a:gd name="f19" fmla="val 11185"/>
                  <a:gd name="f20" fmla="val 11563"/>
                  <a:gd name="f21" fmla="val 11878"/>
                  <a:gd name="f22" fmla="val 11815"/>
                  <a:gd name="f23" fmla="val 11500"/>
                  <a:gd name="f24" fmla="val 11122"/>
                  <a:gd name="f25" fmla="*/ f0 1 11879"/>
                  <a:gd name="f26" fmla="*/ f1 1 4916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1879"/>
                  <a:gd name="f33" fmla="*/ f30 1 4916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1879" h="491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5" y="f12"/>
                    </a:lnTo>
                    <a:cubicBezTo>
                      <a:pt x="f5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19" y="f13"/>
                      <a:pt x="f19" y="f12"/>
                    </a:cubicBezTo>
                    <a:lnTo>
                      <a:pt x="f19" y="f11"/>
                    </a:lnTo>
                    <a:cubicBezTo>
                      <a:pt x="f20" y="f11"/>
                      <a:pt x="f21" y="f10"/>
                      <a:pt x="f21" y="f9"/>
                    </a:cubicBezTo>
                    <a:cubicBezTo>
                      <a:pt x="f22" y="f8"/>
                      <a:pt x="f23" y="f2"/>
                      <a:pt x="f24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9" name="Google Shape;10500;p74">
                <a:extLst>
                  <a:ext uri="{FF2B5EF4-FFF2-40B4-BE49-F238E27FC236}">
                    <a16:creationId xmlns:a16="http://schemas.microsoft.com/office/drawing/2014/main" id="{CA9DB529-3B1D-A389-1773-299731ED1B4A}"/>
                  </a:ext>
                </a:extLst>
              </p:cNvPr>
              <p:cNvSpPr/>
              <p:nvPr/>
            </p:nvSpPr>
            <p:spPr>
              <a:xfrm>
                <a:off x="8102864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90"/>
                  <a:gd name="f6" fmla="val 126"/>
                  <a:gd name="f7" fmla="val 253"/>
                  <a:gd name="f8" fmla="val 221"/>
                  <a:gd name="f9" fmla="val 347"/>
                  <a:gd name="f10" fmla="val 693"/>
                  <a:gd name="f11" fmla="val 158"/>
                  <a:gd name="f12" fmla="val 1071"/>
                  <a:gd name="f13" fmla="val 1"/>
                  <a:gd name="f14" fmla="val 1386"/>
                  <a:gd name="f15" fmla="val 977"/>
                  <a:gd name="f16" fmla="val 2079"/>
                  <a:gd name="f17" fmla="val 1607"/>
                  <a:gd name="f18" fmla="val 3182"/>
                  <a:gd name="f19" fmla="val 4474"/>
                  <a:gd name="f20" fmla="val 2489"/>
                  <a:gd name="f21" fmla="val 756"/>
                  <a:gd name="f22" fmla="val 2363"/>
                  <a:gd name="f23" fmla="val 315"/>
                  <a:gd name="f24" fmla="val 1922"/>
                  <a:gd name="f25" fmla="val 1450"/>
                  <a:gd name="f26" fmla="*/ f0 1 2994"/>
                  <a:gd name="f27" fmla="*/ f1 1 4852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2994"/>
                  <a:gd name="f34" fmla="*/ f31 1 4852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2994" h="485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lnTo>
                      <a:pt x="f17" y="f4"/>
                    </a:lnTo>
                    <a:lnTo>
                      <a:pt x="f3" y="f4"/>
                    </a:lnTo>
                    <a:lnTo>
                      <a:pt x="f20" y="f21"/>
                    </a:lnTo>
                    <a:cubicBezTo>
                      <a:pt x="f22" y="f23"/>
                      <a:pt x="f24" y="f2"/>
                      <a:pt x="f2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0" name="Google Shape;10501;p74">
                <a:extLst>
                  <a:ext uri="{FF2B5EF4-FFF2-40B4-BE49-F238E27FC236}">
                    <a16:creationId xmlns:a16="http://schemas.microsoft.com/office/drawing/2014/main" id="{04C1836C-43F9-6623-54B7-3C1956A39269}"/>
                  </a:ext>
                </a:extLst>
              </p:cNvPr>
              <p:cNvSpPr/>
              <p:nvPr/>
            </p:nvSpPr>
            <p:spPr>
              <a:xfrm>
                <a:off x="7808171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545"/>
                  <a:gd name="f6" fmla="val 1072"/>
                  <a:gd name="f7" fmla="val 663"/>
                  <a:gd name="f8" fmla="val 315"/>
                  <a:gd name="f9" fmla="val 505"/>
                  <a:gd name="f10" fmla="val 788"/>
                  <a:gd name="f11" fmla="val 1"/>
                  <a:gd name="f12" fmla="val 1356"/>
                  <a:gd name="f13" fmla="val 4474"/>
                  <a:gd name="f14" fmla="val 1387"/>
                  <a:gd name="f15" fmla="val 3182"/>
                  <a:gd name="f16" fmla="val 2017"/>
                  <a:gd name="f17" fmla="val 2048"/>
                  <a:gd name="f18" fmla="val 1386"/>
                  <a:gd name="f19" fmla="val 2836"/>
                  <a:gd name="f20" fmla="val 1071"/>
                  <a:gd name="f21" fmla="val 2773"/>
                  <a:gd name="f22" fmla="val 693"/>
                  <a:gd name="f23" fmla="val 347"/>
                  <a:gd name="f24" fmla="val 221"/>
                  <a:gd name="f25" fmla="val 95"/>
                  <a:gd name="f26" fmla="val 2805"/>
                  <a:gd name="f27" fmla="*/ f0 1 2994"/>
                  <a:gd name="f28" fmla="*/ f1 1 485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2994"/>
                  <a:gd name="f35" fmla="*/ f32 1 4852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2994" h="485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4"/>
                    </a:ln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4" y="f15"/>
                      <a:pt x="f16" y="f17"/>
                      <a:pt x="f3" y="f18"/>
                    </a:cubicBezTo>
                    <a:cubicBezTo>
                      <a:pt x="f19" y="f20"/>
                      <a:pt x="f21" y="f22"/>
                      <a:pt x="f21" y="f23"/>
                    </a:cubicBezTo>
                    <a:cubicBezTo>
                      <a:pt x="f21" y="f24"/>
                      <a:pt x="f21" y="f25"/>
                      <a:pt x="f26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1" name="Google Shape;10502;p74">
                <a:extLst>
                  <a:ext uri="{FF2B5EF4-FFF2-40B4-BE49-F238E27FC236}">
                    <a16:creationId xmlns:a16="http://schemas.microsoft.com/office/drawing/2014/main" id="{99BAC4B0-F509-E9EA-D7F3-DDF9D7648A71}"/>
                  </a:ext>
                </a:extLst>
              </p:cNvPr>
              <p:cNvSpPr/>
              <p:nvPr/>
            </p:nvSpPr>
            <p:spPr>
              <a:xfrm>
                <a:off x="8026365" y="2096216"/>
                <a:ext cx="112919" cy="1203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7"/>
                  <a:gd name="f4" fmla="val 1482"/>
                  <a:gd name="f5" fmla="val 1"/>
                  <a:gd name="f6" fmla="val 1450"/>
                  <a:gd name="f7" fmla="val 32"/>
                  <a:gd name="f8" fmla="val 1418"/>
                  <a:gd name="f9" fmla="val 64"/>
                  <a:gd name="f10" fmla="val 1324"/>
                  <a:gd name="f11" fmla="val 127"/>
                  <a:gd name="f12" fmla="val 190"/>
                  <a:gd name="f13" fmla="val 1292"/>
                  <a:gd name="f14" fmla="val 253"/>
                  <a:gd name="f15" fmla="val 1261"/>
                  <a:gd name="f16" fmla="val 284"/>
                  <a:gd name="f17" fmla="val 1923"/>
                  <a:gd name="f18" fmla="val 2836"/>
                  <a:gd name="f19" fmla="val 2742"/>
                  <a:gd name="f20" fmla="val 2553"/>
                  <a:gd name="f21" fmla="val 1513"/>
                  <a:gd name="f22" fmla="val 2332"/>
                  <a:gd name="f23" fmla="val 599"/>
                  <a:gd name="f24" fmla="*/ f0 1 2837"/>
                  <a:gd name="f25" fmla="*/ f1 1 2837"/>
                  <a:gd name="f26" fmla="val f2"/>
                  <a:gd name="f27" fmla="val f3"/>
                  <a:gd name="f28" fmla="+- f27 0 f26"/>
                  <a:gd name="f29" fmla="*/ f28 1 2837"/>
                  <a:gd name="f30" fmla="*/ f26 1 f29"/>
                  <a:gd name="f31" fmla="*/ f27 1 f29"/>
                  <a:gd name="f32" fmla="*/ f30 f24 1"/>
                  <a:gd name="f33" fmla="*/ f31 f24 1"/>
                  <a:gd name="f34" fmla="*/ f31 f25 1"/>
                  <a:gd name="f35" fmla="*/ f30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37" h="2837">
                    <a:moveTo>
                      <a:pt x="f4" y="f5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0" y="f12"/>
                      <a:pt x="f13" y="f14"/>
                      <a:pt x="f15" y="f16"/>
                    </a:cubicBezTo>
                    <a:lnTo>
                      <a:pt x="f5" y="f17"/>
                    </a:lnTo>
                    <a:lnTo>
                      <a:pt x="f5" y="f18"/>
                    </a:lnTo>
                    <a:lnTo>
                      <a:pt x="f19" y="f18"/>
                    </a:lnTo>
                    <a:lnTo>
                      <a:pt x="f19" y="f20"/>
                    </a:lnTo>
                    <a:lnTo>
                      <a:pt x="f18" y="f20"/>
                    </a:lnTo>
                    <a:cubicBezTo>
                      <a:pt x="f18" y="f21"/>
                      <a:pt x="f22" y="f23"/>
                      <a:pt x="f4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2" name="Google Shape;10503;p74">
                <a:extLst>
                  <a:ext uri="{FF2B5EF4-FFF2-40B4-BE49-F238E27FC236}">
                    <a16:creationId xmlns:a16="http://schemas.microsoft.com/office/drawing/2014/main" id="{8937A443-D2BA-B51C-CCA1-E76EA20057D9}"/>
                  </a:ext>
                </a:extLst>
              </p:cNvPr>
              <p:cNvSpPr/>
              <p:nvPr/>
            </p:nvSpPr>
            <p:spPr>
              <a:xfrm>
                <a:off x="7888446" y="2097578"/>
                <a:ext cx="112873" cy="1243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6"/>
                  <a:gd name="f4" fmla="val 2931"/>
                  <a:gd name="f5" fmla="val 1323"/>
                  <a:gd name="f6" fmla="val 536"/>
                  <a:gd name="f7" fmla="val 567"/>
                  <a:gd name="f8" fmla="val 1513"/>
                  <a:gd name="f9" fmla="val 2584"/>
                  <a:gd name="f10" fmla="val 2930"/>
                  <a:gd name="f11" fmla="val 2741"/>
                  <a:gd name="f12" fmla="val 1922"/>
                  <a:gd name="f13" fmla="val 1575"/>
                  <a:gd name="f14" fmla="val 284"/>
                  <a:gd name="f15" fmla="val 1512"/>
                  <a:gd name="f16" fmla="val 252"/>
                  <a:gd name="f17" fmla="val 158"/>
                  <a:gd name="f18" fmla="val 1481"/>
                  <a:gd name="f19" fmla="val 126"/>
                  <a:gd name="f20" fmla="val 1449"/>
                  <a:gd name="f21" fmla="val 95"/>
                  <a:gd name="f22" fmla="val 1355"/>
                  <a:gd name="f23" fmla="val 63"/>
                  <a:gd name="f24" fmla="*/ f0 1 2836"/>
                  <a:gd name="f25" fmla="*/ f1 1 2931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2836"/>
                  <a:gd name="f32" fmla="*/ f29 1 2931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2836" h="2931">
                    <a:moveTo>
                      <a:pt x="f5" y="f2"/>
                    </a:moveTo>
                    <a:cubicBezTo>
                      <a:pt x="f6" y="f7"/>
                      <a:pt x="f2" y="f8"/>
                      <a:pt x="f2" y="f9"/>
                    </a:cubicBezTo>
                    <a:lnTo>
                      <a:pt x="f2" y="f10"/>
                    </a:lnTo>
                    <a:lnTo>
                      <a:pt x="f11" y="f10"/>
                    </a:lnTo>
                    <a:lnTo>
                      <a:pt x="f11" y="f12"/>
                    </a:lnTo>
                    <a:lnTo>
                      <a:pt x="f3" y="f12"/>
                    </a:lnTo>
                    <a:lnTo>
                      <a:pt x="f13" y="f14"/>
                    </a:lnTo>
                    <a:cubicBezTo>
                      <a:pt x="f15" y="f16"/>
                      <a:pt x="f15" y="f17"/>
                      <a:pt x="f18" y="f19"/>
                    </a:cubicBezTo>
                    <a:cubicBezTo>
                      <a:pt x="f20" y="f21"/>
                      <a:pt x="f22" y="f23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3" name="Google Shape;10234;p74">
              <a:extLst>
                <a:ext uri="{FF2B5EF4-FFF2-40B4-BE49-F238E27FC236}">
                  <a16:creationId xmlns:a16="http://schemas.microsoft.com/office/drawing/2014/main" id="{097E3560-1BAD-763E-7413-828EA5D64C58}"/>
                </a:ext>
              </a:extLst>
            </p:cNvPr>
            <p:cNvGrpSpPr/>
            <p:nvPr/>
          </p:nvGrpSpPr>
          <p:grpSpPr>
            <a:xfrm>
              <a:off x="3786941" y="1990740"/>
              <a:ext cx="470294" cy="502554"/>
              <a:chOff x="3786941" y="1990740"/>
              <a:chExt cx="470294" cy="502554"/>
            </a:xfrm>
          </p:grpSpPr>
          <p:sp>
            <p:nvSpPr>
              <p:cNvPr id="154" name="Google Shape;10235;p74">
                <a:extLst>
                  <a:ext uri="{FF2B5EF4-FFF2-40B4-BE49-F238E27FC236}">
                    <a16:creationId xmlns:a16="http://schemas.microsoft.com/office/drawing/2014/main" id="{156E7429-59F9-C764-5F29-7916A39E4B1F}"/>
                  </a:ext>
                </a:extLst>
              </p:cNvPr>
              <p:cNvSpPr/>
              <p:nvPr/>
            </p:nvSpPr>
            <p:spPr>
              <a:xfrm>
                <a:off x="3993870" y="2255358"/>
                <a:ext cx="56436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1"/>
                  <a:gd name="f7" fmla="val 315"/>
                  <a:gd name="f8" fmla="val 316"/>
                  <a:gd name="f9" fmla="val 694"/>
                  <a:gd name="f10" fmla="val 63"/>
                  <a:gd name="f11" fmla="val 1103"/>
                  <a:gd name="f12" fmla="*/ f0 1 1418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18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18" h="141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10" y="f11"/>
                      <a:pt x="f7" y="f3"/>
                      <a:pt x="f5" y="f3"/>
                    </a:cubicBezTo>
                    <a:cubicBezTo>
                      <a:pt x="f11" y="f3"/>
                      <a:pt x="f3" y="f11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" name="Google Shape;10236;p74">
                <a:extLst>
                  <a:ext uri="{FF2B5EF4-FFF2-40B4-BE49-F238E27FC236}">
                    <a16:creationId xmlns:a16="http://schemas.microsoft.com/office/drawing/2014/main" id="{7FB49829-F7EB-B2A8-360C-4AD54D3FB931}"/>
                  </a:ext>
                </a:extLst>
              </p:cNvPr>
              <p:cNvSpPr/>
              <p:nvPr/>
            </p:nvSpPr>
            <p:spPr>
              <a:xfrm>
                <a:off x="3967526" y="2344905"/>
                <a:ext cx="111639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1387"/>
                  <a:gd name="f5" fmla="val 631"/>
                  <a:gd name="f6" fmla="val 1"/>
                  <a:gd name="f7" fmla="val 630"/>
                  <a:gd name="f8" fmla="val 2174"/>
                  <a:gd name="f9" fmla="*/ f0 1 2805"/>
                  <a:gd name="f10" fmla="*/ f1 1 138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05"/>
                  <a:gd name="f17" fmla="*/ f14 1 138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05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3" y="f4"/>
                    </a:lnTo>
                    <a:cubicBezTo>
                      <a:pt x="f3" y="f7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6" name="Google Shape;10237;p74">
                <a:extLst>
                  <a:ext uri="{FF2B5EF4-FFF2-40B4-BE49-F238E27FC236}">
                    <a16:creationId xmlns:a16="http://schemas.microsoft.com/office/drawing/2014/main" id="{EB76B031-383F-259B-7DA7-78CA28515AF6}"/>
                  </a:ext>
                </a:extLst>
              </p:cNvPr>
              <p:cNvSpPr/>
              <p:nvPr/>
            </p:nvSpPr>
            <p:spPr>
              <a:xfrm>
                <a:off x="3898553" y="2197879"/>
                <a:ext cx="249594" cy="2954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71"/>
                  <a:gd name="f4" fmla="val 6964"/>
                  <a:gd name="f5" fmla="val 3088"/>
                  <a:gd name="f6" fmla="val 725"/>
                  <a:gd name="f7" fmla="val 3813"/>
                  <a:gd name="f8" fmla="val 4506"/>
                  <a:gd name="f9" fmla="val 1356"/>
                  <a:gd name="f10" fmla="val 2080"/>
                  <a:gd name="f11" fmla="val 2458"/>
                  <a:gd name="f12" fmla="val 4348"/>
                  <a:gd name="f13" fmla="val 2805"/>
                  <a:gd name="f14" fmla="val 4096"/>
                  <a:gd name="f15" fmla="val 3025"/>
                  <a:gd name="f16" fmla="val 4727"/>
                  <a:gd name="f17" fmla="val 3372"/>
                  <a:gd name="f18" fmla="val 5168"/>
                  <a:gd name="f19" fmla="val 4065"/>
                  <a:gd name="f20" fmla="val 4853"/>
                  <a:gd name="f21" fmla="val 5199"/>
                  <a:gd name="f22" fmla="val 5388"/>
                  <a:gd name="f23" fmla="val 5010"/>
                  <a:gd name="f24" fmla="val 5546"/>
                  <a:gd name="f25" fmla="val 4821"/>
                  <a:gd name="f26" fmla="val 1293"/>
                  <a:gd name="f27" fmla="val 1103"/>
                  <a:gd name="f28" fmla="val 946"/>
                  <a:gd name="f29" fmla="val 1040"/>
                  <a:gd name="f30" fmla="val 1450"/>
                  <a:gd name="f31" fmla="val 3403"/>
                  <a:gd name="f32" fmla="val 1860"/>
                  <a:gd name="f33" fmla="val 1702"/>
                  <a:gd name="f34" fmla="val 2332"/>
                  <a:gd name="f35" fmla="val 1"/>
                  <a:gd name="f36" fmla="val 6617"/>
                  <a:gd name="f37" fmla="val 6806"/>
                  <a:gd name="f38" fmla="val 158"/>
                  <a:gd name="f39" fmla="val 6963"/>
                  <a:gd name="f40" fmla="val 347"/>
                  <a:gd name="f41" fmla="val 5924"/>
                  <a:gd name="f42" fmla="val 6113"/>
                  <a:gd name="f43" fmla="val 6270"/>
                  <a:gd name="f44" fmla="*/ f0 1 6271"/>
                  <a:gd name="f45" fmla="*/ f1 1 6964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6271"/>
                  <a:gd name="f52" fmla="*/ f49 1 6964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6271" h="696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lnTo>
                      <a:pt x="f29" y="f20"/>
                    </a:lnTo>
                    <a:cubicBezTo>
                      <a:pt x="f29" y="f19"/>
                      <a:pt x="f30" y="f31"/>
                      <a:pt x="f10" y="f15"/>
                    </a:cubicBezTo>
                    <a:cubicBezTo>
                      <a:pt x="f32" y="f13"/>
                      <a:pt x="f33" y="f11"/>
                      <a:pt x="f33" y="f10"/>
                    </a:cubicBezTo>
                    <a:cubicBezTo>
                      <a:pt x="f33" y="f9"/>
                      <a:pt x="f34" y="f6"/>
                      <a:pt x="f5" y="f6"/>
                    </a:cubicBezTo>
                    <a:close/>
                    <a:moveTo>
                      <a:pt x="f35" y="f35"/>
                    </a:moveTo>
                    <a:lnTo>
                      <a:pt x="f35" y="f36"/>
                    </a:lnTo>
                    <a:cubicBezTo>
                      <a:pt x="f35" y="f37"/>
                      <a:pt x="f38" y="f39"/>
                      <a:pt x="f40" y="f39"/>
                    </a:cubicBezTo>
                    <a:lnTo>
                      <a:pt x="f41" y="f39"/>
                    </a:lnTo>
                    <a:cubicBezTo>
                      <a:pt x="f42" y="f39"/>
                      <a:pt x="f43" y="f37"/>
                      <a:pt x="f43" y="f36"/>
                    </a:cubicBezTo>
                    <a:lnTo>
                      <a:pt x="f43" y="f35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7" name="Google Shape;10238;p74">
                <a:extLst>
                  <a:ext uri="{FF2B5EF4-FFF2-40B4-BE49-F238E27FC236}">
                    <a16:creationId xmlns:a16="http://schemas.microsoft.com/office/drawing/2014/main" id="{5F2424BE-36AC-ABE8-03CC-5525AE86F555}"/>
                  </a:ext>
                </a:extLst>
              </p:cNvPr>
              <p:cNvSpPr/>
              <p:nvPr/>
            </p:nvSpPr>
            <p:spPr>
              <a:xfrm>
                <a:off x="3870966" y="199074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347"/>
                  <a:gd name="f6" fmla="val 1"/>
                  <a:gd name="f7" fmla="val 158"/>
                  <a:gd name="f8" fmla="val 1418"/>
                  <a:gd name="f9" fmla="val 7625"/>
                  <a:gd name="f10" fmla="val 7656"/>
                  <a:gd name="f11" fmla="val 7499"/>
                  <a:gd name="f12" fmla="val 7310"/>
                  <a:gd name="f13" fmla="*/ f0 1 7657"/>
                  <a:gd name="f14" fmla="*/ f1 1 141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7657"/>
                  <a:gd name="f21" fmla="*/ f18 1 141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lnTo>
                      <a:pt x="f9" y="f8"/>
                    </a:lnTo>
                    <a:lnTo>
                      <a:pt x="f9" y="f5"/>
                    </a:lnTo>
                    <a:lnTo>
                      <a:pt x="f10" y="f5"/>
                    </a:lnTo>
                    <a:cubicBezTo>
                      <a:pt x="f10" y="f7"/>
                      <a:pt x="f11" y="f6"/>
                      <a:pt x="f12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" name="Google Shape;10239;p74">
                <a:extLst>
                  <a:ext uri="{FF2B5EF4-FFF2-40B4-BE49-F238E27FC236}">
                    <a16:creationId xmlns:a16="http://schemas.microsoft.com/office/drawing/2014/main" id="{152FE329-5CD3-77F3-5507-2E8592E95668}"/>
                  </a:ext>
                </a:extLst>
              </p:cNvPr>
              <p:cNvSpPr/>
              <p:nvPr/>
            </p:nvSpPr>
            <p:spPr>
              <a:xfrm>
                <a:off x="3786941" y="2081604"/>
                <a:ext cx="470294" cy="2339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6"/>
                  <a:gd name="f4" fmla="val 5515"/>
                  <a:gd name="f5" fmla="val 10082"/>
                  <a:gd name="f6" fmla="val 662"/>
                  <a:gd name="f7" fmla="val 10303"/>
                  <a:gd name="f8" fmla="val 10461"/>
                  <a:gd name="f9" fmla="val 820"/>
                  <a:gd name="f10" fmla="val 1009"/>
                  <a:gd name="f11" fmla="val 1198"/>
                  <a:gd name="f12" fmla="val 1356"/>
                  <a:gd name="f13" fmla="val 9893"/>
                  <a:gd name="f14" fmla="val 9736"/>
                  <a:gd name="f15" fmla="val 9767"/>
                  <a:gd name="f16" fmla="val 1041"/>
                  <a:gd name="f17" fmla="val 1"/>
                  <a:gd name="f18" fmla="val 442"/>
                  <a:gd name="f19" fmla="val 4475"/>
                  <a:gd name="f20" fmla="val 5073"/>
                  <a:gd name="f21" fmla="val 473"/>
                  <a:gd name="f22" fmla="val 5514"/>
                  <a:gd name="f23" fmla="val 2112"/>
                  <a:gd name="f24" fmla="val 2395"/>
                  <a:gd name="f25" fmla="val 2206"/>
                  <a:gd name="f26" fmla="val 2269"/>
                  <a:gd name="f27" fmla="val 2049"/>
                  <a:gd name="f28" fmla="val 2458"/>
                  <a:gd name="f29" fmla="val 9421"/>
                  <a:gd name="f30" fmla="val 9610"/>
                  <a:gd name="f31" fmla="val 10807"/>
                  <a:gd name="f32" fmla="val 11406"/>
                  <a:gd name="f33" fmla="val 11815"/>
                  <a:gd name="f34" fmla="val 5042"/>
                  <a:gd name="f35" fmla="val 410"/>
                  <a:gd name="f36" fmla="val 11343"/>
                  <a:gd name="f37" fmla="*/ f0 1 11816"/>
                  <a:gd name="f38" fmla="*/ f1 1 5515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11816"/>
                  <a:gd name="f45" fmla="*/ f42 1 5515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11816" h="551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5" y="f9"/>
                      <a:pt x="f13" y="f6"/>
                      <a:pt x="f5" y="f6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7" y="f18"/>
                      <a:pt x="f17" y="f10"/>
                    </a:cubicBezTo>
                    <a:lnTo>
                      <a:pt x="f17" y="f19"/>
                    </a:lnTo>
                    <a:cubicBezTo>
                      <a:pt x="f17" y="f20"/>
                      <a:pt x="f21" y="f22"/>
                      <a:pt x="f16" y="f22"/>
                    </a:cubicBezTo>
                    <a:lnTo>
                      <a:pt x="f23" y="f22"/>
                    </a:lnTo>
                    <a:lnTo>
                      <a:pt x="f23" y="f24"/>
                    </a:lnTo>
                    <a:cubicBezTo>
                      <a:pt x="f23" y="f25"/>
                      <a:pt x="f26" y="f27"/>
                      <a:pt x="f28" y="f27"/>
                    </a:cubicBezTo>
                    <a:lnTo>
                      <a:pt x="f29" y="f27"/>
                    </a:lnTo>
                    <a:cubicBezTo>
                      <a:pt x="f30" y="f27"/>
                      <a:pt x="f15" y="f25"/>
                      <a:pt x="f15" y="f24"/>
                    </a:cubicBezTo>
                    <a:lnTo>
                      <a:pt x="f15" y="f22"/>
                    </a:lnTo>
                    <a:lnTo>
                      <a:pt x="f31" y="f22"/>
                    </a:lnTo>
                    <a:cubicBezTo>
                      <a:pt x="f32" y="f22"/>
                      <a:pt x="f33" y="f34"/>
                      <a:pt x="f33" y="f19"/>
                    </a:cubicBezTo>
                    <a:lnTo>
                      <a:pt x="f33" y="f10"/>
                    </a:lnTo>
                    <a:cubicBezTo>
                      <a:pt x="f33" y="f35"/>
                      <a:pt x="f36" y="f17"/>
                      <a:pt x="f31" y="f17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9" name="Google Shape;10251;p74">
              <a:extLst>
                <a:ext uri="{FF2B5EF4-FFF2-40B4-BE49-F238E27FC236}">
                  <a16:creationId xmlns:a16="http://schemas.microsoft.com/office/drawing/2014/main" id="{C80C3044-0361-303F-D202-48196FB04ECB}"/>
                </a:ext>
              </a:extLst>
            </p:cNvPr>
            <p:cNvGrpSpPr/>
            <p:nvPr/>
          </p:nvGrpSpPr>
          <p:grpSpPr>
            <a:xfrm>
              <a:off x="7125379" y="1994909"/>
              <a:ext cx="304760" cy="502545"/>
              <a:chOff x="7125379" y="1994909"/>
              <a:chExt cx="304760" cy="502545"/>
            </a:xfrm>
          </p:grpSpPr>
          <p:sp>
            <p:nvSpPr>
              <p:cNvPr id="160" name="Google Shape;10252;p74">
                <a:extLst>
                  <a:ext uri="{FF2B5EF4-FFF2-40B4-BE49-F238E27FC236}">
                    <a16:creationId xmlns:a16="http://schemas.microsoft.com/office/drawing/2014/main" id="{1AECE381-11AB-37C1-564E-6DC00ECF0A14}"/>
                  </a:ext>
                </a:extLst>
              </p:cNvPr>
              <p:cNvSpPr/>
              <p:nvPr/>
            </p:nvSpPr>
            <p:spPr>
              <a:xfrm>
                <a:off x="7292193" y="2266184"/>
                <a:ext cx="109097" cy="1430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3372"/>
                  <a:gd name="f5" fmla="val 1670"/>
                  <a:gd name="f6" fmla="val 1"/>
                  <a:gd name="f7" fmla="val 1166"/>
                  <a:gd name="f8" fmla="val 316"/>
                  <a:gd name="f9" fmla="val 599"/>
                  <a:gd name="f10" fmla="val 505"/>
                  <a:gd name="f11" fmla="val 568"/>
                  <a:gd name="f12" fmla="val 1482"/>
                  <a:gd name="f13" fmla="val 1890"/>
                  <a:gd name="f14" fmla="val 3340"/>
                  <a:gd name="f15" fmla="val 2301"/>
                  <a:gd name="f16" fmla="val 1356"/>
                  <a:gd name="f17" fmla="val 2300"/>
                  <a:gd name="f18" fmla="val 536"/>
                  <a:gd name="f19" fmla="*/ f0 1 2741"/>
                  <a:gd name="f20" fmla="*/ f1 1 337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1"/>
                  <a:gd name="f27" fmla="*/ f24 1 337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1" h="337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lnTo>
                      <a:pt x="f2" y="f12"/>
                    </a:lnTo>
                    <a:lnTo>
                      <a:pt x="f13" y="f4"/>
                    </a:lnTo>
                    <a:lnTo>
                      <a:pt x="f3" y="f4"/>
                    </a:lnTo>
                    <a:lnTo>
                      <a:pt x="f3" y="f14"/>
                    </a:lnTo>
                    <a:lnTo>
                      <a:pt x="f3" y="f15"/>
                    </a:lnTo>
                    <a:cubicBezTo>
                      <a:pt x="f3" y="f16"/>
                      <a:pt x="f17" y="f18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1" name="Google Shape;10253;p74">
                <a:extLst>
                  <a:ext uri="{FF2B5EF4-FFF2-40B4-BE49-F238E27FC236}">
                    <a16:creationId xmlns:a16="http://schemas.microsoft.com/office/drawing/2014/main" id="{0E269D4D-E6FC-4511-06B6-DE80611C472A}"/>
                  </a:ext>
                </a:extLst>
              </p:cNvPr>
              <p:cNvSpPr/>
              <p:nvPr/>
            </p:nvSpPr>
            <p:spPr>
              <a:xfrm>
                <a:off x="7226960" y="2355732"/>
                <a:ext cx="99102" cy="521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0"/>
                  <a:gd name="f4" fmla="val 1230"/>
                  <a:gd name="f5" fmla="val 1229"/>
                  <a:gd name="f6" fmla="val 1"/>
                  <a:gd name="f7" fmla="*/ f0 1 2490"/>
                  <a:gd name="f8" fmla="*/ f1 1 1230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2490"/>
                  <a:gd name="f15" fmla="*/ f12 1 1230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490" h="1230">
                    <a:moveTo>
                      <a:pt x="f5" y="f6"/>
                    </a:moveTo>
                    <a:lnTo>
                      <a:pt x="f6" y="f5"/>
                    </a:lnTo>
                    <a:lnTo>
                      <a:pt x="f3" y="f5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2" name="Google Shape;10254;p74">
                <a:extLst>
                  <a:ext uri="{FF2B5EF4-FFF2-40B4-BE49-F238E27FC236}">
                    <a16:creationId xmlns:a16="http://schemas.microsoft.com/office/drawing/2014/main" id="{AF011FA8-E7A4-67BC-2FDB-EB9285B3906A}"/>
                  </a:ext>
                </a:extLst>
              </p:cNvPr>
              <p:cNvSpPr/>
              <p:nvPr/>
            </p:nvSpPr>
            <p:spPr>
              <a:xfrm>
                <a:off x="7152967" y="2263514"/>
                <a:ext cx="110404" cy="1443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3404"/>
                  <a:gd name="f5" fmla="val 1072"/>
                  <a:gd name="f6" fmla="val 1"/>
                  <a:gd name="f7" fmla="val 411"/>
                  <a:gd name="f8" fmla="val 599"/>
                  <a:gd name="f9" fmla="val 1419"/>
                  <a:gd name="f10" fmla="val 2332"/>
                  <a:gd name="f11" fmla="val 3403"/>
                  <a:gd name="f12" fmla="val 883"/>
                  <a:gd name="f13" fmla="val 2773"/>
                  <a:gd name="f14" fmla="val 1513"/>
                  <a:gd name="f15" fmla="val 2143"/>
                  <a:gd name="f16" fmla="val 568"/>
                  <a:gd name="f17" fmla="val 1576"/>
                  <a:gd name="f18" fmla="val 316"/>
                  <a:gd name="f19" fmla="*/ f0 1 2774"/>
                  <a:gd name="f20" fmla="*/ f1 1 340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74"/>
                  <a:gd name="f27" fmla="*/ f24 1 340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74" h="340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lnTo>
                      <a:pt x="f12" y="f11"/>
                    </a:lnTo>
                    <a:lnTo>
                      <a:pt x="f13" y="f14"/>
                    </a:lnTo>
                    <a:lnTo>
                      <a:pt x="f13" y="f8"/>
                    </a:lnTo>
                    <a:cubicBezTo>
                      <a:pt x="f15" y="f16"/>
                      <a:pt x="f17" y="f18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3" name="Google Shape;10255;p74">
                <a:extLst>
                  <a:ext uri="{FF2B5EF4-FFF2-40B4-BE49-F238E27FC236}">
                    <a16:creationId xmlns:a16="http://schemas.microsoft.com/office/drawing/2014/main" id="{86458443-ADA2-0BE0-00C6-F725E9ECE6F6}"/>
                  </a:ext>
                </a:extLst>
              </p:cNvPr>
              <p:cNvSpPr/>
              <p:nvPr/>
            </p:nvSpPr>
            <p:spPr>
              <a:xfrm>
                <a:off x="7125379" y="243726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1"/>
                  <a:gd name="f7" fmla="val 316"/>
                  <a:gd name="f8" fmla="val 1103"/>
                  <a:gd name="f9" fmla="val 1418"/>
                  <a:gd name="f10" fmla="val 6932"/>
                  <a:gd name="f11" fmla="val 7341"/>
                  <a:gd name="f12" fmla="val 7594"/>
                  <a:gd name="f13" fmla="val 7278"/>
                  <a:gd name="f14" fmla="*/ f0 1 7657"/>
                  <a:gd name="f15" fmla="*/ f1 1 1419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7657"/>
                  <a:gd name="f22" fmla="*/ f19 1 1419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3" y="f8"/>
                      <a:pt x="f3" y="f5"/>
                    </a:cubicBezTo>
                    <a:cubicBezTo>
                      <a:pt x="f12" y="f7"/>
                      <a:pt x="f13" y="f6"/>
                      <a:pt x="f10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4" name="Google Shape;10256;p74">
                <a:extLst>
                  <a:ext uri="{FF2B5EF4-FFF2-40B4-BE49-F238E27FC236}">
                    <a16:creationId xmlns:a16="http://schemas.microsoft.com/office/drawing/2014/main" id="{91FB745E-A0C3-C102-0810-6438A26FDE8F}"/>
                  </a:ext>
                </a:extLst>
              </p:cNvPr>
              <p:cNvSpPr/>
              <p:nvPr/>
            </p:nvSpPr>
            <p:spPr>
              <a:xfrm>
                <a:off x="7125379" y="1994909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316"/>
                  <a:gd name="f7" fmla="val 1"/>
                  <a:gd name="f8" fmla="val 315"/>
                  <a:gd name="f9" fmla="val 1103"/>
                  <a:gd name="f10" fmla="val 1418"/>
                  <a:gd name="f11" fmla="val 6932"/>
                  <a:gd name="f12" fmla="val 7341"/>
                  <a:gd name="f13" fmla="val 7594"/>
                  <a:gd name="f14" fmla="val 284"/>
                  <a:gd name="f15" fmla="val 7278"/>
                  <a:gd name="f16" fmla="*/ f0 1 7657"/>
                  <a:gd name="f17" fmla="*/ f1 1 141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7657"/>
                  <a:gd name="f24" fmla="*/ f21 1 141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7657" h="1419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5"/>
                    </a:cubicBezTo>
                    <a:cubicBezTo>
                      <a:pt x="f13" y="f14"/>
                      <a:pt x="f15" y="f2"/>
                      <a:pt x="f11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5" name="Google Shape;10257;p74">
                <a:extLst>
                  <a:ext uri="{FF2B5EF4-FFF2-40B4-BE49-F238E27FC236}">
                    <a16:creationId xmlns:a16="http://schemas.microsoft.com/office/drawing/2014/main" id="{09A3FEC3-5F62-2068-BE0D-52D9D18F6B8C}"/>
                  </a:ext>
                </a:extLst>
              </p:cNvPr>
              <p:cNvSpPr/>
              <p:nvPr/>
            </p:nvSpPr>
            <p:spPr>
              <a:xfrm>
                <a:off x="7154238" y="2081787"/>
                <a:ext cx="247043" cy="604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7"/>
                  <a:gd name="f4" fmla="val 1426"/>
                  <a:gd name="f5" fmla="val 441"/>
                  <a:gd name="f6" fmla="val 568"/>
                  <a:gd name="f7" fmla="val 788"/>
                  <a:gd name="f8" fmla="val 1355"/>
                  <a:gd name="f9" fmla="val 1213"/>
                  <a:gd name="f10" fmla="val 2237"/>
                  <a:gd name="f11" fmla="val 3112"/>
                  <a:gd name="f12" fmla="val 3986"/>
                  <a:gd name="f13" fmla="val 4852"/>
                  <a:gd name="f14" fmla="val 5608"/>
                  <a:gd name="f15" fmla="*/ f0 1 6207"/>
                  <a:gd name="f16" fmla="*/ f1 1 142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207"/>
                  <a:gd name="f23" fmla="*/ f20 1 142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207" h="1426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9"/>
                      <a:pt x="f14" y="f7"/>
                    </a:cubicBez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6" name="Google Shape;10258;p74">
                <a:extLst>
                  <a:ext uri="{FF2B5EF4-FFF2-40B4-BE49-F238E27FC236}">
                    <a16:creationId xmlns:a16="http://schemas.microsoft.com/office/drawing/2014/main" id="{C944F58D-E301-363C-7BFD-D563246A9F73}"/>
                  </a:ext>
                </a:extLst>
              </p:cNvPr>
              <p:cNvSpPr/>
              <p:nvPr/>
            </p:nvSpPr>
            <p:spPr>
              <a:xfrm>
                <a:off x="7151732" y="2135233"/>
                <a:ext cx="248323" cy="125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39"/>
                  <a:gd name="f4" fmla="val 2962"/>
                  <a:gd name="f5" fmla="val 126"/>
                  <a:gd name="f6" fmla="val 1607"/>
                  <a:gd name="f7" fmla="val 1481"/>
                  <a:gd name="f8" fmla="val 3119"/>
                  <a:gd name="f9" fmla="val 4758"/>
                  <a:gd name="f10" fmla="val 6112"/>
                  <a:gd name="f11" fmla="val 6238"/>
                  <a:gd name="f12" fmla="val 5986"/>
                  <a:gd name="f13" fmla="val 5136"/>
                  <a:gd name="f14" fmla="val 631"/>
                  <a:gd name="f15" fmla="val 4096"/>
                  <a:gd name="f16" fmla="val 883"/>
                  <a:gd name="f17" fmla="val 2143"/>
                  <a:gd name="f18" fmla="val 1166"/>
                  <a:gd name="f19" fmla="val 252"/>
                  <a:gd name="f20" fmla="*/ f0 1 6239"/>
                  <a:gd name="f21" fmla="*/ f1 1 2962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6239"/>
                  <a:gd name="f28" fmla="*/ f25 1 2962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6239" h="2962">
                    <a:moveTo>
                      <a:pt x="f2" y="f2"/>
                    </a:moveTo>
                    <a:cubicBezTo>
                      <a:pt x="f5" y="f6"/>
                      <a:pt x="f7" y="f4"/>
                      <a:pt x="f8" y="f4"/>
                    </a:cubicBezTo>
                    <a:cubicBezTo>
                      <a:pt x="f9" y="f4"/>
                      <a:pt x="f10" y="f6"/>
                      <a:pt x="f11" y="f2"/>
                    </a:cubicBezTo>
                    <a:lnTo>
                      <a:pt x="f11" y="f2"/>
                    </a:lnTo>
                    <a:lnTo>
                      <a:pt x="f12" y="f5"/>
                    </a:lnTo>
                    <a:cubicBezTo>
                      <a:pt x="f13" y="f14"/>
                      <a:pt x="f15" y="f16"/>
                      <a:pt x="f8" y="f16"/>
                    </a:cubicBezTo>
                    <a:cubicBezTo>
                      <a:pt x="f17" y="f16"/>
                      <a:pt x="f18" y="f14"/>
                      <a:pt x="f19" y="f5"/>
                    </a:cubicBez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67" name="Google Shape;10297;p74">
              <a:extLst>
                <a:ext uri="{FF2B5EF4-FFF2-40B4-BE49-F238E27FC236}">
                  <a16:creationId xmlns:a16="http://schemas.microsoft.com/office/drawing/2014/main" id="{7C2F41A4-F2C9-4AF4-FCB0-20A35792E994}"/>
                </a:ext>
              </a:extLst>
            </p:cNvPr>
            <p:cNvGrpSpPr/>
            <p:nvPr/>
          </p:nvGrpSpPr>
          <p:grpSpPr>
            <a:xfrm>
              <a:off x="4513652" y="1981568"/>
              <a:ext cx="470257" cy="499874"/>
              <a:chOff x="4513652" y="1981568"/>
              <a:chExt cx="470257" cy="499874"/>
            </a:xfrm>
          </p:grpSpPr>
          <p:sp>
            <p:nvSpPr>
              <p:cNvPr id="168" name="Google Shape;10298;p74">
                <a:extLst>
                  <a:ext uri="{FF2B5EF4-FFF2-40B4-BE49-F238E27FC236}">
                    <a16:creationId xmlns:a16="http://schemas.microsoft.com/office/drawing/2014/main" id="{ECF4382D-967D-3382-865B-AD04E5EA96EB}"/>
                  </a:ext>
                </a:extLst>
              </p:cNvPr>
              <p:cNvSpPr/>
              <p:nvPr/>
            </p:nvSpPr>
            <p:spPr>
              <a:xfrm>
                <a:off x="4621469" y="2246187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64"/>
                  <a:gd name="f9" fmla="val 1103"/>
                  <a:gd name="f10" fmla="val 1418"/>
                  <a:gd name="f11" fmla="*/ f0 1 1419"/>
                  <a:gd name="f12" fmla="*/ f1 1 1419"/>
                  <a:gd name="f13" fmla="val f2"/>
                  <a:gd name="f14" fmla="val f3"/>
                  <a:gd name="f15" fmla="+- f14 0 f13"/>
                  <a:gd name="f16" fmla="*/ f15 1 1419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8" y="f9"/>
                      <a:pt x="f6" y="f10"/>
                      <a:pt x="f4" y="f10"/>
                    </a:cubicBezTo>
                    <a:cubicBezTo>
                      <a:pt x="f9" y="f10"/>
                      <a:pt x="f10" y="f9"/>
                      <a:pt x="f10" y="f7"/>
                    </a:cubicBezTo>
                    <a:cubicBezTo>
                      <a:pt x="f10" y="f6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9" name="Google Shape;10299;p74">
                <a:extLst>
                  <a:ext uri="{FF2B5EF4-FFF2-40B4-BE49-F238E27FC236}">
                    <a16:creationId xmlns:a16="http://schemas.microsoft.com/office/drawing/2014/main" id="{4ADCC0E7-D357-9313-B16E-BE19D244C257}"/>
                  </a:ext>
                </a:extLst>
              </p:cNvPr>
              <p:cNvSpPr/>
              <p:nvPr/>
            </p:nvSpPr>
            <p:spPr>
              <a:xfrm>
                <a:off x="4595125" y="2335734"/>
                <a:ext cx="110404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1387"/>
                  <a:gd name="f5" fmla="val 631"/>
                  <a:gd name="f6" fmla="val 1"/>
                  <a:gd name="f7" fmla="val 630"/>
                  <a:gd name="f8" fmla="val 2773"/>
                  <a:gd name="f9" fmla="val 2175"/>
                  <a:gd name="f10" fmla="*/ f0 1 2774"/>
                  <a:gd name="f11" fmla="*/ f1 1 138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774"/>
                  <a:gd name="f18" fmla="*/ f15 1 138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774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8" y="f4"/>
                    </a:lnTo>
                    <a:cubicBezTo>
                      <a:pt x="f8" y="f7"/>
                      <a:pt x="f9" y="f2"/>
                      <a:pt x="f4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0" name="Google Shape;10300;p74">
                <a:extLst>
                  <a:ext uri="{FF2B5EF4-FFF2-40B4-BE49-F238E27FC236}">
                    <a16:creationId xmlns:a16="http://schemas.microsoft.com/office/drawing/2014/main" id="{56CA7CF4-C588-D4FF-930D-8BF22202CBA1}"/>
                  </a:ext>
                </a:extLst>
              </p:cNvPr>
              <p:cNvSpPr/>
              <p:nvPr/>
            </p:nvSpPr>
            <p:spPr>
              <a:xfrm>
                <a:off x="4513652" y="2159309"/>
                <a:ext cx="470257" cy="3221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5"/>
                  <a:gd name="f4" fmla="val 7594"/>
                  <a:gd name="f5" fmla="val 10050"/>
                  <a:gd name="f6" fmla="val 2080"/>
                  <a:gd name="f7" fmla="val 10239"/>
                  <a:gd name="f8" fmla="val 10397"/>
                  <a:gd name="f9" fmla="val 2238"/>
                  <a:gd name="f10" fmla="val 2427"/>
                  <a:gd name="f11" fmla="val 2616"/>
                  <a:gd name="f12" fmla="val 2773"/>
                  <a:gd name="f13" fmla="val 6553"/>
                  <a:gd name="f14" fmla="val 6333"/>
                  <a:gd name="f15" fmla="val 6175"/>
                  <a:gd name="f16" fmla="val 3466"/>
                  <a:gd name="f17" fmla="val 3624"/>
                  <a:gd name="f18" fmla="val 3813"/>
                  <a:gd name="f19" fmla="val 4002"/>
                  <a:gd name="f20" fmla="val 4159"/>
                  <a:gd name="f21" fmla="val 4821"/>
                  <a:gd name="f22" fmla="val 4978"/>
                  <a:gd name="f23" fmla="val 5199"/>
                  <a:gd name="f24" fmla="val 5388"/>
                  <a:gd name="f25" fmla="val 5546"/>
                  <a:gd name="f26" fmla="val 3403"/>
                  <a:gd name="f27" fmla="val 1418"/>
                  <a:gd name="f28" fmla="val 4127"/>
                  <a:gd name="f29" fmla="val 4757"/>
                  <a:gd name="f30" fmla="val 2049"/>
                  <a:gd name="f31" fmla="val 3151"/>
                  <a:gd name="f32" fmla="val 4600"/>
                  <a:gd name="f33" fmla="val 3498"/>
                  <a:gd name="f34" fmla="val 4379"/>
                  <a:gd name="f35" fmla="val 3718"/>
                  <a:gd name="f36" fmla="val 5009"/>
                  <a:gd name="f37" fmla="val 4065"/>
                  <a:gd name="f38" fmla="val 5451"/>
                  <a:gd name="f39" fmla="val 4758"/>
                  <a:gd name="f40" fmla="val 5892"/>
                  <a:gd name="f41" fmla="val 5514"/>
                  <a:gd name="f42" fmla="val 6081"/>
                  <a:gd name="f43" fmla="val 5356"/>
                  <a:gd name="f44" fmla="val 6239"/>
                  <a:gd name="f45" fmla="val 5167"/>
                  <a:gd name="f46" fmla="val 1701"/>
                  <a:gd name="f47" fmla="val 1512"/>
                  <a:gd name="f48" fmla="val 1355"/>
                  <a:gd name="f49" fmla="val 1764"/>
                  <a:gd name="f50" fmla="val 4096"/>
                  <a:gd name="f51" fmla="val 2395"/>
                  <a:gd name="f52" fmla="val 2174"/>
                  <a:gd name="f53" fmla="val 2016"/>
                  <a:gd name="f54" fmla="val 2647"/>
                  <a:gd name="f55" fmla="val 1040"/>
                  <a:gd name="f56" fmla="val 1"/>
                  <a:gd name="f57" fmla="val 441"/>
                  <a:gd name="f58" fmla="val 473"/>
                  <a:gd name="f59" fmla="val 1009"/>
                  <a:gd name="f60" fmla="val 6554"/>
                  <a:gd name="f61" fmla="val 7152"/>
                  <a:gd name="f62" fmla="val 7593"/>
                  <a:gd name="f63" fmla="val 10806"/>
                  <a:gd name="f64" fmla="val 11373"/>
                  <a:gd name="f65" fmla="val 7121"/>
                  <a:gd name="f66" fmla="val 11783"/>
                  <a:gd name="f67" fmla="val 11310"/>
                  <a:gd name="f68" fmla="val 10743"/>
                  <a:gd name="f69" fmla="val 347"/>
                  <a:gd name="f70" fmla="val 946"/>
                  <a:gd name="f71" fmla="val 7120"/>
                  <a:gd name="f72" fmla="val 6585"/>
                  <a:gd name="f73" fmla="val 5198"/>
                  <a:gd name="f74" fmla="val 4190"/>
                  <a:gd name="f75" fmla="val 883"/>
                  <a:gd name="f76" fmla="*/ f0 1 11815"/>
                  <a:gd name="f77" fmla="*/ f1 1 7594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1815"/>
                  <a:gd name="f84" fmla="*/ f81 1 7594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1815" h="759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5" y="f21"/>
                    </a:moveTo>
                    <a:cubicBezTo>
                      <a:pt x="f7" y="f21"/>
                      <a:pt x="f8" y="f22"/>
                      <a:pt x="f8" y="f23"/>
                    </a:cubicBezTo>
                    <a:cubicBezTo>
                      <a:pt x="f8" y="f24"/>
                      <a:pt x="f7" y="f25"/>
                      <a:pt x="f5" y="f25"/>
                    </a:cubicBezTo>
                    <a:lnTo>
                      <a:pt x="f13" y="f25"/>
                    </a:lnTo>
                    <a:cubicBezTo>
                      <a:pt x="f14" y="f25"/>
                      <a:pt x="f15" y="f24"/>
                      <a:pt x="f15" y="f23"/>
                    </a:cubicBezTo>
                    <a:cubicBezTo>
                      <a:pt x="f15" y="f22"/>
                      <a:pt x="f14" y="f21"/>
                      <a:pt x="f13" y="f21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12"/>
                    </a:cubicBezTo>
                    <a:cubicBezTo>
                      <a:pt x="f29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38" y="f25"/>
                    </a:cubicBezTo>
                    <a:lnTo>
                      <a:pt x="f38" y="f40"/>
                    </a:lnTo>
                    <a:lnTo>
                      <a:pt x="f41" y="f40"/>
                    </a:lnTo>
                    <a:cubicBezTo>
                      <a:pt x="f41" y="f42"/>
                      <a:pt x="f43" y="f44"/>
                      <a:pt x="f45" y="f44"/>
                    </a:cubicBezTo>
                    <a:lnTo>
                      <a:pt x="f46" y="f44"/>
                    </a:lnTo>
                    <a:cubicBezTo>
                      <a:pt x="f47" y="f44"/>
                      <a:pt x="f48" y="f42"/>
                      <a:pt x="f48" y="f40"/>
                    </a:cubicBezTo>
                    <a:lnTo>
                      <a:pt x="f48" y="f25"/>
                    </a:lnTo>
                    <a:cubicBezTo>
                      <a:pt x="f48" y="f39"/>
                      <a:pt x="f49" y="f50"/>
                      <a:pt x="f51" y="f35"/>
                    </a:cubicBezTo>
                    <a:cubicBezTo>
                      <a:pt x="f52" y="f33"/>
                      <a:pt x="f53" y="f31"/>
                      <a:pt x="f53" y="f12"/>
                    </a:cubicBezTo>
                    <a:cubicBezTo>
                      <a:pt x="f53" y="f30"/>
                      <a:pt x="f54" y="f27"/>
                      <a:pt x="f26" y="f27"/>
                    </a:cubicBezTo>
                    <a:close/>
                    <a:moveTo>
                      <a:pt x="f55" y="f56"/>
                    </a:moveTo>
                    <a:cubicBezTo>
                      <a:pt x="f57" y="f56"/>
                      <a:pt x="f2" y="f58"/>
                      <a:pt x="f2" y="f59"/>
                    </a:cubicBezTo>
                    <a:lnTo>
                      <a:pt x="f2" y="f60"/>
                    </a:lnTo>
                    <a:cubicBezTo>
                      <a:pt x="f2" y="f61"/>
                      <a:pt x="f58" y="f62"/>
                      <a:pt x="f55" y="f62"/>
                    </a:cubicBezTo>
                    <a:lnTo>
                      <a:pt x="f63" y="f62"/>
                    </a:lnTo>
                    <a:cubicBezTo>
                      <a:pt x="f64" y="f62"/>
                      <a:pt x="f3" y="f65"/>
                      <a:pt x="f3" y="f60"/>
                    </a:cubicBezTo>
                    <a:lnTo>
                      <a:pt x="f3" y="f59"/>
                    </a:lnTo>
                    <a:cubicBezTo>
                      <a:pt x="f66" y="f58"/>
                      <a:pt x="f67" y="f56"/>
                      <a:pt x="f68" y="f56"/>
                    </a:cubicBezTo>
                    <a:lnTo>
                      <a:pt x="f62" y="f56"/>
                    </a:lnTo>
                    <a:lnTo>
                      <a:pt x="f62" y="f69"/>
                    </a:lnTo>
                    <a:cubicBezTo>
                      <a:pt x="f62" y="f70"/>
                      <a:pt x="f71" y="f48"/>
                      <a:pt x="f72" y="f48"/>
                    </a:cubicBezTo>
                    <a:lnTo>
                      <a:pt x="f73" y="f48"/>
                    </a:lnTo>
                    <a:cubicBezTo>
                      <a:pt x="f32" y="f48"/>
                      <a:pt x="f74" y="f75"/>
                      <a:pt x="f74" y="f69"/>
                    </a:cubicBezTo>
                    <a:lnTo>
                      <a:pt x="f74" y="f5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1" name="Google Shape;10301;p74">
                <a:extLst>
                  <a:ext uri="{FF2B5EF4-FFF2-40B4-BE49-F238E27FC236}">
                    <a16:creationId xmlns:a16="http://schemas.microsoft.com/office/drawing/2014/main" id="{629220C0-DE9C-3B4D-C870-08AFB1157CBF}"/>
                  </a:ext>
                </a:extLst>
              </p:cNvPr>
              <p:cNvSpPr/>
              <p:nvPr/>
            </p:nvSpPr>
            <p:spPr>
              <a:xfrm>
                <a:off x="4650327" y="2069762"/>
                <a:ext cx="194392" cy="118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805"/>
                  <a:gd name="f5" fmla="val 693"/>
                  <a:gd name="f6" fmla="val 1"/>
                  <a:gd name="f7" fmla="val 315"/>
                  <a:gd name="f8" fmla="val 316"/>
                  <a:gd name="f9" fmla="val 725"/>
                  <a:gd name="f10" fmla="val 1104"/>
                  <a:gd name="f11" fmla="val 1419"/>
                  <a:gd name="f12" fmla="val 1418"/>
                  <a:gd name="f13" fmla="val 2458"/>
                  <a:gd name="f14" fmla="val 1386"/>
                  <a:gd name="f15" fmla="val 2647"/>
                  <a:gd name="f16" fmla="val 1544"/>
                  <a:gd name="f17" fmla="val 1733"/>
                  <a:gd name="f18" fmla="val 3119"/>
                  <a:gd name="f19" fmla="val 3308"/>
                  <a:gd name="f20" fmla="val 3466"/>
                  <a:gd name="f21" fmla="val 4159"/>
                  <a:gd name="f22" fmla="val 4568"/>
                  <a:gd name="f23" fmla="val 4883"/>
                  <a:gd name="f24" fmla="*/ f0 1 4884"/>
                  <a:gd name="f25" fmla="*/ f1 1 2805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884"/>
                  <a:gd name="f32" fmla="*/ f29 1 2805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884" h="2805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lnTo>
                      <a:pt x="f12" y="f11"/>
                    </a:lnTo>
                    <a:lnTo>
                      <a:pt x="f12" y="f13"/>
                    </a:lnTo>
                    <a:cubicBezTo>
                      <a:pt x="f14" y="f15"/>
                      <a:pt x="f16" y="f4"/>
                      <a:pt x="f17" y="f4"/>
                    </a:cubicBezTo>
                    <a:lnTo>
                      <a:pt x="f18" y="f4"/>
                    </a:lnTo>
                    <a:cubicBezTo>
                      <a:pt x="f19" y="f4"/>
                      <a:pt x="f20" y="f15"/>
                      <a:pt x="f20" y="f13"/>
                    </a:cubicBezTo>
                    <a:lnTo>
                      <a:pt x="f20" y="f11"/>
                    </a:lnTo>
                    <a:lnTo>
                      <a:pt x="f21" y="f11"/>
                    </a:lnTo>
                    <a:cubicBezTo>
                      <a:pt x="f22" y="f11"/>
                      <a:pt x="f23" y="f10"/>
                      <a:pt x="f23" y="f9"/>
                    </a:cubicBezTo>
                    <a:cubicBezTo>
                      <a:pt x="f23" y="f8"/>
                      <a:pt x="f22" y="f6"/>
                      <a:pt x="f21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2" name="Google Shape;10302;p74">
                <a:extLst>
                  <a:ext uri="{FF2B5EF4-FFF2-40B4-BE49-F238E27FC236}">
                    <a16:creationId xmlns:a16="http://schemas.microsoft.com/office/drawing/2014/main" id="{F21700C1-14EE-BF77-2E99-FF9099D3389A}"/>
                  </a:ext>
                </a:extLst>
              </p:cNvPr>
              <p:cNvSpPr/>
              <p:nvPr/>
            </p:nvSpPr>
            <p:spPr>
              <a:xfrm>
                <a:off x="4677905" y="1981568"/>
                <a:ext cx="137955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419"/>
                  <a:gd name="f5" fmla="val 378"/>
                  <a:gd name="f6" fmla="val 1"/>
                  <a:gd name="f7" fmla="val 158"/>
                  <a:gd name="f8" fmla="val 347"/>
                  <a:gd name="f9" fmla="val 1418"/>
                  <a:gd name="f10" fmla="val 3308"/>
                  <a:gd name="f11" fmla="val 3119"/>
                  <a:gd name="f12" fmla="*/ f0 1 3466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466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466" h="1419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lnTo>
                      <a:pt x="f2" y="f9"/>
                    </a:lnTo>
                    <a:lnTo>
                      <a:pt x="f3" y="f9"/>
                    </a:lnTo>
                    <a:lnTo>
                      <a:pt x="f3" y="f8"/>
                    </a:lnTo>
                    <a:cubicBezTo>
                      <a:pt x="f3" y="f7"/>
                      <a:pt x="f10" y="f6"/>
                      <a:pt x="f11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73" name="Google Shape;10352;p74">
              <a:extLst>
                <a:ext uri="{FF2B5EF4-FFF2-40B4-BE49-F238E27FC236}">
                  <a16:creationId xmlns:a16="http://schemas.microsoft.com/office/drawing/2014/main" id="{1BC793B5-2B6A-920C-C405-A71D4090CF4E}"/>
                </a:ext>
              </a:extLst>
            </p:cNvPr>
            <p:cNvGrpSpPr/>
            <p:nvPr/>
          </p:nvGrpSpPr>
          <p:grpSpPr>
            <a:xfrm>
              <a:off x="5183285" y="1990045"/>
              <a:ext cx="471537" cy="504328"/>
              <a:chOff x="5183285" y="1990045"/>
              <a:chExt cx="471537" cy="504328"/>
            </a:xfrm>
          </p:grpSpPr>
          <p:sp>
            <p:nvSpPr>
              <p:cNvPr id="174" name="Google Shape;10353;p74">
                <a:extLst>
                  <a:ext uri="{FF2B5EF4-FFF2-40B4-BE49-F238E27FC236}">
                    <a16:creationId xmlns:a16="http://schemas.microsoft.com/office/drawing/2014/main" id="{2D228614-42DF-508B-D932-98984AF49077}"/>
                  </a:ext>
                </a:extLst>
              </p:cNvPr>
              <p:cNvSpPr/>
              <p:nvPr/>
            </p:nvSpPr>
            <p:spPr>
              <a:xfrm>
                <a:off x="5319970" y="2108313"/>
                <a:ext cx="194392" cy="1684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971"/>
                  <a:gd name="f5" fmla="val 2426"/>
                  <a:gd name="f6" fmla="val 1"/>
                  <a:gd name="f7" fmla="val 1103"/>
                  <a:gd name="f8" fmla="val 1104"/>
                  <a:gd name="f9" fmla="val 2427"/>
                  <a:gd name="f10" fmla="val 3025"/>
                  <a:gd name="f11" fmla="val 190"/>
                  <a:gd name="f12" fmla="val 3530"/>
                  <a:gd name="f13" fmla="val 536"/>
                  <a:gd name="f14" fmla="val 820"/>
                  <a:gd name="f15" fmla="val 3624"/>
                  <a:gd name="f16" fmla="val 3309"/>
                  <a:gd name="f17" fmla="val 1481"/>
                  <a:gd name="f18" fmla="val 3057"/>
                  <a:gd name="f19" fmla="val 1261"/>
                  <a:gd name="f20" fmla="val 2805"/>
                  <a:gd name="f21" fmla="val 2458"/>
                  <a:gd name="f22" fmla="val 2112"/>
                  <a:gd name="f23" fmla="val 1356"/>
                  <a:gd name="f24" fmla="val 1733"/>
                  <a:gd name="f25" fmla="val 726"/>
                  <a:gd name="f26" fmla="val 2489"/>
                  <a:gd name="f27" fmla="val 3214"/>
                  <a:gd name="f28" fmla="val 3844"/>
                  <a:gd name="f29" fmla="val 3687"/>
                  <a:gd name="f30" fmla="val 3466"/>
                  <a:gd name="f31" fmla="val 3246"/>
                  <a:gd name="f32" fmla="val 4128"/>
                  <a:gd name="f33" fmla="val 3561"/>
                  <a:gd name="f34" fmla="val 4317"/>
                  <a:gd name="f35" fmla="val 4695"/>
                  <a:gd name="f36" fmla="val 3781"/>
                  <a:gd name="f37" fmla="*/ f0 1 4884"/>
                  <a:gd name="f38" fmla="*/ f1 1 3971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884"/>
                  <a:gd name="f45" fmla="*/ f42 1 3971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884" h="397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4"/>
                    </a:cubicBezTo>
                    <a:cubicBezTo>
                      <a:pt x="f14" y="f15"/>
                      <a:pt x="f7" y="f16"/>
                      <a:pt x="f17" y="f18"/>
                    </a:cubicBezTo>
                    <a:cubicBezTo>
                      <a:pt x="f19" y="f20"/>
                      <a:pt x="f7" y="f21"/>
                      <a:pt x="f7" y="f22"/>
                    </a:cubicBezTo>
                    <a:cubicBezTo>
                      <a:pt x="f7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22"/>
                    </a:cubicBezTo>
                    <a:cubicBezTo>
                      <a:pt x="f28" y="f21"/>
                      <a:pt x="f29" y="f20"/>
                      <a:pt x="f30" y="f18"/>
                    </a:cubicBezTo>
                    <a:cubicBezTo>
                      <a:pt x="f28" y="f31"/>
                      <a:pt x="f32" y="f33"/>
                      <a:pt x="f34" y="f4"/>
                    </a:cubicBezTo>
                    <a:cubicBezTo>
                      <a:pt x="f35" y="f12"/>
                      <a:pt x="f3" y="f10"/>
                      <a:pt x="f3" y="f9"/>
                    </a:cubicBezTo>
                    <a:cubicBezTo>
                      <a:pt x="f3" y="f8"/>
                      <a:pt x="f36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5" name="Google Shape;10354;p74">
                <a:extLst>
                  <a:ext uri="{FF2B5EF4-FFF2-40B4-BE49-F238E27FC236}">
                    <a16:creationId xmlns:a16="http://schemas.microsoft.com/office/drawing/2014/main" id="{5010E0BD-0FE6-5668-96F2-E6E76185CE42}"/>
                  </a:ext>
                </a:extLst>
              </p:cNvPr>
              <p:cNvSpPr/>
              <p:nvPr/>
            </p:nvSpPr>
            <p:spPr>
              <a:xfrm>
                <a:off x="5390177" y="2168463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1103"/>
                  <a:gd name="f9" fmla="val 1418"/>
                  <a:gd name="f10" fmla="*/ f0 1 1419"/>
                  <a:gd name="f11" fmla="*/ f1 1 1419"/>
                  <a:gd name="f12" fmla="val f2"/>
                  <a:gd name="f13" fmla="val f3"/>
                  <a:gd name="f14" fmla="+- f13 0 f12"/>
                  <a:gd name="f15" fmla="*/ f14 1 141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6" name="Google Shape;10355;p74">
                <a:extLst>
                  <a:ext uri="{FF2B5EF4-FFF2-40B4-BE49-F238E27FC236}">
                    <a16:creationId xmlns:a16="http://schemas.microsoft.com/office/drawing/2014/main" id="{763AF9A2-5048-D8D2-FC40-1628A9614497}"/>
                  </a:ext>
                </a:extLst>
              </p:cNvPr>
              <p:cNvSpPr/>
              <p:nvPr/>
            </p:nvSpPr>
            <p:spPr>
              <a:xfrm>
                <a:off x="5212144" y="1990045"/>
                <a:ext cx="412586" cy="443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66"/>
                  <a:gd name="f4" fmla="val 10445"/>
                  <a:gd name="f5" fmla="val 5198"/>
                  <a:gd name="f6" fmla="val 2159"/>
                  <a:gd name="f7" fmla="val 6931"/>
                  <a:gd name="f8" fmla="val 8286"/>
                  <a:gd name="f9" fmla="val 3514"/>
                  <a:gd name="f10" fmla="val 5246"/>
                  <a:gd name="f11" fmla="val 6916"/>
                  <a:gd name="f12" fmla="val 8365"/>
                  <a:gd name="f13" fmla="val 3340"/>
                  <a:gd name="f14" fmla="val 2079"/>
                  <a:gd name="f15" fmla="val 6822"/>
                  <a:gd name="f16" fmla="val 3497"/>
                  <a:gd name="f17" fmla="val 5167"/>
                  <a:gd name="f18" fmla="val 1"/>
                  <a:gd name="f19" fmla="val 5088"/>
                  <a:gd name="f20" fmla="val 5009"/>
                  <a:gd name="f21" fmla="val 17"/>
                  <a:gd name="f22" fmla="val 4946"/>
                  <a:gd name="f23" fmla="val 48"/>
                  <a:gd name="f24" fmla="val 4001"/>
                  <a:gd name="f25" fmla="val 836"/>
                  <a:gd name="f26" fmla="val 2773"/>
                  <a:gd name="f27" fmla="val 678"/>
                  <a:gd name="f28" fmla="val 2756"/>
                  <a:gd name="f29" fmla="val 675"/>
                  <a:gd name="f30" fmla="val 2739"/>
                  <a:gd name="f31" fmla="val 673"/>
                  <a:gd name="f32" fmla="val 2723"/>
                  <a:gd name="f33" fmla="val 2583"/>
                  <a:gd name="f34" fmla="val 2454"/>
                  <a:gd name="f35" fmla="val 786"/>
                  <a:gd name="f36" fmla="val 2426"/>
                  <a:gd name="f37" fmla="val 899"/>
                  <a:gd name="f38" fmla="val 1953"/>
                  <a:gd name="f39" fmla="val 2033"/>
                  <a:gd name="f40" fmla="val 819"/>
                  <a:gd name="f41" fmla="val 2505"/>
                  <a:gd name="f42" fmla="val 662"/>
                  <a:gd name="f43" fmla="val 2568"/>
                  <a:gd name="f44" fmla="val 567"/>
                  <a:gd name="f45" fmla="val 2694"/>
                  <a:gd name="f46" fmla="val 630"/>
                  <a:gd name="f47" fmla="val 2852"/>
                  <a:gd name="f48" fmla="val 788"/>
                  <a:gd name="f49" fmla="val 4081"/>
                  <a:gd name="f50" fmla="val 32"/>
                  <a:gd name="f51" fmla="val 5026"/>
                  <a:gd name="f52" fmla="val 5183"/>
                  <a:gd name="f53" fmla="val 5341"/>
                  <a:gd name="f54" fmla="val 63"/>
                  <a:gd name="f55" fmla="val 5467"/>
                  <a:gd name="f56" fmla="val 6381"/>
                  <a:gd name="f57" fmla="val 7609"/>
                  <a:gd name="f58" fmla="val 7767"/>
                  <a:gd name="f59" fmla="val 725"/>
                  <a:gd name="f60" fmla="val 7924"/>
                  <a:gd name="f61" fmla="val 851"/>
                  <a:gd name="f62" fmla="val 7956"/>
                  <a:gd name="f63" fmla="val 1985"/>
                  <a:gd name="f64" fmla="val 8428"/>
                  <a:gd name="f65" fmla="val 2457"/>
                  <a:gd name="f66" fmla="val 9594"/>
                  <a:gd name="f67" fmla="val 2536"/>
                  <a:gd name="f68" fmla="val 9725"/>
                  <a:gd name="f69" fmla="val 2637"/>
                  <a:gd name="f70" fmla="val 9791"/>
                  <a:gd name="f71" fmla="val 2741"/>
                  <a:gd name="f72" fmla="val 2762"/>
                  <a:gd name="f73" fmla="val 2783"/>
                  <a:gd name="f74" fmla="val 9788"/>
                  <a:gd name="f75" fmla="val 2804"/>
                  <a:gd name="f76" fmla="val 9783"/>
                  <a:gd name="f77" fmla="val 4033"/>
                  <a:gd name="f78" fmla="val 9626"/>
                  <a:gd name="f79" fmla="val 4978"/>
                  <a:gd name="f80" fmla="val 10382"/>
                  <a:gd name="f81" fmla="val 5072"/>
                  <a:gd name="f82" fmla="val 10413"/>
                  <a:gd name="f83" fmla="val 5104"/>
                  <a:gd name="f84" fmla="val 5261"/>
                  <a:gd name="f85" fmla="val 5324"/>
                  <a:gd name="f86" fmla="val 5387"/>
                  <a:gd name="f87" fmla="val 6333"/>
                  <a:gd name="f88" fmla="val 7530"/>
                  <a:gd name="f89" fmla="val 7687"/>
                  <a:gd name="f90" fmla="val 7876"/>
                  <a:gd name="f91" fmla="val 9689"/>
                  <a:gd name="f92" fmla="val 7908"/>
                  <a:gd name="f93" fmla="val 8380"/>
                  <a:gd name="f94" fmla="val 9515"/>
                  <a:gd name="f95" fmla="val 9672"/>
                  <a:gd name="f96" fmla="val 7893"/>
                  <a:gd name="f97" fmla="val 9735"/>
                  <a:gd name="f98" fmla="val 9704"/>
                  <a:gd name="f99" fmla="val 9546"/>
                  <a:gd name="f100" fmla="val 10302"/>
                  <a:gd name="f101" fmla="val 10365"/>
                  <a:gd name="f102" fmla="val 5120"/>
                  <a:gd name="f103" fmla="val 9641"/>
                  <a:gd name="f104" fmla="val 2537"/>
                  <a:gd name="f105" fmla="val 7826"/>
                  <a:gd name="f106" fmla="val 762"/>
                  <a:gd name="f107" fmla="val 7719"/>
                  <a:gd name="f108" fmla="val 672"/>
                  <a:gd name="f109" fmla="val 7589"/>
                  <a:gd name="f110" fmla="val 7570"/>
                  <a:gd name="f111" fmla="val 7550"/>
                  <a:gd name="f112" fmla="val 674"/>
                  <a:gd name="f113" fmla="*/ f0 1 10366"/>
                  <a:gd name="f114" fmla="*/ f1 1 104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10366"/>
                  <a:gd name="f121" fmla="*/ f118 1 104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10366" h="1044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9"/>
                      <a:pt x="f16" y="f6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20" y="f21"/>
                      <a:pt x="f22" y="f23"/>
                    </a:cubicBez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8" y="f39"/>
                    </a:ln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lnTo>
                      <a:pt x="f48" y="f49"/>
                    </a:lnTo>
                    <a:lnTo>
                      <a:pt x="f50" y="f51"/>
                    </a:lnTo>
                    <a:cubicBezTo>
                      <a:pt x="f2" y="f52"/>
                      <a:pt x="f2" y="f53"/>
                      <a:pt x="f54" y="f55"/>
                    </a:cubicBezTo>
                    <a:lnTo>
                      <a:pt x="f40" y="f56"/>
                    </a:lnTo>
                    <a:lnTo>
                      <a:pt x="f42" y="f57"/>
                    </a:lnTo>
                    <a:cubicBezTo>
                      <a:pt x="f46" y="f58"/>
                      <a:pt x="f59" y="f60"/>
                      <a:pt x="f61" y="f62"/>
                    </a:cubicBezTo>
                    <a:lnTo>
                      <a:pt x="f63" y="f64"/>
                    </a:lnTo>
                    <a:lnTo>
                      <a:pt x="f65" y="f66"/>
                    </a:ln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lnTo>
                      <a:pt x="f77" y="f78"/>
                    </a:lnTo>
                    <a:lnTo>
                      <a:pt x="f79" y="f80"/>
                    </a:lnTo>
                    <a:cubicBezTo>
                      <a:pt x="f81" y="f82"/>
                      <a:pt x="f83" y="f4"/>
                      <a:pt x="f17" y="f4"/>
                    </a:cubicBezTo>
                    <a:cubicBezTo>
                      <a:pt x="f84" y="f4"/>
                      <a:pt x="f85" y="f82"/>
                      <a:pt x="f86" y="f80"/>
                    </a:cubicBezTo>
                    <a:lnTo>
                      <a:pt x="f87" y="f78"/>
                    </a:lnTo>
                    <a:lnTo>
                      <a:pt x="f88" y="f76"/>
                    </a:lnTo>
                    <a:cubicBezTo>
                      <a:pt x="f89" y="f76"/>
                      <a:pt x="f90" y="f91"/>
                      <a:pt x="f92" y="f66"/>
                    </a:cubicBezTo>
                    <a:lnTo>
                      <a:pt x="f93" y="f64"/>
                    </a:lnTo>
                    <a:lnTo>
                      <a:pt x="f94" y="f62"/>
                    </a:lnTo>
                    <a:cubicBezTo>
                      <a:pt x="f95" y="f96"/>
                      <a:pt x="f97" y="f58"/>
                      <a:pt x="f98" y="f57"/>
                    </a:cubicBezTo>
                    <a:lnTo>
                      <a:pt x="f99" y="f56"/>
                    </a:lnTo>
                    <a:lnTo>
                      <a:pt x="f100" y="f55"/>
                    </a:lnTo>
                    <a:cubicBezTo>
                      <a:pt x="f101" y="f53"/>
                      <a:pt x="f101" y="f102"/>
                      <a:pt x="f100" y="f51"/>
                    </a:cubicBezTo>
                    <a:lnTo>
                      <a:pt x="f99" y="f49"/>
                    </a:lnTo>
                    <a:lnTo>
                      <a:pt x="f98" y="f47"/>
                    </a:lnTo>
                    <a:cubicBezTo>
                      <a:pt x="f97" y="f45"/>
                      <a:pt x="f103" y="f104"/>
                      <a:pt x="f94" y="f41"/>
                    </a:cubicBezTo>
                    <a:lnTo>
                      <a:pt x="f93" y="f39"/>
                    </a:lnTo>
                    <a:lnTo>
                      <a:pt x="f92" y="f37"/>
                    </a:lnTo>
                    <a:cubicBezTo>
                      <a:pt x="f105" y="f106"/>
                      <a:pt x="f107" y="f108"/>
                      <a:pt x="f109" y="f108"/>
                    </a:cubicBezTo>
                    <a:cubicBezTo>
                      <a:pt x="f110" y="f108"/>
                      <a:pt x="f111" y="f112"/>
                      <a:pt x="f88" y="f27"/>
                    </a:cubicBezTo>
                    <a:lnTo>
                      <a:pt x="f87" y="f25"/>
                    </a:lnTo>
                    <a:lnTo>
                      <a:pt x="f86" y="f23"/>
                    </a:lnTo>
                    <a:cubicBezTo>
                      <a:pt x="f85" y="f21"/>
                      <a:pt x="f10" y="f18"/>
                      <a:pt x="f17" y="f18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7" name="Google Shape;10356;p74">
                <a:extLst>
                  <a:ext uri="{FF2B5EF4-FFF2-40B4-BE49-F238E27FC236}">
                    <a16:creationId xmlns:a16="http://schemas.microsoft.com/office/drawing/2014/main" id="{3D0C00E9-04CA-9025-A63E-01BEAA10F2C8}"/>
                  </a:ext>
                </a:extLst>
              </p:cNvPr>
              <p:cNvSpPr/>
              <p:nvPr/>
            </p:nvSpPr>
            <p:spPr>
              <a:xfrm>
                <a:off x="5365104" y="2256693"/>
                <a:ext cx="106628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79"/>
                  <a:gd name="f4" fmla="val 1387"/>
                  <a:gd name="f5" fmla="val 1355"/>
                  <a:gd name="f6" fmla="val 725"/>
                  <a:gd name="f7" fmla="val 190"/>
                  <a:gd name="f8" fmla="val 441"/>
                  <a:gd name="f9" fmla="val 1"/>
                  <a:gd name="f10" fmla="val 977"/>
                  <a:gd name="f11" fmla="val 410"/>
                  <a:gd name="f12" fmla="val 1229"/>
                  <a:gd name="f13" fmla="val 820"/>
                  <a:gd name="f14" fmla="val 1386"/>
                  <a:gd name="f15" fmla="val 1859"/>
                  <a:gd name="f16" fmla="val 2301"/>
                  <a:gd name="f17" fmla="val 2521"/>
                  <a:gd name="f18" fmla="val 1985"/>
                  <a:gd name="f19" fmla="*/ f0 1 2679"/>
                  <a:gd name="f20" fmla="*/ f1 1 138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679"/>
                  <a:gd name="f27" fmla="*/ f24 1 138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679" h="138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5" y="f14"/>
                    </a:cubicBezTo>
                    <a:cubicBezTo>
                      <a:pt x="f15" y="f14"/>
                      <a:pt x="f16" y="f12"/>
                      <a:pt x="f3" y="f10"/>
                    </a:cubicBezTo>
                    <a:cubicBezTo>
                      <a:pt x="f17" y="f11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8" name="Google Shape;10357;p74">
                <a:extLst>
                  <a:ext uri="{FF2B5EF4-FFF2-40B4-BE49-F238E27FC236}">
                    <a16:creationId xmlns:a16="http://schemas.microsoft.com/office/drawing/2014/main" id="{A378EFE4-AEDB-83B5-AACD-3892CEF83C97}"/>
                  </a:ext>
                </a:extLst>
              </p:cNvPr>
              <p:cNvSpPr/>
              <p:nvPr/>
            </p:nvSpPr>
            <p:spPr>
              <a:xfrm>
                <a:off x="5503060" y="2343534"/>
                <a:ext cx="151762" cy="147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79"/>
                  <a:gd name="f5" fmla="val 2867"/>
                  <a:gd name="f6" fmla="val 1"/>
                  <a:gd name="f7" fmla="val 2741"/>
                  <a:gd name="f8" fmla="val 127"/>
                  <a:gd name="f9" fmla="val 2647"/>
                  <a:gd name="f10" fmla="val 221"/>
                  <a:gd name="f11" fmla="val 2489"/>
                  <a:gd name="f12" fmla="val 284"/>
                  <a:gd name="f13" fmla="val 1607"/>
                  <a:gd name="f14" fmla="val 631"/>
                  <a:gd name="f15" fmla="val 1260"/>
                  <a:gd name="f16" fmla="val 1482"/>
                  <a:gd name="f17" fmla="val 1103"/>
                  <a:gd name="f18" fmla="val 1891"/>
                  <a:gd name="f19" fmla="val 693"/>
                  <a:gd name="f20" fmla="val 2112"/>
                  <a:gd name="f21" fmla="val 158"/>
                  <a:gd name="f22" fmla="val 2080"/>
                  <a:gd name="f23" fmla="val 1166"/>
                  <a:gd name="f24" fmla="val 3372"/>
                  <a:gd name="f25" fmla="val 1237"/>
                  <a:gd name="f26" fmla="val 3443"/>
                  <a:gd name="f27" fmla="val 1343"/>
                  <a:gd name="f28" fmla="val 3478"/>
                  <a:gd name="f29" fmla="val 1445"/>
                  <a:gd name="f30" fmla="val 1479"/>
                  <a:gd name="f31" fmla="val 1512"/>
                  <a:gd name="f32" fmla="val 3474"/>
                  <a:gd name="f33" fmla="val 1544"/>
                  <a:gd name="f34" fmla="val 3466"/>
                  <a:gd name="f35" fmla="val 1638"/>
                  <a:gd name="f36" fmla="val 3403"/>
                  <a:gd name="f37" fmla="val 1764"/>
                  <a:gd name="f38" fmla="val 3340"/>
                  <a:gd name="f39" fmla="val 3183"/>
                  <a:gd name="f40" fmla="val 1639"/>
                  <a:gd name="f41" fmla="val 3497"/>
                  <a:gd name="f42" fmla="val 1324"/>
                  <a:gd name="f43" fmla="val 3532"/>
                  <a:gd name="f44" fmla="val 1338"/>
                  <a:gd name="f45" fmla="val 3563"/>
                  <a:gd name="f46" fmla="val 1344"/>
                  <a:gd name="f47" fmla="val 3592"/>
                  <a:gd name="f48" fmla="val 3693"/>
                  <a:gd name="f49" fmla="val 3756"/>
                  <a:gd name="f50" fmla="val 1265"/>
                  <a:gd name="f51" fmla="val 3781"/>
                  <a:gd name="f52" fmla="val 1167"/>
                  <a:gd name="f53" fmla="val 3812"/>
                  <a:gd name="f54" fmla="val 1072"/>
                  <a:gd name="f55" fmla="val 946"/>
                  <a:gd name="f56" fmla="val 3686"/>
                  <a:gd name="f57" fmla="val 820"/>
                  <a:gd name="f58" fmla="*/ f0 1 3813"/>
                  <a:gd name="f59" fmla="*/ f1 1 3479"/>
                  <a:gd name="f60" fmla="val f2"/>
                  <a:gd name="f61" fmla="val f3"/>
                  <a:gd name="f62" fmla="val f4"/>
                  <a:gd name="f63" fmla="+- f62 0 f60"/>
                  <a:gd name="f64" fmla="+- f61 0 f60"/>
                  <a:gd name="f65" fmla="*/ f64 1 3813"/>
                  <a:gd name="f66" fmla="*/ f63 1 3479"/>
                  <a:gd name="f67" fmla="*/ f60 1 f65"/>
                  <a:gd name="f68" fmla="*/ f61 1 f65"/>
                  <a:gd name="f69" fmla="*/ f60 1 f66"/>
                  <a:gd name="f70" fmla="*/ f62 1 f66"/>
                  <a:gd name="f71" fmla="*/ f67 f58 1"/>
                  <a:gd name="f72" fmla="*/ f68 f58 1"/>
                  <a:gd name="f73" fmla="*/ f70 f59 1"/>
                  <a:gd name="f74" fmla="*/ f69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1" t="f74" r="f72" b="f73"/>
                <a:pathLst>
                  <a:path w="3813" h="347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7" y="f18"/>
                      <a:pt x="f19" y="f20"/>
                      <a:pt x="f12" y="f20"/>
                    </a:cubicBezTo>
                    <a:lnTo>
                      <a:pt x="f21" y="f20"/>
                    </a:lnTo>
                    <a:lnTo>
                      <a:pt x="f2" y="f22"/>
                    </a:ln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7" y="f39"/>
                    </a:cubicBezTo>
                    <a:lnTo>
                      <a:pt x="f22" y="f40"/>
                    </a:lnTo>
                    <a:lnTo>
                      <a:pt x="f41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1" y="f55"/>
                      <a:pt x="f56" y="f57"/>
                    </a:cubicBez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9" name="Google Shape;10358;p74">
                <a:extLst>
                  <a:ext uri="{FF2B5EF4-FFF2-40B4-BE49-F238E27FC236}">
                    <a16:creationId xmlns:a16="http://schemas.microsoft.com/office/drawing/2014/main" id="{DA3D7E9E-DA4E-BFD5-020A-FDD12B21D9BD}"/>
                  </a:ext>
                </a:extLst>
              </p:cNvPr>
              <p:cNvSpPr/>
              <p:nvPr/>
            </p:nvSpPr>
            <p:spPr>
              <a:xfrm>
                <a:off x="5183285" y="2346204"/>
                <a:ext cx="151762" cy="148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93"/>
                  <a:gd name="f5" fmla="val 946"/>
                  <a:gd name="f6" fmla="val 1"/>
                  <a:gd name="f7" fmla="val 126"/>
                  <a:gd name="f8" fmla="val 851"/>
                  <a:gd name="f9" fmla="val 1009"/>
                  <a:gd name="f10" fmla="val 32"/>
                  <a:gd name="f11" fmla="val 1104"/>
                  <a:gd name="f12" fmla="val 95"/>
                  <a:gd name="f13" fmla="val 1230"/>
                  <a:gd name="f14" fmla="val 158"/>
                  <a:gd name="f15" fmla="val 1324"/>
                  <a:gd name="f16" fmla="val 315"/>
                  <a:gd name="f17" fmla="val 1356"/>
                  <a:gd name="f18" fmla="val 1733"/>
                  <a:gd name="f19" fmla="val 1671"/>
                  <a:gd name="f20" fmla="val 2048"/>
                  <a:gd name="f21" fmla="val 3214"/>
                  <a:gd name="f22" fmla="val 2080"/>
                  <a:gd name="f23" fmla="val 3309"/>
                  <a:gd name="f24" fmla="val 2174"/>
                  <a:gd name="f25" fmla="val 3435"/>
                  <a:gd name="f26" fmla="val 2300"/>
                  <a:gd name="f27" fmla="val 3466"/>
                  <a:gd name="f28" fmla="val 2328"/>
                  <a:gd name="f29" fmla="val 3485"/>
                  <a:gd name="f30" fmla="val 2361"/>
                  <a:gd name="f31" fmla="val 3492"/>
                  <a:gd name="f32" fmla="val 2396"/>
                  <a:gd name="f33" fmla="val 2482"/>
                  <a:gd name="f34" fmla="val 2580"/>
                  <a:gd name="f35" fmla="val 3448"/>
                  <a:gd name="f36" fmla="val 2647"/>
                  <a:gd name="f37" fmla="val 3403"/>
                  <a:gd name="f38" fmla="val 2112"/>
                  <a:gd name="f39" fmla="val 3624"/>
                  <a:gd name="f40" fmla="val 2143"/>
                  <a:gd name="f41" fmla="val 3561"/>
                  <a:gd name="f42" fmla="val 3119"/>
                  <a:gd name="f43" fmla="val 2773"/>
                  <a:gd name="f44" fmla="val 1891"/>
                  <a:gd name="f45" fmla="val 2552"/>
                  <a:gd name="f46" fmla="val 1513"/>
                  <a:gd name="f47" fmla="val 2206"/>
                  <a:gd name="f48" fmla="val 631"/>
                  <a:gd name="f49" fmla="val 1355"/>
                  <a:gd name="f50" fmla="val 284"/>
                  <a:gd name="f51" fmla="val 1198"/>
                  <a:gd name="f52" fmla="val 221"/>
                  <a:gd name="f53" fmla="val 1072"/>
                  <a:gd name="f54" fmla="val 127"/>
                  <a:gd name="f55" fmla="*/ f0 1 3813"/>
                  <a:gd name="f56" fmla="*/ f1 1 3493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3813"/>
                  <a:gd name="f63" fmla="*/ f60 1 3493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3813" h="3493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2" y="f8"/>
                      <a:pt x="f2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" y="f38"/>
                    </a:lnTo>
                    <a:lnTo>
                      <a:pt x="f3" y="f38"/>
                    </a:lnTo>
                    <a:lnTo>
                      <a:pt x="f39" y="f40"/>
                    </a:lnTo>
                    <a:lnTo>
                      <a:pt x="f41" y="f40"/>
                    </a:ln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lnTo>
                      <a:pt x="f49" y="f50"/>
                    </a:lnTo>
                    <a:cubicBezTo>
                      <a:pt x="f51" y="f52"/>
                      <a:pt x="f53" y="f54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0" name="Google Shape;10390;p74">
              <a:extLst>
                <a:ext uri="{FF2B5EF4-FFF2-40B4-BE49-F238E27FC236}">
                  <a16:creationId xmlns:a16="http://schemas.microsoft.com/office/drawing/2014/main" id="{34DA7927-E028-FBAD-C8B1-290F5C34B53A}"/>
                </a:ext>
              </a:extLst>
            </p:cNvPr>
            <p:cNvGrpSpPr/>
            <p:nvPr/>
          </p:nvGrpSpPr>
          <p:grpSpPr>
            <a:xfrm>
              <a:off x="3128875" y="2001694"/>
              <a:ext cx="471529" cy="502554"/>
              <a:chOff x="3128875" y="2001694"/>
              <a:chExt cx="471529" cy="502554"/>
            </a:xfrm>
          </p:grpSpPr>
          <p:sp>
            <p:nvSpPr>
              <p:cNvPr id="181" name="Google Shape;10391;p74">
                <a:extLst>
                  <a:ext uri="{FF2B5EF4-FFF2-40B4-BE49-F238E27FC236}">
                    <a16:creationId xmlns:a16="http://schemas.microsoft.com/office/drawing/2014/main" id="{1AE38C14-2FEF-A86C-DE88-99F65BE04946}"/>
                  </a:ext>
                </a:extLst>
              </p:cNvPr>
              <p:cNvSpPr/>
              <p:nvPr/>
            </p:nvSpPr>
            <p:spPr>
              <a:xfrm>
                <a:off x="3308180" y="2192795"/>
                <a:ext cx="110413" cy="1163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2742"/>
                  <a:gd name="f5" fmla="val 1387"/>
                  <a:gd name="f6" fmla="val 1"/>
                  <a:gd name="f7" fmla="val 631"/>
                  <a:gd name="f8" fmla="val 1355"/>
                  <a:gd name="f9" fmla="val 2112"/>
                  <a:gd name="f10" fmla="val 2143"/>
                  <a:gd name="f11" fmla="val 2773"/>
                  <a:gd name="f12" fmla="*/ f0 1 2774"/>
                  <a:gd name="f13" fmla="*/ f1 1 274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774"/>
                  <a:gd name="f20" fmla="*/ f17 1 274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774" h="2742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2" name="Google Shape;10392;p74">
                <a:extLst>
                  <a:ext uri="{FF2B5EF4-FFF2-40B4-BE49-F238E27FC236}">
                    <a16:creationId xmlns:a16="http://schemas.microsoft.com/office/drawing/2014/main" id="{425577CC-A4CF-D41A-D5F5-9A88B02FE001}"/>
                  </a:ext>
                </a:extLst>
              </p:cNvPr>
              <p:cNvSpPr/>
              <p:nvPr/>
            </p:nvSpPr>
            <p:spPr>
              <a:xfrm>
                <a:off x="3182806" y="2001694"/>
                <a:ext cx="137955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3467"/>
                  <a:gd name="f5" fmla="val 1733"/>
                  <a:gd name="f6" fmla="val 1"/>
                  <a:gd name="f7" fmla="val 788"/>
                  <a:gd name="f8" fmla="val 2678"/>
                  <a:gd name="f9" fmla="val 2741"/>
                  <a:gd name="f10" fmla="*/ f0 1 3466"/>
                  <a:gd name="f11" fmla="*/ f1 1 346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66"/>
                  <a:gd name="f18" fmla="*/ f15 1 346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66" h="3467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8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3" name="Google Shape;10393;p74">
                <a:extLst>
                  <a:ext uri="{FF2B5EF4-FFF2-40B4-BE49-F238E27FC236}">
                    <a16:creationId xmlns:a16="http://schemas.microsoft.com/office/drawing/2014/main" id="{65B1443D-FD99-C075-809F-2F43BD202D8D}"/>
                  </a:ext>
                </a:extLst>
              </p:cNvPr>
              <p:cNvSpPr/>
              <p:nvPr/>
            </p:nvSpPr>
            <p:spPr>
              <a:xfrm>
                <a:off x="3404740" y="2001694"/>
                <a:ext cx="137992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8"/>
                  <a:gd name="f8" fmla="val 3466"/>
                  <a:gd name="f9" fmla="val 2679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4" name="Google Shape;10394;p74">
                <a:extLst>
                  <a:ext uri="{FF2B5EF4-FFF2-40B4-BE49-F238E27FC236}">
                    <a16:creationId xmlns:a16="http://schemas.microsoft.com/office/drawing/2014/main" id="{D57D732A-15AE-B0D9-86A2-97CA1D05FDB2}"/>
                  </a:ext>
                </a:extLst>
              </p:cNvPr>
              <p:cNvSpPr/>
              <p:nvPr/>
            </p:nvSpPr>
            <p:spPr>
              <a:xfrm>
                <a:off x="3328242" y="2331811"/>
                <a:ext cx="66504" cy="42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009"/>
                  <a:gd name="f5" fmla="val 1"/>
                  <a:gd name="f6" fmla="val 851"/>
                  <a:gd name="f7" fmla="val 1008"/>
                  <a:gd name="f8" fmla="val 1450"/>
                  <a:gd name="f9" fmla="val 126"/>
                  <a:gd name="f10" fmla="val 1167"/>
                  <a:gd name="f11" fmla="val 158"/>
                  <a:gd name="f12" fmla="val 568"/>
                  <a:gd name="f13" fmla="val 284"/>
                  <a:gd name="f14" fmla="val 95"/>
                  <a:gd name="f15" fmla="*/ f0 1 1671"/>
                  <a:gd name="f16" fmla="*/ f1 1 100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671"/>
                  <a:gd name="f23" fmla="*/ f20 1 100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671" h="1009">
                    <a:moveTo>
                      <a:pt x="f5" y="f2"/>
                    </a:moveTo>
                    <a:lnTo>
                      <a:pt x="f6" y="f7"/>
                    </a:lnTo>
                    <a:lnTo>
                      <a:pt x="f3" y="f2"/>
                    </a:lnTo>
                    <a:lnTo>
                      <a:pt x="f3" y="f2"/>
                    </a:lnTo>
                    <a:cubicBezTo>
                      <a:pt x="f8" y="f9"/>
                      <a:pt x="f10" y="f11"/>
                      <a:pt x="f6" y="f11"/>
                    </a:cubicBez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5" name="Google Shape;10395;p74">
                <a:extLst>
                  <a:ext uri="{FF2B5EF4-FFF2-40B4-BE49-F238E27FC236}">
                    <a16:creationId xmlns:a16="http://schemas.microsoft.com/office/drawing/2014/main" id="{9D02932B-C20E-EE28-D553-C956E9AA137E}"/>
                  </a:ext>
                </a:extLst>
              </p:cNvPr>
              <p:cNvSpPr/>
              <p:nvPr/>
            </p:nvSpPr>
            <p:spPr>
              <a:xfrm>
                <a:off x="3239197" y="2322438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261"/>
                  <a:gd name="f6" fmla="val 1"/>
                  <a:gd name="f7" fmla="val 474"/>
                  <a:gd name="f8" fmla="val 599"/>
                  <a:gd name="f9" fmla="val 1513"/>
                  <a:gd name="f10" fmla="val 2490"/>
                  <a:gd name="f11" fmla="val 3907"/>
                  <a:gd name="f12" fmla="val 4096"/>
                  <a:gd name="f13" fmla="val 158"/>
                  <a:gd name="f14" fmla="val 379"/>
                  <a:gd name="f15" fmla="val 1891"/>
                  <a:gd name="f16" fmla="*/ f0 1 2805"/>
                  <a:gd name="f17" fmla="*/ f1 1 425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805"/>
                  <a:gd name="f24" fmla="*/ f21 1 425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805" h="425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4"/>
                      <a:pt x="f14" y="f4"/>
                    </a:cubicBezTo>
                    <a:lnTo>
                      <a:pt x="f3" y="f4"/>
                    </a:lnTo>
                    <a:lnTo>
                      <a:pt x="f3" y="f15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6" name="Google Shape;10396;p74">
                <a:extLst>
                  <a:ext uri="{FF2B5EF4-FFF2-40B4-BE49-F238E27FC236}">
                    <a16:creationId xmlns:a16="http://schemas.microsoft.com/office/drawing/2014/main" id="{82B1CAE5-482D-DDEE-226D-FCC3270DD615}"/>
                  </a:ext>
                </a:extLst>
              </p:cNvPr>
              <p:cNvSpPr/>
              <p:nvPr/>
            </p:nvSpPr>
            <p:spPr>
              <a:xfrm>
                <a:off x="3377153" y="2323792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544"/>
                  <a:gd name="f6" fmla="val 1"/>
                  <a:gd name="f7" fmla="val 1890"/>
                  <a:gd name="f8" fmla="val 4253"/>
                  <a:gd name="f9" fmla="val 2458"/>
                  <a:gd name="f10" fmla="val 2647"/>
                  <a:gd name="f11" fmla="val 2804"/>
                  <a:gd name="f12" fmla="val 4096"/>
                  <a:gd name="f13" fmla="val 3907"/>
                  <a:gd name="f14" fmla="val 2489"/>
                  <a:gd name="f15" fmla="val 2773"/>
                  <a:gd name="f16" fmla="val 1481"/>
                  <a:gd name="f17" fmla="val 2300"/>
                  <a:gd name="f18" fmla="val 567"/>
                  <a:gd name="f19" fmla="*/ f0 1 2805"/>
                  <a:gd name="f20" fmla="*/ f1 1 425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805"/>
                  <a:gd name="f27" fmla="*/ f24 1 425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05" h="4254">
                    <a:moveTo>
                      <a:pt x="f5" y="f2"/>
                    </a:moveTo>
                    <a:lnTo>
                      <a:pt x="f6" y="f7"/>
                    </a:lnTo>
                    <a:lnTo>
                      <a:pt x="f6" y="f8"/>
                    </a:lnTo>
                    <a:lnTo>
                      <a:pt x="f9" y="f8"/>
                    </a:lnTo>
                    <a:cubicBezTo>
                      <a:pt x="f10" y="f8"/>
                      <a:pt x="f11" y="f12"/>
                      <a:pt x="f11" y="f13"/>
                    </a:cubicBezTo>
                    <a:lnTo>
                      <a:pt x="f11" y="f14"/>
                    </a:lnTo>
                    <a:cubicBezTo>
                      <a:pt x="f15" y="f16"/>
                      <a:pt x="f17" y="f18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7" name="Google Shape;10397;p74">
                <a:extLst>
                  <a:ext uri="{FF2B5EF4-FFF2-40B4-BE49-F238E27FC236}">
                    <a16:creationId xmlns:a16="http://schemas.microsoft.com/office/drawing/2014/main" id="{BD58F53A-806B-6F3D-8C7E-0CCD5EC43766}"/>
                  </a:ext>
                </a:extLst>
              </p:cNvPr>
              <p:cNvSpPr/>
              <p:nvPr/>
            </p:nvSpPr>
            <p:spPr>
              <a:xfrm>
                <a:off x="3380939" y="2143381"/>
                <a:ext cx="219465" cy="1844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14"/>
                  <a:gd name="f4" fmla="val 4348"/>
                  <a:gd name="f5" fmla="val 3686"/>
                  <a:gd name="f6" fmla="val 1512"/>
                  <a:gd name="f7" fmla="val 3907"/>
                  <a:gd name="f8" fmla="val 4064"/>
                  <a:gd name="f9" fmla="val 1670"/>
                  <a:gd name="f10" fmla="val 1859"/>
                  <a:gd name="f11" fmla="val 2048"/>
                  <a:gd name="f12" fmla="val 2205"/>
                  <a:gd name="f13" fmla="val 2993"/>
                  <a:gd name="f14" fmla="val 2804"/>
                  <a:gd name="f15" fmla="val 2646"/>
                  <a:gd name="f16" fmla="val 4127"/>
                  <a:gd name="f17" fmla="val 536"/>
                  <a:gd name="f18" fmla="val 3056"/>
                  <a:gd name="f19" fmla="val 851"/>
                  <a:gd name="f20" fmla="val 2331"/>
                  <a:gd name="f21" fmla="val 1607"/>
                  <a:gd name="f22" fmla="val 977"/>
                  <a:gd name="f23" fmla="val 504"/>
                  <a:gd name="f24" fmla="val 63"/>
                  <a:gd name="f25" fmla="val 347"/>
                  <a:gd name="f26" fmla="val 221"/>
                  <a:gd name="f27" fmla="val 158"/>
                  <a:gd name="f28" fmla="val 378"/>
                  <a:gd name="f29" fmla="val 567"/>
                  <a:gd name="f30" fmla="val 945"/>
                  <a:gd name="f31" fmla="val 756"/>
                  <a:gd name="f32" fmla="val 1638"/>
                  <a:gd name="f33" fmla="val 1575"/>
                  <a:gd name="f34" fmla="val 2615"/>
                  <a:gd name="f35" fmla="val 2930"/>
                  <a:gd name="f36" fmla="val 3214"/>
                  <a:gd name="f37" fmla="val 1449"/>
                  <a:gd name="f38" fmla="val 3466"/>
                  <a:gd name="f39" fmla="val 3718"/>
                  <a:gd name="f40" fmla="val 4001"/>
                  <a:gd name="f41" fmla="val 2520"/>
                  <a:gd name="f42" fmla="val 5167"/>
                  <a:gd name="f43" fmla="val 5356"/>
                  <a:gd name="f44" fmla="val 5513"/>
                  <a:gd name="f45" fmla="val 4190"/>
                  <a:gd name="f46" fmla="val 5482"/>
                  <a:gd name="f47" fmla="val 4915"/>
                  <a:gd name="f48" fmla="*/ f0 1 5514"/>
                  <a:gd name="f49" fmla="*/ f1 1 4348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5514"/>
                  <a:gd name="f56" fmla="*/ f53 1 4348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5514" h="434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2"/>
                    </a:moveTo>
                    <a:cubicBezTo>
                      <a:pt x="f5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17" y="f24"/>
                    </a:cubicBezTo>
                    <a:cubicBezTo>
                      <a:pt x="f25" y="f26"/>
                      <a:pt x="f27" y="f28"/>
                      <a:pt x="f2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3" y="f36"/>
                      <a:pt x="f37" y="f38"/>
                    </a:cubicBezTo>
                    <a:cubicBezTo>
                      <a:pt x="f10" y="f39"/>
                      <a:pt x="f12" y="f40"/>
                      <a:pt x="f41" y="f4"/>
                    </a:cubicBezTo>
                    <a:lnTo>
                      <a:pt x="f42" y="f4"/>
                    </a:lnTo>
                    <a:cubicBezTo>
                      <a:pt x="f43" y="f4"/>
                      <a:pt x="f44" y="f45"/>
                      <a:pt x="f44" y="f40"/>
                    </a:cubicBezTo>
                    <a:lnTo>
                      <a:pt x="f44" y="f34"/>
                    </a:lnTo>
                    <a:cubicBezTo>
                      <a:pt x="f46" y="f6"/>
                      <a:pt x="f47" y="f29"/>
                      <a:pt x="f16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8" name="Google Shape;10398;p74">
                <a:extLst>
                  <a:ext uri="{FF2B5EF4-FFF2-40B4-BE49-F238E27FC236}">
                    <a16:creationId xmlns:a16="http://schemas.microsoft.com/office/drawing/2014/main" id="{6EDC69D2-527E-220B-DB38-02EE62ED24C4}"/>
                  </a:ext>
                </a:extLst>
              </p:cNvPr>
              <p:cNvSpPr/>
              <p:nvPr/>
            </p:nvSpPr>
            <p:spPr>
              <a:xfrm>
                <a:off x="3128875" y="2142018"/>
                <a:ext cx="216959" cy="184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51"/>
                  <a:gd name="f4" fmla="val 4349"/>
                  <a:gd name="f5" fmla="val 2426"/>
                  <a:gd name="f6" fmla="val 1544"/>
                  <a:gd name="f7" fmla="val 2615"/>
                  <a:gd name="f8" fmla="val 2773"/>
                  <a:gd name="f9" fmla="val 1702"/>
                  <a:gd name="f10" fmla="val 1891"/>
                  <a:gd name="f11" fmla="val 2080"/>
                  <a:gd name="f12" fmla="val 2237"/>
                  <a:gd name="f13" fmla="val 1733"/>
                  <a:gd name="f14" fmla="val 1513"/>
                  <a:gd name="f15" fmla="val 1355"/>
                  <a:gd name="f16" fmla="val 1324"/>
                  <a:gd name="f17" fmla="val 1"/>
                  <a:gd name="f18" fmla="val 536"/>
                  <a:gd name="f19" fmla="val 568"/>
                  <a:gd name="f20" fmla="val 2552"/>
                  <a:gd name="f21" fmla="val 3939"/>
                  <a:gd name="f22" fmla="val 4191"/>
                  <a:gd name="f23" fmla="val 95"/>
                  <a:gd name="f24" fmla="val 4348"/>
                  <a:gd name="f25" fmla="val 316"/>
                  <a:gd name="f26" fmla="val 2930"/>
                  <a:gd name="f27" fmla="val 3214"/>
                  <a:gd name="f28" fmla="val 3970"/>
                  <a:gd name="f29" fmla="val 3561"/>
                  <a:gd name="f30" fmla="val 3655"/>
                  <a:gd name="f31" fmla="val 4002"/>
                  <a:gd name="f32" fmla="val 3466"/>
                  <a:gd name="f33" fmla="val 3876"/>
                  <a:gd name="f34" fmla="val 3183"/>
                  <a:gd name="f35" fmla="val 3813"/>
                  <a:gd name="f36" fmla="val 1607"/>
                  <a:gd name="f37" fmla="val 4506"/>
                  <a:gd name="f38" fmla="val 757"/>
                  <a:gd name="f39" fmla="val 5293"/>
                  <a:gd name="f40" fmla="val 347"/>
                  <a:gd name="f41" fmla="val 5104"/>
                  <a:gd name="f42" fmla="val 190"/>
                  <a:gd name="f43" fmla="val 4915"/>
                  <a:gd name="f44" fmla="val 32"/>
                  <a:gd name="f45" fmla="val 4474"/>
                  <a:gd name="f46" fmla="val 505"/>
                  <a:gd name="f47" fmla="val 3844"/>
                  <a:gd name="f48" fmla="val 820"/>
                  <a:gd name="f49" fmla="val 3151"/>
                  <a:gd name="f50" fmla="val 1796"/>
                  <a:gd name="f51" fmla="*/ f0 1 5451"/>
                  <a:gd name="f52" fmla="*/ f1 1 4349"/>
                  <a:gd name="f53" fmla="val f2"/>
                  <a:gd name="f54" fmla="val f3"/>
                  <a:gd name="f55" fmla="val f4"/>
                  <a:gd name="f56" fmla="+- f55 0 f53"/>
                  <a:gd name="f57" fmla="+- f54 0 f53"/>
                  <a:gd name="f58" fmla="*/ f57 1 5451"/>
                  <a:gd name="f59" fmla="*/ f56 1 4349"/>
                  <a:gd name="f60" fmla="*/ f53 1 f58"/>
                  <a:gd name="f61" fmla="*/ f54 1 f58"/>
                  <a:gd name="f62" fmla="*/ f53 1 f59"/>
                  <a:gd name="f63" fmla="*/ f55 1 f59"/>
                  <a:gd name="f64" fmla="*/ f60 f51 1"/>
                  <a:gd name="f65" fmla="*/ f61 f51 1"/>
                  <a:gd name="f66" fmla="*/ f63 f52 1"/>
                  <a:gd name="f67" fmla="*/ f62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4" t="f67" r="f65" b="f66"/>
                <a:pathLst>
                  <a:path w="5451" h="434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17"/>
                    </a:moveTo>
                    <a:cubicBezTo>
                      <a:pt x="f18" y="f19"/>
                      <a:pt x="f17" y="f14"/>
                      <a:pt x="f17" y="f20"/>
                    </a:cubicBezTo>
                    <a:lnTo>
                      <a:pt x="f17" y="f21"/>
                    </a:lnTo>
                    <a:cubicBezTo>
                      <a:pt x="f17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26"/>
                      <a:pt x="f35" y="f7"/>
                    </a:cubicBezTo>
                    <a:cubicBezTo>
                      <a:pt x="f35" y="f36"/>
                      <a:pt x="f37" y="f38"/>
                      <a:pt x="f3" y="f19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" y="f48"/>
                      <a:pt x="f50" y="f46"/>
                      <a:pt x="f16" y="f17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9" name="Google Shape;10412;p74">
              <a:extLst>
                <a:ext uri="{FF2B5EF4-FFF2-40B4-BE49-F238E27FC236}">
                  <a16:creationId xmlns:a16="http://schemas.microsoft.com/office/drawing/2014/main" id="{14061D31-1C7E-6AB5-F545-BE9A7F64D0CE}"/>
                </a:ext>
              </a:extLst>
            </p:cNvPr>
            <p:cNvGrpSpPr/>
            <p:nvPr/>
          </p:nvGrpSpPr>
          <p:grpSpPr>
            <a:xfrm>
              <a:off x="5894798" y="1990411"/>
              <a:ext cx="441444" cy="500460"/>
              <a:chOff x="5894798" y="1990411"/>
              <a:chExt cx="441444" cy="500460"/>
            </a:xfrm>
          </p:grpSpPr>
          <p:sp>
            <p:nvSpPr>
              <p:cNvPr id="190" name="Google Shape;10413;p74">
                <a:extLst>
                  <a:ext uri="{FF2B5EF4-FFF2-40B4-BE49-F238E27FC236}">
                    <a16:creationId xmlns:a16="http://schemas.microsoft.com/office/drawing/2014/main" id="{F356DC80-7896-7EFB-113C-199B78255538}"/>
                  </a:ext>
                </a:extLst>
              </p:cNvPr>
              <p:cNvSpPr/>
              <p:nvPr/>
            </p:nvSpPr>
            <p:spPr>
              <a:xfrm>
                <a:off x="6114263" y="1990411"/>
                <a:ext cx="27624" cy="748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65"/>
                  <a:gd name="f5" fmla="val 347"/>
                  <a:gd name="f6" fmla="val 1"/>
                  <a:gd name="f7" fmla="val 158"/>
                  <a:gd name="f8" fmla="val 1418"/>
                  <a:gd name="f9" fmla="val 1607"/>
                  <a:gd name="f10" fmla="val 536"/>
                  <a:gd name="f11" fmla="val 693"/>
                  <a:gd name="f12" fmla="*/ f0 1 694"/>
                  <a:gd name="f13" fmla="*/ f1 1 17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65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lnTo>
                      <a:pt x="f11" y="f5"/>
                    </a:ln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1" name="Google Shape;10414;p74">
                <a:extLst>
                  <a:ext uri="{FF2B5EF4-FFF2-40B4-BE49-F238E27FC236}">
                    <a16:creationId xmlns:a16="http://schemas.microsoft.com/office/drawing/2014/main" id="{29CF001B-C7D1-0F83-0260-7B9388C9C51B}"/>
                  </a:ext>
                </a:extLst>
              </p:cNvPr>
              <p:cNvSpPr/>
              <p:nvPr/>
            </p:nvSpPr>
            <p:spPr>
              <a:xfrm>
                <a:off x="6198278" y="2022140"/>
                <a:ext cx="56436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364"/>
                  <a:gd name="f5" fmla="val 1071"/>
                  <a:gd name="f6" fmla="val 1"/>
                  <a:gd name="f7" fmla="val 977"/>
                  <a:gd name="f8" fmla="val 882"/>
                  <a:gd name="f9" fmla="val 24"/>
                  <a:gd name="f10" fmla="val 819"/>
                  <a:gd name="f11" fmla="val 72"/>
                  <a:gd name="f12" fmla="val 126"/>
                  <a:gd name="f13" fmla="val 796"/>
                  <a:gd name="f14" fmla="val 922"/>
                  <a:gd name="f15" fmla="val 1143"/>
                  <a:gd name="f16" fmla="val 1269"/>
                  <a:gd name="f17" fmla="val 189"/>
                  <a:gd name="f18" fmla="val 1332"/>
                  <a:gd name="f19" fmla="val 268"/>
                  <a:gd name="f20" fmla="val 1363"/>
                  <a:gd name="f21" fmla="val 350"/>
                  <a:gd name="f22" fmla="val 433"/>
                  <a:gd name="f23" fmla="val 520"/>
                  <a:gd name="f24" fmla="val 599"/>
                  <a:gd name="f25" fmla="val 1323"/>
                  <a:gd name="f26" fmla="val 544"/>
                  <a:gd name="f27" fmla="val 418"/>
                  <a:gd name="f28" fmla="val 198"/>
                  <a:gd name="f29" fmla="val 1260"/>
                  <a:gd name="f30" fmla="val 1166"/>
                  <a:gd name="f31" fmla="*/ f0 1 1418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8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8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1"/>
                    </a:cubicBezTo>
                    <a:cubicBezTo>
                      <a:pt x="f29" y="f9"/>
                      <a:pt x="f30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2" name="Google Shape;10415;p74">
                <a:extLst>
                  <a:ext uri="{FF2B5EF4-FFF2-40B4-BE49-F238E27FC236}">
                    <a16:creationId xmlns:a16="http://schemas.microsoft.com/office/drawing/2014/main" id="{4BF9793C-6941-83DA-68A2-91EA38B084F9}"/>
                  </a:ext>
                </a:extLst>
              </p:cNvPr>
              <p:cNvSpPr/>
              <p:nvPr/>
            </p:nvSpPr>
            <p:spPr>
              <a:xfrm>
                <a:off x="6279760" y="2197540"/>
                <a:ext cx="56482" cy="307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6"/>
                  <a:gd name="f5" fmla="val 379"/>
                  <a:gd name="f6" fmla="val 1"/>
                  <a:gd name="f7" fmla="val 158"/>
                  <a:gd name="f8" fmla="val 347"/>
                  <a:gd name="f9" fmla="val 568"/>
                  <a:gd name="f10" fmla="val 725"/>
                  <a:gd name="f11" fmla="val 1072"/>
                  <a:gd name="f12" fmla="val 1261"/>
                  <a:gd name="f13" fmla="*/ f0 1 1419"/>
                  <a:gd name="f14" fmla="*/ f1 1 726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419"/>
                  <a:gd name="f21" fmla="*/ f18 1 726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419" h="726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8"/>
                    </a:cubicBezTo>
                    <a:cubicBezTo>
                      <a:pt x="f3" y="f7"/>
                      <a:pt x="f12" y="f6"/>
                      <a:pt x="f11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3" name="Google Shape;10416;p74">
                <a:extLst>
                  <a:ext uri="{FF2B5EF4-FFF2-40B4-BE49-F238E27FC236}">
                    <a16:creationId xmlns:a16="http://schemas.microsoft.com/office/drawing/2014/main" id="{6B0EAF02-D0D9-DCC7-2DD5-761D0970DBFE}"/>
                  </a:ext>
                </a:extLst>
              </p:cNvPr>
              <p:cNvSpPr/>
              <p:nvPr/>
            </p:nvSpPr>
            <p:spPr>
              <a:xfrm>
                <a:off x="5894798" y="2197540"/>
                <a:ext cx="56482" cy="294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694"/>
                  <a:gd name="f5" fmla="val 347"/>
                  <a:gd name="f6" fmla="val 1"/>
                  <a:gd name="f7" fmla="val 158"/>
                  <a:gd name="f8" fmla="val 568"/>
                  <a:gd name="f9" fmla="val 1072"/>
                  <a:gd name="f10" fmla="val 1261"/>
                  <a:gd name="f11" fmla="*/ f0 1 1419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419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419" h="69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4"/>
                      <a:pt x="f5" y="f4"/>
                    </a:cubicBezTo>
                    <a:lnTo>
                      <a:pt x="f9" y="f4"/>
                    </a:lnTo>
                    <a:cubicBezTo>
                      <a:pt x="f10" y="f4"/>
                      <a:pt x="f3" y="f8"/>
                      <a:pt x="f3" y="f5"/>
                    </a:cubicBezTo>
                    <a:cubicBezTo>
                      <a:pt x="f3" y="f7"/>
                      <a:pt x="f10" y="f6"/>
                      <a:pt x="f9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4" name="Google Shape;10417;p74">
                <a:extLst>
                  <a:ext uri="{FF2B5EF4-FFF2-40B4-BE49-F238E27FC236}">
                    <a16:creationId xmlns:a16="http://schemas.microsoft.com/office/drawing/2014/main" id="{84F2EA28-B3A1-72E0-3868-9C6E4E2570E2}"/>
                  </a:ext>
                </a:extLst>
              </p:cNvPr>
              <p:cNvSpPr/>
              <p:nvPr/>
            </p:nvSpPr>
            <p:spPr>
              <a:xfrm>
                <a:off x="6003895" y="2022140"/>
                <a:ext cx="56482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64"/>
                  <a:gd name="f5" fmla="val 363"/>
                  <a:gd name="f6" fmla="val 1"/>
                  <a:gd name="f7" fmla="val 276"/>
                  <a:gd name="f8" fmla="val 190"/>
                  <a:gd name="f9" fmla="val 24"/>
                  <a:gd name="f10" fmla="val 127"/>
                  <a:gd name="f11" fmla="val 72"/>
                  <a:gd name="f12" fmla="val 198"/>
                  <a:gd name="f13" fmla="val 450"/>
                  <a:gd name="f14" fmla="val 544"/>
                  <a:gd name="f15" fmla="val 820"/>
                  <a:gd name="f16" fmla="val 1269"/>
                  <a:gd name="f17" fmla="val 883"/>
                  <a:gd name="f18" fmla="val 1332"/>
                  <a:gd name="f19" fmla="val 977"/>
                  <a:gd name="f20" fmla="val 1363"/>
                  <a:gd name="f21" fmla="val 1072"/>
                  <a:gd name="f22" fmla="val 1166"/>
                  <a:gd name="f23" fmla="val 1261"/>
                  <a:gd name="f24" fmla="val 1324"/>
                  <a:gd name="f25" fmla="val 1418"/>
                  <a:gd name="f26" fmla="val 1143"/>
                  <a:gd name="f27" fmla="val 922"/>
                  <a:gd name="f28" fmla="val 796"/>
                  <a:gd name="f29" fmla="val 599"/>
                  <a:gd name="f30" fmla="val 536"/>
                  <a:gd name="f31" fmla="*/ f0 1 1419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9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9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13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5" name="Google Shape;10418;p74">
                <a:extLst>
                  <a:ext uri="{FF2B5EF4-FFF2-40B4-BE49-F238E27FC236}">
                    <a16:creationId xmlns:a16="http://schemas.microsoft.com/office/drawing/2014/main" id="{28665925-34B4-A2DA-61C3-BA7B0EA60945}"/>
                  </a:ext>
                </a:extLst>
              </p:cNvPr>
              <p:cNvSpPr/>
              <p:nvPr/>
            </p:nvSpPr>
            <p:spPr>
              <a:xfrm>
                <a:off x="5919871" y="2079702"/>
                <a:ext cx="58987" cy="440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2"/>
                  <a:gd name="f4" fmla="val 1039"/>
                  <a:gd name="f5" fmla="val 396"/>
                  <a:gd name="f6" fmla="val 267"/>
                  <a:gd name="f7" fmla="val 132"/>
                  <a:gd name="f8" fmla="val 81"/>
                  <a:gd name="f9" fmla="val 64"/>
                  <a:gd name="f10" fmla="val 195"/>
                  <a:gd name="f11" fmla="val 1"/>
                  <a:gd name="f12" fmla="val 353"/>
                  <a:gd name="f13" fmla="val 573"/>
                  <a:gd name="f14" fmla="val 221"/>
                  <a:gd name="f15" fmla="val 668"/>
                  <a:gd name="f16" fmla="val 946"/>
                  <a:gd name="f17" fmla="val 1015"/>
                  <a:gd name="f18" fmla="val 987"/>
                  <a:gd name="f19" fmla="val 1031"/>
                  <a:gd name="f20" fmla="val 1032"/>
                  <a:gd name="f21" fmla="val 1077"/>
                  <a:gd name="f22" fmla="val 1209"/>
                  <a:gd name="f23" fmla="val 1349"/>
                  <a:gd name="f24" fmla="val 974"/>
                  <a:gd name="f25" fmla="val 1419"/>
                  <a:gd name="f26" fmla="val 857"/>
                  <a:gd name="f27" fmla="val 699"/>
                  <a:gd name="f28" fmla="val 447"/>
                  <a:gd name="f29" fmla="val 1261"/>
                  <a:gd name="f30" fmla="val 384"/>
                  <a:gd name="f31" fmla="val 536"/>
                  <a:gd name="f32" fmla="val 38"/>
                  <a:gd name="f33" fmla="val 493"/>
                  <a:gd name="f34" fmla="val 12"/>
                  <a:gd name="f35" fmla="val 445"/>
                  <a:gd name="f36" fmla="*/ f0 1 1482"/>
                  <a:gd name="f37" fmla="*/ f1 1 1039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1482"/>
                  <a:gd name="f44" fmla="*/ f41 1 1039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1482" h="103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9" y="f13"/>
                      <a:pt x="f14" y="f15"/>
                    </a:cubicBezTo>
                    <a:lnTo>
                      <a:pt x="f16" y="f17"/>
                    </a:ln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5" y="f26"/>
                    </a:cubicBezTo>
                    <a:cubicBezTo>
                      <a:pt x="f3" y="f27"/>
                      <a:pt x="f25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6" name="Google Shape;10419;p74">
                <a:extLst>
                  <a:ext uri="{FF2B5EF4-FFF2-40B4-BE49-F238E27FC236}">
                    <a16:creationId xmlns:a16="http://schemas.microsoft.com/office/drawing/2014/main" id="{BC72DECB-C5A8-7DD5-A93F-F6C9F92D2731}"/>
                  </a:ext>
                </a:extLst>
              </p:cNvPr>
              <p:cNvSpPr/>
              <p:nvPr/>
            </p:nvSpPr>
            <p:spPr>
              <a:xfrm>
                <a:off x="6250938" y="2080214"/>
                <a:ext cx="58942" cy="454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1"/>
                  <a:gd name="f4" fmla="val 1072"/>
                  <a:gd name="f5" fmla="val 1110"/>
                  <a:gd name="f6" fmla="val 1049"/>
                  <a:gd name="f7" fmla="val 983"/>
                  <a:gd name="f8" fmla="val 18"/>
                  <a:gd name="f9" fmla="val 914"/>
                  <a:gd name="f10" fmla="val 57"/>
                  <a:gd name="f11" fmla="val 221"/>
                  <a:gd name="f12" fmla="val 404"/>
                  <a:gd name="f13" fmla="val 63"/>
                  <a:gd name="f14" fmla="val 498"/>
                  <a:gd name="f15" fmla="val 687"/>
                  <a:gd name="f16" fmla="val 877"/>
                  <a:gd name="f17" fmla="val 132"/>
                  <a:gd name="f18" fmla="val 991"/>
                  <a:gd name="f19" fmla="val 250"/>
                  <a:gd name="f20" fmla="val 382"/>
                  <a:gd name="f21" fmla="val 432"/>
                  <a:gd name="f22" fmla="val 484"/>
                  <a:gd name="f23" fmla="val 1060"/>
                  <a:gd name="f24" fmla="val 536"/>
                  <a:gd name="f25" fmla="val 1034"/>
                  <a:gd name="f26" fmla="val 1260"/>
                  <a:gd name="f27" fmla="val 1418"/>
                  <a:gd name="f28" fmla="val 593"/>
                  <a:gd name="f29" fmla="val 215"/>
                  <a:gd name="f30" fmla="val 1353"/>
                  <a:gd name="f31" fmla="val 85"/>
                  <a:gd name="f32" fmla="val 1244"/>
                  <a:gd name="f33" fmla="*/ f0 1 1481"/>
                  <a:gd name="f34" fmla="*/ f1 1 1072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481"/>
                  <a:gd name="f41" fmla="*/ f38 1 1072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481" h="10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2" y="f15"/>
                      <a:pt x="f13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lnTo>
                      <a:pt x="f26" y="f15"/>
                    </a:lnTo>
                    <a:cubicBezTo>
                      <a:pt x="f27" y="f28"/>
                      <a:pt x="f3" y="f12"/>
                      <a:pt x="f27" y="f29"/>
                    </a:cubicBezTo>
                    <a:cubicBezTo>
                      <a:pt x="f30" y="f31"/>
                      <a:pt x="f32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7" name="Google Shape;10420;p74">
                <a:extLst>
                  <a:ext uri="{FF2B5EF4-FFF2-40B4-BE49-F238E27FC236}">
                    <a16:creationId xmlns:a16="http://schemas.microsoft.com/office/drawing/2014/main" id="{5E6F5D25-D80F-6BFB-2B03-6D4690958D23}"/>
                  </a:ext>
                </a:extLst>
              </p:cNvPr>
              <p:cNvSpPr/>
              <p:nvPr/>
            </p:nvSpPr>
            <p:spPr>
              <a:xfrm>
                <a:off x="5970062" y="2077279"/>
                <a:ext cx="282156" cy="41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89"/>
                  <a:gd name="f4" fmla="val 9750"/>
                  <a:gd name="f5" fmla="val 3529"/>
                  <a:gd name="f6" fmla="val 3151"/>
                  <a:gd name="f7" fmla="val 2836"/>
                  <a:gd name="f8" fmla="val 315"/>
                  <a:gd name="f9" fmla="val 725"/>
                  <a:gd name="f10" fmla="val 1418"/>
                  <a:gd name="f11" fmla="val 1040"/>
                  <a:gd name="f12" fmla="val 2520"/>
                  <a:gd name="f13" fmla="val 2111"/>
                  <a:gd name="f14" fmla="val 1733"/>
                  <a:gd name="f15" fmla="val 2143"/>
                  <a:gd name="f16" fmla="val 1544"/>
                  <a:gd name="f17" fmla="val 1638"/>
                  <a:gd name="f18" fmla="val 2080"/>
                  <a:gd name="f19" fmla="val 1764"/>
                  <a:gd name="f20" fmla="val 3497"/>
                  <a:gd name="f21" fmla="val 4253"/>
                  <a:gd name="f22" fmla="val 4883"/>
                  <a:gd name="f23" fmla="val 2710"/>
                  <a:gd name="f24" fmla="val 3466"/>
                  <a:gd name="f25" fmla="val 4096"/>
                  <a:gd name="f26" fmla="val 4474"/>
                  <a:gd name="f27" fmla="val 4600"/>
                  <a:gd name="f28" fmla="val 3907"/>
                  <a:gd name="f29" fmla="val 4758"/>
                  <a:gd name="f30" fmla="val 4064"/>
                  <a:gd name="f31" fmla="val 5073"/>
                  <a:gd name="f32" fmla="val 4159"/>
                  <a:gd name="f33" fmla="val 5482"/>
                  <a:gd name="f34" fmla="val 5860"/>
                  <a:gd name="f35" fmla="val 6081"/>
                  <a:gd name="f36" fmla="val 4001"/>
                  <a:gd name="f37" fmla="val 6238"/>
                  <a:gd name="f38" fmla="val 3812"/>
                  <a:gd name="f39" fmla="val 3623"/>
                  <a:gd name="f40" fmla="val 4915"/>
                  <a:gd name="f41" fmla="val 2678"/>
                  <a:gd name="f42" fmla="val 4128"/>
                  <a:gd name="f43" fmla="val 3844"/>
                  <a:gd name="f44" fmla="val 3434"/>
                  <a:gd name="f45" fmla="val 3025"/>
                  <a:gd name="f46" fmla="val 788"/>
                  <a:gd name="f47" fmla="val 4443"/>
                  <a:gd name="f48" fmla="val 5167"/>
                  <a:gd name="f49" fmla="val 6112"/>
                  <a:gd name="f50" fmla="val 536"/>
                  <a:gd name="f51" fmla="val 6963"/>
                  <a:gd name="f52" fmla="val 1386"/>
                  <a:gd name="f53" fmla="val 7372"/>
                  <a:gd name="f54" fmla="val 8318"/>
                  <a:gd name="f55" fmla="val 977"/>
                  <a:gd name="f56" fmla="val 662"/>
                  <a:gd name="f57" fmla="val 8633"/>
                  <a:gd name="f58" fmla="val 9011"/>
                  <a:gd name="f59" fmla="val 9389"/>
                  <a:gd name="f60" fmla="val 9578"/>
                  <a:gd name="f61" fmla="val 819"/>
                  <a:gd name="f62" fmla="val 9735"/>
                  <a:gd name="f63" fmla="val 1008"/>
                  <a:gd name="f64" fmla="val 5923"/>
                  <a:gd name="f65" fmla="val 9745"/>
                  <a:gd name="f66" fmla="val 5979"/>
                  <a:gd name="f67" fmla="val 9749"/>
                  <a:gd name="f68" fmla="val 6029"/>
                  <a:gd name="f69" fmla="val 6305"/>
                  <a:gd name="f70" fmla="val 6396"/>
                  <a:gd name="f71" fmla="val 9612"/>
                  <a:gd name="f72" fmla="val 9452"/>
                  <a:gd name="f73" fmla="val 9105"/>
                  <a:gd name="f74" fmla="val 8696"/>
                  <a:gd name="f75" fmla="val 8381"/>
                  <a:gd name="f76" fmla="val 5702"/>
                  <a:gd name="f77" fmla="val 7436"/>
                  <a:gd name="f78" fmla="val 6522"/>
                  <a:gd name="f79" fmla="val 7057"/>
                  <a:gd name="f80" fmla="val 6175"/>
                  <a:gd name="f81" fmla="val 5230"/>
                  <a:gd name="f82" fmla="val 6774"/>
                  <a:gd name="f83" fmla="val 6364"/>
                  <a:gd name="f84" fmla="val 5986"/>
                  <a:gd name="f85" fmla="val 5671"/>
                  <a:gd name="f86" fmla="val 5356"/>
                  <a:gd name="f87" fmla="val 4946"/>
                  <a:gd name="f88" fmla="val 4568"/>
                  <a:gd name="f89" fmla="val 3938"/>
                  <a:gd name="f90" fmla="*/ f0 1 7089"/>
                  <a:gd name="f91" fmla="*/ f1 1 9750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7089"/>
                  <a:gd name="f98" fmla="*/ f95 1 9750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7089" h="975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9"/>
                      <a:pt x="f13" y="f9"/>
                    </a:cubicBezTo>
                    <a:cubicBezTo>
                      <a:pt x="f14" y="f9"/>
                      <a:pt x="f10" y="f11"/>
                      <a:pt x="f10" y="f10"/>
                    </a:cubicBezTo>
                    <a:lnTo>
                      <a:pt x="f10" y="f15"/>
                    </a:lnTo>
                    <a:cubicBezTo>
                      <a:pt x="f16" y="f15"/>
                      <a:pt x="f17" y="f18"/>
                      <a:pt x="f19" y="f18"/>
                    </a:cubicBezTo>
                    <a:lnTo>
                      <a:pt x="f20" y="f18"/>
                    </a:lnTo>
                    <a:cubicBezTo>
                      <a:pt x="f21" y="f18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6" y="f37"/>
                      <a:pt x="f38" y="f37"/>
                    </a:cubicBezTo>
                    <a:cubicBezTo>
                      <a:pt x="f39" y="f37"/>
                      <a:pt x="f24" y="f35"/>
                      <a:pt x="f24" y="f34"/>
                    </a:cubicBezTo>
                    <a:cubicBezTo>
                      <a:pt x="f24" y="f40"/>
                      <a:pt x="f41" y="f42"/>
                      <a:pt x="f14" y="f42"/>
                    </a:cubicBezTo>
                    <a:lnTo>
                      <a:pt x="f24" y="f42"/>
                    </a:lnTo>
                    <a:cubicBezTo>
                      <a:pt x="f43" y="f42"/>
                      <a:pt x="f32" y="f38"/>
                      <a:pt x="f32" y="f44"/>
                    </a:cubicBezTo>
                    <a:cubicBezTo>
                      <a:pt x="f32" y="f45"/>
                      <a:pt x="f43" y="f23"/>
                      <a:pt x="f24" y="f23"/>
                    </a:cubicBezTo>
                    <a:lnTo>
                      <a:pt x="f14" y="f23"/>
                    </a:lnTo>
                    <a:cubicBezTo>
                      <a:pt x="f46" y="f23"/>
                      <a:pt x="f2" y="f20"/>
                      <a:pt x="f2" y="f47"/>
                    </a:cubicBezTo>
                    <a:lnTo>
                      <a:pt x="f2" y="f48"/>
                    </a:lnTo>
                    <a:cubicBezTo>
                      <a:pt x="f2" y="f49"/>
                      <a:pt x="f50" y="f51"/>
                      <a:pt x="f52" y="f53"/>
                    </a:cubicBezTo>
                    <a:lnTo>
                      <a:pt x="f52" y="f54"/>
                    </a:lnTo>
                    <a:cubicBezTo>
                      <a:pt x="f55" y="f54"/>
                      <a:pt x="f56" y="f57"/>
                      <a:pt x="f56" y="f58"/>
                    </a:cubicBezTo>
                    <a:lnTo>
                      <a:pt x="f56" y="f59"/>
                    </a:lnTo>
                    <a:cubicBezTo>
                      <a:pt x="f56" y="f60"/>
                      <a:pt x="f61" y="f62"/>
                      <a:pt x="f63" y="f62"/>
                    </a:cubicBezTo>
                    <a:lnTo>
                      <a:pt x="f34" y="f62"/>
                    </a:ln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70" y="f71"/>
                      <a:pt x="f70" y="f72"/>
                    </a:cubicBezTo>
                    <a:lnTo>
                      <a:pt x="f70" y="f73"/>
                    </a:lnTo>
                    <a:cubicBezTo>
                      <a:pt x="f70" y="f74"/>
                      <a:pt x="f49" y="f75"/>
                      <a:pt x="f76" y="f75"/>
                    </a:cubicBezTo>
                    <a:lnTo>
                      <a:pt x="f76" y="f77"/>
                    </a:lnTo>
                    <a:cubicBezTo>
                      <a:pt x="f78" y="f79"/>
                      <a:pt x="f3" y="f80"/>
                      <a:pt x="f3" y="f81"/>
                    </a:cubicBezTo>
                    <a:lnTo>
                      <a:pt x="f3" y="f15"/>
                    </a:lnTo>
                    <a:cubicBezTo>
                      <a:pt x="f3" y="f14"/>
                      <a:pt x="f82" y="f10"/>
                      <a:pt x="f83" y="f10"/>
                    </a:cubicBezTo>
                    <a:cubicBezTo>
                      <a:pt x="f84" y="f10"/>
                      <a:pt x="f85" y="f14"/>
                      <a:pt x="f85" y="f15"/>
                    </a:cubicBezTo>
                    <a:lnTo>
                      <a:pt x="f85" y="f10"/>
                    </a:lnTo>
                    <a:cubicBezTo>
                      <a:pt x="f85" y="f11"/>
                      <a:pt x="f86" y="f9"/>
                      <a:pt x="f87" y="f9"/>
                    </a:cubicBezTo>
                    <a:cubicBezTo>
                      <a:pt x="f88" y="f9"/>
                      <a:pt x="f21" y="f11"/>
                      <a:pt x="f21" y="f10"/>
                    </a:cubicBezTo>
                    <a:lnTo>
                      <a:pt x="f21" y="f9"/>
                    </a:lnTo>
                    <a:cubicBezTo>
                      <a:pt x="f21" y="f8"/>
                      <a:pt x="f89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8" name="Google Shape;10478;p74">
              <a:extLst>
                <a:ext uri="{FF2B5EF4-FFF2-40B4-BE49-F238E27FC236}">
                  <a16:creationId xmlns:a16="http://schemas.microsoft.com/office/drawing/2014/main" id="{97167F80-6EC0-FBCB-2631-F7AB4A0D10CA}"/>
                </a:ext>
              </a:extLst>
            </p:cNvPr>
            <p:cNvGrpSpPr/>
            <p:nvPr/>
          </p:nvGrpSpPr>
          <p:grpSpPr>
            <a:xfrm>
              <a:off x="6451850" y="1990246"/>
              <a:ext cx="479045" cy="501182"/>
              <a:chOff x="6451850" y="1990246"/>
              <a:chExt cx="479045" cy="501182"/>
            </a:xfrm>
          </p:grpSpPr>
          <p:sp>
            <p:nvSpPr>
              <p:cNvPr id="199" name="Google Shape;10479;p74">
                <a:extLst>
                  <a:ext uri="{FF2B5EF4-FFF2-40B4-BE49-F238E27FC236}">
                    <a16:creationId xmlns:a16="http://schemas.microsoft.com/office/drawing/2014/main" id="{E2C3C96E-4BEE-4326-B133-3B1970E3F1EA}"/>
                  </a:ext>
                </a:extLst>
              </p:cNvPr>
              <p:cNvSpPr/>
              <p:nvPr/>
            </p:nvSpPr>
            <p:spPr>
              <a:xfrm>
                <a:off x="6451850" y="2115848"/>
                <a:ext cx="218230" cy="24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61"/>
                  <a:gd name="f5" fmla="val 2584"/>
                  <a:gd name="f6" fmla="val 1"/>
                  <a:gd name="f7" fmla="val 410"/>
                  <a:gd name="f8" fmla="val 2206"/>
                  <a:gd name="f9" fmla="val 2615"/>
                  <a:gd name="f10" fmla="val 3277"/>
                  <a:gd name="f11" fmla="val 3655"/>
                  <a:gd name="f12" fmla="val 5860"/>
                  <a:gd name="f13" fmla="val 3781"/>
                  <a:gd name="f14" fmla="val 4632"/>
                  <a:gd name="f15" fmla="val 3844"/>
                  <a:gd name="f16" fmla="val 4584"/>
                  <a:gd name="f17" fmla="val 3939"/>
                  <a:gd name="f18" fmla="val 4561"/>
                  <a:gd name="f19" fmla="val 4029"/>
                  <a:gd name="f20" fmla="val 4120"/>
                  <a:gd name="f21" fmla="val 4206"/>
                  <a:gd name="f22" fmla="val 4254"/>
                  <a:gd name="f23" fmla="val 4726"/>
                  <a:gd name="f24" fmla="val 5104"/>
                  <a:gd name="f25" fmla="val 4789"/>
                  <a:gd name="f26" fmla="val 5167"/>
                  <a:gd name="f27" fmla="val 4884"/>
                  <a:gd name="f28" fmla="val 5199"/>
                  <a:gd name="f29" fmla="val 4974"/>
                  <a:gd name="f30" fmla="val 5065"/>
                  <a:gd name="f31" fmla="val 5152"/>
                  <a:gd name="f32" fmla="val 5325"/>
                  <a:gd name="f33" fmla="val 5010"/>
                  <a:gd name="f34" fmla="val 4758"/>
                  <a:gd name="f35" fmla="val 4159"/>
                  <a:gd name="f36" fmla="val 4065"/>
                  <a:gd name="f37" fmla="val 3813"/>
                  <a:gd name="f38" fmla="val 3687"/>
                  <a:gd name="f39" fmla="val 5482"/>
                  <a:gd name="f40" fmla="val 2962"/>
                  <a:gd name="f41" fmla="val 2489"/>
                  <a:gd name="f42" fmla="val 2710"/>
                  <a:gd name="f43" fmla="val 2915"/>
                  <a:gd name="f44" fmla="val 4317"/>
                  <a:gd name="f45" fmla="val 3017"/>
                  <a:gd name="f46" fmla="val 4049"/>
                  <a:gd name="f47" fmla="val 3513"/>
                  <a:gd name="f48" fmla="val 3309"/>
                  <a:gd name="f49" fmla="val 2930"/>
                  <a:gd name="f50" fmla="val 2332"/>
                  <a:gd name="f51" fmla="val 1670"/>
                  <a:gd name="f52" fmla="val 1261"/>
                  <a:gd name="f53" fmla="val 3561"/>
                  <a:gd name="f54" fmla="val 1040"/>
                  <a:gd name="f55" fmla="*/ f0 1 5483"/>
                  <a:gd name="f56" fmla="*/ f1 1 5861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61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7" y="f11"/>
                    </a:cubicBezTo>
                    <a:lnTo>
                      <a:pt x="f5" y="f12"/>
                    </a:lnTo>
                    <a:lnTo>
                      <a:pt x="f13" y="f14"/>
                    </a:ln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16"/>
                      <a:pt x="f22" y="f14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28" y="f24"/>
                    </a:cubicBezTo>
                    <a:cubicBezTo>
                      <a:pt x="f32" y="f33"/>
                      <a:pt x="f32" y="f34"/>
                      <a:pt x="f28" y="f14"/>
                    </a:cubicBezTo>
                    <a:lnTo>
                      <a:pt x="f23" y="f35"/>
                    </a:lnTo>
                    <a:cubicBezTo>
                      <a:pt x="f14" y="f36"/>
                      <a:pt x="f14" y="f37"/>
                      <a:pt x="f23" y="f38"/>
                    </a:cubicBezTo>
                    <a:lnTo>
                      <a:pt x="f39" y="f40"/>
                    </a:lnTo>
                    <a:lnTo>
                      <a:pt x="f33" y="f41"/>
                    </a:lnTo>
                    <a:lnTo>
                      <a:pt x="f25" y="f42"/>
                    </a:lnTo>
                    <a:cubicBezTo>
                      <a:pt x="f16" y="f43"/>
                      <a:pt x="f44" y="f45"/>
                      <a:pt x="f46" y="f45"/>
                    </a:cubicBezTo>
                    <a:cubicBezTo>
                      <a:pt x="f13" y="f45"/>
                      <a:pt x="f47" y="f43"/>
                      <a:pt x="f48" y="f42"/>
                    </a:cubicBezTo>
                    <a:cubicBezTo>
                      <a:pt x="f49" y="f50"/>
                      <a:pt x="f49" y="f51"/>
                      <a:pt x="f48" y="f52"/>
                    </a:cubicBezTo>
                    <a:lnTo>
                      <a:pt x="f53" y="f54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0" name="Google Shape;10480;p74">
                <a:extLst>
                  <a:ext uri="{FF2B5EF4-FFF2-40B4-BE49-F238E27FC236}">
                    <a16:creationId xmlns:a16="http://schemas.microsoft.com/office/drawing/2014/main" id="{B6D88873-85EE-A9F4-C653-F55F2EC127CD}"/>
                  </a:ext>
                </a:extLst>
              </p:cNvPr>
              <p:cNvSpPr/>
              <p:nvPr/>
            </p:nvSpPr>
            <p:spPr>
              <a:xfrm>
                <a:off x="6574755" y="1990246"/>
                <a:ext cx="232001" cy="227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29"/>
                  <a:gd name="f4" fmla="val 5356"/>
                  <a:gd name="f5" fmla="val 2926"/>
                  <a:gd name="f6" fmla="val 2662"/>
                  <a:gd name="f7" fmla="val 2394"/>
                  <a:gd name="f8" fmla="val 95"/>
                  <a:gd name="f9" fmla="val 2205"/>
                  <a:gd name="f10" fmla="val 284"/>
                  <a:gd name="f11" fmla="val 2457"/>
                  <a:gd name="f12" fmla="val 1229"/>
                  <a:gd name="f13" fmla="val 3686"/>
                  <a:gd name="f14" fmla="val 1323"/>
                  <a:gd name="f15" fmla="val 3781"/>
                  <a:gd name="f16" fmla="val 4033"/>
                  <a:gd name="f17" fmla="val 4127"/>
                  <a:gd name="f18" fmla="val 725"/>
                  <a:gd name="f19" fmla="val 4600"/>
                  <a:gd name="f20" fmla="val 630"/>
                  <a:gd name="f21" fmla="val 4726"/>
                  <a:gd name="f22" fmla="val 4978"/>
                  <a:gd name="f23" fmla="val 5072"/>
                  <a:gd name="f24" fmla="val 788"/>
                  <a:gd name="f25" fmla="val 5135"/>
                  <a:gd name="f26" fmla="val 882"/>
                  <a:gd name="f27" fmla="val 5167"/>
                  <a:gd name="f28" fmla="val 977"/>
                  <a:gd name="f29" fmla="val 1071"/>
                  <a:gd name="f30" fmla="val 1166"/>
                  <a:gd name="f31" fmla="val 1701"/>
                  <a:gd name="f32" fmla="val 1749"/>
                  <a:gd name="f33" fmla="val 4553"/>
                  <a:gd name="f34" fmla="val 1835"/>
                  <a:gd name="f35" fmla="val 4529"/>
                  <a:gd name="f36" fmla="val 1926"/>
                  <a:gd name="f37" fmla="val 2016"/>
                  <a:gd name="f38" fmla="val 2111"/>
                  <a:gd name="f39" fmla="val 2174"/>
                  <a:gd name="f40" fmla="val 2898"/>
                  <a:gd name="f41" fmla="val 3371"/>
                  <a:gd name="f42" fmla="val 4883"/>
                  <a:gd name="f43" fmla="val 3151"/>
                  <a:gd name="f44" fmla="val 4663"/>
                  <a:gd name="f45" fmla="val 2741"/>
                  <a:gd name="f46" fmla="val 4253"/>
                  <a:gd name="f47" fmla="val 3592"/>
                  <a:gd name="f48" fmla="val 3214"/>
                  <a:gd name="f49" fmla="val 3340"/>
                  <a:gd name="f50" fmla="val 3009"/>
                  <a:gd name="f51" fmla="val 3607"/>
                  <a:gd name="f52" fmla="val 2906"/>
                  <a:gd name="f53" fmla="val 3875"/>
                  <a:gd name="f54" fmla="val 4143"/>
                  <a:gd name="f55" fmla="val 4411"/>
                  <a:gd name="f56" fmla="val 4852"/>
                  <a:gd name="f57" fmla="val 3434"/>
                  <a:gd name="f58" fmla="val 5828"/>
                  <a:gd name="f59" fmla="val 3623"/>
                  <a:gd name="f60" fmla="val 3450"/>
                  <a:gd name="f61" fmla="val 3190"/>
                  <a:gd name="f62" fmla="*/ f0 1 5829"/>
                  <a:gd name="f63" fmla="*/ f1 1 5356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29"/>
                  <a:gd name="f70" fmla="*/ f67 1 5356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29" h="535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lnTo>
                      <a:pt x="f12" y="f13"/>
                    </a:ln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9"/>
                    </a:lnTo>
                    <a:cubicBezTo>
                      <a:pt x="f20" y="f21"/>
                      <a:pt x="f20" y="f22"/>
                      <a:pt x="f18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12" y="f23"/>
                    </a:cubicBezTo>
                    <a:lnTo>
                      <a:pt x="f31" y="f19"/>
                    </a:ln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19"/>
                    </a:cubicBezTo>
                    <a:lnTo>
                      <a:pt x="f40" y="f4"/>
                    </a:lnTo>
                    <a:lnTo>
                      <a:pt x="f41" y="f42"/>
                    </a:lnTo>
                    <a:lnTo>
                      <a:pt x="f43" y="f44"/>
                    </a:lnTo>
                    <a:cubicBezTo>
                      <a:pt x="f45" y="f46"/>
                      <a:pt x="f45" y="f47"/>
                      <a:pt x="f43" y="f48"/>
                    </a:cubicBezTo>
                    <a:cubicBezTo>
                      <a:pt x="f49" y="f50"/>
                      <a:pt x="f51" y="f52"/>
                      <a:pt x="f53" y="f52"/>
                    </a:cubicBezTo>
                    <a:cubicBezTo>
                      <a:pt x="f54" y="f52"/>
                      <a:pt x="f55" y="f50"/>
                      <a:pt x="f19" y="f48"/>
                    </a:cubicBezTo>
                    <a:lnTo>
                      <a:pt x="f56" y="f57"/>
                    </a:lnTo>
                    <a:lnTo>
                      <a:pt x="f58" y="f11"/>
                    </a:lnTo>
                    <a:lnTo>
                      <a:pt x="f59" y="f10"/>
                    </a:lnTo>
                    <a:cubicBezTo>
                      <a:pt x="f60" y="f8"/>
                      <a:pt x="f61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1" name="Google Shape;10481;p74">
                <a:extLst>
                  <a:ext uri="{FF2B5EF4-FFF2-40B4-BE49-F238E27FC236}">
                    <a16:creationId xmlns:a16="http://schemas.microsoft.com/office/drawing/2014/main" id="{CE741557-B39F-D833-C76C-C3C337C9B07C}"/>
                  </a:ext>
                </a:extLst>
              </p:cNvPr>
              <p:cNvSpPr/>
              <p:nvPr/>
            </p:nvSpPr>
            <p:spPr>
              <a:xfrm>
                <a:off x="6712665" y="2115848"/>
                <a:ext cx="218230" cy="2472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29"/>
                  <a:gd name="f5" fmla="val 2899"/>
                  <a:gd name="f6" fmla="val 1"/>
                  <a:gd name="f7" fmla="val 1702"/>
                  <a:gd name="f8" fmla="val 1229"/>
                  <a:gd name="f9" fmla="val 1639"/>
                  <a:gd name="f10" fmla="val 1292"/>
                  <a:gd name="f11" fmla="val 1544"/>
                  <a:gd name="f12" fmla="val 1324"/>
                  <a:gd name="f13" fmla="val 1450"/>
                  <a:gd name="f14" fmla="val 1355"/>
                  <a:gd name="f15" fmla="val 1261"/>
                  <a:gd name="f16" fmla="val 1198"/>
                  <a:gd name="f17" fmla="val 725"/>
                  <a:gd name="f18" fmla="val 757"/>
                  <a:gd name="f19" fmla="val 678"/>
                  <a:gd name="f20" fmla="val 694"/>
                  <a:gd name="f21" fmla="val 591"/>
                  <a:gd name="f22" fmla="val 662"/>
                  <a:gd name="f23" fmla="val 501"/>
                  <a:gd name="f24" fmla="val 410"/>
                  <a:gd name="f25" fmla="val 316"/>
                  <a:gd name="f26" fmla="val 253"/>
                  <a:gd name="f27" fmla="val 158"/>
                  <a:gd name="f28" fmla="val 883"/>
                  <a:gd name="f29" fmla="val 1103"/>
                  <a:gd name="f30" fmla="val 851"/>
                  <a:gd name="f31" fmla="val 1828"/>
                  <a:gd name="f32" fmla="val 2048"/>
                  <a:gd name="f33" fmla="val 2174"/>
                  <a:gd name="f34" fmla="val 473"/>
                  <a:gd name="f35" fmla="val 3372"/>
                  <a:gd name="f36" fmla="val 3151"/>
                  <a:gd name="f37" fmla="val 898"/>
                  <a:gd name="f38" fmla="val 2946"/>
                  <a:gd name="f39" fmla="val 1166"/>
                  <a:gd name="f40" fmla="val 2844"/>
                  <a:gd name="f41" fmla="val 1434"/>
                  <a:gd name="f42" fmla="val 1970"/>
                  <a:gd name="f43" fmla="val 2552"/>
                  <a:gd name="f44" fmla="val 3529"/>
                  <a:gd name="f45" fmla="val 4222"/>
                  <a:gd name="f46" fmla="val 4600"/>
                  <a:gd name="f47" fmla="val 1922"/>
                  <a:gd name="f48" fmla="val 4852"/>
                  <a:gd name="f49" fmla="val 5073"/>
                  <a:gd name="f50" fmla="val 3655"/>
                  <a:gd name="f51" fmla="val 5482"/>
                  <a:gd name="f52" fmla="val 3277"/>
                  <a:gd name="f53" fmla="val 2615"/>
                  <a:gd name="f54" fmla="val 2206"/>
                  <a:gd name="f55" fmla="*/ f0 1 5483"/>
                  <a:gd name="f56" fmla="*/ f1 1 5829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29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29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0"/>
                      <a:pt x="f16" y="f8"/>
                    </a:cubicBezTo>
                    <a:lnTo>
                      <a:pt x="f17" y="f18"/>
                    </a:ln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6" y="f18"/>
                    </a:cubicBezTo>
                    <a:cubicBezTo>
                      <a:pt x="f27" y="f28"/>
                      <a:pt x="f27" y="f29"/>
                      <a:pt x="f26" y="f8"/>
                    </a:cubicBezTo>
                    <a:lnTo>
                      <a:pt x="f17" y="f7"/>
                    </a:lnTo>
                    <a:cubicBezTo>
                      <a:pt x="f30" y="f31"/>
                      <a:pt x="f30" y="f32"/>
                      <a:pt x="f17" y="f33"/>
                    </a:cubicBezTo>
                    <a:lnTo>
                      <a:pt x="f6" y="f5"/>
                    </a:lnTo>
                    <a:lnTo>
                      <a:pt x="f34" y="f35"/>
                    </a:lnTo>
                    <a:lnTo>
                      <a:pt x="f20" y="f36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7" y="f40"/>
                      <a:pt x="f42" y="f38"/>
                      <a:pt x="f33" y="f36"/>
                    </a:cubicBezTo>
                    <a:cubicBezTo>
                      <a:pt x="f43" y="f44"/>
                      <a:pt x="f43" y="f45"/>
                      <a:pt x="f33" y="f46"/>
                    </a:cubicBezTo>
                    <a:lnTo>
                      <a:pt x="f47" y="f48"/>
                    </a:lnTo>
                    <a:lnTo>
                      <a:pt x="f5" y="f4"/>
                    </a:lnTo>
                    <a:lnTo>
                      <a:pt x="f49" y="f50"/>
                    </a:lnTo>
                    <a:cubicBezTo>
                      <a:pt x="f51" y="f52"/>
                      <a:pt x="f51" y="f53"/>
                      <a:pt x="f49" y="f54"/>
                    </a:cubicBez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2" name="Google Shape;10482;p74">
                <a:extLst>
                  <a:ext uri="{FF2B5EF4-FFF2-40B4-BE49-F238E27FC236}">
                    <a16:creationId xmlns:a16="http://schemas.microsoft.com/office/drawing/2014/main" id="{7F859D13-AC36-3937-7497-58E38A639B90}"/>
                  </a:ext>
                </a:extLst>
              </p:cNvPr>
              <p:cNvSpPr/>
              <p:nvPr/>
            </p:nvSpPr>
            <p:spPr>
              <a:xfrm>
                <a:off x="6574755" y="2262874"/>
                <a:ext cx="234507" cy="2285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92"/>
                  <a:gd name="f4" fmla="val 5388"/>
                  <a:gd name="f5" fmla="val 2993"/>
                  <a:gd name="f6" fmla="val 2520"/>
                  <a:gd name="f7" fmla="val 473"/>
                  <a:gd name="f8" fmla="val 2741"/>
                  <a:gd name="f9" fmla="val 725"/>
                  <a:gd name="f10" fmla="val 3151"/>
                  <a:gd name="f11" fmla="val 1103"/>
                  <a:gd name="f12" fmla="val 1764"/>
                  <a:gd name="f13" fmla="val 2174"/>
                  <a:gd name="f14" fmla="val 2505"/>
                  <a:gd name="f15" fmla="val 2363"/>
                  <a:gd name="f16" fmla="val 2221"/>
                  <a:gd name="f17" fmla="val 2457"/>
                  <a:gd name="f18" fmla="val 1949"/>
                  <a:gd name="f19" fmla="val 1678"/>
                  <a:gd name="f20" fmla="val 1418"/>
                  <a:gd name="f21" fmla="val 1229"/>
                  <a:gd name="f22" fmla="val 977"/>
                  <a:gd name="f23" fmla="val 1922"/>
                  <a:gd name="f24" fmla="val 2930"/>
                  <a:gd name="f25" fmla="val 2205"/>
                  <a:gd name="f26" fmla="val 5072"/>
                  <a:gd name="f27" fmla="val 2394"/>
                  <a:gd name="f28" fmla="val 5293"/>
                  <a:gd name="f29" fmla="val 2678"/>
                  <a:gd name="f30" fmla="val 5387"/>
                  <a:gd name="f31" fmla="val 3214"/>
                  <a:gd name="f32" fmla="val 3497"/>
                  <a:gd name="f33" fmla="val 3686"/>
                  <a:gd name="f34" fmla="val 5891"/>
                  <a:gd name="f35" fmla="val 4663"/>
                  <a:gd name="f36" fmla="val 1701"/>
                  <a:gd name="f37" fmla="val 4568"/>
                  <a:gd name="f38" fmla="val 1575"/>
                  <a:gd name="f39" fmla="val 1355"/>
                  <a:gd name="f40" fmla="val 5167"/>
                  <a:gd name="f41" fmla="val 756"/>
                  <a:gd name="f42" fmla="val 5261"/>
                  <a:gd name="f43" fmla="val 630"/>
                  <a:gd name="f44" fmla="val 410"/>
                  <a:gd name="f45" fmla="val 284"/>
                  <a:gd name="f46" fmla="val 5104"/>
                  <a:gd name="f47" fmla="val 221"/>
                  <a:gd name="f48" fmla="val 5009"/>
                  <a:gd name="f49" fmla="val 189"/>
                  <a:gd name="f50" fmla="val 4915"/>
                  <a:gd name="f51" fmla="val 4820"/>
                  <a:gd name="f52" fmla="val 4726"/>
                  <a:gd name="f53" fmla="val 4190"/>
                  <a:gd name="f54" fmla="val 4143"/>
                  <a:gd name="f55" fmla="val 819"/>
                  <a:gd name="f56" fmla="val 4056"/>
                  <a:gd name="f57" fmla="val 851"/>
                  <a:gd name="f58" fmla="val 3966"/>
                  <a:gd name="f59" fmla="val 3875"/>
                  <a:gd name="f60" fmla="val 3781"/>
                  <a:gd name="f61" fmla="val 3718"/>
                  <a:gd name="f62" fmla="*/ f0 1 5892"/>
                  <a:gd name="f63" fmla="*/ f1 1 538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92"/>
                  <a:gd name="f70" fmla="*/ f67 1 538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92" h="5388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0" y="f12"/>
                      <a:pt x="f8" y="f13"/>
                    </a:cubicBez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15"/>
                      <a:pt x="f21" y="f13"/>
                    </a:cubicBezTo>
                    <a:lnTo>
                      <a:pt x="f22" y="f23"/>
                    </a:lnTo>
                    <a:lnTo>
                      <a:pt x="f2" y="f24"/>
                    </a:lnTo>
                    <a:lnTo>
                      <a:pt x="f25" y="f26"/>
                    </a:lnTo>
                    <a:cubicBezTo>
                      <a:pt x="f27" y="f28"/>
                      <a:pt x="f29" y="f30"/>
                      <a:pt x="f24" y="f30"/>
                    </a:cubicBezTo>
                    <a:cubicBezTo>
                      <a:pt x="f31" y="f30"/>
                      <a:pt x="f32" y="f28"/>
                      <a:pt x="f33" y="f26"/>
                    </a:cubicBezTo>
                    <a:lnTo>
                      <a:pt x="f34" y="f24"/>
                    </a:lnTo>
                    <a:lnTo>
                      <a:pt x="f35" y="f36"/>
                    </a:lnTo>
                    <a:cubicBezTo>
                      <a:pt x="f37" y="f38"/>
                      <a:pt x="f37" y="f39"/>
                      <a:pt x="f35" y="f21"/>
                    </a:cubicBezTo>
                    <a:lnTo>
                      <a:pt x="f40" y="f41"/>
                    </a:lnTo>
                    <a:cubicBezTo>
                      <a:pt x="f42" y="f43"/>
                      <a:pt x="f42" y="f44"/>
                      <a:pt x="f40" y="f45"/>
                    </a:cubicBez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35" y="f45"/>
                    </a:cubicBezTo>
                    <a:lnTo>
                      <a:pt x="f53" y="f41"/>
                    </a:lnTo>
                    <a:cubicBezTo>
                      <a:pt x="f54" y="f55"/>
                      <a:pt x="f56" y="f57"/>
                      <a:pt x="f58" y="f57"/>
                    </a:cubicBezTo>
                    <a:cubicBezTo>
                      <a:pt x="f59" y="f57"/>
                      <a:pt x="f60" y="f55"/>
                      <a:pt x="f61" y="f41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3" name="Google Shape;10101;p74">
              <a:extLst>
                <a:ext uri="{FF2B5EF4-FFF2-40B4-BE49-F238E27FC236}">
                  <a16:creationId xmlns:a16="http://schemas.microsoft.com/office/drawing/2014/main" id="{EB3A2AA8-7F72-284F-01E7-579261C2061F}"/>
                </a:ext>
              </a:extLst>
            </p:cNvPr>
            <p:cNvGrpSpPr/>
            <p:nvPr/>
          </p:nvGrpSpPr>
          <p:grpSpPr>
            <a:xfrm>
              <a:off x="8538447" y="4166509"/>
              <a:ext cx="327931" cy="324163"/>
              <a:chOff x="8538447" y="4166509"/>
              <a:chExt cx="327931" cy="324163"/>
            </a:xfrm>
          </p:grpSpPr>
          <p:sp>
            <p:nvSpPr>
              <p:cNvPr id="204" name="Google Shape;10102;p74">
                <a:extLst>
                  <a:ext uri="{FF2B5EF4-FFF2-40B4-BE49-F238E27FC236}">
                    <a16:creationId xmlns:a16="http://schemas.microsoft.com/office/drawing/2014/main" id="{AD0D158F-3876-FD65-9483-1F807E052CD6}"/>
                  </a:ext>
                </a:extLst>
              </p:cNvPr>
              <p:cNvSpPr/>
              <p:nvPr/>
            </p:nvSpPr>
            <p:spPr>
              <a:xfrm>
                <a:off x="8643795" y="4252526"/>
                <a:ext cx="222583" cy="238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55"/>
                  <a:gd name="f4" fmla="val 8287"/>
                  <a:gd name="f5" fmla="val 4128"/>
                  <a:gd name="f6" fmla="val 1229"/>
                  <a:gd name="f7" fmla="val 4348"/>
                  <a:gd name="f8" fmla="val 4506"/>
                  <a:gd name="f9" fmla="val 1418"/>
                  <a:gd name="f10" fmla="val 1670"/>
                  <a:gd name="f11" fmla="val 1922"/>
                  <a:gd name="f12" fmla="val 4978"/>
                  <a:gd name="f13" fmla="val 2080"/>
                  <a:gd name="f14" fmla="val 5356"/>
                  <a:gd name="f15" fmla="val 2552"/>
                  <a:gd name="f16" fmla="val 3119"/>
                  <a:gd name="f17" fmla="val 3340"/>
                  <a:gd name="f18" fmla="val 5136"/>
                  <a:gd name="f19" fmla="val 3498"/>
                  <a:gd name="f20" fmla="val 4947"/>
                  <a:gd name="f21" fmla="val 4726"/>
                  <a:gd name="f22" fmla="val 3308"/>
                  <a:gd name="f23" fmla="val 2867"/>
                  <a:gd name="f24" fmla="val 4317"/>
                  <a:gd name="f25" fmla="val 2710"/>
                  <a:gd name="f26" fmla="val 3939"/>
                  <a:gd name="f27" fmla="val 3687"/>
                  <a:gd name="f28" fmla="val 2930"/>
                  <a:gd name="f29" fmla="val 3718"/>
                  <a:gd name="f30" fmla="val 4033"/>
                  <a:gd name="f31" fmla="val 3592"/>
                  <a:gd name="f32" fmla="val 4411"/>
                  <a:gd name="f33" fmla="val 3813"/>
                  <a:gd name="f34" fmla="val 4821"/>
                  <a:gd name="f35" fmla="val 5388"/>
                  <a:gd name="f36" fmla="val 4537"/>
                  <a:gd name="f37" fmla="val 5199"/>
                  <a:gd name="f38" fmla="val 5766"/>
                  <a:gd name="f39" fmla="val 5041"/>
                  <a:gd name="f40" fmla="val 6175"/>
                  <a:gd name="f41" fmla="val 4569"/>
                  <a:gd name="f42" fmla="val 6396"/>
                  <a:gd name="f43" fmla="val 6648"/>
                  <a:gd name="f44" fmla="val 6900"/>
                  <a:gd name="f45" fmla="val 7089"/>
                  <a:gd name="f46" fmla="val 4159"/>
                  <a:gd name="f47" fmla="val 3970"/>
                  <a:gd name="f48" fmla="val 3245"/>
                  <a:gd name="f49" fmla="val 6238"/>
                  <a:gd name="f50" fmla="val 2899"/>
                  <a:gd name="f51" fmla="val 3088"/>
                  <a:gd name="f52" fmla="val 5010"/>
                  <a:gd name="f53" fmla="val 5451"/>
                  <a:gd name="f54" fmla="val 3876"/>
                  <a:gd name="f55" fmla="val 5608"/>
                  <a:gd name="f56" fmla="val 4191"/>
                  <a:gd name="f57" fmla="val 3844"/>
                  <a:gd name="f58" fmla="val 3403"/>
                  <a:gd name="f59" fmla="val 3781"/>
                  <a:gd name="f60" fmla="val 3214"/>
                  <a:gd name="f61" fmla="val 2143"/>
                  <a:gd name="f62" fmla="val 1828"/>
                  <a:gd name="f63" fmla="val 1859"/>
                  <a:gd name="f64" fmla="val 6427"/>
                  <a:gd name="f65" fmla="val 8286"/>
                  <a:gd name="f66" fmla="*/ f0 1 8255"/>
                  <a:gd name="f67" fmla="*/ f1 1 8287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8255"/>
                  <a:gd name="f74" fmla="*/ f71 1 8287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8255" h="8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24" y="f25"/>
                      <a:pt x="f5" y="f25"/>
                    </a:cubicBezTo>
                    <a:cubicBezTo>
                      <a:pt x="f26" y="f25"/>
                      <a:pt x="f27" y="f28"/>
                      <a:pt x="f27" y="f16"/>
                    </a:cubicBezTo>
                    <a:cubicBezTo>
                      <a:pt x="f29" y="f17"/>
                      <a:pt x="f30" y="f31"/>
                      <a:pt x="f32" y="f33"/>
                    </a:cubicBezTo>
                    <a:cubicBezTo>
                      <a:pt x="f34" y="f5"/>
                      <a:pt x="f35" y="f36"/>
                      <a:pt x="f35" y="f37"/>
                    </a:cubicBezTo>
                    <a:cubicBezTo>
                      <a:pt x="f35" y="f38"/>
                      <a:pt x="f39" y="f40"/>
                      <a:pt x="f41" y="f42"/>
                    </a:cubicBezTo>
                    <a:lnTo>
                      <a:pt x="f41" y="f43"/>
                    </a:lnTo>
                    <a:cubicBezTo>
                      <a:pt x="f41" y="f44"/>
                      <a:pt x="f7" y="f45"/>
                      <a:pt x="f46" y="f45"/>
                    </a:cubicBezTo>
                    <a:cubicBezTo>
                      <a:pt x="f47" y="f45"/>
                      <a:pt x="f29" y="f44"/>
                      <a:pt x="f29" y="f43"/>
                    </a:cubicBezTo>
                    <a:lnTo>
                      <a:pt x="f29" y="f42"/>
                    </a:lnTo>
                    <a:cubicBezTo>
                      <a:pt x="f48" y="f49"/>
                      <a:pt x="f50" y="f38"/>
                      <a:pt x="f50" y="f37"/>
                    </a:cubicBezTo>
                    <a:cubicBezTo>
                      <a:pt x="f50" y="f12"/>
                      <a:pt x="f51" y="f34"/>
                      <a:pt x="f22" y="f34"/>
                    </a:cubicBezTo>
                    <a:cubicBezTo>
                      <a:pt x="f19" y="f34"/>
                      <a:pt x="f27" y="f52"/>
                      <a:pt x="f27" y="f37"/>
                    </a:cubicBezTo>
                    <a:cubicBezTo>
                      <a:pt x="f27" y="f53"/>
                      <a:pt x="f54" y="f55"/>
                      <a:pt x="f5" y="f55"/>
                    </a:cubicBezTo>
                    <a:cubicBezTo>
                      <a:pt x="f7" y="f55"/>
                      <a:pt x="f8" y="f35"/>
                      <a:pt x="f8" y="f37"/>
                    </a:cubicBezTo>
                    <a:cubicBezTo>
                      <a:pt x="f8" y="f12"/>
                      <a:pt x="f56" y="f21"/>
                      <a:pt x="f57" y="f8"/>
                    </a:cubicBezTo>
                    <a:cubicBezTo>
                      <a:pt x="f58" y="f56"/>
                      <a:pt x="f23" y="f59"/>
                      <a:pt x="f23" y="f16"/>
                    </a:cubicBezTo>
                    <a:cubicBezTo>
                      <a:pt x="f23" y="f15"/>
                      <a:pt x="f60" y="f61"/>
                      <a:pt x="f27" y="f11"/>
                    </a:cubicBezTo>
                    <a:lnTo>
                      <a:pt x="f27" y="f10"/>
                    </a:lnTo>
                    <a:cubicBezTo>
                      <a:pt x="f27" y="f9"/>
                      <a:pt x="f54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62" y="f2"/>
                      <a:pt x="f2" y="f63"/>
                      <a:pt x="f2" y="f5"/>
                    </a:cubicBezTo>
                    <a:cubicBezTo>
                      <a:pt x="f2" y="f64"/>
                      <a:pt x="f62" y="f65"/>
                      <a:pt x="f5" y="f65"/>
                    </a:cubicBezTo>
                    <a:cubicBezTo>
                      <a:pt x="f42" y="f65"/>
                      <a:pt x="f3" y="f64"/>
                      <a:pt x="f3" y="f5"/>
                    </a:cubicBezTo>
                    <a:cubicBezTo>
                      <a:pt x="f3" y="f63"/>
                      <a:pt x="f42" y="f2"/>
                      <a:pt x="f5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5" name="Google Shape;10103;p74">
                <a:extLst>
                  <a:ext uri="{FF2B5EF4-FFF2-40B4-BE49-F238E27FC236}">
                    <a16:creationId xmlns:a16="http://schemas.microsoft.com/office/drawing/2014/main" id="{23E65149-BBB3-3CAF-7DE9-146AFAD36F60}"/>
                  </a:ext>
                </a:extLst>
              </p:cNvPr>
              <p:cNvSpPr/>
              <p:nvPr/>
            </p:nvSpPr>
            <p:spPr>
              <a:xfrm>
                <a:off x="8539307" y="4166509"/>
                <a:ext cx="172455" cy="860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96"/>
                  <a:gd name="f4" fmla="val 2994"/>
                  <a:gd name="f5" fmla="val 3214"/>
                  <a:gd name="f6" fmla="val 1"/>
                  <a:gd name="f7" fmla="val 1450"/>
                  <a:gd name="f8" fmla="val 662"/>
                  <a:gd name="f9" fmla="val 1513"/>
                  <a:gd name="f10" fmla="val 2332"/>
                  <a:gd name="f11" fmla="val 2993"/>
                  <a:gd name="f12" fmla="val 4947"/>
                  <a:gd name="f13" fmla="*/ f0 1 6396"/>
                  <a:gd name="f14" fmla="*/ f1 1 299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6396"/>
                  <a:gd name="f21" fmla="*/ f18 1 299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6396" h="299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6" name="Google Shape;10104;p74">
                <a:extLst>
                  <a:ext uri="{FF2B5EF4-FFF2-40B4-BE49-F238E27FC236}">
                    <a16:creationId xmlns:a16="http://schemas.microsoft.com/office/drawing/2014/main" id="{E252F03A-4B0D-AD02-EC38-5A4B74BA5C1A}"/>
                  </a:ext>
                </a:extLst>
              </p:cNvPr>
              <p:cNvSpPr/>
              <p:nvPr/>
            </p:nvSpPr>
            <p:spPr>
              <a:xfrm>
                <a:off x="8539307" y="4256138"/>
                <a:ext cx="118936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11"/>
                  <a:gd name="f4" fmla="val 2395"/>
                  <a:gd name="f5" fmla="val 1135"/>
                  <a:gd name="f6" fmla="val 1450"/>
                  <a:gd name="f7" fmla="val 347"/>
                  <a:gd name="f8" fmla="val 1765"/>
                  <a:gd name="f9" fmla="val 882"/>
                  <a:gd name="f10" fmla="val 2017"/>
                  <a:gd name="f11" fmla="val 1355"/>
                  <a:gd name="f12" fmla="val 2237"/>
                  <a:gd name="f13" fmla="val 2332"/>
                  <a:gd name="f14" fmla="val 3151"/>
                  <a:gd name="f15" fmla="val 3308"/>
                  <a:gd name="f16" fmla="val 3560"/>
                  <a:gd name="f17" fmla="val 1733"/>
                  <a:gd name="f18" fmla="val 3907"/>
                  <a:gd name="f19" fmla="val 631"/>
                  <a:gd name="f20" fmla="val 4033"/>
                  <a:gd name="f21" fmla="val 694"/>
                  <a:gd name="f22" fmla="val 3623"/>
                  <a:gd name="f23" fmla="val 757"/>
                  <a:gd name="f24" fmla="val 3182"/>
                  <a:gd name="f25" fmla="val 2363"/>
                  <a:gd name="f26" fmla="val 1261"/>
                  <a:gd name="f27" fmla="val 599"/>
                  <a:gd name="f28" fmla="val 567"/>
                  <a:gd name="f29" fmla="val 316"/>
                  <a:gd name="f30" fmla="val 221"/>
                  <a:gd name="f31" fmla="val 158"/>
                  <a:gd name="f32" fmla="val 127"/>
                  <a:gd name="f33" fmla="*/ f0 1 4411"/>
                  <a:gd name="f34" fmla="*/ f1 1 2395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4411"/>
                  <a:gd name="f41" fmla="*/ f38 1 2395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4411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10"/>
                    </a:cubicBezTo>
                    <a:cubicBezTo>
                      <a:pt x="f11" y="f12"/>
                      <a:pt x="f13" y="f4"/>
                      <a:pt x="f14" y="f4"/>
                    </a:cubicBezTo>
                    <a:lnTo>
                      <a:pt x="f15" y="f4"/>
                    </a:lnTo>
                    <a:cubicBezTo>
                      <a:pt x="f16" y="f17"/>
                      <a:pt x="f18" y="f5"/>
                      <a:pt x="f3" y="f19"/>
                    </a:cubicBezTo>
                    <a:lnTo>
                      <a:pt x="f3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28" y="f29"/>
                    </a:cubicBezTo>
                    <a:cubicBezTo>
                      <a:pt x="f7" y="f30"/>
                      <a:pt x="f31" y="f32"/>
                      <a:pt x="f2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7" name="Google Shape;10105;p74">
                <a:extLst>
                  <a:ext uri="{FF2B5EF4-FFF2-40B4-BE49-F238E27FC236}">
                    <a16:creationId xmlns:a16="http://schemas.microsoft.com/office/drawing/2014/main" id="{08949B58-81DA-7038-432A-49A08DC60C92}"/>
                  </a:ext>
                </a:extLst>
              </p:cNvPr>
              <p:cNvSpPr/>
              <p:nvPr/>
            </p:nvSpPr>
            <p:spPr>
              <a:xfrm>
                <a:off x="8539307" y="4397386"/>
                <a:ext cx="114702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395"/>
                  <a:gd name="f5" fmla="val 1197"/>
                  <a:gd name="f6" fmla="val 1701"/>
                  <a:gd name="f7" fmla="val 1355"/>
                  <a:gd name="f8" fmla="val 3182"/>
                  <a:gd name="f9" fmla="val 3560"/>
                  <a:gd name="f10" fmla="val 3907"/>
                  <a:gd name="f11" fmla="val 2363"/>
                  <a:gd name="f12" fmla="val 2332"/>
                  <a:gd name="f13" fmla="val 3875"/>
                  <a:gd name="f14" fmla="val 1859"/>
                  <a:gd name="f15" fmla="val 3340"/>
                  <a:gd name="f16" fmla="val 756"/>
                  <a:gd name="f17" fmla="val 1261"/>
                  <a:gd name="f18" fmla="val 599"/>
                  <a:gd name="f19" fmla="val 567"/>
                  <a:gd name="f20" fmla="val 315"/>
                  <a:gd name="f21" fmla="val 347"/>
                  <a:gd name="f22" fmla="val 252"/>
                  <a:gd name="f23" fmla="val 158"/>
                  <a:gd name="f24" fmla="val 126"/>
                  <a:gd name="f25" fmla="*/ f0 1 4254"/>
                  <a:gd name="f26" fmla="*/ f1 1 2395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4254"/>
                  <a:gd name="f33" fmla="*/ f30 1 2395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4254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4"/>
                      <a:pt x="f8" y="f4"/>
                    </a:cubicBezTo>
                    <a:cubicBezTo>
                      <a:pt x="f9" y="f4"/>
                      <a:pt x="f10" y="f11"/>
                      <a:pt x="f3" y="f12"/>
                    </a:cubicBezTo>
                    <a:cubicBezTo>
                      <a:pt x="f13" y="f14"/>
                      <a:pt x="f9" y="f7"/>
                      <a:pt x="f15" y="f16"/>
                    </a:cubicBezTo>
                    <a:lnTo>
                      <a:pt x="f8" y="f16"/>
                    </a:lnTo>
                    <a:cubicBezTo>
                      <a:pt x="f11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8" name="Google Shape;10106;p74">
                <a:extLst>
                  <a:ext uri="{FF2B5EF4-FFF2-40B4-BE49-F238E27FC236}">
                    <a16:creationId xmlns:a16="http://schemas.microsoft.com/office/drawing/2014/main" id="{834B6059-D432-F65C-1088-C9A0BAEA4D88}"/>
                  </a:ext>
                </a:extLst>
              </p:cNvPr>
              <p:cNvSpPr/>
              <p:nvPr/>
            </p:nvSpPr>
            <p:spPr>
              <a:xfrm>
                <a:off x="8538447" y="4326748"/>
                <a:ext cx="84124" cy="69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20"/>
                  <a:gd name="f4" fmla="val 2427"/>
                  <a:gd name="f5" fmla="val 1"/>
                  <a:gd name="f6" fmla="val 1167"/>
                  <a:gd name="f7" fmla="val 32"/>
                  <a:gd name="f8" fmla="val 1482"/>
                  <a:gd name="f9" fmla="val 379"/>
                  <a:gd name="f10" fmla="val 1797"/>
                  <a:gd name="f11" fmla="val 914"/>
                  <a:gd name="f12" fmla="val 2017"/>
                  <a:gd name="f13" fmla="val 1387"/>
                  <a:gd name="f14" fmla="val 2238"/>
                  <a:gd name="f15" fmla="val 2332"/>
                  <a:gd name="f16" fmla="val 2395"/>
                  <a:gd name="f17" fmla="val 3057"/>
                  <a:gd name="f18" fmla="val 2143"/>
                  <a:gd name="f19" fmla="val 3025"/>
                  <a:gd name="f20" fmla="val 1860"/>
                  <a:gd name="f21" fmla="val 1608"/>
                  <a:gd name="f22" fmla="val 1324"/>
                  <a:gd name="f23" fmla="val 3088"/>
                  <a:gd name="f24" fmla="val 1041"/>
                  <a:gd name="f25" fmla="val 757"/>
                  <a:gd name="f26" fmla="val 1230"/>
                  <a:gd name="f27" fmla="val 599"/>
                  <a:gd name="f28" fmla="val 536"/>
                  <a:gd name="f29" fmla="val 316"/>
                  <a:gd name="f30" fmla="val 347"/>
                  <a:gd name="f31" fmla="val 253"/>
                  <a:gd name="f32" fmla="val 158"/>
                  <a:gd name="f33" fmla="val 127"/>
                  <a:gd name="f34" fmla="*/ f0 1 3120"/>
                  <a:gd name="f35" fmla="*/ f1 1 2427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3120"/>
                  <a:gd name="f42" fmla="*/ f39 1 2427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3120" h="242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3" y="f4"/>
                    </a:cubicBezTo>
                    <a:cubicBezTo>
                      <a:pt x="f17" y="f18"/>
                      <a:pt x="f19" y="f20"/>
                      <a:pt x="f19" y="f21"/>
                    </a:cubicBezTo>
                    <a:cubicBezTo>
                      <a:pt x="f19" y="f22"/>
                      <a:pt x="f23" y="f24"/>
                      <a:pt x="f3" y="f25"/>
                    </a:cubicBezTo>
                    <a:cubicBezTo>
                      <a:pt x="f15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5" y="f5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9" name="Google Shape;10125;p74">
              <a:extLst>
                <a:ext uri="{FF2B5EF4-FFF2-40B4-BE49-F238E27FC236}">
                  <a16:creationId xmlns:a16="http://schemas.microsoft.com/office/drawing/2014/main" id="{31FCDD28-E208-406C-72BA-BEF3268FAEF7}"/>
                </a:ext>
              </a:extLst>
            </p:cNvPr>
            <p:cNvGrpSpPr/>
            <p:nvPr/>
          </p:nvGrpSpPr>
          <p:grpSpPr>
            <a:xfrm>
              <a:off x="7810036" y="1314139"/>
              <a:ext cx="445504" cy="476017"/>
              <a:chOff x="7810036" y="1314139"/>
              <a:chExt cx="445504" cy="476017"/>
            </a:xfrm>
          </p:grpSpPr>
          <p:sp>
            <p:nvSpPr>
              <p:cNvPr id="210" name="Google Shape;10126;p74">
                <a:extLst>
                  <a:ext uri="{FF2B5EF4-FFF2-40B4-BE49-F238E27FC236}">
                    <a16:creationId xmlns:a16="http://schemas.microsoft.com/office/drawing/2014/main" id="{0CB763F5-1298-2144-1514-E734CEC1BBD5}"/>
                  </a:ext>
                </a:extLst>
              </p:cNvPr>
              <p:cNvSpPr/>
              <p:nvPr/>
            </p:nvSpPr>
            <p:spPr>
              <a:xfrm>
                <a:off x="7901120" y="1573453"/>
                <a:ext cx="262213" cy="2167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5766"/>
                  <a:gd name="f5" fmla="val 410"/>
                  <a:gd name="f6" fmla="val 158"/>
                  <a:gd name="f7" fmla="val 1"/>
                  <a:gd name="f8" fmla="val 189"/>
                  <a:gd name="f9" fmla="val 662"/>
                  <a:gd name="f10" fmla="val 190"/>
                  <a:gd name="f11" fmla="val 820"/>
                  <a:gd name="f12" fmla="val 883"/>
                  <a:gd name="f13" fmla="val 1670"/>
                  <a:gd name="f14" fmla="val 5419"/>
                  <a:gd name="f15" fmla="val 1702"/>
                  <a:gd name="f16" fmla="val 5608"/>
                  <a:gd name="f17" fmla="val 1859"/>
                  <a:gd name="f18" fmla="val 2048"/>
                  <a:gd name="f19" fmla="val 5356"/>
                  <a:gd name="f20" fmla="val 5545"/>
                  <a:gd name="f21" fmla="val 6554"/>
                  <a:gd name="f22" fmla="val 7026"/>
                  <a:gd name="f23" fmla="val 7247"/>
                  <a:gd name="f24" fmla="val 7404"/>
                  <a:gd name="f25" fmla="val 630"/>
                  <a:gd name="f26" fmla="*/ f0 1 7436"/>
                  <a:gd name="f27" fmla="*/ f1 1 5766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7436"/>
                  <a:gd name="f34" fmla="*/ f31 1 5766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7436" h="5766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10" y="f11"/>
                      <a:pt x="f5" y="f11"/>
                    </a:cubicBezTo>
                    <a:lnTo>
                      <a:pt x="f12" y="f11"/>
                    </a:lnTo>
                    <a:lnTo>
                      <a:pt x="f13" y="f14"/>
                    </a:lnTo>
                    <a:cubicBezTo>
                      <a:pt x="f15" y="f16"/>
                      <a:pt x="f17" y="f4"/>
                      <a:pt x="f18" y="f4"/>
                    </a:cubicBezTo>
                    <a:lnTo>
                      <a:pt x="f19" y="f4"/>
                    </a:lnTo>
                    <a:cubicBezTo>
                      <a:pt x="f20" y="f4"/>
                      <a:pt x="f4" y="f16"/>
                      <a:pt x="f4" y="f14"/>
                    </a:cubicBezTo>
                    <a:lnTo>
                      <a:pt x="f21" y="f11"/>
                    </a:lnTo>
                    <a:lnTo>
                      <a:pt x="f22" y="f11"/>
                    </a:lnTo>
                    <a:cubicBezTo>
                      <a:pt x="f23" y="f11"/>
                      <a:pt x="f24" y="f25"/>
                      <a:pt x="f24" y="f5"/>
                    </a:cubicBezTo>
                    <a:cubicBezTo>
                      <a:pt x="f3" y="f8"/>
                      <a:pt x="f23" y="f2"/>
                      <a:pt x="f22" y="f2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1" name="Google Shape;10127;p74">
                <a:extLst>
                  <a:ext uri="{FF2B5EF4-FFF2-40B4-BE49-F238E27FC236}">
                    <a16:creationId xmlns:a16="http://schemas.microsoft.com/office/drawing/2014/main" id="{66B88054-7051-3198-BC76-62B93A58B58B}"/>
                  </a:ext>
                </a:extLst>
              </p:cNvPr>
              <p:cNvSpPr/>
              <p:nvPr/>
            </p:nvSpPr>
            <p:spPr>
              <a:xfrm>
                <a:off x="7810036" y="1314139"/>
                <a:ext cx="445504" cy="2297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34"/>
                  <a:gd name="f4" fmla="val 6113"/>
                  <a:gd name="f5" fmla="val 378"/>
                  <a:gd name="f6" fmla="val 1"/>
                  <a:gd name="f7" fmla="val 158"/>
                  <a:gd name="f8" fmla="val 190"/>
                  <a:gd name="f9" fmla="val 442"/>
                  <a:gd name="f10" fmla="val 5672"/>
                  <a:gd name="f11" fmla="val 5892"/>
                  <a:gd name="f12" fmla="val 189"/>
                  <a:gd name="f13" fmla="val 3088"/>
                  <a:gd name="f14" fmla="val 3245"/>
                  <a:gd name="f15" fmla="val 5514"/>
                  <a:gd name="f16" fmla="val 3560"/>
                  <a:gd name="f17" fmla="val 4947"/>
                  <a:gd name="f18" fmla="val 4001"/>
                  <a:gd name="f19" fmla="val 4569"/>
                  <a:gd name="f20" fmla="val 3875"/>
                  <a:gd name="f21" fmla="val 4285"/>
                  <a:gd name="f22" fmla="val 3812"/>
                  <a:gd name="f23" fmla="val 3970"/>
                  <a:gd name="f24" fmla="val 3624"/>
                  <a:gd name="f25" fmla="val 2238"/>
                  <a:gd name="f26" fmla="val 4915"/>
                  <a:gd name="f27" fmla="val 1135"/>
                  <a:gd name="f28" fmla="val 6301"/>
                  <a:gd name="f29" fmla="val 7656"/>
                  <a:gd name="f30" fmla="val 8759"/>
                  <a:gd name="f31" fmla="val 3939"/>
                  <a:gd name="f32" fmla="val 8696"/>
                  <a:gd name="f33" fmla="val 4254"/>
                  <a:gd name="f34" fmla="val 8570"/>
                  <a:gd name="f35" fmla="val 9011"/>
                  <a:gd name="f36" fmla="val 5010"/>
                  <a:gd name="f37" fmla="val 9326"/>
                  <a:gd name="f38" fmla="val 9483"/>
                  <a:gd name="f39" fmla="val 12193"/>
                  <a:gd name="f40" fmla="val 12445"/>
                  <a:gd name="f41" fmla="val 12602"/>
                  <a:gd name="f42" fmla="val 12224"/>
                  <a:gd name="f43" fmla="*/ f0 1 12634"/>
                  <a:gd name="f44" fmla="*/ f1 1 6113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12634"/>
                  <a:gd name="f51" fmla="*/ f48 1 6113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12634" h="611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5" y="f4"/>
                    </a:cubicBezTo>
                    <a:lnTo>
                      <a:pt x="f13" y="f4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30" y="f24"/>
                    </a:cubicBezTo>
                    <a:cubicBezTo>
                      <a:pt x="f30" y="f31"/>
                      <a:pt x="f32" y="f33"/>
                      <a:pt x="f34" y="f19"/>
                    </a:cubicBezTo>
                    <a:cubicBezTo>
                      <a:pt x="f35" y="f36"/>
                      <a:pt x="f37" y="f15"/>
                      <a:pt x="f38" y="f4"/>
                    </a:cubicBezTo>
                    <a:lnTo>
                      <a:pt x="f39" y="f4"/>
                    </a:lnTo>
                    <a:cubicBezTo>
                      <a:pt x="f40" y="f4"/>
                      <a:pt x="f41" y="f11"/>
                      <a:pt x="f41" y="f10"/>
                    </a:cubicBezTo>
                    <a:lnTo>
                      <a:pt x="f41" y="f9"/>
                    </a:lnTo>
                    <a:cubicBezTo>
                      <a:pt x="f3" y="f8"/>
                      <a:pt x="f40" y="f6"/>
                      <a:pt x="f42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2" name="Google Shape;10128;p74">
                <a:extLst>
                  <a:ext uri="{FF2B5EF4-FFF2-40B4-BE49-F238E27FC236}">
                    <a16:creationId xmlns:a16="http://schemas.microsoft.com/office/drawing/2014/main" id="{D7A4ED9E-7C0D-2985-F223-B4DBABC190E2}"/>
                  </a:ext>
                </a:extLst>
              </p:cNvPr>
              <p:cNvSpPr/>
              <p:nvPr/>
            </p:nvSpPr>
            <p:spPr>
              <a:xfrm>
                <a:off x="7949994" y="1386367"/>
                <a:ext cx="165561" cy="1551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95"/>
                  <a:gd name="f4" fmla="val 4128"/>
                  <a:gd name="f5" fmla="val 2364"/>
                  <a:gd name="f6" fmla="val 1"/>
                  <a:gd name="f7" fmla="val 1450"/>
                  <a:gd name="f8" fmla="val 694"/>
                  <a:gd name="f9" fmla="val 757"/>
                  <a:gd name="f10" fmla="val 1670"/>
                  <a:gd name="f11" fmla="val 2080"/>
                  <a:gd name="f12" fmla="val 851"/>
                  <a:gd name="f13" fmla="val 2489"/>
                  <a:gd name="f14" fmla="val 1167"/>
                  <a:gd name="f15" fmla="val 2805"/>
                  <a:gd name="f16" fmla="val 599"/>
                  <a:gd name="f17" fmla="val 3120"/>
                  <a:gd name="f18" fmla="val 190"/>
                  <a:gd name="f19" fmla="val 3592"/>
                  <a:gd name="f20" fmla="val 4475"/>
                  <a:gd name="f21" fmla="val 3561"/>
                  <a:gd name="f22" fmla="val 4065"/>
                  <a:gd name="f23" fmla="val 3088"/>
                  <a:gd name="f24" fmla="val 3529"/>
                  <a:gd name="f25" fmla="val 3813"/>
                  <a:gd name="f26" fmla="val 4002"/>
                  <a:gd name="f27" fmla="val 3277"/>
                  <a:gd name="f28" fmla="*/ f0 1 4695"/>
                  <a:gd name="f29" fmla="*/ f1 1 412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4695"/>
                  <a:gd name="f36" fmla="*/ f33 1 412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4695" h="412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6" y="f4"/>
                    </a:cubicBezTo>
                    <a:lnTo>
                      <a:pt x="f3" y="f4"/>
                    </a:lnTo>
                    <a:cubicBezTo>
                      <a:pt x="f20" y="f21"/>
                      <a:pt x="f22" y="f23"/>
                      <a:pt x="f24" y="f15"/>
                    </a:cubicBezTo>
                    <a:cubicBezTo>
                      <a:pt x="f25" y="f13"/>
                      <a:pt x="f26" y="f11"/>
                      <a:pt x="f26" y="f10"/>
                    </a:cubicBezTo>
                    <a:cubicBezTo>
                      <a:pt x="f26" y="f9"/>
                      <a:pt x="f27" y="f6"/>
                      <a:pt x="f5" y="f6"/>
                    </a:cubicBezTo>
                    <a:close/>
                  </a:path>
                </a:pathLst>
              </a:custGeom>
              <a:solidFill>
                <a:srgbClr val="00E2CB"/>
              </a:solidFill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 b="0" i="0" u="none" strike="noStrike" kern="0" cap="none" spc="0" baseline="0">
                  <a:solidFill>
                    <a:srgbClr val="09539E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BD4C28-A57D-A2E6-F9A3-B136B19670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474" y="551261"/>
            <a:ext cx="8680450" cy="542925"/>
          </a:xfrm>
        </p:spPr>
        <p:txBody>
          <a:bodyPr anchorCtr="1"/>
          <a:lstStyle/>
          <a:p>
            <a:pPr marL="0" lvl="0" indent="0" algn="ctr" rtl="1">
              <a:buNone/>
            </a:pPr>
            <a:r>
              <a:rPr lang="fa-IR" sz="3600" dirty="0">
                <a:solidFill>
                  <a:srgbClr val="000000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C5B4C84A-4B0D-2B5C-B0DD-168E78316FB6}"/>
              </a:ext>
            </a:extLst>
          </p:cNvPr>
          <p:cNvSpPr/>
          <p:nvPr/>
        </p:nvSpPr>
        <p:spPr>
          <a:xfrm rot="10799991">
            <a:off x="4968991" y="3694415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71FA4F7-7325-B5A5-E7BD-4A673263B992}"/>
              </a:ext>
            </a:extLst>
          </p:cNvPr>
          <p:cNvSpPr/>
          <p:nvPr/>
        </p:nvSpPr>
        <p:spPr>
          <a:xfrm>
            <a:off x="5447241" y="3761760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5748CB0E-D9D2-412A-1A9E-33617CF3E81F}"/>
              </a:ext>
            </a:extLst>
          </p:cNvPr>
          <p:cNvSpPr/>
          <p:nvPr/>
        </p:nvSpPr>
        <p:spPr>
          <a:xfrm>
            <a:off x="6863848" y="3810946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E38BC25-3348-88B6-9904-45DFABFCC094}"/>
              </a:ext>
            </a:extLst>
          </p:cNvPr>
          <p:cNvSpPr/>
          <p:nvPr/>
        </p:nvSpPr>
        <p:spPr>
          <a:xfrm>
            <a:off x="6907766" y="4712014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156A69A6-1C67-5CB2-1AF2-BFDD519C9F4E}"/>
              </a:ext>
            </a:extLst>
          </p:cNvPr>
          <p:cNvSpPr/>
          <p:nvPr/>
        </p:nvSpPr>
        <p:spPr>
          <a:xfrm>
            <a:off x="1812455" y="3741845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92AD41C6-457A-FC20-3000-525D1A36C993}"/>
              </a:ext>
            </a:extLst>
          </p:cNvPr>
          <p:cNvSpPr/>
          <p:nvPr/>
        </p:nvSpPr>
        <p:spPr>
          <a:xfrm>
            <a:off x="3676880" y="4552259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1847D1-562E-1D27-A84D-046DA5F03A7B}"/>
              </a:ext>
            </a:extLst>
          </p:cNvPr>
          <p:cNvSpPr/>
          <p:nvPr/>
        </p:nvSpPr>
        <p:spPr>
          <a:xfrm>
            <a:off x="4304954" y="4680037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5FE9D1FD-B2B5-07CA-617B-8B891A88CA89}"/>
              </a:ext>
            </a:extLst>
          </p:cNvPr>
          <p:cNvSpPr/>
          <p:nvPr/>
        </p:nvSpPr>
        <p:spPr>
          <a:xfrm>
            <a:off x="2521134" y="4600594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7910D799-3E17-D85D-BE86-982661FEC282}"/>
              </a:ext>
            </a:extLst>
          </p:cNvPr>
          <p:cNvSpPr/>
          <p:nvPr/>
        </p:nvSpPr>
        <p:spPr>
          <a:xfrm>
            <a:off x="4939475" y="4632296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FB3F2C3F-C2D0-275C-61E9-34083CB8B186}"/>
              </a:ext>
            </a:extLst>
          </p:cNvPr>
          <p:cNvSpPr/>
          <p:nvPr/>
        </p:nvSpPr>
        <p:spPr>
          <a:xfrm>
            <a:off x="6234622" y="4658622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6E7745DB-F404-0B7B-E325-D8B6C3E396CC}"/>
              </a:ext>
            </a:extLst>
          </p:cNvPr>
          <p:cNvSpPr/>
          <p:nvPr/>
        </p:nvSpPr>
        <p:spPr>
          <a:xfrm>
            <a:off x="2420156" y="3839740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B5DF88DE-E9C1-ADF4-E94D-8CAB4BE571E3}"/>
              </a:ext>
            </a:extLst>
          </p:cNvPr>
          <p:cNvSpPr/>
          <p:nvPr/>
        </p:nvSpPr>
        <p:spPr>
          <a:xfrm>
            <a:off x="1962353" y="4486111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000C83AD-A2D5-F9AB-1F8A-6F6614FA8881}"/>
              </a:ext>
            </a:extLst>
          </p:cNvPr>
          <p:cNvSpPr/>
          <p:nvPr/>
        </p:nvSpPr>
        <p:spPr>
          <a:xfrm>
            <a:off x="5493903" y="4658613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591BA60-2937-AC56-1CF7-AE3683A9851E}"/>
              </a:ext>
            </a:extLst>
          </p:cNvPr>
          <p:cNvSpPr/>
          <p:nvPr/>
        </p:nvSpPr>
        <p:spPr>
          <a:xfrm>
            <a:off x="3097809" y="4639182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056E8085-4B07-5E3A-6690-8DA34878313E}"/>
              </a:ext>
            </a:extLst>
          </p:cNvPr>
          <p:cNvSpPr/>
          <p:nvPr/>
        </p:nvSpPr>
        <p:spPr>
          <a:xfrm>
            <a:off x="6187512" y="3754244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3BD085B-AF80-B77B-7EE4-76BF4DA5B0D2}"/>
              </a:ext>
            </a:extLst>
          </p:cNvPr>
          <p:cNvGrpSpPr/>
          <p:nvPr/>
        </p:nvGrpSpPr>
        <p:grpSpPr>
          <a:xfrm>
            <a:off x="6884522" y="1251394"/>
            <a:ext cx="425141" cy="424848"/>
            <a:chOff x="8211046" y="926488"/>
            <a:chExt cx="425141" cy="424848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CE3507DE-AB8E-D3EE-4E02-5FCFE6290101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16FDBEEA-23DF-4E63-F476-5E586B5117A7}"/>
                </a:ext>
              </a:extLst>
            </p:cNvPr>
            <p:cNvSpPr/>
            <p:nvPr/>
          </p:nvSpPr>
          <p:spPr>
            <a:xfrm>
              <a:off x="8211046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70CFFF4A-A91D-129F-7FD1-E76DBC8B5C85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2A1CA2DD-1DD8-35FA-8CD3-7375E03BC896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7274D73-F8B8-54EA-FD5C-F656A3D17842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1A76D382-6FBC-948E-3462-03D1EA55D61C}"/>
              </a:ext>
            </a:extLst>
          </p:cNvPr>
          <p:cNvGrpSpPr/>
          <p:nvPr/>
        </p:nvGrpSpPr>
        <p:grpSpPr>
          <a:xfrm>
            <a:off x="6168639" y="2053451"/>
            <a:ext cx="414066" cy="412961"/>
            <a:chOff x="7495163" y="1728545"/>
            <a:chExt cx="414066" cy="412961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9801DD2E-3E7F-BEC0-1279-D92A541C852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E695369D-B103-CEE2-E025-2D3CDE92584A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BCA1F9B0-BF13-C8C0-00D8-D1C9DC8E08E9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A2BD0AEB-17A1-7322-B405-FB994EDFB721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AD83B4B8-0B4E-9A72-D573-84886623CA3F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282E44C7-4057-5C04-3A19-3BB522605E1C}"/>
              </a:ext>
            </a:extLst>
          </p:cNvPr>
          <p:cNvGrpSpPr/>
          <p:nvPr/>
        </p:nvGrpSpPr>
        <p:grpSpPr>
          <a:xfrm>
            <a:off x="3108663" y="3807928"/>
            <a:ext cx="381642" cy="422306"/>
            <a:chOff x="4435187" y="3483022"/>
            <a:chExt cx="381642" cy="422306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79670331-9097-4539-8F50-BD53AB5F180E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E8519249-A080-FF7D-33F6-1B554F5B50F0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21C5AD37-7ABB-E65A-4B0C-E28826B9A2EB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EEA86041-89ED-EC5A-50AC-A1859B975B3A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E9DA9219-DB54-35C0-51C2-E7331D3B5C7B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38D7C650-3581-0F49-9EFF-DAEFBD5A0748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D3B9C85-C6BD-C1EC-A063-8ADE34E717D5}"/>
              </a:ext>
            </a:extLst>
          </p:cNvPr>
          <p:cNvGrpSpPr/>
          <p:nvPr/>
        </p:nvGrpSpPr>
        <p:grpSpPr>
          <a:xfrm>
            <a:off x="2404420" y="1310958"/>
            <a:ext cx="373559" cy="372837"/>
            <a:chOff x="3730944" y="986052"/>
            <a:chExt cx="373559" cy="372837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38D8A324-224C-92DE-D4A3-D35E8E49CFC4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E7FEC9A9-56A5-7DC1-6979-0BB3446E25C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2A812F5-8BA0-C911-D684-6F25DEBEE69D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B992A731-6A25-E517-80D8-9839BEC2730E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23E5C2ED-006F-79C8-C98B-6A81E623D209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87EC806E-E4B7-E55E-B9FD-5E9F82BEB4BF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AC31267-51CD-3588-B416-E68890BE97FF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389F7852-4244-98F7-20C5-0EF187EC5E15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DBF2B89F-1C6A-82B8-3FF7-8C1C898DF6DE}"/>
              </a:ext>
            </a:extLst>
          </p:cNvPr>
          <p:cNvGrpSpPr/>
          <p:nvPr/>
        </p:nvGrpSpPr>
        <p:grpSpPr>
          <a:xfrm>
            <a:off x="6863116" y="2883287"/>
            <a:ext cx="453661" cy="454356"/>
            <a:chOff x="8189640" y="2558381"/>
            <a:chExt cx="453661" cy="454356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9ED5E29B-EBCE-0528-192E-BC6AFD547AA7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FD8CDF4-4573-904E-94BD-BE2DA146F85C}"/>
                </a:ext>
              </a:extLst>
            </p:cNvPr>
            <p:cNvSpPr/>
            <p:nvPr/>
          </p:nvSpPr>
          <p:spPr>
            <a:xfrm>
              <a:off x="8189640" y="2743529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66A8114B-EE14-D75D-5B9B-E5CBDDC7C785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541F5A73-1A63-BCDA-5140-2FE4C44F34A8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C6A931EC-EC79-0129-1F83-7929BFDB80E1}"/>
              </a:ext>
            </a:extLst>
          </p:cNvPr>
          <p:cNvGrpSpPr/>
          <p:nvPr/>
        </p:nvGrpSpPr>
        <p:grpSpPr>
          <a:xfrm>
            <a:off x="1825641" y="1260163"/>
            <a:ext cx="374968" cy="450424"/>
            <a:chOff x="3152165" y="935257"/>
            <a:chExt cx="374968" cy="450424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91394431-3CF3-7E21-97CE-1B92339CC505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2197F03C-DEE0-D43C-2FB7-A959686ED111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DF28812-6F79-CEB3-BF4D-2C7FA02AA74D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61E54BDC-42EA-8F5D-E381-5B4ED6449765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54CB37F1-741F-689E-E4D2-F4C428922716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7A60B4AF-6EE0-42AE-E350-5919BF5E2525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003E873E-FF83-3EC7-F5F6-D17BED206157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5C10014F-7278-C60F-320A-8A7B9539C5B0}"/>
              </a:ext>
            </a:extLst>
          </p:cNvPr>
          <p:cNvGrpSpPr/>
          <p:nvPr/>
        </p:nvGrpSpPr>
        <p:grpSpPr>
          <a:xfrm>
            <a:off x="4801199" y="1233371"/>
            <a:ext cx="450415" cy="450423"/>
            <a:chOff x="6127723" y="908465"/>
            <a:chExt cx="450415" cy="450423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A1F7B0D-5A42-DA18-AB1A-0E1EDDF4EE78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6E23771C-581A-6BB4-594D-344F5830BE6D}"/>
                </a:ext>
              </a:extLst>
            </p:cNvPr>
            <p:cNvSpPr/>
            <p:nvPr/>
          </p:nvSpPr>
          <p:spPr>
            <a:xfrm>
              <a:off x="6340760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D7100E3-D43F-1AF5-9173-360076C0974D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571D2FAA-EEAF-F32A-1A49-DC5A6F949AB9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22B3345A-C996-A30D-FB8E-8AC8E76161A1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6BC9493B-8F24-64C0-ED24-E2030540ECD6}"/>
              </a:ext>
            </a:extLst>
          </p:cNvPr>
          <p:cNvGrpSpPr/>
          <p:nvPr/>
        </p:nvGrpSpPr>
        <p:grpSpPr>
          <a:xfrm>
            <a:off x="5368420" y="1241262"/>
            <a:ext cx="455278" cy="449190"/>
            <a:chOff x="6694944" y="916356"/>
            <a:chExt cx="455278" cy="449190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70234200-A444-0A19-A7B9-37EE0648761B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F03EDAC3-EE54-678A-FD73-69E3A23822BB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42490A0-E2F8-BF4C-266F-722AB768BF0B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093D178-5D94-B561-3DEC-EB7458E9A641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4B4A5CEC-E68D-66EC-A490-12F55A1E4A87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3A55D709-AAD2-59D2-87A0-A03AC941AD5C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1D63E26F-59B7-BED5-2D9E-8339200E028E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E46AD6EF-3FE8-8AF9-4CC5-04F828B9B7A6}"/>
              </a:ext>
            </a:extLst>
          </p:cNvPr>
          <p:cNvGrpSpPr/>
          <p:nvPr/>
        </p:nvGrpSpPr>
        <p:grpSpPr>
          <a:xfrm>
            <a:off x="3068594" y="1241793"/>
            <a:ext cx="435775" cy="450423"/>
            <a:chOff x="4395118" y="916887"/>
            <a:chExt cx="435775" cy="450423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456905DE-21DE-C7E0-2B22-AB4EC625FF79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C6EF741-AB70-05CD-CBEA-D8FC655FD669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FE18F6CD-7F62-EA0C-02A0-6A7AA7E2E7EA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A7D52DD-4746-1A68-8146-EB7B0E20CFB8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C357029D-5D0D-B71E-8609-D35B291B0709}"/>
              </a:ext>
            </a:extLst>
          </p:cNvPr>
          <p:cNvGrpSpPr/>
          <p:nvPr/>
        </p:nvGrpSpPr>
        <p:grpSpPr>
          <a:xfrm>
            <a:off x="6168639" y="1241262"/>
            <a:ext cx="428515" cy="451036"/>
            <a:chOff x="7495163" y="916356"/>
            <a:chExt cx="428515" cy="451036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924CA76F-41F1-1208-C0D6-02A018E8FA68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70B695CC-A1F0-1DD7-4FB6-14F2A32547B5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63B25E2D-D293-DE64-9F8E-0D5D25DF66F3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A91AFFB-D02D-AB81-0B06-201B2A351C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2871525C-CEE6-9F4A-CA68-A5831D7F80E8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A4EC3FA0-72BC-3047-6E86-6DFDE6CC9B57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6744C780-D952-E542-2F6F-F43FDD031157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08AD37D6-3D11-18FB-945E-39E20D57484C}"/>
              </a:ext>
            </a:extLst>
          </p:cNvPr>
          <p:cNvGrpSpPr/>
          <p:nvPr/>
        </p:nvGrpSpPr>
        <p:grpSpPr>
          <a:xfrm>
            <a:off x="3644163" y="1241793"/>
            <a:ext cx="423596" cy="450424"/>
            <a:chOff x="4970687" y="916887"/>
            <a:chExt cx="423596" cy="45042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8F6F2BA9-BF68-A43F-5748-24F525CDABA4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ADC82424-D0F1-7A02-5F66-13B34E97E4AC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D5A70910-1C04-0EEC-4734-C524565773FA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D4C83E4C-B17B-0B50-9567-33C6EE47FB70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81458AB0-5C23-2D57-47CC-B7DCE546097E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AF02118F-37E5-44BC-6305-3E9532637D64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323C342B-A3F8-D88A-1F32-E42B9BFC8D43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5111845F-B0A7-ACB6-B36E-96D4F9DFB8CC}"/>
              </a:ext>
            </a:extLst>
          </p:cNvPr>
          <p:cNvGrpSpPr/>
          <p:nvPr/>
        </p:nvGrpSpPr>
        <p:grpSpPr>
          <a:xfrm>
            <a:off x="4188761" y="1241473"/>
            <a:ext cx="456486" cy="451082"/>
            <a:chOff x="5515285" y="916567"/>
            <a:chExt cx="456486" cy="451082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429CBEB8-6F67-E5E4-96FF-D703CFEC4907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3C5C2CC8-3310-38FA-345E-462DA6301907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42C0C8B0-4DD2-DE3B-D0C1-DE948D9505A7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14B65896-A374-B2E3-8B2B-1EA199F299AF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987BA497-C308-5C07-A4AE-7D0182C2478D}"/>
              </a:ext>
            </a:extLst>
          </p:cNvPr>
          <p:cNvGrpSpPr/>
          <p:nvPr/>
        </p:nvGrpSpPr>
        <p:grpSpPr>
          <a:xfrm>
            <a:off x="6844280" y="2004503"/>
            <a:ext cx="498603" cy="496391"/>
            <a:chOff x="8170804" y="1679597"/>
            <a:chExt cx="498603" cy="496391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785B520C-7A30-108F-79B7-087CD0360D11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D30AEF8B-A461-CAFE-F5E2-8063704B61E6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31F9E421-AEA7-BC2D-EE74-09DB3E8DA02B}"/>
              </a:ext>
            </a:extLst>
          </p:cNvPr>
          <p:cNvSpPr/>
          <p:nvPr/>
        </p:nvSpPr>
        <p:spPr>
          <a:xfrm>
            <a:off x="3020076" y="2032813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EB938855-7F42-EB04-E62D-F06AD7ADD89A}"/>
              </a:ext>
            </a:extLst>
          </p:cNvPr>
          <p:cNvGrpSpPr/>
          <p:nvPr/>
        </p:nvGrpSpPr>
        <p:grpSpPr>
          <a:xfrm>
            <a:off x="3581161" y="2031295"/>
            <a:ext cx="460830" cy="449225"/>
            <a:chOff x="4907685" y="1706389"/>
            <a:chExt cx="460830" cy="449225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87A7D3D-2CE2-4236-8541-C72A803231C9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A60FD27B-903F-274F-6014-E4C9F419EB6A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C99B85BF-CFD7-87AF-7B43-5D7C19D983D2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82171CB6-2542-F4B7-A052-F2EEBD96E6B7}"/>
              </a:ext>
            </a:extLst>
          </p:cNvPr>
          <p:cNvGrpSpPr/>
          <p:nvPr/>
        </p:nvGrpSpPr>
        <p:grpSpPr>
          <a:xfrm>
            <a:off x="4148848" y="2031505"/>
            <a:ext cx="450021" cy="448805"/>
            <a:chOff x="5475372" y="1706599"/>
            <a:chExt cx="450021" cy="44880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4CEA8BB1-9A05-127A-1BE2-7D06E1F8C7D0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CC6E9FB3-B8CD-8B97-D1AF-A68E69AF3AE0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32848628-C5FF-FDDD-4308-331CB3936768}"/>
              </a:ext>
            </a:extLst>
          </p:cNvPr>
          <p:cNvGrpSpPr/>
          <p:nvPr/>
        </p:nvGrpSpPr>
        <p:grpSpPr>
          <a:xfrm>
            <a:off x="1821325" y="2050689"/>
            <a:ext cx="446391" cy="447617"/>
            <a:chOff x="3147849" y="1725783"/>
            <a:chExt cx="446391" cy="447617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07BDE5FE-4948-108D-ADE5-9EAD04631703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16195342-B199-43A0-AB80-D54BF1F6F49C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1D06E89-5452-F871-350E-DF6AD9494A97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A1D3B1C3-A35D-6FEC-F814-78D16F13B78C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4A458DD4-27A8-9630-E933-4D0D9896BCE1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DC694114-9957-1217-B1CC-F302082D5171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F9263293-7ABA-5389-3124-8A1C139E30D0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A86BF1A2-2807-5A59-B11F-AF22F8846E62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9620599-68CC-3101-48DA-5E19B22A639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8129BB7D-544F-4085-7798-32307DB3FCF2}"/>
              </a:ext>
            </a:extLst>
          </p:cNvPr>
          <p:cNvGrpSpPr/>
          <p:nvPr/>
        </p:nvGrpSpPr>
        <p:grpSpPr>
          <a:xfrm>
            <a:off x="4781229" y="2025123"/>
            <a:ext cx="445212" cy="445175"/>
            <a:chOff x="6107753" y="1700217"/>
            <a:chExt cx="445212" cy="445175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7C0BDA34-744F-FCAC-B000-7DE0A4251641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10A86819-F5F9-5675-4713-BB7B7FE2F3CA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F973269F-A733-F538-5FD6-5E58483DC49E}"/>
              </a:ext>
            </a:extLst>
          </p:cNvPr>
          <p:cNvGrpSpPr/>
          <p:nvPr/>
        </p:nvGrpSpPr>
        <p:grpSpPr>
          <a:xfrm>
            <a:off x="2455004" y="2032858"/>
            <a:ext cx="469279" cy="446099"/>
            <a:chOff x="3781528" y="1707952"/>
            <a:chExt cx="469279" cy="446099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E03668CC-EFAD-935C-56EB-735BA5987010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4FA4C90F-C24E-2886-A71F-1EA70BB7CE3D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9C52214-EA85-FA62-916F-CC12045997E7}"/>
              </a:ext>
            </a:extLst>
          </p:cNvPr>
          <p:cNvGrpSpPr/>
          <p:nvPr/>
        </p:nvGrpSpPr>
        <p:grpSpPr>
          <a:xfrm>
            <a:off x="5403825" y="2032145"/>
            <a:ext cx="446400" cy="445212"/>
            <a:chOff x="6730349" y="1707239"/>
            <a:chExt cx="446400" cy="445212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763559E9-65C3-6CD6-0C25-AB10C4DB5A67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001C666C-8855-5DE1-A7ED-99E9F3F62E8A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E50997E6-9AD2-366C-20A3-35D07AB913DE}"/>
              </a:ext>
            </a:extLst>
          </p:cNvPr>
          <p:cNvSpPr/>
          <p:nvPr/>
        </p:nvSpPr>
        <p:spPr>
          <a:xfrm>
            <a:off x="3013245" y="2902005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27141147-B4A7-F9F9-8F9B-668CC462E85F}"/>
              </a:ext>
            </a:extLst>
          </p:cNvPr>
          <p:cNvSpPr/>
          <p:nvPr/>
        </p:nvSpPr>
        <p:spPr>
          <a:xfrm>
            <a:off x="3552851" y="2974398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9539E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31EAA11E-2F65-4F41-9E3D-5B2977ADE3A4}"/>
              </a:ext>
            </a:extLst>
          </p:cNvPr>
          <p:cNvGrpSpPr/>
          <p:nvPr/>
        </p:nvGrpSpPr>
        <p:grpSpPr>
          <a:xfrm>
            <a:off x="4200310" y="2914139"/>
            <a:ext cx="461287" cy="462000"/>
            <a:chOff x="5526834" y="2589233"/>
            <a:chExt cx="461287" cy="462000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FE74D65A-6784-1F47-28C1-CB0A7A68BB45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D458BB30-A240-2B21-0897-04CBE5BE91A1}"/>
                </a:ext>
              </a:extLst>
            </p:cNvPr>
            <p:cNvSpPr/>
            <p:nvPr/>
          </p:nvSpPr>
          <p:spPr>
            <a:xfrm>
              <a:off x="5588474" y="2775222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29535C30-711D-DD4F-1F3A-DA3A74C200A6}"/>
              </a:ext>
            </a:extLst>
          </p:cNvPr>
          <p:cNvGrpSpPr/>
          <p:nvPr/>
        </p:nvGrpSpPr>
        <p:grpSpPr>
          <a:xfrm>
            <a:off x="6027327" y="2896509"/>
            <a:ext cx="465823" cy="464304"/>
            <a:chOff x="7353851" y="2571603"/>
            <a:chExt cx="465823" cy="464304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5CA4B6A1-CC0A-E279-7AA6-22B721AC72D8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66AA83A9-DA41-3E34-73BE-74DC1DC00A2F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C8DF2F7B-982F-2CFC-7E0C-7D65A482A591}"/>
              </a:ext>
            </a:extLst>
          </p:cNvPr>
          <p:cNvGrpSpPr/>
          <p:nvPr/>
        </p:nvGrpSpPr>
        <p:grpSpPr>
          <a:xfrm>
            <a:off x="3574824" y="3820200"/>
            <a:ext cx="406286" cy="408900"/>
            <a:chOff x="4901348" y="3495294"/>
            <a:chExt cx="406286" cy="408900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D1828C36-9339-0185-5176-B0FFBB29908B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8CCBB4DD-1476-DF59-C19E-D41D70546B0E}"/>
                </a:ext>
              </a:extLst>
            </p:cNvPr>
            <p:cNvSpPr/>
            <p:nvPr/>
          </p:nvSpPr>
          <p:spPr>
            <a:xfrm>
              <a:off x="4979164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1A13A6F-3F24-52D6-B6CF-B3ECF932EA31}"/>
              </a:ext>
            </a:extLst>
          </p:cNvPr>
          <p:cNvGrpSpPr/>
          <p:nvPr/>
        </p:nvGrpSpPr>
        <p:grpSpPr>
          <a:xfrm>
            <a:off x="4821791" y="2907912"/>
            <a:ext cx="272920" cy="462009"/>
            <a:chOff x="6148315" y="2583006"/>
            <a:chExt cx="272920" cy="462009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6CC17687-2A99-FD30-44D8-01ACA347028D}"/>
                </a:ext>
              </a:extLst>
            </p:cNvPr>
            <p:cNvSpPr/>
            <p:nvPr/>
          </p:nvSpPr>
          <p:spPr>
            <a:xfrm>
              <a:off x="6148315" y="2583006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07F78A40-B560-C5AB-F834-5F8F51A13B49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7616339E-705F-47A5-4A51-27AC9105AFB2}"/>
              </a:ext>
            </a:extLst>
          </p:cNvPr>
          <p:cNvGrpSpPr/>
          <p:nvPr/>
        </p:nvGrpSpPr>
        <p:grpSpPr>
          <a:xfrm>
            <a:off x="2469534" y="2929400"/>
            <a:ext cx="454438" cy="462595"/>
            <a:chOff x="3796058" y="2604494"/>
            <a:chExt cx="454438" cy="462595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A2318E18-B063-1D05-1272-16D3E6255B38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5241FBCC-A217-E5AE-F472-4D42D06CC4E0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B637201-85A1-0AA8-354C-DEEB3D539C1E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F62E758D-BE22-C136-F8BB-BB9FE870CB7D}"/>
              </a:ext>
            </a:extLst>
          </p:cNvPr>
          <p:cNvGrpSpPr/>
          <p:nvPr/>
        </p:nvGrpSpPr>
        <p:grpSpPr>
          <a:xfrm>
            <a:off x="5378762" y="2901182"/>
            <a:ext cx="456723" cy="464304"/>
            <a:chOff x="6705286" y="2576276"/>
            <a:chExt cx="456723" cy="464304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72FF8028-4FFB-8556-189F-2F53B6722046}"/>
                </a:ext>
              </a:extLst>
            </p:cNvPr>
            <p:cNvSpPr/>
            <p:nvPr/>
          </p:nvSpPr>
          <p:spPr>
            <a:xfrm>
              <a:off x="6981608" y="2578571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1485D8B-BD9D-994C-82F7-8DD8485C2263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B1DEFD5A-7549-16B6-6E62-E8551F060A9A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2E3E0B70-3003-5B8B-92AF-012A0C715DBE}"/>
              </a:ext>
            </a:extLst>
          </p:cNvPr>
          <p:cNvGrpSpPr/>
          <p:nvPr/>
        </p:nvGrpSpPr>
        <p:grpSpPr>
          <a:xfrm>
            <a:off x="4241312" y="3848454"/>
            <a:ext cx="492377" cy="387934"/>
            <a:chOff x="5567836" y="3523548"/>
            <a:chExt cx="492377" cy="387934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D795F63B-F82B-96CA-E136-B130D85331D0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024A582D-50D9-CAFB-739D-4734B893EABF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D7266429-54F0-8899-2ABA-4D37CAD381A6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27194461-EA98-9AF2-B1D4-F7A1CCF577A7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8A37F6A-5B8C-5B02-07DF-FD411D9EEEB3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6BB3ED4B-CAD3-E30E-C9FD-1BAF4CB8A29C}"/>
              </a:ext>
            </a:extLst>
          </p:cNvPr>
          <p:cNvGrpSpPr/>
          <p:nvPr/>
        </p:nvGrpSpPr>
        <p:grpSpPr>
          <a:xfrm>
            <a:off x="1751419" y="2920750"/>
            <a:ext cx="556467" cy="457373"/>
            <a:chOff x="3077943" y="2595844"/>
            <a:chExt cx="556467" cy="457373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9D48DCA5-CE55-DBDC-0FEF-26F471F075BE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653FFDBC-92C9-D558-3641-4B04324203AE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AE844136-AB88-956C-B497-D1CAB2CC4A05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7A7F1980-C7CA-8601-B527-54044E4DF70F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4C6F5104-120A-15CB-BBDC-BB8F5315F743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75FDA60F-FAA0-05DF-22E4-BC5084E6D033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9539E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36">
            <a:extLst>
              <a:ext uri="{FF2B5EF4-FFF2-40B4-BE49-F238E27FC236}">
                <a16:creationId xmlns:a16="http://schemas.microsoft.com/office/drawing/2014/main" id="{41FFA177-FFD4-49A4-EAB4-DF6BBF36BF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63868" y="3060195"/>
            <a:ext cx="3534302" cy="1696495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302;p36">
            <a:extLst>
              <a:ext uri="{FF2B5EF4-FFF2-40B4-BE49-F238E27FC236}">
                <a16:creationId xmlns:a16="http://schemas.microsoft.com/office/drawing/2014/main" id="{E4AB4959-A5C1-4F65-8E8E-14EB8BD747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شرکت ما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upo 1">
            <a:extLst>
              <a:ext uri="{FF2B5EF4-FFF2-40B4-BE49-F238E27FC236}">
                <a16:creationId xmlns:a16="http://schemas.microsoft.com/office/drawing/2014/main" id="{D76519A7-597C-9D29-716B-97744A382C05}"/>
              </a:ext>
            </a:extLst>
          </p:cNvPr>
          <p:cNvGrpSpPr/>
          <p:nvPr/>
        </p:nvGrpSpPr>
        <p:grpSpPr>
          <a:xfrm>
            <a:off x="1071301" y="1522695"/>
            <a:ext cx="2708288" cy="2808652"/>
            <a:chOff x="1071301" y="1522695"/>
            <a:chExt cx="2708288" cy="2808652"/>
          </a:xfrm>
        </p:grpSpPr>
        <p:sp>
          <p:nvSpPr>
            <p:cNvPr id="5" name="Google Shape;303;p36">
              <a:extLst>
                <a:ext uri="{FF2B5EF4-FFF2-40B4-BE49-F238E27FC236}">
                  <a16:creationId xmlns:a16="http://schemas.microsoft.com/office/drawing/2014/main" id="{4E5ECE60-202A-864D-B1C0-68D8376AF970}"/>
                </a:ext>
              </a:extLst>
            </p:cNvPr>
            <p:cNvSpPr/>
            <p:nvPr/>
          </p:nvSpPr>
          <p:spPr>
            <a:xfrm>
              <a:off x="1239569" y="1522695"/>
              <a:ext cx="2371734" cy="23717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E2C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grpSp>
          <p:nvGrpSpPr>
            <p:cNvPr id="6" name="Google Shape;304;p36">
              <a:extLst>
                <a:ext uri="{FF2B5EF4-FFF2-40B4-BE49-F238E27FC236}">
                  <a16:creationId xmlns:a16="http://schemas.microsoft.com/office/drawing/2014/main" id="{4344F647-4849-AC5A-E611-DCA68AC9CA5F}"/>
                </a:ext>
              </a:extLst>
            </p:cNvPr>
            <p:cNvGrpSpPr/>
            <p:nvPr/>
          </p:nvGrpSpPr>
          <p:grpSpPr>
            <a:xfrm>
              <a:off x="1071301" y="1783381"/>
              <a:ext cx="2708288" cy="2547966"/>
              <a:chOff x="1071301" y="1783381"/>
              <a:chExt cx="2708288" cy="2547966"/>
            </a:xfrm>
          </p:grpSpPr>
          <p:sp>
            <p:nvSpPr>
              <p:cNvPr id="7" name="Google Shape;305;p36">
                <a:extLst>
                  <a:ext uri="{FF2B5EF4-FFF2-40B4-BE49-F238E27FC236}">
                    <a16:creationId xmlns:a16="http://schemas.microsoft.com/office/drawing/2014/main" id="{1890E9BA-C6FF-7C2F-AB3B-93F4B16CA2ED}"/>
                  </a:ext>
                </a:extLst>
              </p:cNvPr>
              <p:cNvSpPr/>
              <p:nvPr/>
            </p:nvSpPr>
            <p:spPr>
              <a:xfrm>
                <a:off x="1071301" y="3339306"/>
                <a:ext cx="2708288" cy="9762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420"/>
                  <a:gd name="f4" fmla="val 17094"/>
                  <a:gd name="f5" fmla="val 22006"/>
                  <a:gd name="f6" fmla="val 1"/>
                  <a:gd name="f7" fmla="val 16517"/>
                  <a:gd name="f8" fmla="val 1204"/>
                  <a:gd name="f9" fmla="val 10803"/>
                  <a:gd name="f10" fmla="val 1605"/>
                  <a:gd name="f11" fmla="val 5189"/>
                  <a:gd name="f12" fmla="val 2607"/>
                  <a:gd name="f13" fmla="val 4286"/>
                  <a:gd name="f14" fmla="val 2808"/>
                  <a:gd name="f15" fmla="val 3209"/>
                  <a:gd name="f16" fmla="val 276"/>
                  <a:gd name="f17" fmla="val 4712"/>
                  <a:gd name="f18" fmla="val 577"/>
                  <a:gd name="f19" fmla="val 6116"/>
                  <a:gd name="f20" fmla="val 8046"/>
                  <a:gd name="f21" fmla="val 6266"/>
                  <a:gd name="f22" fmla="val 7394"/>
                  <a:gd name="f23" fmla="val 7219"/>
                  <a:gd name="f24" fmla="val 6016"/>
                  <a:gd name="f25" fmla="val 9199"/>
                  <a:gd name="f26" fmla="val 6993"/>
                  <a:gd name="f27" fmla="val 9600"/>
                  <a:gd name="f28" fmla="val 9299"/>
                  <a:gd name="f29" fmla="val 10101"/>
                  <a:gd name="f30" fmla="val 10301"/>
                  <a:gd name="f31" fmla="val 11905"/>
                  <a:gd name="f32" fmla="val 10502"/>
                  <a:gd name="f33" fmla="val 12106"/>
                  <a:gd name="f34" fmla="val 11504"/>
                  <a:gd name="f35" fmla="val 12206"/>
                  <a:gd name="f36" fmla="val 11103"/>
                  <a:gd name="f37" fmla="val 12482"/>
                  <a:gd name="f38" fmla="val 13083"/>
                  <a:gd name="f39" fmla="val 11204"/>
                  <a:gd name="f40" fmla="val 14888"/>
                  <a:gd name="f41" fmla="val 16116"/>
                  <a:gd name="f42" fmla="val 15665"/>
                  <a:gd name="f43" fmla="val 17419"/>
                  <a:gd name="f44" fmla="val 16066"/>
                  <a:gd name="f45" fmla="val 19424"/>
                  <a:gd name="f46" fmla="val 16442"/>
                  <a:gd name="f47" fmla="val 21304"/>
                  <a:gd name="f48" fmla="val 17093"/>
                  <a:gd name="f49" fmla="val 23710"/>
                  <a:gd name="f50" fmla="val 26116"/>
                  <a:gd name="f51" fmla="val 27996"/>
                  <a:gd name="f52" fmla="val 30001"/>
                  <a:gd name="f53" fmla="val 31304"/>
                  <a:gd name="f54" fmla="val 36216"/>
                  <a:gd name="f55" fmla="val 14913"/>
                  <a:gd name="f56" fmla="val 36317"/>
                  <a:gd name="f57" fmla="val 13108"/>
                  <a:gd name="f58" fmla="val 12507"/>
                  <a:gd name="f59" fmla="val 35214"/>
                  <a:gd name="f60" fmla="val 35314"/>
                  <a:gd name="f61" fmla="val 11530"/>
                  <a:gd name="f62" fmla="val 35515"/>
                  <a:gd name="f63" fmla="val 10527"/>
                  <a:gd name="f64" fmla="val 37319"/>
                  <a:gd name="f65" fmla="val 10326"/>
                  <a:gd name="f66" fmla="val 38121"/>
                  <a:gd name="f67" fmla="val 10126"/>
                  <a:gd name="f68" fmla="val 40427"/>
                  <a:gd name="f69" fmla="val 9625"/>
                  <a:gd name="f70" fmla="val 41404"/>
                  <a:gd name="f71" fmla="val 9224"/>
                  <a:gd name="f72" fmla="val 40026"/>
                  <a:gd name="f73" fmla="val 39374"/>
                  <a:gd name="f74" fmla="val 46818"/>
                  <a:gd name="f75" fmla="val 47119"/>
                  <a:gd name="f76" fmla="val 47419"/>
                  <a:gd name="f77" fmla="val 43134"/>
                  <a:gd name="f78" fmla="val 42231"/>
                  <a:gd name="f79" fmla="val 36617"/>
                  <a:gd name="f80" fmla="val 30903"/>
                  <a:gd name="f81" fmla="val 25414"/>
                  <a:gd name="f82" fmla="*/ f0 1 47420"/>
                  <a:gd name="f83" fmla="*/ f1 1 17094"/>
                  <a:gd name="f84" fmla="val f2"/>
                  <a:gd name="f85" fmla="val f3"/>
                  <a:gd name="f86" fmla="val f4"/>
                  <a:gd name="f87" fmla="+- f86 0 f84"/>
                  <a:gd name="f88" fmla="+- f85 0 f84"/>
                  <a:gd name="f89" fmla="*/ f88 1 47420"/>
                  <a:gd name="f90" fmla="*/ f87 1 17094"/>
                  <a:gd name="f91" fmla="*/ f84 1 f89"/>
                  <a:gd name="f92" fmla="*/ f85 1 f89"/>
                  <a:gd name="f93" fmla="*/ f84 1 f90"/>
                  <a:gd name="f94" fmla="*/ f86 1 f90"/>
                  <a:gd name="f95" fmla="*/ f91 f82 1"/>
                  <a:gd name="f96" fmla="*/ f92 f82 1"/>
                  <a:gd name="f97" fmla="*/ f94 f83 1"/>
                  <a:gd name="f98" fmla="*/ f93 f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47420" h="17094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6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5"/>
                      <a:pt x="f36" y="f37"/>
                      <a:pt x="f36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0" y="f48"/>
                      <a:pt x="f51" y="f46"/>
                      <a:pt x="f52" y="f44"/>
                    </a:cubicBezTo>
                    <a:cubicBezTo>
                      <a:pt x="f53" y="f42"/>
                      <a:pt x="f54" y="f55"/>
                      <a:pt x="f56" y="f57"/>
                    </a:cubicBezTo>
                    <a:cubicBezTo>
                      <a:pt x="f56" y="f58"/>
                      <a:pt x="f59" y="f35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23"/>
                    </a:cubicBezTo>
                    <a:cubicBezTo>
                      <a:pt x="f73" y="f21"/>
                      <a:pt x="f74" y="f19"/>
                      <a:pt x="f75" y="f17"/>
                    </a:cubicBezTo>
                    <a:cubicBezTo>
                      <a:pt x="f76" y="f15"/>
                      <a:pt x="f77" y="f14"/>
                      <a:pt x="f78" y="f12"/>
                    </a:cubicBezTo>
                    <a:cubicBezTo>
                      <a:pt x="f79" y="f10"/>
                      <a:pt x="f80" y="f8"/>
                      <a:pt x="f81" y="f6"/>
                    </a:cubicBezTo>
                    <a:close/>
                  </a:path>
                </a:pathLst>
              </a:custGeom>
              <a:solidFill>
                <a:srgbClr val="70C1B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Google Shape;306;p36">
                <a:extLst>
                  <a:ext uri="{FF2B5EF4-FFF2-40B4-BE49-F238E27FC236}">
                    <a16:creationId xmlns:a16="http://schemas.microsoft.com/office/drawing/2014/main" id="{272B9818-2448-1A8C-D2B7-C756F3D411A6}"/>
                  </a:ext>
                </a:extLst>
              </p:cNvPr>
              <p:cNvSpPr/>
              <p:nvPr/>
            </p:nvSpPr>
            <p:spPr>
              <a:xfrm>
                <a:off x="2296597" y="1953688"/>
                <a:ext cx="233364" cy="3421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86"/>
                  <a:gd name="f4" fmla="val 5991"/>
                  <a:gd name="f5" fmla="val 1"/>
                  <a:gd name="f6" fmla="*/ f0 1 4086"/>
                  <a:gd name="f7" fmla="*/ f1 1 599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4086"/>
                  <a:gd name="f14" fmla="*/ f11 1 599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86" h="5991">
                    <a:moveTo>
                      <a:pt x="f2" y="f5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C4FFF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Google Shape;307;p36">
                <a:extLst>
                  <a:ext uri="{FF2B5EF4-FFF2-40B4-BE49-F238E27FC236}">
                    <a16:creationId xmlns:a16="http://schemas.microsoft.com/office/drawing/2014/main" id="{B8E9A2D5-C0B7-1455-A4F8-6CE998BAFDCC}"/>
                  </a:ext>
                </a:extLst>
              </p:cNvPr>
              <p:cNvSpPr/>
              <p:nvPr/>
            </p:nvSpPr>
            <p:spPr>
              <a:xfrm>
                <a:off x="2296597" y="1783381"/>
                <a:ext cx="233364" cy="1703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86"/>
                  <a:gd name="f4" fmla="val 2983"/>
                  <a:gd name="f5" fmla="*/ f0 1 4086"/>
                  <a:gd name="f6" fmla="*/ f1 1 2983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4086"/>
                  <a:gd name="f13" fmla="*/ f10 1 2983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86" h="2983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247BA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Google Shape;308;p36">
                <a:extLst>
                  <a:ext uri="{FF2B5EF4-FFF2-40B4-BE49-F238E27FC236}">
                    <a16:creationId xmlns:a16="http://schemas.microsoft.com/office/drawing/2014/main" id="{AB39ED2B-49C4-9248-46B5-EB042680BA33}"/>
                  </a:ext>
                </a:extLst>
              </p:cNvPr>
              <p:cNvSpPr/>
              <p:nvPr/>
            </p:nvSpPr>
            <p:spPr>
              <a:xfrm>
                <a:off x="2418249" y="2619344"/>
                <a:ext cx="821679" cy="6212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87"/>
                  <a:gd name="f4" fmla="val 10878"/>
                  <a:gd name="f5" fmla="val 1"/>
                  <a:gd name="f6" fmla="val 2506"/>
                  <a:gd name="f7" fmla="val 5113"/>
                  <a:gd name="f8" fmla="val 26"/>
                  <a:gd name="f9" fmla="val 7744"/>
                  <a:gd name="f10" fmla="val 176"/>
                  <a:gd name="f11" fmla="val 7719"/>
                  <a:gd name="f12" fmla="val 13560"/>
                  <a:gd name="f13" fmla="val 10802"/>
                  <a:gd name="f14" fmla="val 14086"/>
                  <a:gd name="f15" fmla="val 10877"/>
                  <a:gd name="f16" fmla="val 14261"/>
                  <a:gd name="f17" fmla="val 9624"/>
                  <a:gd name="f18" fmla="val 14362"/>
                  <a:gd name="f19" fmla="val 8396"/>
                  <a:gd name="f20" fmla="val 7193"/>
                  <a:gd name="f21" fmla="val 9750"/>
                  <a:gd name="f22" fmla="val 4887"/>
                  <a:gd name="f23" fmla="*/ f0 1 14387"/>
                  <a:gd name="f24" fmla="*/ f1 1 10878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4387"/>
                  <a:gd name="f31" fmla="*/ f28 1 10878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4387" h="10878">
                    <a:moveTo>
                      <a:pt x="f5" y="f2"/>
                    </a:moveTo>
                    <a:cubicBezTo>
                      <a:pt x="f5" y="f6"/>
                      <a:pt x="f5" y="f7"/>
                      <a:pt x="f8" y="f9"/>
                    </a:cubicBez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cubicBezTo>
                      <a:pt x="f16" y="f17"/>
                      <a:pt x="f18" y="f19"/>
                      <a:pt x="f3" y="f20"/>
                    </a:cubicBezTo>
                    <a:lnTo>
                      <a:pt x="f21" y="f22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C4FFF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Google Shape;309;p36">
                <a:extLst>
                  <a:ext uri="{FF2B5EF4-FFF2-40B4-BE49-F238E27FC236}">
                    <a16:creationId xmlns:a16="http://schemas.microsoft.com/office/drawing/2014/main" id="{FE5F2063-43CC-0E1D-2F96-F9F3ADE9783E}"/>
                  </a:ext>
                </a:extLst>
              </p:cNvPr>
              <p:cNvSpPr/>
              <p:nvPr/>
            </p:nvSpPr>
            <p:spPr>
              <a:xfrm>
                <a:off x="2419676" y="3060195"/>
                <a:ext cx="803062" cy="4695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061"/>
                  <a:gd name="f4" fmla="val 8221"/>
                  <a:gd name="f5" fmla="val 151"/>
                  <a:gd name="f6" fmla="val 1"/>
                  <a:gd name="f7" fmla="val 25"/>
                  <a:gd name="f8" fmla="val 26"/>
                  <a:gd name="f9" fmla="val 2732"/>
                  <a:gd name="f10" fmla="val 5464"/>
                  <a:gd name="f11" fmla="val 51"/>
                  <a:gd name="f12" fmla="val 8196"/>
                  <a:gd name="f13" fmla="val 13535"/>
                  <a:gd name="f14" fmla="val 5790"/>
                  <a:gd name="f15" fmla="val 13760"/>
                  <a:gd name="f16" fmla="val 4913"/>
                  <a:gd name="f17" fmla="val 13936"/>
                  <a:gd name="f18" fmla="val 4035"/>
                  <a:gd name="f19" fmla="val 3158"/>
                  <a:gd name="f20" fmla="val 3083"/>
                  <a:gd name="f21" fmla="*/ f0 1 14061"/>
                  <a:gd name="f22" fmla="*/ f1 1 8221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4061"/>
                  <a:gd name="f29" fmla="*/ f26 1 8221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4061" h="8221">
                    <a:moveTo>
                      <a:pt x="f5" y="f2"/>
                    </a:moveTo>
                    <a:lnTo>
                      <a:pt x="f6" y="f7"/>
                    </a:lnTo>
                    <a:cubicBezTo>
                      <a:pt x="f8" y="f9"/>
                      <a:pt x="f8" y="f10"/>
                      <a:pt x="f11" y="f12"/>
                    </a:cubicBezTo>
                    <a:lnTo>
                      <a:pt x="f5" y="f4"/>
                    </a:lnTo>
                    <a:lnTo>
                      <a:pt x="f13" y="f14"/>
                    </a:lnTo>
                    <a:cubicBezTo>
                      <a:pt x="f15" y="f16"/>
                      <a:pt x="f17" y="f18"/>
                      <a:pt x="f3" y="f19"/>
                    </a:cubicBezTo>
                    <a:lnTo>
                      <a:pt x="f13" y="f20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247BA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Google Shape;310;p36">
                <a:extLst>
                  <a:ext uri="{FF2B5EF4-FFF2-40B4-BE49-F238E27FC236}">
                    <a16:creationId xmlns:a16="http://schemas.microsoft.com/office/drawing/2014/main" id="{46D55C5F-E93E-D5B2-5676-C96D06354605}"/>
                  </a:ext>
                </a:extLst>
              </p:cNvPr>
              <p:cNvSpPr/>
              <p:nvPr/>
            </p:nvSpPr>
            <p:spPr>
              <a:xfrm>
                <a:off x="2422529" y="3390814"/>
                <a:ext cx="770162" cy="9405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485"/>
                  <a:gd name="f4" fmla="val 16468"/>
                  <a:gd name="f5" fmla="val 1"/>
                  <a:gd name="f6" fmla="val 101"/>
                  <a:gd name="f7" fmla="val 2432"/>
                  <a:gd name="f8" fmla="val 2407"/>
                  <a:gd name="f9" fmla="val 51"/>
                  <a:gd name="f10" fmla="val 7194"/>
                  <a:gd name="f11" fmla="val 76"/>
                  <a:gd name="f12" fmla="val 11981"/>
                  <a:gd name="f13" fmla="val 16467"/>
                  <a:gd name="f14" fmla="val 8121"/>
                  <a:gd name="f15" fmla="val 12257"/>
                  <a:gd name="f16" fmla="val 6166"/>
                  <a:gd name="f17" fmla="*/ f0 1 13485"/>
                  <a:gd name="f18" fmla="*/ f1 1 16468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13485"/>
                  <a:gd name="f25" fmla="*/ f22 1 16468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13485" h="16468">
                    <a:moveTo>
                      <a:pt x="f3" y="f5"/>
                    </a:moveTo>
                    <a:lnTo>
                      <a:pt x="f6" y="f7"/>
                    </a:lnTo>
                    <a:lnTo>
                      <a:pt x="f5" y="f8"/>
                    </a:lnTo>
                    <a:lnTo>
                      <a:pt x="f5" y="f8"/>
                    </a:lnTo>
                    <a:cubicBezTo>
                      <a:pt x="f9" y="f10"/>
                      <a:pt x="f11" y="f12"/>
                      <a:pt x="f11" y="f13"/>
                    </a:cubicBezTo>
                    <a:cubicBezTo>
                      <a:pt x="f14" y="f15"/>
                      <a:pt x="f12" y="f16"/>
                      <a:pt x="f3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Google Shape;311;p36">
                <a:extLst>
                  <a:ext uri="{FF2B5EF4-FFF2-40B4-BE49-F238E27FC236}">
                    <a16:creationId xmlns:a16="http://schemas.microsoft.com/office/drawing/2014/main" id="{2FCEBD5A-8F7C-7887-BE3F-9519D7C36A76}"/>
                  </a:ext>
                </a:extLst>
              </p:cNvPr>
              <p:cNvSpPr/>
              <p:nvPr/>
            </p:nvSpPr>
            <p:spPr>
              <a:xfrm>
                <a:off x="1877162" y="2125486"/>
                <a:ext cx="1097993" cy="7730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25"/>
                  <a:gd name="f4" fmla="val 13535"/>
                  <a:gd name="f5" fmla="val 9500"/>
                  <a:gd name="f6" fmla="val 1"/>
                  <a:gd name="f7" fmla="val 5539"/>
                  <a:gd name="f8" fmla="val 51"/>
                  <a:gd name="f9" fmla="val 13108"/>
                  <a:gd name="f10" fmla="val 176"/>
                  <a:gd name="f11" fmla="val 13359"/>
                  <a:gd name="f12" fmla="val 9475"/>
                  <a:gd name="f13" fmla="val 8647"/>
                  <a:gd name="f14" fmla="val 19224"/>
                  <a:gd name="f15" fmla="val 13534"/>
                  <a:gd name="f16" fmla="*/ f0 1 19225"/>
                  <a:gd name="f17" fmla="*/ f1 1 1353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9225"/>
                  <a:gd name="f24" fmla="*/ f21 1 1353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9225" h="13535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4" y="f7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FF165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Google Shape;312;p36">
                <a:extLst>
                  <a:ext uri="{FF2B5EF4-FFF2-40B4-BE49-F238E27FC236}">
                    <a16:creationId xmlns:a16="http://schemas.microsoft.com/office/drawing/2014/main" id="{42FBA200-023C-A9C8-394C-01932D275026}"/>
                  </a:ext>
                </a:extLst>
              </p:cNvPr>
              <p:cNvSpPr/>
              <p:nvPr/>
            </p:nvSpPr>
            <p:spPr>
              <a:xfrm>
                <a:off x="1652476" y="3390814"/>
                <a:ext cx="774451" cy="9405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560"/>
                  <a:gd name="f4" fmla="val 16468"/>
                  <a:gd name="f5" fmla="val 201"/>
                  <a:gd name="f6" fmla="val 1"/>
                  <a:gd name="f7" fmla="val 51"/>
                  <a:gd name="f8" fmla="val 1529"/>
                  <a:gd name="f9" fmla="val 6191"/>
                  <a:gd name="f10" fmla="val 5389"/>
                  <a:gd name="f11" fmla="val 12282"/>
                  <a:gd name="f12" fmla="val 13409"/>
                  <a:gd name="f13" fmla="val 16467"/>
                  <a:gd name="f14" fmla="val 13559"/>
                  <a:gd name="f15" fmla="val 11981"/>
                  <a:gd name="f16" fmla="val 13534"/>
                  <a:gd name="f17" fmla="val 7194"/>
                  <a:gd name="f18" fmla="val 13484"/>
                  <a:gd name="f19" fmla="val 2407"/>
                  <a:gd name="f20" fmla="*/ f0 1 13560"/>
                  <a:gd name="f21" fmla="*/ f1 1 16468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13560"/>
                  <a:gd name="f28" fmla="*/ f25 1 16468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13560" h="16468">
                    <a:moveTo>
                      <a:pt x="f5" y="f6"/>
                    </a:moveTo>
                    <a:lnTo>
                      <a:pt x="f2" y="f7"/>
                    </a:ln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3"/>
                    </a:lnTo>
                    <a:cubicBezTo>
                      <a:pt x="f14" y="f15"/>
                      <a:pt x="f16" y="f17"/>
                      <a:pt x="f18" y="f19"/>
                    </a:cubicBez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F4F2F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Google Shape;313;p36">
                <a:extLst>
                  <a:ext uri="{FF2B5EF4-FFF2-40B4-BE49-F238E27FC236}">
                    <a16:creationId xmlns:a16="http://schemas.microsoft.com/office/drawing/2014/main" id="{F827DBF0-113E-AD88-BE96-6A30C09DBE16}"/>
                  </a:ext>
                </a:extLst>
              </p:cNvPr>
              <p:cNvSpPr/>
              <p:nvPr/>
            </p:nvSpPr>
            <p:spPr>
              <a:xfrm>
                <a:off x="1622383" y="3061621"/>
                <a:ext cx="800209" cy="4666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011"/>
                  <a:gd name="f4" fmla="val 8171"/>
                  <a:gd name="f5" fmla="val 13961"/>
                  <a:gd name="f6" fmla="val 276"/>
                  <a:gd name="f7" fmla="val 3058"/>
                  <a:gd name="f8" fmla="val 1"/>
                  <a:gd name="f9" fmla="val 3083"/>
                  <a:gd name="f10" fmla="val 126"/>
                  <a:gd name="f11" fmla="val 3985"/>
                  <a:gd name="f12" fmla="val 302"/>
                  <a:gd name="f13" fmla="val 4913"/>
                  <a:gd name="f14" fmla="val 527"/>
                  <a:gd name="f15" fmla="val 5815"/>
                  <a:gd name="f16" fmla="val 728"/>
                  <a:gd name="f17" fmla="val 5765"/>
                  <a:gd name="f18" fmla="val 13986"/>
                  <a:gd name="f19" fmla="val 5439"/>
                  <a:gd name="f20" fmla="val 2707"/>
                  <a:gd name="f21" fmla="*/ f0 1 14011"/>
                  <a:gd name="f22" fmla="*/ f1 1 8171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4011"/>
                  <a:gd name="f29" fmla="*/ f26 1 8171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4011" h="8171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lnTo>
                      <a:pt x="f16" y="f17"/>
                    </a:lnTo>
                    <a:lnTo>
                      <a:pt x="f3" y="f4"/>
                    </a:lnTo>
                    <a:cubicBezTo>
                      <a:pt x="f18" y="f19"/>
                      <a:pt x="f18" y="f20"/>
                      <a:pt x="f5" y="f2"/>
                    </a:cubicBezTo>
                    <a:close/>
                  </a:path>
                </a:pathLst>
              </a:custGeom>
              <a:solidFill>
                <a:srgbClr val="247BA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Google Shape;314;p36">
                <a:extLst>
                  <a:ext uri="{FF2B5EF4-FFF2-40B4-BE49-F238E27FC236}">
                    <a16:creationId xmlns:a16="http://schemas.microsoft.com/office/drawing/2014/main" id="{27FBEA02-85EE-E2AE-5035-4FC18EEB0E98}"/>
                  </a:ext>
                </a:extLst>
              </p:cNvPr>
              <p:cNvSpPr/>
              <p:nvPr/>
            </p:nvSpPr>
            <p:spPr>
              <a:xfrm>
                <a:off x="1605247" y="2619344"/>
                <a:ext cx="814483" cy="618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61"/>
                  <a:gd name="f4" fmla="val 10828"/>
                  <a:gd name="f5" fmla="val 14236"/>
                  <a:gd name="f6" fmla="val 4937"/>
                  <a:gd name="f7" fmla="val 4712"/>
                  <a:gd name="f8" fmla="val 7193"/>
                  <a:gd name="f9" fmla="val 25"/>
                  <a:gd name="f10" fmla="val 8396"/>
                  <a:gd name="f11" fmla="val 125"/>
                  <a:gd name="f12" fmla="val 9599"/>
                  <a:gd name="f13" fmla="val 301"/>
                  <a:gd name="f14" fmla="val 10827"/>
                  <a:gd name="f15" fmla="val 576"/>
                  <a:gd name="f16" fmla="val 10802"/>
                  <a:gd name="f17" fmla="val 7744"/>
                  <a:gd name="f18" fmla="val 5113"/>
                  <a:gd name="f19" fmla="val 2506"/>
                  <a:gd name="f20" fmla="*/ f0 1 14261"/>
                  <a:gd name="f21" fmla="*/ f1 1 10828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14261"/>
                  <a:gd name="f28" fmla="*/ f25 1 10828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14261" h="10828">
                    <a:moveTo>
                      <a:pt x="f5" y="f2"/>
                    </a:moveTo>
                    <a:lnTo>
                      <a:pt x="f6" y="f7"/>
                    </a:lnTo>
                    <a:lnTo>
                      <a:pt x="f2" y="f8"/>
                    </a:lnTo>
                    <a:cubicBezTo>
                      <a:pt x="f9" y="f10"/>
                      <a:pt x="f11" y="f12"/>
                      <a:pt x="f13" y="f14"/>
                    </a:cubicBezTo>
                    <a:lnTo>
                      <a:pt x="f15" y="f16"/>
                    </a:lnTo>
                    <a:lnTo>
                      <a:pt x="f3" y="f17"/>
                    </a:lnTo>
                    <a:cubicBezTo>
                      <a:pt x="f5" y="f18"/>
                      <a:pt x="f5" y="f19"/>
                      <a:pt x="f5" y="f2"/>
                    </a:cubicBezTo>
                    <a:close/>
                  </a:path>
                </a:pathLst>
              </a:custGeom>
              <a:solidFill>
                <a:srgbClr val="70C1B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Google Shape;315;p36">
                <a:extLst>
                  <a:ext uri="{FF2B5EF4-FFF2-40B4-BE49-F238E27FC236}">
                    <a16:creationId xmlns:a16="http://schemas.microsoft.com/office/drawing/2014/main" id="{E79511B9-2177-B73C-F92E-687F9D8BA734}"/>
                  </a:ext>
                </a:extLst>
              </p:cNvPr>
              <p:cNvSpPr/>
              <p:nvPr/>
            </p:nvSpPr>
            <p:spPr>
              <a:xfrm>
                <a:off x="2409681" y="2125486"/>
                <a:ext cx="572615" cy="7730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026"/>
                  <a:gd name="f4" fmla="val 13535"/>
                  <a:gd name="f5" fmla="val 8672"/>
                  <a:gd name="f6" fmla="val 201"/>
                  <a:gd name="f7" fmla="val 10025"/>
                  <a:gd name="f8" fmla="val 13534"/>
                  <a:gd name="f9" fmla="val 5439"/>
                  <a:gd name="f10" fmla="*/ f0 1 10026"/>
                  <a:gd name="f11" fmla="*/ f1 1 1353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0026"/>
                  <a:gd name="f18" fmla="*/ f15 1 1353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0026" h="13535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7" y="f8"/>
                    </a:lnTo>
                    <a:lnTo>
                      <a:pt x="f7" y="f9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270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8" name="Google Shape;316;p36">
            <a:extLst>
              <a:ext uri="{FF2B5EF4-FFF2-40B4-BE49-F238E27FC236}">
                <a16:creationId xmlns:a16="http://schemas.microsoft.com/office/drawing/2014/main" id="{B5275C4F-4DA8-9EC7-C43A-75ABD9C6A3B0}"/>
              </a:ext>
            </a:extLst>
          </p:cNvPr>
          <p:cNvSpPr txBox="1"/>
          <p:nvPr/>
        </p:nvSpPr>
        <p:spPr>
          <a:xfrm>
            <a:off x="1323996" y="4347423"/>
            <a:ext cx="2202899" cy="3825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kern="0" dirty="0">
                <a:solidFill>
                  <a:srgbClr val="247BA0"/>
                </a:solidFill>
                <a:latin typeface="Barlow Condensed Black"/>
                <a:ea typeface="Barlow Condensed Black"/>
                <a:cs typeface="B Nazanin" panose="00000400000000000000" pitchFamily="2" charset="-78"/>
              </a:rPr>
              <a:t>خط کشتیرانی</a:t>
            </a:r>
            <a:endParaRPr lang="en-US" sz="2400" b="0" i="0" u="none" strike="noStrike" kern="0" cap="none" spc="0" baseline="0" dirty="0">
              <a:solidFill>
                <a:srgbClr val="70C1B3"/>
              </a:solidFill>
              <a:uFillTx/>
              <a:latin typeface="Barlow Condensed SemiBold"/>
              <a:ea typeface="Barlow Condensed SemiBold"/>
              <a:cs typeface="B Nazanin" panose="00000400000000000000" pitchFamily="2" charset="-78"/>
            </a:endParaRPr>
          </a:p>
        </p:txBody>
      </p:sp>
      <p:sp>
        <p:nvSpPr>
          <p:cNvPr id="19" name="Google Shape;301;p36">
            <a:extLst>
              <a:ext uri="{FF2B5EF4-FFF2-40B4-BE49-F238E27FC236}">
                <a16:creationId xmlns:a16="http://schemas.microsoft.com/office/drawing/2014/main" id="{62393E86-0237-6972-DA83-0D8D0650310F}"/>
              </a:ext>
            </a:extLst>
          </p:cNvPr>
          <p:cNvSpPr txBox="1"/>
          <p:nvPr/>
        </p:nvSpPr>
        <p:spPr>
          <a:xfrm>
            <a:off x="4870106" y="1189203"/>
            <a:ext cx="3534302" cy="1696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247BA0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1400" b="0" i="0" u="none" strike="noStrike" kern="0" cap="none" spc="0" baseline="0" dirty="0">
              <a:solidFill>
                <a:srgbClr val="247BA0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20" name="Rectángulo 25">
            <a:extLst>
              <a:ext uri="{FF2B5EF4-FFF2-40B4-BE49-F238E27FC236}">
                <a16:creationId xmlns:a16="http://schemas.microsoft.com/office/drawing/2014/main" id="{B0F0DC75-1F7F-60E3-18C3-387C42BD9636}"/>
              </a:ext>
            </a:extLst>
          </p:cNvPr>
          <p:cNvSpPr/>
          <p:nvPr/>
        </p:nvSpPr>
        <p:spPr>
          <a:xfrm>
            <a:off x="2862264" y="1054495"/>
            <a:ext cx="3463381" cy="11741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1" name="Rectángulo 26">
            <a:extLst>
              <a:ext uri="{FF2B5EF4-FFF2-40B4-BE49-F238E27FC236}">
                <a16:creationId xmlns:a16="http://schemas.microsoft.com/office/drawing/2014/main" id="{042179AB-F7E0-4BBE-8D71-4526C94D0890}"/>
              </a:ext>
            </a:extLst>
          </p:cNvPr>
          <p:cNvSpPr/>
          <p:nvPr/>
        </p:nvSpPr>
        <p:spPr>
          <a:xfrm>
            <a:off x="0" y="831985"/>
            <a:ext cx="2779364" cy="1540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2" name="Rectángulo 27">
            <a:extLst>
              <a:ext uri="{FF2B5EF4-FFF2-40B4-BE49-F238E27FC236}">
                <a16:creationId xmlns:a16="http://schemas.microsoft.com/office/drawing/2014/main" id="{C8FB60B3-D78A-E005-6095-26C5389F2C62}"/>
              </a:ext>
            </a:extLst>
          </p:cNvPr>
          <p:cNvSpPr/>
          <p:nvPr/>
        </p:nvSpPr>
        <p:spPr>
          <a:xfrm>
            <a:off x="6364635" y="795217"/>
            <a:ext cx="2779364" cy="15400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3" name="Rectángulo 28">
            <a:extLst>
              <a:ext uri="{FF2B5EF4-FFF2-40B4-BE49-F238E27FC236}">
                <a16:creationId xmlns:a16="http://schemas.microsoft.com/office/drawing/2014/main" id="{B9A0C89C-F45A-84EF-3E8F-596F5A351B65}"/>
              </a:ext>
            </a:extLst>
          </p:cNvPr>
          <p:cNvSpPr/>
          <p:nvPr/>
        </p:nvSpPr>
        <p:spPr>
          <a:xfrm>
            <a:off x="0" y="4924674"/>
            <a:ext cx="3463381" cy="11741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4" name="Rectángulo 29">
            <a:extLst>
              <a:ext uri="{FF2B5EF4-FFF2-40B4-BE49-F238E27FC236}">
                <a16:creationId xmlns:a16="http://schemas.microsoft.com/office/drawing/2014/main" id="{52454378-A803-2F19-CAAF-A75043DBF538}"/>
              </a:ext>
            </a:extLst>
          </p:cNvPr>
          <p:cNvSpPr/>
          <p:nvPr/>
        </p:nvSpPr>
        <p:spPr>
          <a:xfrm>
            <a:off x="5680618" y="4924674"/>
            <a:ext cx="3463381" cy="11741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>
            <a:extLst>
              <a:ext uri="{FF2B5EF4-FFF2-40B4-BE49-F238E27FC236}">
                <a16:creationId xmlns:a16="http://schemas.microsoft.com/office/drawing/2014/main" id="{C4B682B6-06A9-B0A3-F051-4302554786F6}"/>
              </a:ext>
            </a:extLst>
          </p:cNvPr>
          <p:cNvGrpSpPr/>
          <p:nvPr/>
        </p:nvGrpSpPr>
        <p:grpSpPr>
          <a:xfrm>
            <a:off x="0" y="4240831"/>
            <a:ext cx="9144045" cy="781053"/>
            <a:chOff x="0" y="4240831"/>
            <a:chExt cx="9144045" cy="781053"/>
          </a:xfrm>
        </p:grpSpPr>
        <p:sp>
          <p:nvSpPr>
            <p:cNvPr id="3" name="Google Shape;294;p35">
              <a:extLst>
                <a:ext uri="{FF2B5EF4-FFF2-40B4-BE49-F238E27FC236}">
                  <a16:creationId xmlns:a16="http://schemas.microsoft.com/office/drawing/2014/main" id="{F406E99D-9179-44F3-CEF8-FC473A57B38B}"/>
                </a:ext>
              </a:extLst>
            </p:cNvPr>
            <p:cNvSpPr/>
            <p:nvPr/>
          </p:nvSpPr>
          <p:spPr>
            <a:xfrm>
              <a:off x="0" y="4240831"/>
              <a:ext cx="9144045" cy="56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296;p35">
              <a:extLst>
                <a:ext uri="{FF2B5EF4-FFF2-40B4-BE49-F238E27FC236}">
                  <a16:creationId xmlns:a16="http://schemas.microsoft.com/office/drawing/2014/main" id="{9FF09DCA-4F5D-29B6-9D94-4B227B7DF5D4}"/>
                </a:ext>
              </a:extLst>
            </p:cNvPr>
            <p:cNvSpPr/>
            <p:nvPr/>
          </p:nvSpPr>
          <p:spPr>
            <a:xfrm>
              <a:off x="0" y="4403357"/>
              <a:ext cx="9144045" cy="618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5" name="Google Shape;321;p37">
            <a:extLst>
              <a:ext uri="{FF2B5EF4-FFF2-40B4-BE49-F238E27FC236}">
                <a16:creationId xmlns:a16="http://schemas.microsoft.com/office/drawing/2014/main" id="{9B56698B-C638-DE4E-89CE-DA5A764D8F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2599" y="3604034"/>
            <a:ext cx="4678801" cy="389095"/>
          </a:xfrm>
        </p:spPr>
        <p:txBody>
          <a:bodyPr anchorCtr="1"/>
          <a:lstStyle/>
          <a:p>
            <a:pPr lvl="0" algn="ctr"/>
            <a:r>
              <a:rPr lang="fa-IR" dirty="0">
                <a:solidFill>
                  <a:srgbClr val="247BA0"/>
                </a:solidFill>
                <a:cs typeface="B Nazanin" panose="00000400000000000000" pitchFamily="2" charset="-78"/>
              </a:rPr>
              <a:t>-کسی معروف</a:t>
            </a:r>
            <a:endParaRPr lang="en-US" dirty="0">
              <a:solidFill>
                <a:srgbClr val="247BA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322;p37">
            <a:extLst>
              <a:ext uri="{FF2B5EF4-FFF2-40B4-BE49-F238E27FC236}">
                <a16:creationId xmlns:a16="http://schemas.microsoft.com/office/drawing/2014/main" id="{5C6A94F7-22DB-277C-9F25-AFF71EFD29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11867" y="2459479"/>
            <a:ext cx="4678801" cy="1091400"/>
          </a:xfrm>
        </p:spPr>
        <p:txBody>
          <a:bodyPr anchorCtr="1"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fa-IR" sz="1800" dirty="0">
                <a:cs typeface="B Nazanin" panose="00000400000000000000" pitchFamily="2" charset="-78"/>
              </a:rPr>
              <a:t>"این یک نقل قول است، کلماتی پر از حکمت که یکی از افراد مهم گفته و می تواند خواننده را وادار به الهام کند."</a:t>
            </a:r>
            <a:endParaRPr lang="en-US" sz="1800" dirty="0">
              <a:cs typeface="B Nazanin" panose="00000400000000000000" pitchFamily="2" charset="-78"/>
            </a:endParaRPr>
          </a:p>
        </p:txBody>
      </p:sp>
      <p:grpSp>
        <p:nvGrpSpPr>
          <p:cNvPr id="7" name="Grupo 3">
            <a:extLst>
              <a:ext uri="{FF2B5EF4-FFF2-40B4-BE49-F238E27FC236}">
                <a16:creationId xmlns:a16="http://schemas.microsoft.com/office/drawing/2014/main" id="{100E1468-906A-28D8-7DC2-F850710EE80E}"/>
              </a:ext>
            </a:extLst>
          </p:cNvPr>
          <p:cNvGrpSpPr/>
          <p:nvPr/>
        </p:nvGrpSpPr>
        <p:grpSpPr>
          <a:xfrm>
            <a:off x="2209016" y="242178"/>
            <a:ext cx="4725975" cy="2093455"/>
            <a:chOff x="2209016" y="242178"/>
            <a:chExt cx="4725975" cy="209345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2DEF224-C3A2-F20F-BAAF-B8DCC58C52B3}"/>
                </a:ext>
              </a:extLst>
            </p:cNvPr>
            <p:cNvSpPr/>
            <p:nvPr/>
          </p:nvSpPr>
          <p:spPr>
            <a:xfrm>
              <a:off x="2209016" y="1002054"/>
              <a:ext cx="4725975" cy="1065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"/>
                <a:gd name="f7" fmla="val 206"/>
                <a:gd name="f8" fmla="val 121"/>
                <a:gd name="f9" fmla="val 116"/>
                <a:gd name="f10" fmla="val 113"/>
                <a:gd name="f11" fmla="val 202"/>
                <a:gd name="f12" fmla="val 110"/>
                <a:gd name="f13" fmla="val 199"/>
                <a:gd name="f14" fmla="val 75"/>
                <a:gd name="f15" fmla="val 158"/>
                <a:gd name="f16" fmla="val 40"/>
                <a:gd name="f17" fmla="val 117"/>
                <a:gd name="f18" fmla="val 5"/>
                <a:gd name="f19" fmla="val 76"/>
                <a:gd name="f20" fmla="val 3"/>
                <a:gd name="f21" fmla="val 74"/>
                <a:gd name="f22" fmla="val 73"/>
                <a:gd name="f23" fmla="val 67"/>
                <a:gd name="f24" fmla="val 31"/>
                <a:gd name="f25" fmla="val 60"/>
                <a:gd name="f26" fmla="val 89"/>
                <a:gd name="f27" fmla="val 92"/>
                <a:gd name="f28" fmla="val 97"/>
                <a:gd name="f29" fmla="val 68"/>
                <a:gd name="f30" fmla="val 98"/>
                <a:gd name="f31" fmla="val 70"/>
                <a:gd name="f32" fmla="val 129"/>
                <a:gd name="f33" fmla="val 85"/>
                <a:gd name="f34" fmla="val 146"/>
                <a:gd name="f35" fmla="val 298"/>
                <a:gd name="f36" fmla="val 450"/>
                <a:gd name="f37" fmla="val 602"/>
                <a:gd name="f38" fmla="val 613"/>
                <a:gd name="f39" fmla="val 623"/>
                <a:gd name="f40" fmla="val 84"/>
                <a:gd name="f41" fmla="val 630"/>
                <a:gd name="f42" fmla="val 636"/>
                <a:gd name="f43" fmla="val 643"/>
                <a:gd name="f44" fmla="val 652"/>
                <a:gd name="f45" fmla="val 679"/>
                <a:gd name="f46" fmla="val 706"/>
                <a:gd name="f47" fmla="val 733"/>
                <a:gd name="f48" fmla="val 743"/>
                <a:gd name="f49" fmla="val 747"/>
                <a:gd name="f50" fmla="val 66"/>
                <a:gd name="f51" fmla="val 752"/>
                <a:gd name="f52" fmla="val 56"/>
                <a:gd name="f53" fmla="val 759"/>
                <a:gd name="f54" fmla="val 42"/>
                <a:gd name="f55" fmla="val 767"/>
                <a:gd name="f56" fmla="val 30"/>
                <a:gd name="f57" fmla="val 766"/>
                <a:gd name="f58" fmla="val 13"/>
                <a:gd name="f59" fmla="val 765"/>
                <a:gd name="f60" fmla="val 7"/>
                <a:gd name="f61" fmla="val 772"/>
                <a:gd name="f62" fmla="val 1"/>
                <a:gd name="f63" fmla="val 780"/>
                <a:gd name="f64" fmla="val 786"/>
                <a:gd name="f65" fmla="val 794"/>
                <a:gd name="f66" fmla="val 795"/>
                <a:gd name="f67" fmla="val 798"/>
                <a:gd name="f68" fmla="val 20"/>
                <a:gd name="f69" fmla="val 805"/>
                <a:gd name="f70" fmla="val 15"/>
                <a:gd name="f71" fmla="val 813"/>
                <a:gd name="f72" fmla="val 823"/>
                <a:gd name="f73" fmla="val 11"/>
                <a:gd name="f74" fmla="val 833"/>
                <a:gd name="f75" fmla="val 4"/>
                <a:gd name="f76" fmla="val 848"/>
                <a:gd name="f77" fmla="val 835"/>
                <a:gd name="f78" fmla="val 17"/>
                <a:gd name="f79" fmla="val 822"/>
                <a:gd name="f80" fmla="val 18"/>
                <a:gd name="f81" fmla="val 810"/>
                <a:gd name="f82" fmla="val 22"/>
                <a:gd name="f83" fmla="val 796"/>
                <a:gd name="f84" fmla="val 27"/>
                <a:gd name="f85" fmla="val 797"/>
                <a:gd name="f86" fmla="val 802"/>
                <a:gd name="f87" fmla="val 45"/>
                <a:gd name="f88" fmla="val 834"/>
                <a:gd name="f89" fmla="val 854"/>
                <a:gd name="f90" fmla="val 873"/>
                <a:gd name="f91" fmla="val 893"/>
                <a:gd name="f92" fmla="val 866"/>
                <a:gd name="f93" fmla="val 115"/>
                <a:gd name="f94" fmla="val 818"/>
                <a:gd name="f95" fmla="val 160"/>
                <a:gd name="f96" fmla="val 769"/>
                <a:gd name="f97" fmla="val 205"/>
                <a:gd name="f98" fmla="val 567"/>
                <a:gd name="f99" fmla="val 364"/>
                <a:gd name="f100" fmla="val 161"/>
                <a:gd name="f101" fmla="val 148"/>
                <a:gd name="f102" fmla="val 135"/>
                <a:gd name="f103" fmla="+- 0 0 -90"/>
                <a:gd name="f104" fmla="*/ f3 1 918"/>
                <a:gd name="f105" fmla="*/ f4 1 206"/>
                <a:gd name="f106" fmla="val f5"/>
                <a:gd name="f107" fmla="val f6"/>
                <a:gd name="f108" fmla="val f7"/>
                <a:gd name="f109" fmla="*/ f103 f0 1"/>
                <a:gd name="f110" fmla="+- f108 0 f106"/>
                <a:gd name="f111" fmla="+- f107 0 f106"/>
                <a:gd name="f112" fmla="*/ f109 1 f2"/>
                <a:gd name="f113" fmla="*/ f111 1 918"/>
                <a:gd name="f114" fmla="*/ f110 1 206"/>
                <a:gd name="f115" fmla="*/ 121 f111 1"/>
                <a:gd name="f116" fmla="*/ 206 f110 1"/>
                <a:gd name="f117" fmla="*/ 110 f111 1"/>
                <a:gd name="f118" fmla="*/ 199 f110 1"/>
                <a:gd name="f119" fmla="*/ 5 f111 1"/>
                <a:gd name="f120" fmla="*/ 76 f110 1"/>
                <a:gd name="f121" fmla="*/ 3 f111 1"/>
                <a:gd name="f122" fmla="*/ 67 f110 1"/>
                <a:gd name="f123" fmla="*/ 89 f111 1"/>
                <a:gd name="f124" fmla="*/ 98 f111 1"/>
                <a:gd name="f125" fmla="*/ 70 f110 1"/>
                <a:gd name="f126" fmla="*/ 146 f111 1"/>
                <a:gd name="f127" fmla="*/ 85 f110 1"/>
                <a:gd name="f128" fmla="*/ 602 f111 1"/>
                <a:gd name="f129" fmla="*/ 630 f111 1"/>
                <a:gd name="f130" fmla="*/ 75 f110 1"/>
                <a:gd name="f131" fmla="*/ 652 f111 1"/>
                <a:gd name="f132" fmla="*/ 733 f111 1"/>
                <a:gd name="f133" fmla="*/ 752 f111 1"/>
                <a:gd name="f134" fmla="*/ 56 f110 1"/>
                <a:gd name="f135" fmla="*/ 766 f111 1"/>
                <a:gd name="f136" fmla="*/ 13 f110 1"/>
                <a:gd name="f137" fmla="*/ 780 f111 1"/>
                <a:gd name="f138" fmla="*/ 1 f110 1"/>
                <a:gd name="f139" fmla="*/ 795 f111 1"/>
                <a:gd name="f140" fmla="*/ 7 f110 1"/>
                <a:gd name="f141" fmla="*/ 813 f111 1"/>
                <a:gd name="f142" fmla="*/ 848 f111 1"/>
                <a:gd name="f143" fmla="*/ 810 f111 1"/>
                <a:gd name="f144" fmla="*/ 22 f110 1"/>
                <a:gd name="f145" fmla="*/ 802 f111 1"/>
                <a:gd name="f146" fmla="*/ 45 f110 1"/>
                <a:gd name="f147" fmla="*/ 854 f111 1"/>
                <a:gd name="f148" fmla="*/ 918 f111 1"/>
                <a:gd name="f149" fmla="*/ 769 f111 1"/>
                <a:gd name="f150" fmla="*/ 205 f110 1"/>
                <a:gd name="f151" fmla="*/ 161 f111 1"/>
                <a:gd name="f152" fmla="+- f112 0 f1"/>
                <a:gd name="f153" fmla="*/ f115 1 918"/>
                <a:gd name="f154" fmla="*/ f116 1 206"/>
                <a:gd name="f155" fmla="*/ f117 1 918"/>
                <a:gd name="f156" fmla="*/ f118 1 206"/>
                <a:gd name="f157" fmla="*/ f119 1 918"/>
                <a:gd name="f158" fmla="*/ f120 1 206"/>
                <a:gd name="f159" fmla="*/ f121 1 918"/>
                <a:gd name="f160" fmla="*/ f122 1 206"/>
                <a:gd name="f161" fmla="*/ f123 1 918"/>
                <a:gd name="f162" fmla="*/ f124 1 918"/>
                <a:gd name="f163" fmla="*/ f125 1 206"/>
                <a:gd name="f164" fmla="*/ f126 1 918"/>
                <a:gd name="f165" fmla="*/ f127 1 206"/>
                <a:gd name="f166" fmla="*/ f128 1 918"/>
                <a:gd name="f167" fmla="*/ f129 1 918"/>
                <a:gd name="f168" fmla="*/ f130 1 206"/>
                <a:gd name="f169" fmla="*/ f131 1 918"/>
                <a:gd name="f170" fmla="*/ f132 1 918"/>
                <a:gd name="f171" fmla="*/ f133 1 918"/>
                <a:gd name="f172" fmla="*/ f134 1 206"/>
                <a:gd name="f173" fmla="*/ f135 1 918"/>
                <a:gd name="f174" fmla="*/ f136 1 206"/>
                <a:gd name="f175" fmla="*/ f137 1 918"/>
                <a:gd name="f176" fmla="*/ f138 1 206"/>
                <a:gd name="f177" fmla="*/ f139 1 918"/>
                <a:gd name="f178" fmla="*/ f140 1 206"/>
                <a:gd name="f179" fmla="*/ f141 1 918"/>
                <a:gd name="f180" fmla="*/ f142 1 918"/>
                <a:gd name="f181" fmla="*/ f143 1 918"/>
                <a:gd name="f182" fmla="*/ f144 1 206"/>
                <a:gd name="f183" fmla="*/ f145 1 918"/>
                <a:gd name="f184" fmla="*/ f146 1 206"/>
                <a:gd name="f185" fmla="*/ f147 1 918"/>
                <a:gd name="f186" fmla="*/ f148 1 918"/>
                <a:gd name="f187" fmla="*/ f149 1 918"/>
                <a:gd name="f188" fmla="*/ f150 1 206"/>
                <a:gd name="f189" fmla="*/ f151 1 918"/>
                <a:gd name="f190" fmla="*/ 0 1 f113"/>
                <a:gd name="f191" fmla="*/ f107 1 f113"/>
                <a:gd name="f192" fmla="*/ 0 1 f114"/>
                <a:gd name="f193" fmla="*/ f108 1 f114"/>
                <a:gd name="f194" fmla="*/ f153 1 f113"/>
                <a:gd name="f195" fmla="*/ f154 1 f114"/>
                <a:gd name="f196" fmla="*/ f155 1 f113"/>
                <a:gd name="f197" fmla="*/ f156 1 f114"/>
                <a:gd name="f198" fmla="*/ f157 1 f113"/>
                <a:gd name="f199" fmla="*/ f158 1 f114"/>
                <a:gd name="f200" fmla="*/ f159 1 f113"/>
                <a:gd name="f201" fmla="*/ f160 1 f114"/>
                <a:gd name="f202" fmla="*/ f161 1 f113"/>
                <a:gd name="f203" fmla="*/ f162 1 f113"/>
                <a:gd name="f204" fmla="*/ f163 1 f114"/>
                <a:gd name="f205" fmla="*/ f164 1 f113"/>
                <a:gd name="f206" fmla="*/ f165 1 f114"/>
                <a:gd name="f207" fmla="*/ f166 1 f113"/>
                <a:gd name="f208" fmla="*/ f167 1 f113"/>
                <a:gd name="f209" fmla="*/ f168 1 f114"/>
                <a:gd name="f210" fmla="*/ f169 1 f113"/>
                <a:gd name="f211" fmla="*/ f170 1 f113"/>
                <a:gd name="f212" fmla="*/ f171 1 f113"/>
                <a:gd name="f213" fmla="*/ f172 1 f114"/>
                <a:gd name="f214" fmla="*/ f173 1 f113"/>
                <a:gd name="f215" fmla="*/ f174 1 f114"/>
                <a:gd name="f216" fmla="*/ f175 1 f113"/>
                <a:gd name="f217" fmla="*/ f176 1 f114"/>
                <a:gd name="f218" fmla="*/ f177 1 f113"/>
                <a:gd name="f219" fmla="*/ f178 1 f114"/>
                <a:gd name="f220" fmla="*/ f179 1 f113"/>
                <a:gd name="f221" fmla="*/ f180 1 f113"/>
                <a:gd name="f222" fmla="*/ f181 1 f113"/>
                <a:gd name="f223" fmla="*/ f182 1 f114"/>
                <a:gd name="f224" fmla="*/ f183 1 f113"/>
                <a:gd name="f225" fmla="*/ f184 1 f114"/>
                <a:gd name="f226" fmla="*/ f185 1 f113"/>
                <a:gd name="f227" fmla="*/ f186 1 f113"/>
                <a:gd name="f228" fmla="*/ f187 1 f113"/>
                <a:gd name="f229" fmla="*/ f188 1 f114"/>
                <a:gd name="f230" fmla="*/ f189 1 f113"/>
                <a:gd name="f231" fmla="*/ f190 f104 1"/>
                <a:gd name="f232" fmla="*/ f191 f104 1"/>
                <a:gd name="f233" fmla="*/ f193 f105 1"/>
                <a:gd name="f234" fmla="*/ f192 f105 1"/>
                <a:gd name="f235" fmla="*/ f194 f104 1"/>
                <a:gd name="f236" fmla="*/ f195 f105 1"/>
                <a:gd name="f237" fmla="*/ f196 f104 1"/>
                <a:gd name="f238" fmla="*/ f197 f105 1"/>
                <a:gd name="f239" fmla="*/ f198 f104 1"/>
                <a:gd name="f240" fmla="*/ f199 f105 1"/>
                <a:gd name="f241" fmla="*/ f200 f104 1"/>
                <a:gd name="f242" fmla="*/ f201 f105 1"/>
                <a:gd name="f243" fmla="*/ f202 f104 1"/>
                <a:gd name="f244" fmla="*/ f203 f104 1"/>
                <a:gd name="f245" fmla="*/ f204 f105 1"/>
                <a:gd name="f246" fmla="*/ f205 f104 1"/>
                <a:gd name="f247" fmla="*/ f206 f105 1"/>
                <a:gd name="f248" fmla="*/ f207 f104 1"/>
                <a:gd name="f249" fmla="*/ f208 f104 1"/>
                <a:gd name="f250" fmla="*/ f209 f105 1"/>
                <a:gd name="f251" fmla="*/ f210 f104 1"/>
                <a:gd name="f252" fmla="*/ f211 f104 1"/>
                <a:gd name="f253" fmla="*/ f212 f104 1"/>
                <a:gd name="f254" fmla="*/ f213 f105 1"/>
                <a:gd name="f255" fmla="*/ f214 f104 1"/>
                <a:gd name="f256" fmla="*/ f215 f105 1"/>
                <a:gd name="f257" fmla="*/ f216 f104 1"/>
                <a:gd name="f258" fmla="*/ f217 f105 1"/>
                <a:gd name="f259" fmla="*/ f218 f104 1"/>
                <a:gd name="f260" fmla="*/ f219 f105 1"/>
                <a:gd name="f261" fmla="*/ f220 f104 1"/>
                <a:gd name="f262" fmla="*/ f221 f104 1"/>
                <a:gd name="f263" fmla="*/ f222 f104 1"/>
                <a:gd name="f264" fmla="*/ f223 f105 1"/>
                <a:gd name="f265" fmla="*/ f224 f104 1"/>
                <a:gd name="f266" fmla="*/ f225 f105 1"/>
                <a:gd name="f267" fmla="*/ f226 f104 1"/>
                <a:gd name="f268" fmla="*/ f227 f104 1"/>
                <a:gd name="f269" fmla="*/ f228 f104 1"/>
                <a:gd name="f270" fmla="*/ f229 f105 1"/>
                <a:gd name="f271" fmla="*/ f230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35" y="f236"/>
                </a:cxn>
                <a:cxn ang="f152">
                  <a:pos x="f237" y="f238"/>
                </a:cxn>
                <a:cxn ang="f152">
                  <a:pos x="f239" y="f240"/>
                </a:cxn>
                <a:cxn ang="f152">
                  <a:pos x="f241" y="f242"/>
                </a:cxn>
                <a:cxn ang="f152">
                  <a:pos x="f243" y="f242"/>
                </a:cxn>
                <a:cxn ang="f152">
                  <a:pos x="f244" y="f245"/>
                </a:cxn>
                <a:cxn ang="f152">
                  <a:pos x="f246" y="f247"/>
                </a:cxn>
                <a:cxn ang="f152">
                  <a:pos x="f248" y="f247"/>
                </a:cxn>
                <a:cxn ang="f152">
                  <a:pos x="f249" y="f250"/>
                </a:cxn>
                <a:cxn ang="f152">
                  <a:pos x="f251" y="f242"/>
                </a:cxn>
                <a:cxn ang="f152">
                  <a:pos x="f252" y="f24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60"/>
                </a:cxn>
                <a:cxn ang="f152">
                  <a:pos x="f261" y="f256"/>
                </a:cxn>
                <a:cxn ang="f152">
                  <a:pos x="f262" y="f260"/>
                </a:cxn>
                <a:cxn ang="f152">
                  <a:pos x="f263" y="f264"/>
                </a:cxn>
                <a:cxn ang="f152">
                  <a:pos x="f265" y="f266"/>
                </a:cxn>
                <a:cxn ang="f152">
                  <a:pos x="f267" y="f242"/>
                </a:cxn>
                <a:cxn ang="f152">
                  <a:pos x="f268" y="f242"/>
                </a:cxn>
                <a:cxn ang="f152">
                  <a:pos x="f269" y="f270"/>
                </a:cxn>
                <a:cxn ang="f152">
                  <a:pos x="f271" y="f270"/>
                </a:cxn>
                <a:cxn ang="f152">
                  <a:pos x="f235" y="f236"/>
                </a:cxn>
              </a:cxnLst>
              <a:rect l="f231" t="f234" r="f232" b="f233"/>
              <a:pathLst>
                <a:path w="918" h="206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20" y="f23"/>
                  </a:cubicBezTo>
                  <a:cubicBezTo>
                    <a:pt x="f24" y="f23"/>
                    <a:pt x="f25" y="f23"/>
                    <a:pt x="f26" y="f23"/>
                  </a:cubicBezTo>
                  <a:cubicBezTo>
                    <a:pt x="f27" y="f23"/>
                    <a:pt x="f28" y="f29"/>
                    <a:pt x="f30" y="f31"/>
                  </a:cubicBezTo>
                  <a:cubicBezTo>
                    <a:pt x="f12" y="f26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3"/>
                  </a:cubicBezTo>
                  <a:cubicBezTo>
                    <a:pt x="f38" y="f33"/>
                    <a:pt x="f39" y="f40"/>
                    <a:pt x="f41" y="f14"/>
                  </a:cubicBezTo>
                  <a:cubicBezTo>
                    <a:pt x="f42" y="f29"/>
                    <a:pt x="f43" y="f23"/>
                    <a:pt x="f44" y="f23"/>
                  </a:cubicBezTo>
                  <a:cubicBezTo>
                    <a:pt x="f45" y="f29"/>
                    <a:pt x="f46" y="f23"/>
                    <a:pt x="f47" y="f23"/>
                  </a:cubicBezTo>
                  <a:cubicBezTo>
                    <a:pt x="f48" y="f29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5"/>
                    <a:pt x="f65" y="f5"/>
                    <a:pt x="f66" y="f60"/>
                  </a:cubicBezTo>
                  <a:cubicBezTo>
                    <a:pt x="f67" y="f68"/>
                    <a:pt x="f69" y="f70"/>
                    <a:pt x="f71" y="f58"/>
                  </a:cubicBezTo>
                  <a:cubicBezTo>
                    <a:pt x="f72" y="f73"/>
                    <a:pt x="f74" y="f75"/>
                    <a:pt x="f76" y="f60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24"/>
                    <a:pt x="f86" y="f87"/>
                  </a:cubicBezTo>
                  <a:cubicBezTo>
                    <a:pt x="f71" y="f22"/>
                    <a:pt x="f88" y="f23"/>
                    <a:pt x="f89" y="f23"/>
                  </a:cubicBezTo>
                  <a:cubicBezTo>
                    <a:pt x="f90" y="f23"/>
                    <a:pt x="f91" y="f23"/>
                    <a:pt x="f6" y="f23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7"/>
                    <a:pt x="f99" y="f97"/>
                    <a:pt x="f100" y="f97"/>
                  </a:cubicBezTo>
                  <a:cubicBezTo>
                    <a:pt x="f101" y="f97"/>
                    <a:pt x="f102" y="f7"/>
                    <a:pt x="f8" y="f7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9CBE9A1-E87A-7A3E-2DE8-B595BAF58F79}"/>
                </a:ext>
              </a:extLst>
            </p:cNvPr>
            <p:cNvSpPr/>
            <p:nvPr/>
          </p:nvSpPr>
          <p:spPr>
            <a:xfrm>
              <a:off x="2873639" y="2097496"/>
              <a:ext cx="3520119" cy="2381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4"/>
                <a:gd name="f7" fmla="val 46"/>
                <a:gd name="f8" fmla="val 637"/>
                <a:gd name="f9" fmla="val 3"/>
                <a:gd name="f10" fmla="val 654"/>
                <a:gd name="f11" fmla="val 13"/>
                <a:gd name="f12" fmla="val 666"/>
                <a:gd name="f13" fmla="val 29"/>
                <a:gd name="f14" fmla="val 45"/>
                <a:gd name="f15" fmla="val 670"/>
                <a:gd name="f16" fmla="val 660"/>
                <a:gd name="f17" fmla="val 650"/>
                <a:gd name="f18" fmla="val 455"/>
                <a:gd name="f19" fmla="val 259"/>
                <a:gd name="f20" fmla="val 64"/>
                <a:gd name="f21" fmla="val 41"/>
                <a:gd name="f22" fmla="val 23"/>
                <a:gd name="f23" fmla="val 42"/>
                <a:gd name="f24" fmla="val 10"/>
                <a:gd name="f25" fmla="val 21"/>
                <a:gd name="f26" fmla="val 8"/>
                <a:gd name="f27" fmla="val 17"/>
                <a:gd name="f28" fmla="val 9"/>
                <a:gd name="f29" fmla="val 5"/>
                <a:gd name="f30" fmla="val 20"/>
                <a:gd name="f31" fmla="val 217"/>
                <a:gd name="f32" fmla="val 414"/>
                <a:gd name="f33" fmla="val 611"/>
                <a:gd name="f34" fmla="val 620"/>
                <a:gd name="f35" fmla="val 628"/>
                <a:gd name="f36" fmla="val 4"/>
                <a:gd name="f37" fmla="+- 0 0 -90"/>
                <a:gd name="f38" fmla="*/ f3 1 684"/>
                <a:gd name="f39" fmla="*/ f4 1 4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684"/>
                <a:gd name="f48" fmla="*/ f44 1 46"/>
                <a:gd name="f49" fmla="*/ 637 f45 1"/>
                <a:gd name="f50" fmla="*/ 3 f44 1"/>
                <a:gd name="f51" fmla="*/ 684 f45 1"/>
                <a:gd name="f52" fmla="*/ 45 f44 1"/>
                <a:gd name="f53" fmla="*/ 650 f45 1"/>
                <a:gd name="f54" fmla="*/ 64 f45 1"/>
                <a:gd name="f55" fmla="*/ 46 f44 1"/>
                <a:gd name="f56" fmla="*/ 10 f45 1"/>
                <a:gd name="f57" fmla="*/ 21 f44 1"/>
                <a:gd name="f58" fmla="*/ 0 f45 1"/>
                <a:gd name="f59" fmla="*/ 9 f44 1"/>
                <a:gd name="f60" fmla="*/ 20 f45 1"/>
                <a:gd name="f61" fmla="*/ 5 f44 1"/>
                <a:gd name="f62" fmla="*/ 611 f45 1"/>
                <a:gd name="f63" fmla="+- f46 0 f1"/>
                <a:gd name="f64" fmla="*/ f49 1 684"/>
                <a:gd name="f65" fmla="*/ f50 1 46"/>
                <a:gd name="f66" fmla="*/ f51 1 684"/>
                <a:gd name="f67" fmla="*/ f52 1 46"/>
                <a:gd name="f68" fmla="*/ f53 1 684"/>
                <a:gd name="f69" fmla="*/ f54 1 684"/>
                <a:gd name="f70" fmla="*/ f55 1 46"/>
                <a:gd name="f71" fmla="*/ f56 1 684"/>
                <a:gd name="f72" fmla="*/ f57 1 46"/>
                <a:gd name="f73" fmla="*/ f58 1 684"/>
                <a:gd name="f74" fmla="*/ f59 1 46"/>
                <a:gd name="f75" fmla="*/ f60 1 684"/>
                <a:gd name="f76" fmla="*/ f61 1 46"/>
                <a:gd name="f77" fmla="*/ f62 1 684"/>
                <a:gd name="f78" fmla="*/ 0 1 f47"/>
                <a:gd name="f79" fmla="*/ f41 1 f47"/>
                <a:gd name="f80" fmla="*/ 0 1 f48"/>
                <a:gd name="f81" fmla="*/ f42 1 f48"/>
                <a:gd name="f82" fmla="*/ f64 1 f47"/>
                <a:gd name="f83" fmla="*/ f65 1 f48"/>
                <a:gd name="f84" fmla="*/ f66 1 f47"/>
                <a:gd name="f85" fmla="*/ f67 1 f48"/>
                <a:gd name="f86" fmla="*/ f68 1 f47"/>
                <a:gd name="f87" fmla="*/ f69 1 f47"/>
                <a:gd name="f88" fmla="*/ f70 1 f48"/>
                <a:gd name="f89" fmla="*/ f71 1 f47"/>
                <a:gd name="f90" fmla="*/ f72 1 f48"/>
                <a:gd name="f91" fmla="*/ f73 1 f47"/>
                <a:gd name="f92" fmla="*/ f74 1 f48"/>
                <a:gd name="f93" fmla="*/ f75 1 f47"/>
                <a:gd name="f94" fmla="*/ f76 1 f48"/>
                <a:gd name="f95" fmla="*/ f77 1 f47"/>
                <a:gd name="f96" fmla="*/ f78 f38 1"/>
                <a:gd name="f97" fmla="*/ f79 f38 1"/>
                <a:gd name="f98" fmla="*/ f81 f39 1"/>
                <a:gd name="f99" fmla="*/ f80 f39 1"/>
                <a:gd name="f100" fmla="*/ f82 f38 1"/>
                <a:gd name="f101" fmla="*/ f83 f39 1"/>
                <a:gd name="f102" fmla="*/ f84 f38 1"/>
                <a:gd name="f103" fmla="*/ f85 f39 1"/>
                <a:gd name="f104" fmla="*/ f86 f38 1"/>
                <a:gd name="f105" fmla="*/ f87 f38 1"/>
                <a:gd name="f106" fmla="*/ f88 f39 1"/>
                <a:gd name="f107" fmla="*/ f89 f38 1"/>
                <a:gd name="f108" fmla="*/ f90 f39 1"/>
                <a:gd name="f109" fmla="*/ f91 f38 1"/>
                <a:gd name="f110" fmla="*/ f92 f39 1"/>
                <a:gd name="f111" fmla="*/ f93 f38 1"/>
                <a:gd name="f112" fmla="*/ f94 f39 1"/>
                <a:gd name="f113" fmla="*/ f9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3"/>
                </a:cxn>
                <a:cxn ang="f63">
                  <a:pos x="f105" y="f106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111" y="f112"/>
                </a:cxn>
                <a:cxn ang="f63">
                  <a:pos x="f113" y="f112"/>
                </a:cxn>
                <a:cxn ang="f63">
                  <a:pos x="f100" y="f101"/>
                </a:cxn>
              </a:cxnLst>
              <a:rect l="f96" t="f99" r="f97" b="f98"/>
              <a:pathLst>
                <a:path w="684" h="46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8" y="f14"/>
                    <a:pt x="f19" y="f14"/>
                    <a:pt x="f20" y="f7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27"/>
                    <a:pt x="f9" y="f11"/>
                    <a:pt x="f5" y="f28"/>
                  </a:cubicBezTo>
                  <a:cubicBezTo>
                    <a:pt x="f29" y="f5"/>
                    <a:pt x="f11" y="f29"/>
                    <a:pt x="f30" y="f29"/>
                  </a:cubicBezTo>
                  <a:cubicBezTo>
                    <a:pt x="f31" y="f29"/>
                    <a:pt x="f32" y="f29"/>
                    <a:pt x="f33" y="f29"/>
                  </a:cubicBezTo>
                  <a:cubicBezTo>
                    <a:pt x="f34" y="f29"/>
                    <a:pt x="f35" y="f36"/>
                    <a:pt x="f8" y="f9"/>
                  </a:cubicBezTo>
                  <a:close/>
                </a:path>
              </a:pathLst>
            </a:custGeom>
            <a:solidFill>
              <a:srgbClr val="1F88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E915C99-10CE-ED32-F6A0-B8822DA86415}"/>
                </a:ext>
              </a:extLst>
            </p:cNvPr>
            <p:cNvSpPr/>
            <p:nvPr/>
          </p:nvSpPr>
          <p:spPr>
            <a:xfrm>
              <a:off x="3001362" y="242178"/>
              <a:ext cx="2286128" cy="1151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4"/>
                <a:gd name="f7" fmla="val 223"/>
                <a:gd name="f8" fmla="val 149"/>
                <a:gd name="f9" fmla="val 295"/>
                <a:gd name="f10" fmla="val 434"/>
                <a:gd name="f11" fmla="val 206"/>
                <a:gd name="f12" fmla="val 424"/>
                <a:gd name="f13" fmla="val 190"/>
                <a:gd name="f14" fmla="val 416"/>
                <a:gd name="f15" fmla="val 175"/>
                <a:gd name="f16" fmla="val 412"/>
                <a:gd name="f17" fmla="val 167"/>
                <a:gd name="f18" fmla="val 407"/>
                <a:gd name="f19" fmla="val 164"/>
                <a:gd name="f20" fmla="val 397"/>
                <a:gd name="f21" fmla="val 371"/>
                <a:gd name="f22" fmla="val 165"/>
                <a:gd name="f23" fmla="val 344"/>
                <a:gd name="f24" fmla="val 163"/>
                <a:gd name="f25" fmla="val 317"/>
                <a:gd name="f26" fmla="val 306"/>
                <a:gd name="f27" fmla="val 300"/>
                <a:gd name="f28" fmla="val 162"/>
                <a:gd name="f29" fmla="val 296"/>
                <a:gd name="f30" fmla="val 152"/>
                <a:gd name="f31" fmla="val 292"/>
                <a:gd name="f32" fmla="val 142"/>
                <a:gd name="f33" fmla="val 284"/>
                <a:gd name="f34" fmla="val 136"/>
                <a:gd name="f35" fmla="val 282"/>
                <a:gd name="f36" fmla="val 124"/>
                <a:gd name="f37" fmla="val 287"/>
                <a:gd name="f38" fmla="val 302"/>
                <a:gd name="f39" fmla="val 123"/>
                <a:gd name="f40" fmla="val 118"/>
                <a:gd name="f41" fmla="val 301"/>
                <a:gd name="f42" fmla="val 114"/>
                <a:gd name="f43" fmla="val 111"/>
                <a:gd name="f44" fmla="val 299"/>
                <a:gd name="f45" fmla="val 107"/>
                <a:gd name="f46" fmla="val 108"/>
                <a:gd name="f47" fmla="val 273"/>
                <a:gd name="f48" fmla="val 113"/>
                <a:gd name="f49" fmla="val 257"/>
                <a:gd name="f50" fmla="val 100"/>
                <a:gd name="f51" fmla="val 238"/>
                <a:gd name="f52" fmla="val 93"/>
                <a:gd name="f53" fmla="val 229"/>
                <a:gd name="f54" fmla="val 89"/>
                <a:gd name="f55" fmla="val 228"/>
                <a:gd name="f56" fmla="val 87"/>
                <a:gd name="f57" fmla="val 226"/>
                <a:gd name="f58" fmla="val 79"/>
                <a:gd name="f59" fmla="val 224"/>
                <a:gd name="f60" fmla="val 59"/>
                <a:gd name="f61" fmla="val 240"/>
                <a:gd name="f62" fmla="val 63"/>
                <a:gd name="f63" fmla="val 251"/>
                <a:gd name="f64" fmla="val 57"/>
                <a:gd name="f65" fmla="val 237"/>
                <a:gd name="f66" fmla="val 58"/>
                <a:gd name="f67" fmla="val 227"/>
                <a:gd name="f68" fmla="val 51"/>
                <a:gd name="f69" fmla="val 216"/>
                <a:gd name="f70" fmla="val 46"/>
                <a:gd name="f71" fmla="val 205"/>
                <a:gd name="f72" fmla="val 41"/>
                <a:gd name="f73" fmla="val 196"/>
                <a:gd name="f74" fmla="val 45"/>
                <a:gd name="f75" fmla="val 60"/>
                <a:gd name="f76" fmla="val 73"/>
                <a:gd name="f77" fmla="val 201"/>
                <a:gd name="f78" fmla="val 179"/>
                <a:gd name="f79" fmla="val 94"/>
                <a:gd name="f80" fmla="val 166"/>
                <a:gd name="f81" fmla="val 97"/>
                <a:gd name="f82" fmla="val 157"/>
                <a:gd name="f83" fmla="val 112"/>
                <a:gd name="f84" fmla="val 140"/>
                <a:gd name="f85" fmla="val 135"/>
                <a:gd name="f86" fmla="val 128"/>
                <a:gd name="f87" fmla="val 104"/>
                <a:gd name="f88" fmla="val 133"/>
                <a:gd name="f89" fmla="val 101"/>
                <a:gd name="f90" fmla="val 147"/>
                <a:gd name="f91" fmla="val 92"/>
                <a:gd name="f92" fmla="val 86"/>
                <a:gd name="f93" fmla="val 131"/>
                <a:gd name="f94" fmla="val 83"/>
                <a:gd name="f95" fmla="val 76"/>
                <a:gd name="f96" fmla="val 68"/>
                <a:gd name="f97" fmla="val 122"/>
                <a:gd name="f98" fmla="val 125"/>
                <a:gd name="f99" fmla="val 23"/>
                <a:gd name="f100" fmla="val 121"/>
                <a:gd name="f101" fmla="val 5"/>
                <a:gd name="f102" fmla="val 105"/>
                <a:gd name="f103" fmla="val 2"/>
                <a:gd name="f104" fmla="val 14"/>
                <a:gd name="f105" fmla="val 22"/>
                <a:gd name="f106" fmla="val 25"/>
                <a:gd name="f107" fmla="val 109"/>
                <a:gd name="f108" fmla="val 120"/>
                <a:gd name="f109" fmla="val 28"/>
                <a:gd name="f110" fmla="val 119"/>
                <a:gd name="f111" fmla="val 48"/>
                <a:gd name="f112" fmla="val 69"/>
                <a:gd name="f113" fmla="val 88"/>
                <a:gd name="f114" fmla="val 102"/>
                <a:gd name="f115" fmla="val 90"/>
                <a:gd name="f116" fmla="val 84"/>
                <a:gd name="f117" fmla="val 80"/>
                <a:gd name="f118" fmla="val 66"/>
                <a:gd name="f119" fmla="val 30"/>
                <a:gd name="f120" fmla="val 16"/>
                <a:gd name="f121" fmla="val 8"/>
                <a:gd name="f122" fmla="val 78"/>
                <a:gd name="f123" fmla="val 67"/>
                <a:gd name="f124" fmla="val 7"/>
                <a:gd name="f125" fmla="val 47"/>
                <a:gd name="f126" fmla="val 19"/>
                <a:gd name="f127" fmla="val 35"/>
                <a:gd name="f128" fmla="val 24"/>
                <a:gd name="f129" fmla="val 74"/>
                <a:gd name="f130" fmla="val 40"/>
                <a:gd name="f131" fmla="val 72"/>
                <a:gd name="f132" fmla="val 91"/>
                <a:gd name="f133" fmla="val 34"/>
                <a:gd name="f134" fmla="val 32"/>
                <a:gd name="f135" fmla="val 116"/>
                <a:gd name="f136" fmla="val 36"/>
                <a:gd name="f137" fmla="val 44"/>
                <a:gd name="f138" fmla="val 129"/>
                <a:gd name="f139" fmla="val 38"/>
                <a:gd name="f140" fmla="val 141"/>
                <a:gd name="f141" fmla="val 168"/>
                <a:gd name="f142" fmla="val 12"/>
                <a:gd name="f143" fmla="val 264"/>
                <a:gd name="f144" fmla="val 277"/>
                <a:gd name="f145" fmla="val 174"/>
                <a:gd name="f146" fmla="val 285"/>
                <a:gd name="f147" fmla="val 188"/>
                <a:gd name="f148" fmla="val 281"/>
                <a:gd name="f149" fmla="val 198"/>
                <a:gd name="f150" fmla="val 278"/>
                <a:gd name="f151" fmla="val 212"/>
                <a:gd name="f152" fmla="val 211"/>
                <a:gd name="f153" fmla="val 210"/>
                <a:gd name="f154" fmla="val 241"/>
                <a:gd name="f155" fmla="val 200"/>
                <a:gd name="f156" fmla="val 186"/>
                <a:gd name="f157" fmla="val 173"/>
                <a:gd name="f158" fmla="val 250"/>
                <a:gd name="f159" fmla="val 215"/>
                <a:gd name="f160" fmla="val 222"/>
                <a:gd name="f161" fmla="val 178"/>
                <a:gd name="f162" fmla="val 194"/>
                <a:gd name="f163" fmla="val 199"/>
                <a:gd name="f164" fmla="val 207"/>
                <a:gd name="f165" fmla="val 203"/>
                <a:gd name="f166" fmla="val 193"/>
                <a:gd name="f167" fmla="val 185"/>
                <a:gd name="f168" fmla="val 204"/>
                <a:gd name="f169" fmla="val 208"/>
                <a:gd name="f170" fmla="val 187"/>
                <a:gd name="f171" fmla="val 171"/>
                <a:gd name="f172" fmla="val 170"/>
                <a:gd name="f173" fmla="val 139"/>
                <a:gd name="f174" fmla="val 132"/>
                <a:gd name="f175" fmla="val 115"/>
                <a:gd name="f176" fmla="val 110"/>
                <a:gd name="f177" fmla="val 96"/>
                <a:gd name="f178" fmla="val 95"/>
                <a:gd name="f179" fmla="val 65"/>
                <a:gd name="f180" fmla="val 77"/>
                <a:gd name="f181" fmla="val 71"/>
                <a:gd name="f182" fmla="val 52"/>
                <a:gd name="f183" fmla="val 53"/>
                <a:gd name="f184" fmla="val 177"/>
                <a:gd name="f185" fmla="+- 0 0 -90"/>
                <a:gd name="f186" fmla="*/ f3 1 444"/>
                <a:gd name="f187" fmla="*/ f4 1 223"/>
                <a:gd name="f188" fmla="val f5"/>
                <a:gd name="f189" fmla="val f6"/>
                <a:gd name="f190" fmla="val f7"/>
                <a:gd name="f191" fmla="*/ f185 f0 1"/>
                <a:gd name="f192" fmla="+- f190 0 f188"/>
                <a:gd name="f193" fmla="+- f189 0 f188"/>
                <a:gd name="f194" fmla="*/ f191 1 f2"/>
                <a:gd name="f195" fmla="*/ f193 1 444"/>
                <a:gd name="f196" fmla="*/ f192 1 223"/>
                <a:gd name="f197" fmla="*/ 444 f193 1"/>
                <a:gd name="f198" fmla="*/ 223 f192 1"/>
                <a:gd name="f199" fmla="*/ 397 f193 1"/>
                <a:gd name="f200" fmla="*/ 164 f192 1"/>
                <a:gd name="f201" fmla="*/ 296 f193 1"/>
                <a:gd name="f202" fmla="*/ 152 f192 1"/>
                <a:gd name="f203" fmla="*/ 124 f192 1"/>
                <a:gd name="f204" fmla="*/ 295 f193 1"/>
                <a:gd name="f205" fmla="*/ 108 f192 1"/>
                <a:gd name="f206" fmla="*/ 226 f193 1"/>
                <a:gd name="f207" fmla="*/ 79 f192 1"/>
                <a:gd name="f208" fmla="*/ 216 f193 1"/>
                <a:gd name="f209" fmla="*/ 46 f192 1"/>
                <a:gd name="f210" fmla="*/ 179 f193 1"/>
                <a:gd name="f211" fmla="*/ 94 f192 1"/>
                <a:gd name="f212" fmla="*/ 133 f193 1"/>
                <a:gd name="f213" fmla="*/ 101 f192 1"/>
                <a:gd name="f214" fmla="*/ 123 f193 1"/>
                <a:gd name="f215" fmla="*/ 59 f192 1"/>
                <a:gd name="f216" fmla="*/ 86 f193 1"/>
                <a:gd name="f217" fmla="*/ 22 f192 1"/>
                <a:gd name="f218" fmla="*/ 111 f193 1"/>
                <a:gd name="f219" fmla="*/ 88 f192 1"/>
                <a:gd name="f220" fmla="*/ 83 f193 1"/>
                <a:gd name="f221" fmla="*/ 80 f192 1"/>
                <a:gd name="f222" fmla="*/ 79 f193 1"/>
                <a:gd name="f223" fmla="*/ 67 f193 1"/>
                <a:gd name="f224" fmla="*/ 7 f192 1"/>
                <a:gd name="f225" fmla="*/ 68 f193 1"/>
                <a:gd name="f226" fmla="*/ 66 f193 1"/>
                <a:gd name="f227" fmla="*/ 36 f193 1"/>
                <a:gd name="f228" fmla="*/ 120 f192 1"/>
                <a:gd name="f229" fmla="*/ 0 f193 1"/>
                <a:gd name="f230" fmla="*/ 285 f193 1"/>
                <a:gd name="f231" fmla="*/ 188 f192 1"/>
                <a:gd name="f232" fmla="*/ 241 f193 1"/>
                <a:gd name="f233" fmla="*/ 186 f192 1"/>
                <a:gd name="f234" fmla="*/ 215 f193 1"/>
                <a:gd name="f235" fmla="*/ 174 f192 1"/>
                <a:gd name="f236" fmla="*/ 198 f192 1"/>
                <a:gd name="f237" fmla="*/ 190 f193 1"/>
                <a:gd name="f238" fmla="*/ 187 f192 1"/>
                <a:gd name="f239" fmla="*/ 165 f193 1"/>
                <a:gd name="f240" fmla="*/ 139 f193 1"/>
                <a:gd name="f241" fmla="*/ 140 f193 1"/>
                <a:gd name="f242" fmla="*/ 102 f193 1"/>
                <a:gd name="f243" fmla="*/ 65 f193 1"/>
                <a:gd name="f244" fmla="*/ 173 f192 1"/>
                <a:gd name="f245" fmla="+- f194 0 f1"/>
                <a:gd name="f246" fmla="*/ f197 1 444"/>
                <a:gd name="f247" fmla="*/ f198 1 223"/>
                <a:gd name="f248" fmla="*/ f199 1 444"/>
                <a:gd name="f249" fmla="*/ f200 1 223"/>
                <a:gd name="f250" fmla="*/ f201 1 444"/>
                <a:gd name="f251" fmla="*/ f202 1 223"/>
                <a:gd name="f252" fmla="*/ f203 1 223"/>
                <a:gd name="f253" fmla="*/ f204 1 444"/>
                <a:gd name="f254" fmla="*/ f205 1 223"/>
                <a:gd name="f255" fmla="*/ f206 1 444"/>
                <a:gd name="f256" fmla="*/ f207 1 223"/>
                <a:gd name="f257" fmla="*/ f208 1 444"/>
                <a:gd name="f258" fmla="*/ f209 1 223"/>
                <a:gd name="f259" fmla="*/ f210 1 444"/>
                <a:gd name="f260" fmla="*/ f211 1 223"/>
                <a:gd name="f261" fmla="*/ f212 1 444"/>
                <a:gd name="f262" fmla="*/ f213 1 223"/>
                <a:gd name="f263" fmla="*/ f214 1 444"/>
                <a:gd name="f264" fmla="*/ f215 1 223"/>
                <a:gd name="f265" fmla="*/ f216 1 444"/>
                <a:gd name="f266" fmla="*/ f217 1 223"/>
                <a:gd name="f267" fmla="*/ f218 1 444"/>
                <a:gd name="f268" fmla="*/ f219 1 223"/>
                <a:gd name="f269" fmla="*/ f220 1 444"/>
                <a:gd name="f270" fmla="*/ f221 1 223"/>
                <a:gd name="f271" fmla="*/ f222 1 444"/>
                <a:gd name="f272" fmla="*/ f223 1 444"/>
                <a:gd name="f273" fmla="*/ f224 1 223"/>
                <a:gd name="f274" fmla="*/ f225 1 444"/>
                <a:gd name="f275" fmla="*/ f226 1 444"/>
                <a:gd name="f276" fmla="*/ f227 1 444"/>
                <a:gd name="f277" fmla="*/ f228 1 223"/>
                <a:gd name="f278" fmla="*/ f229 1 444"/>
                <a:gd name="f279" fmla="*/ f230 1 444"/>
                <a:gd name="f280" fmla="*/ f231 1 223"/>
                <a:gd name="f281" fmla="*/ f232 1 444"/>
                <a:gd name="f282" fmla="*/ f233 1 223"/>
                <a:gd name="f283" fmla="*/ f234 1 444"/>
                <a:gd name="f284" fmla="*/ f235 1 223"/>
                <a:gd name="f285" fmla="*/ f236 1 223"/>
                <a:gd name="f286" fmla="*/ f237 1 444"/>
                <a:gd name="f287" fmla="*/ f238 1 223"/>
                <a:gd name="f288" fmla="*/ f239 1 444"/>
                <a:gd name="f289" fmla="*/ f240 1 444"/>
                <a:gd name="f290" fmla="*/ f241 1 444"/>
                <a:gd name="f291" fmla="*/ f242 1 444"/>
                <a:gd name="f292" fmla="*/ f243 1 444"/>
                <a:gd name="f293" fmla="*/ f244 1 223"/>
                <a:gd name="f294" fmla="*/ 0 1 f195"/>
                <a:gd name="f295" fmla="*/ f189 1 f195"/>
                <a:gd name="f296" fmla="*/ 0 1 f196"/>
                <a:gd name="f297" fmla="*/ f190 1 f196"/>
                <a:gd name="f298" fmla="*/ f246 1 f195"/>
                <a:gd name="f299" fmla="*/ f247 1 f196"/>
                <a:gd name="f300" fmla="*/ f248 1 f195"/>
                <a:gd name="f301" fmla="*/ f249 1 f196"/>
                <a:gd name="f302" fmla="*/ f250 1 f195"/>
                <a:gd name="f303" fmla="*/ f251 1 f196"/>
                <a:gd name="f304" fmla="*/ f252 1 f196"/>
                <a:gd name="f305" fmla="*/ f253 1 f195"/>
                <a:gd name="f306" fmla="*/ f254 1 f196"/>
                <a:gd name="f307" fmla="*/ f255 1 f195"/>
                <a:gd name="f308" fmla="*/ f256 1 f196"/>
                <a:gd name="f309" fmla="*/ f257 1 f195"/>
                <a:gd name="f310" fmla="*/ f258 1 f196"/>
                <a:gd name="f311" fmla="*/ f259 1 f195"/>
                <a:gd name="f312" fmla="*/ f260 1 f196"/>
                <a:gd name="f313" fmla="*/ f261 1 f195"/>
                <a:gd name="f314" fmla="*/ f262 1 f196"/>
                <a:gd name="f315" fmla="*/ f263 1 f195"/>
                <a:gd name="f316" fmla="*/ f264 1 f196"/>
                <a:gd name="f317" fmla="*/ f265 1 f195"/>
                <a:gd name="f318" fmla="*/ f266 1 f196"/>
                <a:gd name="f319" fmla="*/ f267 1 f195"/>
                <a:gd name="f320" fmla="*/ f268 1 f196"/>
                <a:gd name="f321" fmla="*/ f269 1 f195"/>
                <a:gd name="f322" fmla="*/ f270 1 f196"/>
                <a:gd name="f323" fmla="*/ f271 1 f195"/>
                <a:gd name="f324" fmla="*/ f272 1 f195"/>
                <a:gd name="f325" fmla="*/ f273 1 f196"/>
                <a:gd name="f326" fmla="*/ f274 1 f195"/>
                <a:gd name="f327" fmla="*/ f275 1 f195"/>
                <a:gd name="f328" fmla="*/ f276 1 f195"/>
                <a:gd name="f329" fmla="*/ f277 1 f196"/>
                <a:gd name="f330" fmla="*/ f278 1 f195"/>
                <a:gd name="f331" fmla="*/ f279 1 f195"/>
                <a:gd name="f332" fmla="*/ f280 1 f196"/>
                <a:gd name="f333" fmla="*/ f281 1 f195"/>
                <a:gd name="f334" fmla="*/ f282 1 f196"/>
                <a:gd name="f335" fmla="*/ f283 1 f195"/>
                <a:gd name="f336" fmla="*/ f284 1 f196"/>
                <a:gd name="f337" fmla="*/ f285 1 f196"/>
                <a:gd name="f338" fmla="*/ f286 1 f195"/>
                <a:gd name="f339" fmla="*/ f287 1 f196"/>
                <a:gd name="f340" fmla="*/ f288 1 f195"/>
                <a:gd name="f341" fmla="*/ f289 1 f195"/>
                <a:gd name="f342" fmla="*/ f290 1 f195"/>
                <a:gd name="f343" fmla="*/ f291 1 f195"/>
                <a:gd name="f344" fmla="*/ f292 1 f195"/>
                <a:gd name="f345" fmla="*/ f293 1 f196"/>
                <a:gd name="f346" fmla="*/ f294 f186 1"/>
                <a:gd name="f347" fmla="*/ f295 f186 1"/>
                <a:gd name="f348" fmla="*/ f297 f187 1"/>
                <a:gd name="f349" fmla="*/ f296 f187 1"/>
                <a:gd name="f350" fmla="*/ f298 f186 1"/>
                <a:gd name="f351" fmla="*/ f299 f187 1"/>
                <a:gd name="f352" fmla="*/ f300 f186 1"/>
                <a:gd name="f353" fmla="*/ f301 f187 1"/>
                <a:gd name="f354" fmla="*/ f302 f186 1"/>
                <a:gd name="f355" fmla="*/ f303 f187 1"/>
                <a:gd name="f356" fmla="*/ f304 f187 1"/>
                <a:gd name="f357" fmla="*/ f305 f186 1"/>
                <a:gd name="f358" fmla="*/ f306 f187 1"/>
                <a:gd name="f359" fmla="*/ f307 f186 1"/>
                <a:gd name="f360" fmla="*/ f308 f187 1"/>
                <a:gd name="f361" fmla="*/ f309 f186 1"/>
                <a:gd name="f362" fmla="*/ f310 f187 1"/>
                <a:gd name="f363" fmla="*/ f311 f186 1"/>
                <a:gd name="f364" fmla="*/ f312 f187 1"/>
                <a:gd name="f365" fmla="*/ f313 f186 1"/>
                <a:gd name="f366" fmla="*/ f314 f187 1"/>
                <a:gd name="f367" fmla="*/ f315 f186 1"/>
                <a:gd name="f368" fmla="*/ f316 f187 1"/>
                <a:gd name="f369" fmla="*/ f317 f186 1"/>
                <a:gd name="f370" fmla="*/ f318 f187 1"/>
                <a:gd name="f371" fmla="*/ f319 f186 1"/>
                <a:gd name="f372" fmla="*/ f320 f187 1"/>
                <a:gd name="f373" fmla="*/ f321 f186 1"/>
                <a:gd name="f374" fmla="*/ f322 f187 1"/>
                <a:gd name="f375" fmla="*/ f323 f186 1"/>
                <a:gd name="f376" fmla="*/ f324 f186 1"/>
                <a:gd name="f377" fmla="*/ f325 f187 1"/>
                <a:gd name="f378" fmla="*/ f326 f186 1"/>
                <a:gd name="f379" fmla="*/ f327 f186 1"/>
                <a:gd name="f380" fmla="*/ f328 f186 1"/>
                <a:gd name="f381" fmla="*/ f329 f187 1"/>
                <a:gd name="f382" fmla="*/ f330 f186 1"/>
                <a:gd name="f383" fmla="*/ f331 f186 1"/>
                <a:gd name="f384" fmla="*/ f332 f187 1"/>
                <a:gd name="f385" fmla="*/ f333 f186 1"/>
                <a:gd name="f386" fmla="*/ f334 f187 1"/>
                <a:gd name="f387" fmla="*/ f335 f186 1"/>
                <a:gd name="f388" fmla="*/ f336 f187 1"/>
                <a:gd name="f389" fmla="*/ f337 f187 1"/>
                <a:gd name="f390" fmla="*/ f338 f186 1"/>
                <a:gd name="f391" fmla="*/ f339 f187 1"/>
                <a:gd name="f392" fmla="*/ f340 f186 1"/>
                <a:gd name="f393" fmla="*/ f341 f186 1"/>
                <a:gd name="f394" fmla="*/ f342 f186 1"/>
                <a:gd name="f395" fmla="*/ f343 f186 1"/>
                <a:gd name="f396" fmla="*/ f344 f186 1"/>
                <a:gd name="f397" fmla="*/ f345 f1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5">
                  <a:pos x="f350" y="f351"/>
                </a:cxn>
                <a:cxn ang="f245">
                  <a:pos x="f352" y="f353"/>
                </a:cxn>
                <a:cxn ang="f245">
                  <a:pos x="f354" y="f355"/>
                </a:cxn>
                <a:cxn ang="f245">
                  <a:pos x="f354" y="f356"/>
                </a:cxn>
                <a:cxn ang="f245">
                  <a:pos x="f357" y="f358"/>
                </a:cxn>
                <a:cxn ang="f245">
                  <a:pos x="f359" y="f360"/>
                </a:cxn>
                <a:cxn ang="f245">
                  <a:pos x="f361" y="f362"/>
                </a:cxn>
                <a:cxn ang="f245">
                  <a:pos x="f363" y="f364"/>
                </a:cxn>
                <a:cxn ang="f245">
                  <a:pos x="f365" y="f366"/>
                </a:cxn>
                <a:cxn ang="f245">
                  <a:pos x="f367" y="f368"/>
                </a:cxn>
                <a:cxn ang="f245">
                  <a:pos x="f369" y="f370"/>
                </a:cxn>
                <a:cxn ang="f245">
                  <a:pos x="f371" y="f372"/>
                </a:cxn>
                <a:cxn ang="f245">
                  <a:pos x="f373" y="f374"/>
                </a:cxn>
                <a:cxn ang="f245">
                  <a:pos x="f375" y="f368"/>
                </a:cxn>
                <a:cxn ang="f245">
                  <a:pos x="f376" y="f377"/>
                </a:cxn>
                <a:cxn ang="f245">
                  <a:pos x="f378" y="f370"/>
                </a:cxn>
                <a:cxn ang="f245">
                  <a:pos x="f379" y="f358"/>
                </a:cxn>
                <a:cxn ang="f245">
                  <a:pos x="f380" y="f381"/>
                </a:cxn>
                <a:cxn ang="f245">
                  <a:pos x="f382" y="f351"/>
                </a:cxn>
                <a:cxn ang="f245">
                  <a:pos x="f383" y="f384"/>
                </a:cxn>
                <a:cxn ang="f245">
                  <a:pos x="f385" y="f386"/>
                </a:cxn>
                <a:cxn ang="f245">
                  <a:pos x="f387" y="f388"/>
                </a:cxn>
                <a:cxn ang="f245">
                  <a:pos x="f387" y="f389"/>
                </a:cxn>
                <a:cxn ang="f245">
                  <a:pos x="f387" y="f388"/>
                </a:cxn>
                <a:cxn ang="f245">
                  <a:pos x="f390" y="f391"/>
                </a:cxn>
                <a:cxn ang="f245">
                  <a:pos x="f392" y="f386"/>
                </a:cxn>
                <a:cxn ang="f245">
                  <a:pos x="f393" y="f388"/>
                </a:cxn>
                <a:cxn ang="f245">
                  <a:pos x="f394" y="f389"/>
                </a:cxn>
                <a:cxn ang="f245">
                  <a:pos x="f393" y="f388"/>
                </a:cxn>
                <a:cxn ang="f245">
                  <a:pos x="f395" y="f389"/>
                </a:cxn>
                <a:cxn ang="f245">
                  <a:pos x="f395" y="f388"/>
                </a:cxn>
                <a:cxn ang="f245">
                  <a:pos x="f396" y="f397"/>
                </a:cxn>
                <a:cxn ang="f245">
                  <a:pos x="f396" y="f389"/>
                </a:cxn>
                <a:cxn ang="f245">
                  <a:pos x="f396" y="f397"/>
                </a:cxn>
              </a:cxnLst>
              <a:rect l="f346" t="f349" r="f347" b="f348"/>
              <a:pathLst>
                <a:path w="444" h="223">
                  <a:moveTo>
                    <a:pt x="f5" y="f7"/>
                  </a:moveTo>
                  <a:cubicBezTo>
                    <a:pt x="f8" y="f7"/>
                    <a:pt x="f9" y="f7"/>
                    <a:pt x="f6" y="f7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19"/>
                  </a:cubicBezTo>
                  <a:cubicBezTo>
                    <a:pt x="f26" y="f22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6"/>
                    <a:pt x="f31" y="f36"/>
                    <a:pt x="f29" y="f36"/>
                  </a:cubicBezTo>
                  <a:cubicBezTo>
                    <a:pt x="f38" y="f39"/>
                    <a:pt x="f38" y="f40"/>
                    <a:pt x="f41" y="f42"/>
                  </a:cubicBezTo>
                  <a:cubicBezTo>
                    <a:pt x="f41" y="f43"/>
                    <a:pt x="f44" y="f45"/>
                    <a:pt x="f9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3" y="f75"/>
                  </a:cubicBezTo>
                  <a:cubicBezTo>
                    <a:pt x="f73" y="f76"/>
                    <a:pt x="f77" y="f54"/>
                    <a:pt x="f78" y="f79"/>
                  </a:cubicBezTo>
                  <a:cubicBezTo>
                    <a:pt x="f80" y="f81"/>
                    <a:pt x="f82" y="f83"/>
                    <a:pt x="f84" y="f46"/>
                  </a:cubicBezTo>
                  <a:cubicBezTo>
                    <a:pt x="f85" y="f4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cubicBezTo>
                    <a:pt x="f39" y="f95"/>
                    <a:pt x="f39" y="f96"/>
                    <a:pt x="f39" y="f60"/>
                  </a:cubicBezTo>
                  <a:cubicBezTo>
                    <a:pt x="f97" y="f72"/>
                    <a:pt x="f98" y="f99"/>
                    <a:pt x="f100" y="f101"/>
                  </a:cubicBezTo>
                  <a:cubicBezTo>
                    <a:pt x="f102" y="f103"/>
                    <a:pt x="f81" y="f104"/>
                    <a:pt x="f92" y="f105"/>
                  </a:cubicBezTo>
                  <a:cubicBezTo>
                    <a:pt x="f81" y="f106"/>
                    <a:pt x="f107" y="f105"/>
                    <a:pt x="f108" y="f109"/>
                  </a:cubicBezTo>
                  <a:cubicBezTo>
                    <a:pt x="f110" y="f111"/>
                    <a:pt x="f98" y="f112"/>
                    <a:pt x="f43" y="f113"/>
                  </a:cubicBezTo>
                  <a:cubicBezTo>
                    <a:pt x="f114" y="f92"/>
                    <a:pt x="f115" y="f91"/>
                    <a:pt x="f116" y="f117"/>
                  </a:cubicBezTo>
                  <a:cubicBezTo>
                    <a:pt x="f116" y="f117"/>
                    <a:pt x="f94" y="f117"/>
                    <a:pt x="f94" y="f117"/>
                  </a:cubicBezTo>
                  <a:cubicBezTo>
                    <a:pt x="f94" y="f117"/>
                    <a:pt x="f94" y="f117"/>
                    <a:pt x="f94" y="f117"/>
                  </a:cubicBezTo>
                  <a:cubicBezTo>
                    <a:pt x="f58" y="f76"/>
                    <a:pt x="f58" y="f118"/>
                    <a:pt x="f58" y="f60"/>
                  </a:cubicBezTo>
                  <a:cubicBezTo>
                    <a:pt x="f58" y="f74"/>
                    <a:pt x="f58" y="f119"/>
                    <a:pt x="f58" y="f120"/>
                  </a:cubicBezTo>
                  <a:cubicBezTo>
                    <a:pt x="f58" y="f121"/>
                    <a:pt x="f122" y="f5"/>
                    <a:pt x="f123" y="f124"/>
                  </a:cubicBezTo>
                  <a:cubicBezTo>
                    <a:pt x="f68" y="f103"/>
                    <a:pt x="f125" y="f126"/>
                    <a:pt x="f127" y="f128"/>
                  </a:cubicBezTo>
                  <a:cubicBezTo>
                    <a:pt x="f70" y="f99"/>
                    <a:pt x="f64" y="f99"/>
                    <a:pt x="f96" y="f105"/>
                  </a:cubicBezTo>
                  <a:cubicBezTo>
                    <a:pt x="f129" y="f130"/>
                    <a:pt x="f112" y="f66"/>
                    <a:pt x="f131" y="f95"/>
                  </a:cubicBezTo>
                  <a:cubicBezTo>
                    <a:pt x="f123" y="f92"/>
                    <a:pt x="f70" y="f132"/>
                    <a:pt x="f118" y="f46"/>
                  </a:cubicBezTo>
                  <a:cubicBezTo>
                    <a:pt x="f64" y="f46"/>
                    <a:pt x="f68" y="f46"/>
                    <a:pt x="f74" y="f46"/>
                  </a:cubicBezTo>
                  <a:cubicBezTo>
                    <a:pt x="f133" y="f45"/>
                    <a:pt x="f134" y="f135"/>
                    <a:pt x="f136" y="f108"/>
                  </a:cubicBezTo>
                  <a:cubicBezTo>
                    <a:pt x="f137" y="f138"/>
                    <a:pt x="f139" y="f85"/>
                    <a:pt x="f127" y="f140"/>
                  </a:cubicBezTo>
                  <a:cubicBezTo>
                    <a:pt x="f128" y="f141"/>
                    <a:pt x="f142" y="f73"/>
                    <a:pt x="f5" y="f7"/>
                  </a:cubicBezTo>
                  <a:close/>
                  <a:moveTo>
                    <a:pt x="f143" y="f19"/>
                  </a:moveTo>
                  <a:cubicBezTo>
                    <a:pt x="f144" y="f22"/>
                    <a:pt x="f33" y="f145"/>
                    <a:pt x="f146" y="f147"/>
                  </a:cubicBezTo>
                  <a:cubicBezTo>
                    <a:pt x="f148" y="f149"/>
                    <a:pt x="f150" y="f151"/>
                    <a:pt x="f143" y="f152"/>
                  </a:cubicBezTo>
                  <a:cubicBezTo>
                    <a:pt x="f63" y="f153"/>
                    <a:pt x="f154" y="f155"/>
                    <a:pt x="f154" y="f156"/>
                  </a:cubicBezTo>
                  <a:cubicBezTo>
                    <a:pt x="f154" y="f157"/>
                    <a:pt x="f158" y="f19"/>
                    <a:pt x="f143" y="f19"/>
                  </a:cubicBezTo>
                  <a:close/>
                  <a:moveTo>
                    <a:pt x="f159" y="f145"/>
                  </a:moveTo>
                  <a:cubicBezTo>
                    <a:pt x="f160" y="f157"/>
                    <a:pt x="f67" y="f161"/>
                    <a:pt x="f55" y="f156"/>
                  </a:cubicBezTo>
                  <a:cubicBezTo>
                    <a:pt x="f67" y="f162"/>
                    <a:pt x="f160" y="f163"/>
                    <a:pt x="f159" y="f149"/>
                  </a:cubicBezTo>
                  <a:cubicBezTo>
                    <a:pt x="f164" y="f149"/>
                    <a:pt x="f165" y="f166"/>
                    <a:pt x="f165" y="f167"/>
                  </a:cubicBezTo>
                  <a:cubicBezTo>
                    <a:pt x="f168" y="f161"/>
                    <a:pt x="f169" y="f145"/>
                    <a:pt x="f159" y="f145"/>
                  </a:cubicBezTo>
                  <a:close/>
                  <a:moveTo>
                    <a:pt x="f161" y="f157"/>
                  </a:moveTo>
                  <a:cubicBezTo>
                    <a:pt x="f167" y="f15"/>
                    <a:pt x="f13" y="f78"/>
                    <a:pt x="f13" y="f170"/>
                  </a:cubicBezTo>
                  <a:cubicBezTo>
                    <a:pt x="f13" y="f162"/>
                    <a:pt x="f167" y="f149"/>
                    <a:pt x="f161" y="f149"/>
                  </a:cubicBezTo>
                  <a:cubicBezTo>
                    <a:pt x="f171" y="f163"/>
                    <a:pt x="f80" y="f162"/>
                    <a:pt x="f22" y="f156"/>
                  </a:cubicBezTo>
                  <a:cubicBezTo>
                    <a:pt x="f22" y="f78"/>
                    <a:pt x="f172" y="f15"/>
                    <a:pt x="f161" y="f157"/>
                  </a:cubicBezTo>
                  <a:close/>
                  <a:moveTo>
                    <a:pt x="f173" y="f145"/>
                  </a:moveTo>
                  <a:cubicBezTo>
                    <a:pt x="f90" y="f157"/>
                    <a:pt x="f30" y="f161"/>
                    <a:pt x="f30" y="f167"/>
                  </a:cubicBezTo>
                  <a:cubicBezTo>
                    <a:pt x="f30" y="f162"/>
                    <a:pt x="f90" y="f149"/>
                    <a:pt x="f84" y="f149"/>
                  </a:cubicBezTo>
                  <a:cubicBezTo>
                    <a:pt x="f174" y="f149"/>
                    <a:pt x="f86" y="f166"/>
                    <a:pt x="f86" y="f167"/>
                  </a:cubicBezTo>
                  <a:cubicBezTo>
                    <a:pt x="f86" y="f161"/>
                    <a:pt x="f88" y="f145"/>
                    <a:pt x="f173" y="f145"/>
                  </a:cubicBezTo>
                  <a:close/>
                  <a:moveTo>
                    <a:pt x="f175" y="f156"/>
                  </a:moveTo>
                  <a:cubicBezTo>
                    <a:pt x="f42" y="f166"/>
                    <a:pt x="f176" y="f163"/>
                    <a:pt x="f114" y="f149"/>
                  </a:cubicBezTo>
                  <a:cubicBezTo>
                    <a:pt x="f177" y="f149"/>
                    <a:pt x="f132" y="f162"/>
                    <a:pt x="f132" y="f170"/>
                  </a:cubicBezTo>
                  <a:cubicBezTo>
                    <a:pt x="f115" y="f78"/>
                    <a:pt x="f178" y="f145"/>
                    <a:pt x="f114" y="f145"/>
                  </a:cubicBezTo>
                  <a:cubicBezTo>
                    <a:pt x="f176" y="f157"/>
                    <a:pt x="f48" y="f78"/>
                    <a:pt x="f175" y="f156"/>
                  </a:cubicBezTo>
                  <a:close/>
                  <a:moveTo>
                    <a:pt x="f179" y="f157"/>
                  </a:moveTo>
                  <a:cubicBezTo>
                    <a:pt x="f76" y="f15"/>
                    <a:pt x="f122" y="f2"/>
                    <a:pt x="f180" y="f170"/>
                  </a:cubicBezTo>
                  <a:cubicBezTo>
                    <a:pt x="f95" y="f162"/>
                    <a:pt x="f181" y="f163"/>
                    <a:pt x="f179" y="f149"/>
                  </a:cubicBezTo>
                  <a:cubicBezTo>
                    <a:pt x="f66" y="f149"/>
                    <a:pt x="f182" y="f166"/>
                    <a:pt x="f183" y="f167"/>
                  </a:cubicBezTo>
                  <a:cubicBezTo>
                    <a:pt x="f183" y="f184"/>
                    <a:pt x="f60" y="f15"/>
                    <a:pt x="f179" y="f15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1" name="Rectángulo 16">
            <a:extLst>
              <a:ext uri="{FF2B5EF4-FFF2-40B4-BE49-F238E27FC236}">
                <a16:creationId xmlns:a16="http://schemas.microsoft.com/office/drawing/2014/main" id="{C26FB281-4B1B-4A91-4776-7ADB5A4CE589}"/>
              </a:ext>
            </a:extLst>
          </p:cNvPr>
          <p:cNvSpPr/>
          <p:nvPr/>
        </p:nvSpPr>
        <p:spPr>
          <a:xfrm>
            <a:off x="0" y="14484"/>
            <a:ext cx="3463381" cy="11741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3255B37D-B633-60C2-9927-6031C261F797}"/>
              </a:ext>
            </a:extLst>
          </p:cNvPr>
          <p:cNvSpPr/>
          <p:nvPr/>
        </p:nvSpPr>
        <p:spPr>
          <a:xfrm>
            <a:off x="5680618" y="14484"/>
            <a:ext cx="3463381" cy="11741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39">
            <a:extLst>
              <a:ext uri="{FF2B5EF4-FFF2-40B4-BE49-F238E27FC236}">
                <a16:creationId xmlns:a16="http://schemas.microsoft.com/office/drawing/2014/main" id="{D8FA04E2-E17E-1622-3BEF-FE0D05D61FD4}"/>
              </a:ext>
            </a:extLst>
          </p:cNvPr>
          <p:cNvSpPr/>
          <p:nvPr/>
        </p:nvSpPr>
        <p:spPr>
          <a:xfrm flipH="1">
            <a:off x="7017654" y="3057479"/>
            <a:ext cx="35707" cy="142783"/>
          </a:xfrm>
          <a:custGeom>
            <a:avLst/>
            <a:gdLst>
              <a:gd name="f0" fmla="val w"/>
              <a:gd name="f1" fmla="val h"/>
              <a:gd name="f2" fmla="val 0"/>
              <a:gd name="f3" fmla="val 1254"/>
              <a:gd name="f4" fmla="val 5014"/>
              <a:gd name="f5" fmla="val 552"/>
              <a:gd name="f6" fmla="val 1"/>
              <a:gd name="f7" fmla="val 251"/>
              <a:gd name="f8" fmla="val 226"/>
              <a:gd name="f9" fmla="val 527"/>
              <a:gd name="f10" fmla="val 4462"/>
              <a:gd name="f11" fmla="val 4762"/>
              <a:gd name="f12" fmla="val 5013"/>
              <a:gd name="f13" fmla="val 727"/>
              <a:gd name="f14" fmla="val 1028"/>
              <a:gd name="f15" fmla="val 1253"/>
              <a:gd name="f16" fmla="*/ f0 1 1254"/>
              <a:gd name="f17" fmla="*/ f1 1 5014"/>
              <a:gd name="f18" fmla="val f2"/>
              <a:gd name="f19" fmla="val f3"/>
              <a:gd name="f20" fmla="val f4"/>
              <a:gd name="f21" fmla="+- f20 0 f18"/>
              <a:gd name="f22" fmla="+- f19 0 f18"/>
              <a:gd name="f23" fmla="*/ f22 1 1254"/>
              <a:gd name="f24" fmla="*/ f21 1 5014"/>
              <a:gd name="f25" fmla="*/ f18 1 f23"/>
              <a:gd name="f26" fmla="*/ f19 1 f23"/>
              <a:gd name="f27" fmla="*/ f18 1 f24"/>
              <a:gd name="f28" fmla="*/ f20 1 f24"/>
              <a:gd name="f29" fmla="*/ f25 f16 1"/>
              <a:gd name="f30" fmla="*/ f26 f16 1"/>
              <a:gd name="f31" fmla="*/ f28 f17 1"/>
              <a:gd name="f32" fmla="*/ f2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32" r="f30" b="f31"/>
            <a:pathLst>
              <a:path w="1254" h="5014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lnTo>
                  <a:pt x="f2" y="f10"/>
                </a:lnTo>
                <a:cubicBezTo>
                  <a:pt x="f2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lnTo>
                  <a:pt x="f15" y="f9"/>
                </a:lnTo>
                <a:cubicBezTo>
                  <a:pt x="f15" y="f8"/>
                  <a:pt x="f14" y="f6"/>
                  <a:pt x="f13" y="f6"/>
                </a:cubicBezTo>
                <a:close/>
              </a:path>
            </a:pathLst>
          </a:custGeom>
          <a:solidFill>
            <a:srgbClr val="90CBA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Google Shape;359;p39">
            <a:extLst>
              <a:ext uri="{FF2B5EF4-FFF2-40B4-BE49-F238E27FC236}">
                <a16:creationId xmlns:a16="http://schemas.microsoft.com/office/drawing/2014/main" id="{05CDE65B-7770-E387-CBEC-208B00338404}"/>
              </a:ext>
            </a:extLst>
          </p:cNvPr>
          <p:cNvSpPr/>
          <p:nvPr/>
        </p:nvSpPr>
        <p:spPr>
          <a:xfrm flipH="1">
            <a:off x="7647867" y="2724171"/>
            <a:ext cx="119237" cy="261966"/>
          </a:xfrm>
          <a:custGeom>
            <a:avLst/>
            <a:gdLst>
              <a:gd name="f0" fmla="val w"/>
              <a:gd name="f1" fmla="val h"/>
              <a:gd name="f2" fmla="val 0"/>
              <a:gd name="f3" fmla="val 4187"/>
              <a:gd name="f4" fmla="val 9199"/>
              <a:gd name="f5" fmla="val 1"/>
              <a:gd name="f6" fmla="val 9198"/>
              <a:gd name="f7" fmla="val 4186"/>
              <a:gd name="f8" fmla="*/ f0 1 4187"/>
              <a:gd name="f9" fmla="*/ f1 1 9199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4187"/>
              <a:gd name="f16" fmla="*/ f13 1 9199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4187" h="9199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7" y="f2"/>
                </a:lnTo>
                <a:close/>
              </a:path>
            </a:pathLst>
          </a:custGeom>
          <a:solidFill>
            <a:srgbClr val="FF165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Google Shape;360;p39">
            <a:extLst>
              <a:ext uri="{FF2B5EF4-FFF2-40B4-BE49-F238E27FC236}">
                <a16:creationId xmlns:a16="http://schemas.microsoft.com/office/drawing/2014/main" id="{840BDFE1-0BA3-86F2-1101-0CF4217C7A33}"/>
              </a:ext>
            </a:extLst>
          </p:cNvPr>
          <p:cNvSpPr/>
          <p:nvPr/>
        </p:nvSpPr>
        <p:spPr>
          <a:xfrm flipH="1">
            <a:off x="7445904" y="2724171"/>
            <a:ext cx="118497" cy="261966"/>
          </a:xfrm>
          <a:custGeom>
            <a:avLst/>
            <a:gdLst>
              <a:gd name="f0" fmla="val w"/>
              <a:gd name="f1" fmla="val h"/>
              <a:gd name="f2" fmla="val 0"/>
              <a:gd name="f3" fmla="val 4161"/>
              <a:gd name="f4" fmla="val 9199"/>
              <a:gd name="f5" fmla="val 9198"/>
              <a:gd name="f6" fmla="*/ f0 1 4161"/>
              <a:gd name="f7" fmla="*/ f1 1 9199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4161"/>
              <a:gd name="f14" fmla="*/ f11 1 9199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161" h="9199">
                <a:moveTo>
                  <a:pt x="f2" y="f2"/>
                </a:move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solidFill>
            <a:srgbClr val="90CBA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361;p39">
            <a:extLst>
              <a:ext uri="{FF2B5EF4-FFF2-40B4-BE49-F238E27FC236}">
                <a16:creationId xmlns:a16="http://schemas.microsoft.com/office/drawing/2014/main" id="{8A1CC03F-CA06-FA2A-A19B-F5887FEA6D02}"/>
              </a:ext>
            </a:extLst>
          </p:cNvPr>
          <p:cNvSpPr/>
          <p:nvPr/>
        </p:nvSpPr>
        <p:spPr>
          <a:xfrm flipH="1">
            <a:off x="7647867" y="2759860"/>
            <a:ext cx="119237" cy="23582"/>
          </a:xfrm>
          <a:custGeom>
            <a:avLst/>
            <a:gdLst>
              <a:gd name="f0" fmla="val w"/>
              <a:gd name="f1" fmla="val h"/>
              <a:gd name="f2" fmla="val 0"/>
              <a:gd name="f3" fmla="val 4187"/>
              <a:gd name="f4" fmla="val 828"/>
              <a:gd name="f5" fmla="val 1"/>
              <a:gd name="f6" fmla="val 827"/>
              <a:gd name="f7" fmla="val 4186"/>
              <a:gd name="f8" fmla="*/ f0 1 4187"/>
              <a:gd name="f9" fmla="*/ f1 1 828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4187"/>
              <a:gd name="f16" fmla="*/ f13 1 828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4187" h="828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7" y="f2"/>
                </a:lnTo>
                <a:close/>
              </a:path>
            </a:pathLst>
          </a:custGeom>
          <a:solidFill>
            <a:srgbClr val="C4FFF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362;p39">
            <a:extLst>
              <a:ext uri="{FF2B5EF4-FFF2-40B4-BE49-F238E27FC236}">
                <a16:creationId xmlns:a16="http://schemas.microsoft.com/office/drawing/2014/main" id="{813700F9-E643-BBF1-E140-31D8976108E6}"/>
              </a:ext>
            </a:extLst>
          </p:cNvPr>
          <p:cNvSpPr/>
          <p:nvPr/>
        </p:nvSpPr>
        <p:spPr>
          <a:xfrm flipH="1">
            <a:off x="7445904" y="2759860"/>
            <a:ext cx="118497" cy="23582"/>
          </a:xfrm>
          <a:custGeom>
            <a:avLst/>
            <a:gdLst>
              <a:gd name="f0" fmla="val w"/>
              <a:gd name="f1" fmla="val h"/>
              <a:gd name="f2" fmla="val 0"/>
              <a:gd name="f3" fmla="val 4161"/>
              <a:gd name="f4" fmla="val 828"/>
              <a:gd name="f5" fmla="val 827"/>
              <a:gd name="f6" fmla="*/ f0 1 4161"/>
              <a:gd name="f7" fmla="*/ f1 1 828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4161"/>
              <a:gd name="f14" fmla="*/ f11 1 828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4161" h="828">
                <a:moveTo>
                  <a:pt x="f2" y="f2"/>
                </a:move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solidFill>
            <a:srgbClr val="C4FFF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Google Shape;363;p39">
            <a:extLst>
              <a:ext uri="{FF2B5EF4-FFF2-40B4-BE49-F238E27FC236}">
                <a16:creationId xmlns:a16="http://schemas.microsoft.com/office/drawing/2014/main" id="{A7B763AF-608E-EF31-8CF4-B7DA939D2B18}"/>
              </a:ext>
            </a:extLst>
          </p:cNvPr>
          <p:cNvSpPr/>
          <p:nvPr/>
        </p:nvSpPr>
        <p:spPr>
          <a:xfrm flipH="1">
            <a:off x="7183965" y="2914714"/>
            <a:ext cx="749442" cy="416143"/>
          </a:xfrm>
          <a:custGeom>
            <a:avLst/>
            <a:gdLst>
              <a:gd name="f0" fmla="val w"/>
              <a:gd name="f1" fmla="val h"/>
              <a:gd name="f2" fmla="val 0"/>
              <a:gd name="f3" fmla="val 26317"/>
              <a:gd name="f4" fmla="val 14613"/>
              <a:gd name="f5" fmla="val 1"/>
              <a:gd name="f6" fmla="val 9851"/>
              <a:gd name="f7" fmla="val 12583"/>
              <a:gd name="f8" fmla="val 2382"/>
              <a:gd name="f9" fmla="val 5089"/>
              <a:gd name="f10" fmla="val 21004"/>
              <a:gd name="f11" fmla="val 23735"/>
              <a:gd name="f12" fmla="val 4863"/>
              <a:gd name="f13" fmla="val 2156"/>
              <a:gd name="f14" fmla="*/ f0 1 26317"/>
              <a:gd name="f15" fmla="*/ f1 1 14613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6317"/>
              <a:gd name="f22" fmla="*/ f19 1 14613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6317" h="14613">
                <a:moveTo>
                  <a:pt x="f5" y="f5"/>
                </a:moveTo>
                <a:lnTo>
                  <a:pt x="f5" y="f6"/>
                </a:lnTo>
                <a:cubicBezTo>
                  <a:pt x="f5" y="f7"/>
                  <a:pt x="f8" y="f4"/>
                  <a:pt x="f9" y="f4"/>
                </a:cubicBezTo>
                <a:lnTo>
                  <a:pt x="f10" y="f4"/>
                </a:lnTo>
                <a:cubicBezTo>
                  <a:pt x="f11" y="f4"/>
                  <a:pt x="f3" y="f7"/>
                  <a:pt x="f3" y="f6"/>
                </a:cubicBezTo>
                <a:lnTo>
                  <a:pt x="f3" y="f12"/>
                </a:lnTo>
                <a:cubicBezTo>
                  <a:pt x="f3" y="f13"/>
                  <a:pt x="f11" y="f5"/>
                  <a:pt x="f10" y="f5"/>
                </a:cubicBezTo>
                <a:close/>
              </a:path>
            </a:pathLst>
          </a:cu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Google Shape;364;p39">
            <a:extLst>
              <a:ext uri="{FF2B5EF4-FFF2-40B4-BE49-F238E27FC236}">
                <a16:creationId xmlns:a16="http://schemas.microsoft.com/office/drawing/2014/main" id="{F8A5FD63-BE71-AFE5-09A0-753032A5F143}"/>
              </a:ext>
            </a:extLst>
          </p:cNvPr>
          <p:cNvSpPr/>
          <p:nvPr/>
        </p:nvSpPr>
        <p:spPr>
          <a:xfrm flipH="1">
            <a:off x="6958428" y="3116704"/>
            <a:ext cx="1057055" cy="369042"/>
          </a:xfrm>
          <a:custGeom>
            <a:avLst/>
            <a:gdLst>
              <a:gd name="f0" fmla="val w"/>
              <a:gd name="f1" fmla="val h"/>
              <a:gd name="f2" fmla="val 0"/>
              <a:gd name="f3" fmla="val 37119"/>
              <a:gd name="f4" fmla="val 12959"/>
              <a:gd name="f5" fmla="val 1"/>
              <a:gd name="f6" fmla="val 1304"/>
              <a:gd name="f7" fmla="val 12958"/>
              <a:gd name="f8" fmla="val 10151"/>
              <a:gd name="f9" fmla="val 26492"/>
              <a:gd name="f10" fmla="val 36342"/>
              <a:gd name="f11" fmla="*/ f0 1 37119"/>
              <a:gd name="f12" fmla="*/ f1 1 12959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37119"/>
              <a:gd name="f19" fmla="*/ f16 1 12959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37119" h="12959">
                <a:moveTo>
                  <a:pt x="f5" y="f5"/>
                </a:moveTo>
                <a:cubicBezTo>
                  <a:pt x="f5" y="f5"/>
                  <a:pt x="f6" y="f7"/>
                  <a:pt x="f8" y="f7"/>
                </a:cubicBezTo>
                <a:lnTo>
                  <a:pt x="f9" y="f7"/>
                </a:lnTo>
                <a:cubicBezTo>
                  <a:pt x="f10" y="f7"/>
                  <a:pt x="f3" y="f5"/>
                  <a:pt x="f3" y="f5"/>
                </a:cubicBezTo>
                <a:close/>
              </a:path>
            </a:pathLst>
          </a:custGeom>
          <a:solidFill>
            <a:srgbClr val="90CBA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Google Shape;365;p39">
            <a:extLst>
              <a:ext uri="{FF2B5EF4-FFF2-40B4-BE49-F238E27FC236}">
                <a16:creationId xmlns:a16="http://schemas.microsoft.com/office/drawing/2014/main" id="{7C8917C6-6F17-04D7-464B-FE3A26E9697E}"/>
              </a:ext>
            </a:extLst>
          </p:cNvPr>
          <p:cNvSpPr/>
          <p:nvPr/>
        </p:nvSpPr>
        <p:spPr>
          <a:xfrm flipH="1">
            <a:off x="7766355" y="2977542"/>
            <a:ext cx="103519" cy="103519"/>
          </a:xfrm>
          <a:custGeom>
            <a:avLst/>
            <a:gdLst>
              <a:gd name="f0" fmla="val w"/>
              <a:gd name="f1" fmla="val h"/>
              <a:gd name="f2" fmla="val 0"/>
              <a:gd name="f3" fmla="val 3635"/>
              <a:gd name="f4" fmla="val 1805"/>
              <a:gd name="f5" fmla="val 1"/>
              <a:gd name="f6" fmla="val 803"/>
              <a:gd name="f7" fmla="val 2833"/>
              <a:gd name="f8" fmla="*/ f0 1 3635"/>
              <a:gd name="f9" fmla="*/ f1 1 3635"/>
              <a:gd name="f10" fmla="val f2"/>
              <a:gd name="f11" fmla="val f3"/>
              <a:gd name="f12" fmla="+- f11 0 f10"/>
              <a:gd name="f13" fmla="*/ f12 1 3635"/>
              <a:gd name="f14" fmla="*/ f10 1 f13"/>
              <a:gd name="f15" fmla="*/ f11 1 f13"/>
              <a:gd name="f16" fmla="*/ f14 f8 1"/>
              <a:gd name="f17" fmla="*/ f15 f8 1"/>
              <a:gd name="f18" fmla="*/ f15 f9 1"/>
              <a:gd name="f19" fmla="*/ f14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635" h="3635">
                <a:moveTo>
                  <a:pt x="f4" y="f5"/>
                </a:moveTo>
                <a:cubicBezTo>
                  <a:pt x="f6" y="f5"/>
                  <a:pt x="f5" y="f6"/>
                  <a:pt x="f5" y="f4"/>
                </a:cubicBezTo>
                <a:cubicBezTo>
                  <a:pt x="f5" y="f7"/>
                  <a:pt x="f6" y="f3"/>
                  <a:pt x="f4" y="f3"/>
                </a:cubicBezTo>
                <a:cubicBezTo>
                  <a:pt x="f7" y="f3"/>
                  <a:pt x="f3" y="f7"/>
                  <a:pt x="f3" y="f4"/>
                </a:cubicBezTo>
                <a:cubicBezTo>
                  <a:pt x="f3" y="f6"/>
                  <a:pt x="f7" y="f5"/>
                  <a:pt x="f4" y="f5"/>
                </a:cubicBezTo>
                <a:close/>
              </a:path>
            </a:pathLst>
          </a:custGeom>
          <a:solidFill>
            <a:srgbClr val="D3EDB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Google Shape;366;p39">
            <a:extLst>
              <a:ext uri="{FF2B5EF4-FFF2-40B4-BE49-F238E27FC236}">
                <a16:creationId xmlns:a16="http://schemas.microsoft.com/office/drawing/2014/main" id="{4D169C45-AF89-353D-A3CF-5FA497AD51D3}"/>
              </a:ext>
            </a:extLst>
          </p:cNvPr>
          <p:cNvSpPr/>
          <p:nvPr/>
        </p:nvSpPr>
        <p:spPr>
          <a:xfrm flipH="1">
            <a:off x="7782046" y="2992520"/>
            <a:ext cx="72137" cy="72841"/>
          </a:xfrm>
          <a:custGeom>
            <a:avLst/>
            <a:gdLst>
              <a:gd name="f0" fmla="val w"/>
              <a:gd name="f1" fmla="val h"/>
              <a:gd name="f2" fmla="val 0"/>
              <a:gd name="f3" fmla="val 2533"/>
              <a:gd name="f4" fmla="val 2558"/>
              <a:gd name="f5" fmla="val 1254"/>
              <a:gd name="f6" fmla="val 1"/>
              <a:gd name="f7" fmla="val 552"/>
              <a:gd name="f8" fmla="val 577"/>
              <a:gd name="f9" fmla="val 1279"/>
              <a:gd name="f10" fmla="val 1981"/>
              <a:gd name="f11" fmla="val 2557"/>
              <a:gd name="f12" fmla="val 2532"/>
              <a:gd name="f13" fmla="*/ f0 1 2533"/>
              <a:gd name="f14" fmla="*/ f1 1 2558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2533"/>
              <a:gd name="f21" fmla="*/ f18 1 2558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2533" h="2558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7" y="f11"/>
                  <a:pt x="f5" y="f11"/>
                </a:cubicBezTo>
                <a:cubicBezTo>
                  <a:pt x="f10" y="f11"/>
                  <a:pt x="f12" y="f10"/>
                  <a:pt x="f12" y="f9"/>
                </a:cubicBezTo>
                <a:cubicBezTo>
                  <a:pt x="f12" y="f8"/>
                  <a:pt x="f10" y="f6"/>
                  <a:pt x="f5" y="f6"/>
                </a:cubicBezTo>
                <a:close/>
              </a:path>
            </a:pathLst>
          </a:cu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Google Shape;367;p39">
            <a:extLst>
              <a:ext uri="{FF2B5EF4-FFF2-40B4-BE49-F238E27FC236}">
                <a16:creationId xmlns:a16="http://schemas.microsoft.com/office/drawing/2014/main" id="{7260FA1F-AE27-BBF9-C63D-A61B9B8AC39C}"/>
              </a:ext>
            </a:extLst>
          </p:cNvPr>
          <p:cNvSpPr/>
          <p:nvPr/>
        </p:nvSpPr>
        <p:spPr>
          <a:xfrm flipH="1">
            <a:off x="7605064" y="2977542"/>
            <a:ext cx="104232" cy="103519"/>
          </a:xfrm>
          <a:custGeom>
            <a:avLst/>
            <a:gdLst>
              <a:gd name="f0" fmla="val w"/>
              <a:gd name="f1" fmla="val h"/>
              <a:gd name="f2" fmla="val 0"/>
              <a:gd name="f3" fmla="val 3660"/>
              <a:gd name="f4" fmla="val 3635"/>
              <a:gd name="f5" fmla="val 1830"/>
              <a:gd name="f6" fmla="val 1"/>
              <a:gd name="f7" fmla="val 828"/>
              <a:gd name="f8" fmla="val 803"/>
              <a:gd name="f9" fmla="val 1805"/>
              <a:gd name="f10" fmla="val 2833"/>
              <a:gd name="f11" fmla="*/ f0 1 3660"/>
              <a:gd name="f12" fmla="*/ f1 1 3635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3660"/>
              <a:gd name="f19" fmla="*/ f16 1 3635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3660" h="3635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7" y="f4"/>
                  <a:pt x="f5" y="f4"/>
                </a:cubicBezTo>
                <a:cubicBezTo>
                  <a:pt x="f10" y="f4"/>
                  <a:pt x="f3" y="f10"/>
                  <a:pt x="f3" y="f9"/>
                </a:cubicBezTo>
                <a:cubicBezTo>
                  <a:pt x="f3" y="f8"/>
                  <a:pt x="f10" y="f6"/>
                  <a:pt x="f5" y="f6"/>
                </a:cubicBezTo>
                <a:close/>
              </a:path>
            </a:pathLst>
          </a:custGeom>
          <a:solidFill>
            <a:srgbClr val="D3EDB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368;p39">
            <a:extLst>
              <a:ext uri="{FF2B5EF4-FFF2-40B4-BE49-F238E27FC236}">
                <a16:creationId xmlns:a16="http://schemas.microsoft.com/office/drawing/2014/main" id="{4544164B-71E1-C543-CE07-1169C7F34B53}"/>
              </a:ext>
            </a:extLst>
          </p:cNvPr>
          <p:cNvSpPr/>
          <p:nvPr/>
        </p:nvSpPr>
        <p:spPr>
          <a:xfrm flipH="1">
            <a:off x="7620755" y="2992520"/>
            <a:ext cx="72813" cy="72841"/>
          </a:xfrm>
          <a:custGeom>
            <a:avLst/>
            <a:gdLst>
              <a:gd name="f0" fmla="val w"/>
              <a:gd name="f1" fmla="val h"/>
              <a:gd name="f2" fmla="val 0"/>
              <a:gd name="f3" fmla="val 2557"/>
              <a:gd name="f4" fmla="val 2558"/>
              <a:gd name="f5" fmla="val 1278"/>
              <a:gd name="f6" fmla="val 1"/>
              <a:gd name="f7" fmla="val 576"/>
              <a:gd name="f8" fmla="val 577"/>
              <a:gd name="f9" fmla="val 1279"/>
              <a:gd name="f10" fmla="val 1981"/>
              <a:gd name="f11" fmla="val 1980"/>
              <a:gd name="f12" fmla="val 2556"/>
              <a:gd name="f13" fmla="*/ f0 1 2557"/>
              <a:gd name="f14" fmla="*/ f1 1 2558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2557"/>
              <a:gd name="f21" fmla="*/ f18 1 2558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2557" h="2558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cubicBezTo>
                  <a:pt x="f2" y="f10"/>
                  <a:pt x="f7" y="f3"/>
                  <a:pt x="f5" y="f3"/>
                </a:cubicBezTo>
                <a:cubicBezTo>
                  <a:pt x="f11" y="f3"/>
                  <a:pt x="f12" y="f10"/>
                  <a:pt x="f12" y="f9"/>
                </a:cubicBezTo>
                <a:cubicBezTo>
                  <a:pt x="f12" y="f8"/>
                  <a:pt x="f11" y="f6"/>
                  <a:pt x="f5" y="f6"/>
                </a:cubicBezTo>
                <a:close/>
              </a:path>
            </a:pathLst>
          </a:cu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Google Shape;369;p39">
            <a:extLst>
              <a:ext uri="{FF2B5EF4-FFF2-40B4-BE49-F238E27FC236}">
                <a16:creationId xmlns:a16="http://schemas.microsoft.com/office/drawing/2014/main" id="{D9D282DD-2C1D-B3C3-6E81-0136DDBB664E}"/>
              </a:ext>
            </a:extLst>
          </p:cNvPr>
          <p:cNvSpPr/>
          <p:nvPr/>
        </p:nvSpPr>
        <p:spPr>
          <a:xfrm flipH="1">
            <a:off x="7444477" y="2977542"/>
            <a:ext cx="103519" cy="103519"/>
          </a:xfrm>
          <a:custGeom>
            <a:avLst/>
            <a:gdLst>
              <a:gd name="f0" fmla="val w"/>
              <a:gd name="f1" fmla="val h"/>
              <a:gd name="f2" fmla="val 0"/>
              <a:gd name="f3" fmla="val 3635"/>
              <a:gd name="f4" fmla="val 1805"/>
              <a:gd name="f5" fmla="val 1"/>
              <a:gd name="f6" fmla="val 803"/>
              <a:gd name="f7" fmla="val 2833"/>
              <a:gd name="f8" fmla="*/ f0 1 3635"/>
              <a:gd name="f9" fmla="*/ f1 1 3635"/>
              <a:gd name="f10" fmla="val f2"/>
              <a:gd name="f11" fmla="val f3"/>
              <a:gd name="f12" fmla="+- f11 0 f10"/>
              <a:gd name="f13" fmla="*/ f12 1 3635"/>
              <a:gd name="f14" fmla="*/ f10 1 f13"/>
              <a:gd name="f15" fmla="*/ f11 1 f13"/>
              <a:gd name="f16" fmla="*/ f14 f8 1"/>
              <a:gd name="f17" fmla="*/ f15 f8 1"/>
              <a:gd name="f18" fmla="*/ f15 f9 1"/>
              <a:gd name="f19" fmla="*/ f14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635" h="3635">
                <a:moveTo>
                  <a:pt x="f4" y="f5"/>
                </a:moveTo>
                <a:cubicBezTo>
                  <a:pt x="f6" y="f5"/>
                  <a:pt x="f5" y="f6"/>
                  <a:pt x="f5" y="f4"/>
                </a:cubicBezTo>
                <a:cubicBezTo>
                  <a:pt x="f5" y="f7"/>
                  <a:pt x="f6" y="f3"/>
                  <a:pt x="f4" y="f3"/>
                </a:cubicBezTo>
                <a:cubicBezTo>
                  <a:pt x="f7" y="f3"/>
                  <a:pt x="f3" y="f7"/>
                  <a:pt x="f3" y="f4"/>
                </a:cubicBezTo>
                <a:cubicBezTo>
                  <a:pt x="f3" y="f6"/>
                  <a:pt x="f7" y="f5"/>
                  <a:pt x="f4" y="f5"/>
                </a:cubicBezTo>
                <a:close/>
              </a:path>
            </a:pathLst>
          </a:custGeom>
          <a:solidFill>
            <a:srgbClr val="D3EDB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370;p39">
            <a:extLst>
              <a:ext uri="{FF2B5EF4-FFF2-40B4-BE49-F238E27FC236}">
                <a16:creationId xmlns:a16="http://schemas.microsoft.com/office/drawing/2014/main" id="{4E83AAE4-781C-A0E9-231A-3182693FD510}"/>
              </a:ext>
            </a:extLst>
          </p:cNvPr>
          <p:cNvSpPr/>
          <p:nvPr/>
        </p:nvSpPr>
        <p:spPr>
          <a:xfrm flipH="1">
            <a:off x="7460168" y="2992520"/>
            <a:ext cx="72813" cy="72841"/>
          </a:xfrm>
          <a:custGeom>
            <a:avLst/>
            <a:gdLst>
              <a:gd name="f0" fmla="val w"/>
              <a:gd name="f1" fmla="val h"/>
              <a:gd name="f2" fmla="val 0"/>
              <a:gd name="f3" fmla="val 2557"/>
              <a:gd name="f4" fmla="val 2558"/>
              <a:gd name="f5" fmla="val 1278"/>
              <a:gd name="f6" fmla="val 1"/>
              <a:gd name="f7" fmla="val 577"/>
              <a:gd name="f8" fmla="val 1279"/>
              <a:gd name="f9" fmla="val 1981"/>
              <a:gd name="f10" fmla="val 1980"/>
              <a:gd name="f11" fmla="*/ f0 1 2557"/>
              <a:gd name="f12" fmla="*/ f1 1 2558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2557"/>
              <a:gd name="f19" fmla="*/ f16 1 2558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557" h="2558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3"/>
                  <a:pt x="f5" y="f3"/>
                </a:cubicBezTo>
                <a:cubicBezTo>
                  <a:pt x="f10" y="f3"/>
                  <a:pt x="f3" y="f9"/>
                  <a:pt x="f3" y="f8"/>
                </a:cubicBezTo>
                <a:cubicBezTo>
                  <a:pt x="f3" y="f7"/>
                  <a:pt x="f10" y="f6"/>
                  <a:pt x="f5" y="f6"/>
                </a:cubicBezTo>
                <a:close/>
              </a:path>
            </a:pathLst>
          </a:cu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Google Shape;371;p39">
            <a:extLst>
              <a:ext uri="{FF2B5EF4-FFF2-40B4-BE49-F238E27FC236}">
                <a16:creationId xmlns:a16="http://schemas.microsoft.com/office/drawing/2014/main" id="{1E5D343C-93A0-63A2-42AE-CB12FC933021}"/>
              </a:ext>
            </a:extLst>
          </p:cNvPr>
          <p:cNvSpPr/>
          <p:nvPr/>
        </p:nvSpPr>
        <p:spPr>
          <a:xfrm flipH="1">
            <a:off x="7283150" y="2977542"/>
            <a:ext cx="104259" cy="103519"/>
          </a:xfrm>
          <a:custGeom>
            <a:avLst/>
            <a:gdLst>
              <a:gd name="f0" fmla="val w"/>
              <a:gd name="f1" fmla="val h"/>
              <a:gd name="f2" fmla="val 0"/>
              <a:gd name="f3" fmla="val 3661"/>
              <a:gd name="f4" fmla="val 3635"/>
              <a:gd name="f5" fmla="val 1831"/>
              <a:gd name="f6" fmla="val 1"/>
              <a:gd name="f7" fmla="val 828"/>
              <a:gd name="f8" fmla="val 803"/>
              <a:gd name="f9" fmla="val 1805"/>
              <a:gd name="f10" fmla="val 2833"/>
              <a:gd name="f11" fmla="val 3660"/>
              <a:gd name="f12" fmla="*/ f0 1 3661"/>
              <a:gd name="f13" fmla="*/ f1 1 3635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3661"/>
              <a:gd name="f20" fmla="*/ f17 1 3635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3661" h="3635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7" y="f4"/>
                  <a:pt x="f5" y="f4"/>
                </a:cubicBezTo>
                <a:cubicBezTo>
                  <a:pt x="f10" y="f4"/>
                  <a:pt x="f11" y="f10"/>
                  <a:pt x="f11" y="f9"/>
                </a:cubicBezTo>
                <a:cubicBezTo>
                  <a:pt x="f11" y="f8"/>
                  <a:pt x="f10" y="f6"/>
                  <a:pt x="f5" y="f6"/>
                </a:cubicBezTo>
                <a:close/>
              </a:path>
            </a:pathLst>
          </a:custGeom>
          <a:solidFill>
            <a:srgbClr val="D3EDB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Google Shape;372;p39">
            <a:extLst>
              <a:ext uri="{FF2B5EF4-FFF2-40B4-BE49-F238E27FC236}">
                <a16:creationId xmlns:a16="http://schemas.microsoft.com/office/drawing/2014/main" id="{3ACBCB5E-2DDC-AD49-D46A-FA285E136680}"/>
              </a:ext>
            </a:extLst>
          </p:cNvPr>
          <p:cNvSpPr/>
          <p:nvPr/>
        </p:nvSpPr>
        <p:spPr>
          <a:xfrm flipH="1">
            <a:off x="7298868" y="2992520"/>
            <a:ext cx="72813" cy="72841"/>
          </a:xfrm>
          <a:custGeom>
            <a:avLst/>
            <a:gdLst>
              <a:gd name="f0" fmla="val w"/>
              <a:gd name="f1" fmla="val h"/>
              <a:gd name="f2" fmla="val 0"/>
              <a:gd name="f3" fmla="val 2557"/>
              <a:gd name="f4" fmla="val 2558"/>
              <a:gd name="f5" fmla="val 1279"/>
              <a:gd name="f6" fmla="val 1"/>
              <a:gd name="f7" fmla="val 577"/>
              <a:gd name="f8" fmla="val 1981"/>
              <a:gd name="f9" fmla="val 1980"/>
              <a:gd name="f10" fmla="*/ f0 1 2557"/>
              <a:gd name="f11" fmla="*/ f1 1 2558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2557"/>
              <a:gd name="f18" fmla="*/ f15 1 2558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2557" h="2558">
                <a:moveTo>
                  <a:pt x="f5" y="f6"/>
                </a:moveTo>
                <a:cubicBezTo>
                  <a:pt x="f7" y="f6"/>
                  <a:pt x="f2" y="f7"/>
                  <a:pt x="f2" y="f5"/>
                </a:cubicBezTo>
                <a:cubicBezTo>
                  <a:pt x="f2" y="f8"/>
                  <a:pt x="f7" y="f3"/>
                  <a:pt x="f5" y="f3"/>
                </a:cubicBezTo>
                <a:cubicBezTo>
                  <a:pt x="f9" y="f3"/>
                  <a:pt x="f3" y="f8"/>
                  <a:pt x="f3" y="f5"/>
                </a:cubicBezTo>
                <a:cubicBezTo>
                  <a:pt x="f3" y="f7"/>
                  <a:pt x="f9" y="f6"/>
                  <a:pt x="f5" y="f6"/>
                </a:cubicBezTo>
                <a:close/>
              </a:path>
            </a:pathLst>
          </a:cu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Google Shape;373;p39">
            <a:extLst>
              <a:ext uri="{FF2B5EF4-FFF2-40B4-BE49-F238E27FC236}">
                <a16:creationId xmlns:a16="http://schemas.microsoft.com/office/drawing/2014/main" id="{5F16DEA6-26A4-071F-1230-C8FB92283652}"/>
              </a:ext>
            </a:extLst>
          </p:cNvPr>
          <p:cNvSpPr/>
          <p:nvPr/>
        </p:nvSpPr>
        <p:spPr>
          <a:xfrm flipH="1">
            <a:off x="7625766" y="2549292"/>
            <a:ext cx="112059" cy="112087"/>
          </a:xfrm>
          <a:custGeom>
            <a:avLst/>
            <a:gdLst>
              <a:gd name="f0" fmla="val w"/>
              <a:gd name="f1" fmla="val h"/>
              <a:gd name="f2" fmla="val 0"/>
              <a:gd name="f3" fmla="val 3935"/>
              <a:gd name="f4" fmla="val 3936"/>
              <a:gd name="f5" fmla="val 1980"/>
              <a:gd name="f6" fmla="val 1"/>
              <a:gd name="f7" fmla="val 877"/>
              <a:gd name="f8" fmla="val 878"/>
              <a:gd name="f9" fmla="val 1981"/>
              <a:gd name="f10" fmla="val 3058"/>
              <a:gd name="f11" fmla="*/ f0 1 3935"/>
              <a:gd name="f12" fmla="*/ f1 1 3936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3935"/>
              <a:gd name="f19" fmla="*/ f16 1 3936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3935" h="3936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cubicBezTo>
                  <a:pt x="f2" y="f10"/>
                  <a:pt x="f7" y="f4"/>
                  <a:pt x="f5" y="f4"/>
                </a:cubicBezTo>
                <a:cubicBezTo>
                  <a:pt x="f10" y="f4"/>
                  <a:pt x="f3" y="f10"/>
                  <a:pt x="f3" y="f9"/>
                </a:cubicBezTo>
                <a:cubicBezTo>
                  <a:pt x="f3" y="f8"/>
                  <a:pt x="f10" y="f6"/>
                  <a:pt x="f5" y="f6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Google Shape;374;p39">
            <a:extLst>
              <a:ext uri="{FF2B5EF4-FFF2-40B4-BE49-F238E27FC236}">
                <a16:creationId xmlns:a16="http://schemas.microsoft.com/office/drawing/2014/main" id="{DD1D6AB1-5509-AD5E-3DED-82BB3C500958}"/>
              </a:ext>
            </a:extLst>
          </p:cNvPr>
          <p:cNvSpPr/>
          <p:nvPr/>
        </p:nvSpPr>
        <p:spPr>
          <a:xfrm flipH="1">
            <a:off x="7662873" y="2628515"/>
            <a:ext cx="74953" cy="74980"/>
          </a:xfrm>
          <a:custGeom>
            <a:avLst/>
            <a:gdLst>
              <a:gd name="f0" fmla="val w"/>
              <a:gd name="f1" fmla="val h"/>
              <a:gd name="f2" fmla="val 0"/>
              <a:gd name="f3" fmla="val 2632"/>
              <a:gd name="f4" fmla="val 2633"/>
              <a:gd name="f5" fmla="val 1328"/>
              <a:gd name="f6" fmla="val 1"/>
              <a:gd name="f7" fmla="val 602"/>
              <a:gd name="f8" fmla="val 1329"/>
              <a:gd name="f9" fmla="val 2056"/>
              <a:gd name="f10" fmla="val 2030"/>
              <a:gd name="f11" fmla="*/ f0 1 2632"/>
              <a:gd name="f12" fmla="*/ f1 1 2633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2632"/>
              <a:gd name="f19" fmla="*/ f16 1 2633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632" h="2633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3"/>
                  <a:pt x="f5" y="f3"/>
                </a:cubicBezTo>
                <a:cubicBezTo>
                  <a:pt x="f10" y="f3"/>
                  <a:pt x="f3" y="f9"/>
                  <a:pt x="f3" y="f8"/>
                </a:cubicBezTo>
                <a:cubicBezTo>
                  <a:pt x="f3" y="f7"/>
                  <a:pt x="f10" y="f6"/>
                  <a:pt x="f5" y="f6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Google Shape;375;p39">
            <a:extLst>
              <a:ext uri="{FF2B5EF4-FFF2-40B4-BE49-F238E27FC236}">
                <a16:creationId xmlns:a16="http://schemas.microsoft.com/office/drawing/2014/main" id="{694DF35D-3B41-D7BB-8A25-5528B29A5D10}"/>
              </a:ext>
            </a:extLst>
          </p:cNvPr>
          <p:cNvSpPr/>
          <p:nvPr/>
        </p:nvSpPr>
        <p:spPr>
          <a:xfrm flipH="1">
            <a:off x="7415198" y="2549292"/>
            <a:ext cx="112087" cy="112087"/>
          </a:xfrm>
          <a:custGeom>
            <a:avLst/>
            <a:gdLst>
              <a:gd name="f0" fmla="val w"/>
              <a:gd name="f1" fmla="val h"/>
              <a:gd name="f2" fmla="val 0"/>
              <a:gd name="f3" fmla="val 3936"/>
              <a:gd name="f4" fmla="val 1981"/>
              <a:gd name="f5" fmla="val 1"/>
              <a:gd name="f6" fmla="val 878"/>
              <a:gd name="f7" fmla="val 3058"/>
              <a:gd name="f8" fmla="val 3935"/>
              <a:gd name="f9" fmla="*/ f0 1 3936"/>
              <a:gd name="f10" fmla="*/ f1 1 3936"/>
              <a:gd name="f11" fmla="val f2"/>
              <a:gd name="f12" fmla="val f3"/>
              <a:gd name="f13" fmla="+- f12 0 f11"/>
              <a:gd name="f14" fmla="*/ f13 1 3936"/>
              <a:gd name="f15" fmla="*/ f11 1 f14"/>
              <a:gd name="f16" fmla="*/ f12 1 f14"/>
              <a:gd name="f17" fmla="*/ f15 f9 1"/>
              <a:gd name="f18" fmla="*/ f16 f9 1"/>
              <a:gd name="f19" fmla="*/ f16 f10 1"/>
              <a:gd name="f20" fmla="*/ f1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936" h="3936">
                <a:moveTo>
                  <a:pt x="f4" y="f5"/>
                </a:moveTo>
                <a:cubicBezTo>
                  <a:pt x="f6" y="f5"/>
                  <a:pt x="f5" y="f6"/>
                  <a:pt x="f5" y="f4"/>
                </a:cubicBezTo>
                <a:cubicBezTo>
                  <a:pt x="f5" y="f7"/>
                  <a:pt x="f6" y="f3"/>
                  <a:pt x="f4" y="f3"/>
                </a:cubicBezTo>
                <a:cubicBezTo>
                  <a:pt x="f7" y="f3"/>
                  <a:pt x="f8" y="f7"/>
                  <a:pt x="f8" y="f4"/>
                </a:cubicBezTo>
                <a:cubicBezTo>
                  <a:pt x="f8" y="f6"/>
                  <a:pt x="f7" y="f5"/>
                  <a:pt x="f4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Google Shape;376;p39">
            <a:extLst>
              <a:ext uri="{FF2B5EF4-FFF2-40B4-BE49-F238E27FC236}">
                <a16:creationId xmlns:a16="http://schemas.microsoft.com/office/drawing/2014/main" id="{0C639287-662D-F768-374F-390B5A6A27FB}"/>
              </a:ext>
            </a:extLst>
          </p:cNvPr>
          <p:cNvSpPr/>
          <p:nvPr/>
        </p:nvSpPr>
        <p:spPr>
          <a:xfrm flipH="1">
            <a:off x="7452305" y="2628515"/>
            <a:ext cx="74980" cy="74980"/>
          </a:xfrm>
          <a:custGeom>
            <a:avLst/>
            <a:gdLst>
              <a:gd name="f0" fmla="val w"/>
              <a:gd name="f1" fmla="val h"/>
              <a:gd name="f2" fmla="val 0"/>
              <a:gd name="f3" fmla="val 2633"/>
              <a:gd name="f4" fmla="val 1304"/>
              <a:gd name="f5" fmla="val 1"/>
              <a:gd name="f6" fmla="val 577"/>
              <a:gd name="f7" fmla="val 602"/>
              <a:gd name="f8" fmla="val 1329"/>
              <a:gd name="f9" fmla="val 2056"/>
              <a:gd name="f10" fmla="val 2632"/>
              <a:gd name="f11" fmla="val 2031"/>
              <a:gd name="f12" fmla="*/ f0 1 2633"/>
              <a:gd name="f13" fmla="*/ f1 1 2633"/>
              <a:gd name="f14" fmla="val f2"/>
              <a:gd name="f15" fmla="val f3"/>
              <a:gd name="f16" fmla="+- f15 0 f14"/>
              <a:gd name="f17" fmla="*/ f16 1 2633"/>
              <a:gd name="f18" fmla="*/ f14 1 f17"/>
              <a:gd name="f19" fmla="*/ f15 1 f17"/>
              <a:gd name="f20" fmla="*/ f18 f12 1"/>
              <a:gd name="f21" fmla="*/ f19 f12 1"/>
              <a:gd name="f22" fmla="*/ f19 f13 1"/>
              <a:gd name="f23" fmla="*/ f1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633" h="2633">
                <a:moveTo>
                  <a:pt x="f4" y="f5"/>
                </a:moveTo>
                <a:cubicBezTo>
                  <a:pt x="f6" y="f5"/>
                  <a:pt x="f5" y="f7"/>
                  <a:pt x="f5" y="f8"/>
                </a:cubicBezTo>
                <a:cubicBezTo>
                  <a:pt x="f5" y="f9"/>
                  <a:pt x="f6" y="f10"/>
                  <a:pt x="f4" y="f10"/>
                </a:cubicBezTo>
                <a:cubicBezTo>
                  <a:pt x="f11" y="f10"/>
                  <a:pt x="f10" y="f9"/>
                  <a:pt x="f10" y="f8"/>
                </a:cubicBezTo>
                <a:cubicBezTo>
                  <a:pt x="f10" y="f7"/>
                  <a:pt x="f11" y="f5"/>
                  <a:pt x="f4" y="f5"/>
                </a:cubicBezTo>
                <a:close/>
              </a:path>
            </a:pathLst>
          </a:custGeom>
          <a:solidFill>
            <a:srgbClr val="247BA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21" name="Google Shape;377;p39">
            <a:extLst>
              <a:ext uri="{FF2B5EF4-FFF2-40B4-BE49-F238E27FC236}">
                <a16:creationId xmlns:a16="http://schemas.microsoft.com/office/drawing/2014/main" id="{D9849588-E568-3EBA-5FCF-FCD65261F1FF}"/>
              </a:ext>
            </a:extLst>
          </p:cNvPr>
          <p:cNvCxnSpPr/>
          <p:nvPr/>
        </p:nvCxnSpPr>
        <p:spPr>
          <a:xfrm>
            <a:off x="-100" y="3485948"/>
            <a:ext cx="5563803" cy="0"/>
          </a:xfrm>
          <a:prstGeom prst="straightConnector1">
            <a:avLst/>
          </a:prstGeom>
          <a:noFill/>
          <a:ln w="76196" cap="flat">
            <a:solidFill>
              <a:srgbClr val="03CBE7"/>
            </a:solidFill>
            <a:prstDash val="solid"/>
            <a:round/>
          </a:ln>
        </p:spPr>
      </p:cxnSp>
      <p:sp>
        <p:nvSpPr>
          <p:cNvPr id="22" name="Google Shape;378;p39">
            <a:extLst>
              <a:ext uri="{FF2B5EF4-FFF2-40B4-BE49-F238E27FC236}">
                <a16:creationId xmlns:a16="http://schemas.microsoft.com/office/drawing/2014/main" id="{8502F299-6152-E169-9FFE-3D452B452B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sz="4800" dirty="0">
                <a:solidFill>
                  <a:srgbClr val="FFFFFF"/>
                </a:solidFill>
                <a:cs typeface="B Nazanin" panose="00000400000000000000" pitchFamily="2" charset="-78"/>
              </a:rPr>
              <a:t>تکامل ما</a:t>
            </a:r>
            <a:endParaRPr lang="en-US" sz="48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9167E7DC-490D-D0B7-5848-3B7EE5C59073}"/>
              </a:ext>
            </a:extLst>
          </p:cNvPr>
          <p:cNvSpPr/>
          <p:nvPr/>
        </p:nvSpPr>
        <p:spPr>
          <a:xfrm>
            <a:off x="3198772" y="3214454"/>
            <a:ext cx="563398" cy="563398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4" name="Google Shape;380;p39">
            <a:extLst>
              <a:ext uri="{FF2B5EF4-FFF2-40B4-BE49-F238E27FC236}">
                <a16:creationId xmlns:a16="http://schemas.microsoft.com/office/drawing/2014/main" id="{D5205628-413C-2E07-DB9A-1AC6E9A10E2E}"/>
              </a:ext>
            </a:extLst>
          </p:cNvPr>
          <p:cNvSpPr/>
          <p:nvPr/>
        </p:nvSpPr>
        <p:spPr>
          <a:xfrm>
            <a:off x="5228749" y="3214454"/>
            <a:ext cx="563398" cy="563398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5" name="Google Shape;381;p39">
            <a:extLst>
              <a:ext uri="{FF2B5EF4-FFF2-40B4-BE49-F238E27FC236}">
                <a16:creationId xmlns:a16="http://schemas.microsoft.com/office/drawing/2014/main" id="{C1D35FD1-B842-93DD-F2BB-22EF1753E360}"/>
              </a:ext>
            </a:extLst>
          </p:cNvPr>
          <p:cNvSpPr/>
          <p:nvPr/>
        </p:nvSpPr>
        <p:spPr>
          <a:xfrm>
            <a:off x="1168804" y="3214454"/>
            <a:ext cx="563398" cy="563398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6" name="Google Shape;382;p39">
            <a:extLst>
              <a:ext uri="{FF2B5EF4-FFF2-40B4-BE49-F238E27FC236}">
                <a16:creationId xmlns:a16="http://schemas.microsoft.com/office/drawing/2014/main" id="{DA0BA867-F27A-C4D1-07FE-CAED95A4FE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22547" y="1998448"/>
            <a:ext cx="1056003" cy="3732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 b="1">
                <a:cs typeface="B Nazanin" panose="00000400000000000000" pitchFamily="2" charset="-78"/>
              </a:rPr>
              <a:t>2016</a:t>
            </a:r>
          </a:p>
        </p:txBody>
      </p:sp>
      <p:sp>
        <p:nvSpPr>
          <p:cNvPr id="27" name="Google Shape;383;p39">
            <a:extLst>
              <a:ext uri="{FF2B5EF4-FFF2-40B4-BE49-F238E27FC236}">
                <a16:creationId xmlns:a16="http://schemas.microsoft.com/office/drawing/2014/main" id="{D0433CEE-6688-A46A-EAF5-FF78A6783E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2098" y="2389153"/>
            <a:ext cx="1576800" cy="4953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8" name="Google Shape;384;p39">
            <a:extLst>
              <a:ext uri="{FF2B5EF4-FFF2-40B4-BE49-F238E27FC236}">
                <a16:creationId xmlns:a16="http://schemas.microsoft.com/office/drawing/2014/main" id="{AE0A426D-13B2-DDB4-A79E-3FAEF3FD29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72353" y="3248497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>
                <a:solidFill>
                  <a:srgbClr val="FFFFFF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29" name="Google Shape;385;p39">
            <a:extLst>
              <a:ext uri="{FF2B5EF4-FFF2-40B4-BE49-F238E27FC236}">
                <a16:creationId xmlns:a16="http://schemas.microsoft.com/office/drawing/2014/main" id="{59D2BE54-7136-69B1-2011-856ED51F01C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52506" y="1998448"/>
            <a:ext cx="1056003" cy="3732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 b="1">
                <a:cs typeface="B Nazanin" panose="00000400000000000000" pitchFamily="2" charset="-78"/>
              </a:rPr>
              <a:t>2018</a:t>
            </a:r>
          </a:p>
        </p:txBody>
      </p:sp>
      <p:sp>
        <p:nvSpPr>
          <p:cNvPr id="30" name="Google Shape;386;p39">
            <a:extLst>
              <a:ext uri="{FF2B5EF4-FFF2-40B4-BE49-F238E27FC236}">
                <a16:creationId xmlns:a16="http://schemas.microsoft.com/office/drawing/2014/main" id="{A9AC865D-A9F8-A5ED-73B3-A0A77A3A21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92075" y="2389153"/>
            <a:ext cx="1576800" cy="4953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1" name="Google Shape;387;p39">
            <a:extLst>
              <a:ext uri="{FF2B5EF4-FFF2-40B4-BE49-F238E27FC236}">
                <a16:creationId xmlns:a16="http://schemas.microsoft.com/office/drawing/2014/main" id="{E02C5B64-71C4-4E9C-72AC-9D07C3F079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02321" y="3248497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>
                <a:solidFill>
                  <a:srgbClr val="FFFFFF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32" name="Google Shape;388;p39">
            <a:extLst>
              <a:ext uri="{FF2B5EF4-FFF2-40B4-BE49-F238E27FC236}">
                <a16:creationId xmlns:a16="http://schemas.microsoft.com/office/drawing/2014/main" id="{793CECC1-BFDA-EDDF-44CE-0AE779DBC4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82483" y="1998448"/>
            <a:ext cx="1056003" cy="3732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 b="1">
                <a:cs typeface="B Nazanin" panose="00000400000000000000" pitchFamily="2" charset="-78"/>
              </a:rPr>
              <a:t>2020</a:t>
            </a:r>
          </a:p>
        </p:txBody>
      </p:sp>
      <p:sp>
        <p:nvSpPr>
          <p:cNvPr id="33" name="Google Shape;389;p39">
            <a:extLst>
              <a:ext uri="{FF2B5EF4-FFF2-40B4-BE49-F238E27FC236}">
                <a16:creationId xmlns:a16="http://schemas.microsoft.com/office/drawing/2014/main" id="{9804CE25-9B42-B9C8-9238-B9799E6855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2053" y="2389153"/>
            <a:ext cx="1576800" cy="4953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4" name="Google Shape;390;p39">
            <a:extLst>
              <a:ext uri="{FF2B5EF4-FFF2-40B4-BE49-F238E27FC236}">
                <a16:creationId xmlns:a16="http://schemas.microsoft.com/office/drawing/2014/main" id="{E7A0DF50-75BB-ABD1-0487-934BCBB7C1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2298" y="3248497"/>
            <a:ext cx="756300" cy="495303"/>
          </a:xfrm>
        </p:spPr>
        <p:txBody>
          <a:bodyPr anchor="ctr" anchorCtr="1"/>
          <a:lstStyle/>
          <a:p>
            <a:pPr lvl="0" algn="ctr"/>
            <a:r>
              <a:rPr lang="en-US">
                <a:solidFill>
                  <a:srgbClr val="FFFFFF"/>
                </a:solidFill>
                <a:cs typeface="B Nazanin" panose="00000400000000000000" pitchFamily="2" charset="-78"/>
              </a:rPr>
              <a:t>03</a:t>
            </a:r>
          </a:p>
        </p:txBody>
      </p:sp>
      <p:grpSp>
        <p:nvGrpSpPr>
          <p:cNvPr id="35" name="Google Shape;391;p39">
            <a:extLst>
              <a:ext uri="{FF2B5EF4-FFF2-40B4-BE49-F238E27FC236}">
                <a16:creationId xmlns:a16="http://schemas.microsoft.com/office/drawing/2014/main" id="{AB97A1D4-A17F-B789-73A3-C4BF7896D6C6}"/>
              </a:ext>
            </a:extLst>
          </p:cNvPr>
          <p:cNvGrpSpPr/>
          <p:nvPr/>
        </p:nvGrpSpPr>
        <p:grpSpPr>
          <a:xfrm>
            <a:off x="6495833" y="3432374"/>
            <a:ext cx="2648166" cy="345487"/>
            <a:chOff x="6495833" y="3432374"/>
            <a:chExt cx="2648166" cy="345487"/>
          </a:xfrm>
        </p:grpSpPr>
        <p:sp>
          <p:nvSpPr>
            <p:cNvPr id="36" name="Google Shape;392;p39">
              <a:extLst>
                <a:ext uri="{FF2B5EF4-FFF2-40B4-BE49-F238E27FC236}">
                  <a16:creationId xmlns:a16="http://schemas.microsoft.com/office/drawing/2014/main" id="{C2927CC3-CFDD-56F1-E2EE-93A104572D7F}"/>
                </a:ext>
              </a:extLst>
            </p:cNvPr>
            <p:cNvSpPr/>
            <p:nvPr/>
          </p:nvSpPr>
          <p:spPr>
            <a:xfrm flipH="1">
              <a:off x="6495833" y="3432374"/>
              <a:ext cx="2648166" cy="233400"/>
            </a:xfrm>
            <a:prstGeom prst="rect">
              <a:avLst/>
            </a:prstGeom>
            <a:solidFill>
              <a:srgbClr val="247BA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393;p39">
              <a:extLst>
                <a:ext uri="{FF2B5EF4-FFF2-40B4-BE49-F238E27FC236}">
                  <a16:creationId xmlns:a16="http://schemas.microsoft.com/office/drawing/2014/main" id="{F052812D-BDDB-EE03-90EF-2D7D2FD44DB2}"/>
                </a:ext>
              </a:extLst>
            </p:cNvPr>
            <p:cNvSpPr/>
            <p:nvPr/>
          </p:nvSpPr>
          <p:spPr>
            <a:xfrm flipH="1">
              <a:off x="6495833" y="3665774"/>
              <a:ext cx="2648166" cy="112087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8" name="Google Shape;394;p39">
            <a:extLst>
              <a:ext uri="{FF2B5EF4-FFF2-40B4-BE49-F238E27FC236}">
                <a16:creationId xmlns:a16="http://schemas.microsoft.com/office/drawing/2014/main" id="{822C5087-E89B-73C3-3AB4-F148766896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03395" y="1994077"/>
            <a:ext cx="1967102" cy="345597"/>
          </a:xfrm>
        </p:spPr>
        <p:txBody>
          <a:bodyPr/>
          <a:lstStyle/>
          <a:p>
            <a:pPr marL="0" lvl="0" indent="0" algn="r">
              <a:buNone/>
            </a:pPr>
            <a:r>
              <a:rPr lang="fa-IR" b="1" dirty="0">
                <a:cs typeface="B Nazanin" panose="00000400000000000000" pitchFamily="2" charset="-78"/>
              </a:rPr>
              <a:t>و هنوز در حال شمارش!</a:t>
            </a:r>
            <a:endParaRPr lang="en-US" b="1" dirty="0">
              <a:cs typeface="B Nazanin" panose="00000400000000000000" pitchFamily="2" charset="-78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3DC444E-2548-076C-0E6F-58A680B2EA93}"/>
              </a:ext>
            </a:extLst>
          </p:cNvPr>
          <p:cNvGrpSpPr/>
          <p:nvPr/>
        </p:nvGrpSpPr>
        <p:grpSpPr>
          <a:xfrm>
            <a:off x="0" y="4240831"/>
            <a:ext cx="9144045" cy="781053"/>
            <a:chOff x="0" y="4240831"/>
            <a:chExt cx="9144045" cy="781053"/>
          </a:xfrm>
        </p:grpSpPr>
        <p:sp>
          <p:nvSpPr>
            <p:cNvPr id="40" name="Google Shape;294;p35">
              <a:extLst>
                <a:ext uri="{FF2B5EF4-FFF2-40B4-BE49-F238E27FC236}">
                  <a16:creationId xmlns:a16="http://schemas.microsoft.com/office/drawing/2014/main" id="{693A45C8-FBAF-D516-8455-3C63D4E586B3}"/>
                </a:ext>
              </a:extLst>
            </p:cNvPr>
            <p:cNvSpPr/>
            <p:nvPr/>
          </p:nvSpPr>
          <p:spPr>
            <a:xfrm>
              <a:off x="0" y="4240831"/>
              <a:ext cx="9144045" cy="56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296;p35">
              <a:extLst>
                <a:ext uri="{FF2B5EF4-FFF2-40B4-BE49-F238E27FC236}">
                  <a16:creationId xmlns:a16="http://schemas.microsoft.com/office/drawing/2014/main" id="{738DE7C2-7D2E-CC72-B128-E68FA3A1FB5A}"/>
                </a:ext>
              </a:extLst>
            </p:cNvPr>
            <p:cNvSpPr/>
            <p:nvPr/>
          </p:nvSpPr>
          <p:spPr>
            <a:xfrm>
              <a:off x="0" y="4403357"/>
              <a:ext cx="9144045" cy="618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5">
            <a:extLst>
              <a:ext uri="{FF2B5EF4-FFF2-40B4-BE49-F238E27FC236}">
                <a16:creationId xmlns:a16="http://schemas.microsoft.com/office/drawing/2014/main" id="{B9296393-F86E-1FFA-F97B-A6EC1C23F2FC}"/>
              </a:ext>
            </a:extLst>
          </p:cNvPr>
          <p:cNvGrpSpPr/>
          <p:nvPr/>
        </p:nvGrpSpPr>
        <p:grpSpPr>
          <a:xfrm>
            <a:off x="0" y="4631856"/>
            <a:ext cx="9144045" cy="390028"/>
            <a:chOff x="0" y="4631856"/>
            <a:chExt cx="9144045" cy="390028"/>
          </a:xfrm>
        </p:grpSpPr>
        <p:sp>
          <p:nvSpPr>
            <p:cNvPr id="3" name="Google Shape;294;p35">
              <a:extLst>
                <a:ext uri="{FF2B5EF4-FFF2-40B4-BE49-F238E27FC236}">
                  <a16:creationId xmlns:a16="http://schemas.microsoft.com/office/drawing/2014/main" id="{0ABE3E6E-DAA5-B371-85DD-E17DB2496F64}"/>
                </a:ext>
              </a:extLst>
            </p:cNvPr>
            <p:cNvSpPr/>
            <p:nvPr/>
          </p:nvSpPr>
          <p:spPr>
            <a:xfrm>
              <a:off x="0" y="4631856"/>
              <a:ext cx="9144045" cy="28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3405"/>
                <a:gd name="f5" fmla="val 1"/>
                <a:gd name="f6" fmla="val 282965"/>
                <a:gd name="f7" fmla="*/ f0 1 282966"/>
                <a:gd name="f8" fmla="*/ f1 1 34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34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340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296;p35">
              <a:extLst>
                <a:ext uri="{FF2B5EF4-FFF2-40B4-BE49-F238E27FC236}">
                  <a16:creationId xmlns:a16="http://schemas.microsoft.com/office/drawing/2014/main" id="{4EE481E6-E561-03E9-91BD-B57D1E201DBB}"/>
                </a:ext>
              </a:extLst>
            </p:cNvPr>
            <p:cNvSpPr/>
            <p:nvPr/>
          </p:nvSpPr>
          <p:spPr>
            <a:xfrm>
              <a:off x="0" y="4713018"/>
              <a:ext cx="9144045" cy="308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966"/>
                <a:gd name="f4" fmla="val 1698"/>
                <a:gd name="f5" fmla="val 1"/>
                <a:gd name="f6" fmla="val 282965"/>
                <a:gd name="f7" fmla="*/ f0 1 282966"/>
                <a:gd name="f8" fmla="*/ f1 1 169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2966"/>
                <a:gd name="f15" fmla="*/ f12 1 169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2966" h="169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5" name="Google Shape;399;p40">
            <a:extLst>
              <a:ext uri="{FF2B5EF4-FFF2-40B4-BE49-F238E27FC236}">
                <a16:creationId xmlns:a16="http://schemas.microsoft.com/office/drawing/2014/main" id="{BC4970B6-FCCD-F7D2-2A48-81C742647C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اصول راهنما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Google Shape;400;p40">
            <a:extLst>
              <a:ext uri="{FF2B5EF4-FFF2-40B4-BE49-F238E27FC236}">
                <a16:creationId xmlns:a16="http://schemas.microsoft.com/office/drawing/2014/main" id="{89C63805-C26D-C161-EE5A-5DC5261A14C8}"/>
              </a:ext>
            </a:extLst>
          </p:cNvPr>
          <p:cNvSpPr/>
          <p:nvPr/>
        </p:nvSpPr>
        <p:spPr>
          <a:xfrm>
            <a:off x="2692231" y="1806296"/>
            <a:ext cx="860697" cy="860697"/>
          </a:xfrm>
          <a:prstGeom prst="rect">
            <a:avLst/>
          </a:prstGeom>
          <a:solidFill>
            <a:srgbClr val="4A9EA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Google Shape;401;p40">
            <a:extLst>
              <a:ext uri="{FF2B5EF4-FFF2-40B4-BE49-F238E27FC236}">
                <a16:creationId xmlns:a16="http://schemas.microsoft.com/office/drawing/2014/main" id="{118ED6A0-8267-7588-42B2-2C3DE0F3112B}"/>
              </a:ext>
            </a:extLst>
          </p:cNvPr>
          <p:cNvSpPr/>
          <p:nvPr/>
        </p:nvSpPr>
        <p:spPr>
          <a:xfrm>
            <a:off x="2692231" y="3456971"/>
            <a:ext cx="860697" cy="860697"/>
          </a:xfrm>
          <a:prstGeom prst="rect">
            <a:avLst/>
          </a:prstGeom>
          <a:solidFill>
            <a:srgbClr val="FF165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90DC2DCF-6715-8B2F-C21E-711568DF48F4}"/>
              </a:ext>
            </a:extLst>
          </p:cNvPr>
          <p:cNvSpPr/>
          <p:nvPr/>
        </p:nvSpPr>
        <p:spPr>
          <a:xfrm>
            <a:off x="5566848" y="1806296"/>
            <a:ext cx="860697" cy="860697"/>
          </a:xfrm>
          <a:prstGeom prst="rect">
            <a:avLst/>
          </a:pr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Google Shape;403;p40">
            <a:extLst>
              <a:ext uri="{FF2B5EF4-FFF2-40B4-BE49-F238E27FC236}">
                <a16:creationId xmlns:a16="http://schemas.microsoft.com/office/drawing/2014/main" id="{DBA63EEE-802D-D92C-C6F2-8F5B5B8A9EEB}"/>
              </a:ext>
            </a:extLst>
          </p:cNvPr>
          <p:cNvSpPr/>
          <p:nvPr/>
        </p:nvSpPr>
        <p:spPr>
          <a:xfrm>
            <a:off x="5578544" y="3456971"/>
            <a:ext cx="860697" cy="860697"/>
          </a:xfrm>
          <a:prstGeom prst="rect">
            <a:avLst/>
          </a:prstGeom>
          <a:solidFill>
            <a:srgbClr val="00E2C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cxnSp>
        <p:nvCxnSpPr>
          <p:cNvPr id="10" name="Google Shape;404;p40">
            <a:extLst>
              <a:ext uri="{FF2B5EF4-FFF2-40B4-BE49-F238E27FC236}">
                <a16:creationId xmlns:a16="http://schemas.microsoft.com/office/drawing/2014/main" id="{26D215CF-3149-06C4-F037-B3E7BA3B43B8}"/>
              </a:ext>
            </a:extLst>
          </p:cNvPr>
          <p:cNvCxnSpPr/>
          <p:nvPr/>
        </p:nvCxnSpPr>
        <p:spPr>
          <a:xfrm rot="10799991">
            <a:off x="2264419" y="2236649"/>
            <a:ext cx="427802" cy="0"/>
          </a:xfrm>
          <a:prstGeom prst="straightConnector1">
            <a:avLst/>
          </a:prstGeom>
          <a:noFill/>
          <a:ln w="19046" cap="flat">
            <a:solidFill>
              <a:srgbClr val="247BA0"/>
            </a:solidFill>
            <a:prstDash val="solid"/>
            <a:round/>
            <a:tailEnd type="arrow"/>
          </a:ln>
        </p:spPr>
      </p:cxnSp>
      <p:cxnSp>
        <p:nvCxnSpPr>
          <p:cNvPr id="11" name="Google Shape;405;p40">
            <a:extLst>
              <a:ext uri="{FF2B5EF4-FFF2-40B4-BE49-F238E27FC236}">
                <a16:creationId xmlns:a16="http://schemas.microsoft.com/office/drawing/2014/main" id="{1B3E989B-830F-8BE9-2825-C39D74DAF0FC}"/>
              </a:ext>
            </a:extLst>
          </p:cNvPr>
          <p:cNvCxnSpPr/>
          <p:nvPr/>
        </p:nvCxnSpPr>
        <p:spPr>
          <a:xfrm rot="10799991">
            <a:off x="6427536" y="2236649"/>
            <a:ext cx="427802" cy="0"/>
          </a:xfrm>
          <a:prstGeom prst="straightConnector1">
            <a:avLst/>
          </a:prstGeom>
          <a:noFill/>
          <a:ln w="19046" cap="flat">
            <a:solidFill>
              <a:srgbClr val="FF1654"/>
            </a:solidFill>
            <a:prstDash val="solid"/>
            <a:round/>
            <a:headEnd type="arrow"/>
          </a:ln>
        </p:spPr>
      </p:cxnSp>
      <p:cxnSp>
        <p:nvCxnSpPr>
          <p:cNvPr id="12" name="Google Shape;406;p40">
            <a:extLst>
              <a:ext uri="{FF2B5EF4-FFF2-40B4-BE49-F238E27FC236}">
                <a16:creationId xmlns:a16="http://schemas.microsoft.com/office/drawing/2014/main" id="{D8DAD5C3-0022-3F1D-2617-16128D1593A2}"/>
              </a:ext>
            </a:extLst>
          </p:cNvPr>
          <p:cNvCxnSpPr/>
          <p:nvPr/>
        </p:nvCxnSpPr>
        <p:spPr>
          <a:xfrm rot="10799991">
            <a:off x="2264419" y="3887324"/>
            <a:ext cx="427802" cy="0"/>
          </a:xfrm>
          <a:prstGeom prst="straightConnector1">
            <a:avLst/>
          </a:prstGeom>
          <a:noFill/>
          <a:ln w="19046" cap="flat">
            <a:solidFill>
              <a:srgbClr val="FF1654"/>
            </a:solidFill>
            <a:prstDash val="solid"/>
            <a:round/>
            <a:tailEnd type="arrow"/>
          </a:ln>
        </p:spPr>
      </p:cxnSp>
      <p:cxnSp>
        <p:nvCxnSpPr>
          <p:cNvPr id="13" name="Google Shape;407;p40">
            <a:extLst>
              <a:ext uri="{FF2B5EF4-FFF2-40B4-BE49-F238E27FC236}">
                <a16:creationId xmlns:a16="http://schemas.microsoft.com/office/drawing/2014/main" id="{0509D2A8-3339-EEF0-39DF-3BE42E289175}"/>
              </a:ext>
            </a:extLst>
          </p:cNvPr>
          <p:cNvCxnSpPr/>
          <p:nvPr/>
        </p:nvCxnSpPr>
        <p:spPr>
          <a:xfrm rot="10799991">
            <a:off x="6439249" y="3887324"/>
            <a:ext cx="427793" cy="0"/>
          </a:xfrm>
          <a:prstGeom prst="straightConnector1">
            <a:avLst/>
          </a:prstGeom>
          <a:noFill/>
          <a:ln w="19046" cap="flat">
            <a:solidFill>
              <a:srgbClr val="247BA0"/>
            </a:solidFill>
            <a:prstDash val="solid"/>
            <a:round/>
            <a:headEnd type="arrow"/>
          </a:ln>
        </p:spPr>
      </p:cxnSp>
      <p:sp>
        <p:nvSpPr>
          <p:cNvPr id="14" name="Google Shape;408;p40">
            <a:extLst>
              <a:ext uri="{FF2B5EF4-FFF2-40B4-BE49-F238E27FC236}">
                <a16:creationId xmlns:a16="http://schemas.microsoft.com/office/drawing/2014/main" id="{3E45D9B4-429E-7BDF-5528-467115D267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99947" y="1793650"/>
            <a:ext cx="1576800" cy="373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A6A6A6"/>
                </a:solidFill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solidFill>
                <a:srgbClr val="A6A6A6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Google Shape;409;p40">
            <a:extLst>
              <a:ext uri="{FF2B5EF4-FFF2-40B4-BE49-F238E27FC236}">
                <a16:creationId xmlns:a16="http://schemas.microsoft.com/office/drawing/2014/main" id="{9789E380-7A79-FC5F-0F72-8AF3BC9426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99947" y="2190966"/>
            <a:ext cx="1576800" cy="6207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Google Shape;410;p40">
            <a:extLst>
              <a:ext uri="{FF2B5EF4-FFF2-40B4-BE49-F238E27FC236}">
                <a16:creationId xmlns:a16="http://schemas.microsoft.com/office/drawing/2014/main" id="{79C5877C-D881-B595-71FC-CCF733F146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99947" y="3444325"/>
            <a:ext cx="1576800" cy="373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00E2CB"/>
                </a:solidFill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solidFill>
                <a:srgbClr val="00E2CB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Google Shape;411;p40">
            <a:extLst>
              <a:ext uri="{FF2B5EF4-FFF2-40B4-BE49-F238E27FC236}">
                <a16:creationId xmlns:a16="http://schemas.microsoft.com/office/drawing/2014/main" id="{37ECBA40-D338-A27C-75A7-8D4A0A63ABA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99947" y="3837828"/>
            <a:ext cx="1576800" cy="6207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8" name="Google Shape;412;p40">
            <a:extLst>
              <a:ext uri="{FF2B5EF4-FFF2-40B4-BE49-F238E27FC236}">
                <a16:creationId xmlns:a16="http://schemas.microsoft.com/office/drawing/2014/main" id="{69A5AFD6-0307-01CB-6FC4-C5E66D263F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4724" y="3444325"/>
            <a:ext cx="1576800" cy="373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FF1654"/>
                </a:solidFill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solidFill>
                <a:srgbClr val="FF1654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Google Shape;413;p40">
            <a:extLst>
              <a:ext uri="{FF2B5EF4-FFF2-40B4-BE49-F238E27FC236}">
                <a16:creationId xmlns:a16="http://schemas.microsoft.com/office/drawing/2014/main" id="{2B7E6324-6D51-D2FB-3C66-AD0BE8A4F0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4724" y="3837828"/>
            <a:ext cx="1576800" cy="6207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0" name="Google Shape;414;p40">
            <a:extLst>
              <a:ext uri="{FF2B5EF4-FFF2-40B4-BE49-F238E27FC236}">
                <a16:creationId xmlns:a16="http://schemas.microsoft.com/office/drawing/2014/main" id="{A8BB621A-0BE9-26C4-259E-206407A4890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4724" y="1793650"/>
            <a:ext cx="1576800" cy="3732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1800" b="1" dirty="0">
                <a:solidFill>
                  <a:srgbClr val="4A9EAA"/>
                </a:solidFill>
                <a:cs typeface="B Nazanin" panose="00000400000000000000" pitchFamily="2" charset="-78"/>
              </a:rPr>
              <a:t>عنوان در اینجا</a:t>
            </a:r>
            <a:endParaRPr lang="en-US" sz="1800" b="1" dirty="0">
              <a:solidFill>
                <a:srgbClr val="4A9EAA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Google Shape;415;p40">
            <a:extLst>
              <a:ext uri="{FF2B5EF4-FFF2-40B4-BE49-F238E27FC236}">
                <a16:creationId xmlns:a16="http://schemas.microsoft.com/office/drawing/2014/main" id="{3C66054A-EE38-D165-4D35-7993D38E71C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4724" y="2190966"/>
            <a:ext cx="1576800" cy="6207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گردشگری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2" name="Google Shape;416;p40">
            <a:extLst>
              <a:ext uri="{FF2B5EF4-FFF2-40B4-BE49-F238E27FC236}">
                <a16:creationId xmlns:a16="http://schemas.microsoft.com/office/drawing/2014/main" id="{DFCDF9CB-94AA-B92F-81DB-7E15A66CC792}"/>
              </a:ext>
            </a:extLst>
          </p:cNvPr>
          <p:cNvGrpSpPr/>
          <p:nvPr/>
        </p:nvGrpSpPr>
        <p:grpSpPr>
          <a:xfrm>
            <a:off x="2902826" y="2049874"/>
            <a:ext cx="427820" cy="394051"/>
            <a:chOff x="2902826" y="2049874"/>
            <a:chExt cx="427820" cy="394051"/>
          </a:xfrm>
        </p:grpSpPr>
        <p:sp>
          <p:nvSpPr>
            <p:cNvPr id="23" name="Google Shape;417;p40">
              <a:extLst>
                <a:ext uri="{FF2B5EF4-FFF2-40B4-BE49-F238E27FC236}">
                  <a16:creationId xmlns:a16="http://schemas.microsoft.com/office/drawing/2014/main" id="{DC33D890-0D00-3651-A2D2-77C99A071C97}"/>
                </a:ext>
              </a:extLst>
            </p:cNvPr>
            <p:cNvSpPr/>
            <p:nvPr/>
          </p:nvSpPr>
          <p:spPr>
            <a:xfrm>
              <a:off x="2902826" y="2124224"/>
              <a:ext cx="63367" cy="66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7"/>
                <a:gd name="f4" fmla="val 2937"/>
                <a:gd name="f5" fmla="val 1130"/>
                <a:gd name="f6" fmla="val 1"/>
                <a:gd name="f7" fmla="val 506"/>
                <a:gd name="f8" fmla="val 504"/>
                <a:gd name="f9" fmla="val 1991"/>
                <a:gd name="f10" fmla="val 2443"/>
                <a:gd name="f11" fmla="val 2572"/>
                <a:gd name="f12" fmla="val 2124"/>
                <a:gd name="f13" fmla="*/ f0 1 2807"/>
                <a:gd name="f14" fmla="*/ f1 1 293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807"/>
                <a:gd name="f21" fmla="*/ f18 1 293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7" h="2937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cubicBezTo>
                    <a:pt x="f10" y="f4"/>
                    <a:pt x="f3" y="f11"/>
                    <a:pt x="f3" y="f12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418;p40">
              <a:extLst>
                <a:ext uri="{FF2B5EF4-FFF2-40B4-BE49-F238E27FC236}">
                  <a16:creationId xmlns:a16="http://schemas.microsoft.com/office/drawing/2014/main" id="{6652C3E2-7CDE-124F-321A-B1D7C392F3A1}"/>
                </a:ext>
              </a:extLst>
            </p:cNvPr>
            <p:cNvSpPr/>
            <p:nvPr/>
          </p:nvSpPr>
          <p:spPr>
            <a:xfrm>
              <a:off x="2902826" y="2377558"/>
              <a:ext cx="63367" cy="66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7"/>
                <a:gd name="f4" fmla="val 2940"/>
                <a:gd name="f5" fmla="val 1"/>
                <a:gd name="f6" fmla="val 1811"/>
                <a:gd name="f7" fmla="val 2434"/>
                <a:gd name="f8" fmla="val 506"/>
                <a:gd name="f9" fmla="val 1130"/>
                <a:gd name="f10" fmla="val 817"/>
                <a:gd name="f11" fmla="val 365"/>
                <a:gd name="f12" fmla="val 2443"/>
                <a:gd name="f13" fmla="val 4"/>
                <a:gd name="f14" fmla="val 1991"/>
                <a:gd name="f15" fmla="*/ f0 1 2807"/>
                <a:gd name="f16" fmla="*/ f1 1 294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807"/>
                <a:gd name="f23" fmla="*/ f20 1 294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807" h="294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3" y="f4"/>
                  </a:lnTo>
                  <a:lnTo>
                    <a:pt x="f3" y="f10"/>
                  </a:lnTo>
                  <a:cubicBezTo>
                    <a:pt x="f3" y="f11"/>
                    <a:pt x="f12" y="f13"/>
                    <a:pt x="f1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419;p40">
              <a:extLst>
                <a:ext uri="{FF2B5EF4-FFF2-40B4-BE49-F238E27FC236}">
                  <a16:creationId xmlns:a16="http://schemas.microsoft.com/office/drawing/2014/main" id="{2A92D74C-D3EF-423E-83A1-FFB7F60D7267}"/>
                </a:ext>
              </a:extLst>
            </p:cNvPr>
            <p:cNvSpPr/>
            <p:nvPr/>
          </p:nvSpPr>
          <p:spPr>
            <a:xfrm>
              <a:off x="3267251" y="2124160"/>
              <a:ext cx="63395" cy="66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8"/>
                <a:gd name="f4" fmla="val 2940"/>
                <a:gd name="f5" fmla="val 1"/>
                <a:gd name="f6" fmla="val 2127"/>
                <a:gd name="f7" fmla="val 2575"/>
                <a:gd name="f8" fmla="val 365"/>
                <a:gd name="f9" fmla="val 817"/>
                <a:gd name="f10" fmla="val 2807"/>
                <a:gd name="f11" fmla="val 1130"/>
                <a:gd name="f12" fmla="val 507"/>
                <a:gd name="f13" fmla="val 2301"/>
                <a:gd name="f14" fmla="val 1678"/>
                <a:gd name="f15" fmla="*/ f0 1 2808"/>
                <a:gd name="f16" fmla="*/ f1 1 294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808"/>
                <a:gd name="f23" fmla="*/ f20 1 294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808" h="294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5"/>
                    <a:pt x="f1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420;p40">
              <a:extLst>
                <a:ext uri="{FF2B5EF4-FFF2-40B4-BE49-F238E27FC236}">
                  <a16:creationId xmlns:a16="http://schemas.microsoft.com/office/drawing/2014/main" id="{8443027F-482F-CF33-3994-FEB4D9951637}"/>
                </a:ext>
              </a:extLst>
            </p:cNvPr>
            <p:cNvSpPr/>
            <p:nvPr/>
          </p:nvSpPr>
          <p:spPr>
            <a:xfrm>
              <a:off x="3031775" y="2230139"/>
              <a:ext cx="163174" cy="96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28"/>
                <a:gd name="f4" fmla="val 4295"/>
                <a:gd name="f5" fmla="val 5024"/>
                <a:gd name="f6" fmla="val 714"/>
                <a:gd name="f7" fmla="val 5337"/>
                <a:gd name="f8" fmla="val 5590"/>
                <a:gd name="f9" fmla="val 967"/>
                <a:gd name="f10" fmla="val 1277"/>
                <a:gd name="f11" fmla="val 1590"/>
                <a:gd name="f12" fmla="val 1843"/>
                <a:gd name="f13" fmla="val 2503"/>
                <a:gd name="f14" fmla="val 2190"/>
                <a:gd name="f15" fmla="val 1937"/>
                <a:gd name="f16" fmla="val 6078"/>
                <a:gd name="f17" fmla="val 2452"/>
                <a:gd name="f18" fmla="val 6391"/>
                <a:gd name="f19" fmla="val 6644"/>
                <a:gd name="f20" fmla="val 2704"/>
                <a:gd name="f21" fmla="val 3018"/>
                <a:gd name="f22" fmla="val 3328"/>
                <a:gd name="f23" fmla="val 3581"/>
                <a:gd name="f24" fmla="val 1449"/>
                <a:gd name="f25" fmla="val 1136"/>
                <a:gd name="f26" fmla="val 883"/>
                <a:gd name="f27" fmla="val 1"/>
                <a:gd name="f28" fmla="val 4294"/>
                <a:gd name="f29" fmla="*/ f0 1 7228"/>
                <a:gd name="f30" fmla="*/ f1 1 4295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228"/>
                <a:gd name="f37" fmla="*/ f34 1 4295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228" h="429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19" y="f22"/>
                    <a:pt x="f18" y="f23"/>
                    <a:pt x="f16" y="f23"/>
                  </a:cubicBezTo>
                  <a:lnTo>
                    <a:pt x="f24" y="f23"/>
                  </a:lnTo>
                  <a:cubicBezTo>
                    <a:pt x="f25" y="f23"/>
                    <a:pt x="f26" y="f22"/>
                    <a:pt x="f26" y="f21"/>
                  </a:cubicBezTo>
                  <a:cubicBezTo>
                    <a:pt x="f26" y="f20"/>
                    <a:pt x="f25" y="f17"/>
                    <a:pt x="f24" y="f17"/>
                  </a:cubicBezTo>
                  <a:close/>
                  <a:moveTo>
                    <a:pt x="f27" y="f2"/>
                  </a:moveTo>
                  <a:lnTo>
                    <a:pt x="f27" y="f28"/>
                  </a:lnTo>
                  <a:lnTo>
                    <a:pt x="f3" y="f28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421;p40">
              <a:extLst>
                <a:ext uri="{FF2B5EF4-FFF2-40B4-BE49-F238E27FC236}">
                  <a16:creationId xmlns:a16="http://schemas.microsoft.com/office/drawing/2014/main" id="{7FEAF9EB-8054-96C0-E284-733DA1FD55C4}"/>
                </a:ext>
              </a:extLst>
            </p:cNvPr>
            <p:cNvSpPr/>
            <p:nvPr/>
          </p:nvSpPr>
          <p:spPr>
            <a:xfrm>
              <a:off x="2902826" y="2124160"/>
              <a:ext cx="427820" cy="319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51"/>
                <a:gd name="f4" fmla="val 14166"/>
                <a:gd name="f5" fmla="val 13503"/>
                <a:gd name="f6" fmla="val 3566"/>
                <a:gd name="f7" fmla="val 13816"/>
                <a:gd name="f8" fmla="val 14069"/>
                <a:gd name="f9" fmla="val 3819"/>
                <a:gd name="f10" fmla="val 4129"/>
                <a:gd name="f11" fmla="val 9556"/>
                <a:gd name="f12" fmla="val 9866"/>
                <a:gd name="f13" fmla="val 10119"/>
                <a:gd name="f14" fmla="val 5147"/>
                <a:gd name="f15" fmla="val 4834"/>
                <a:gd name="f16" fmla="val 4584"/>
                <a:gd name="f17" fmla="val 3936"/>
                <a:gd name="f18" fmla="val 1"/>
                <a:gd name="f19" fmla="val 2127"/>
                <a:gd name="f20" fmla="val 3933"/>
                <a:gd name="f21" fmla="val 3199"/>
                <a:gd name="f22" fmla="val 3066"/>
                <a:gd name="f23" fmla="val 4069"/>
                <a:gd name="f24" fmla="val 1991"/>
                <a:gd name="f25" fmla="val 10098"/>
                <a:gd name="f26" fmla="val 10101"/>
                <a:gd name="f27" fmla="val 10968"/>
                <a:gd name="f28" fmla="val 12043"/>
                <a:gd name="f29" fmla="val 15015"/>
                <a:gd name="f30" fmla="val 15018"/>
                <a:gd name="f31" fmla="val 15885"/>
                <a:gd name="f32" fmla="val 16960"/>
                <a:gd name="f33" fmla="val 18950"/>
                <a:gd name="f34" fmla="*/ f0 1 18951"/>
                <a:gd name="f35" fmla="*/ f1 1 1416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8951"/>
                <a:gd name="f42" fmla="*/ f39 1 1416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8951" h="1416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20" y="f21"/>
                    <a:pt x="f22" y="f23"/>
                    <a:pt x="f24" y="f23"/>
                  </a:cubicBezTo>
                  <a:lnTo>
                    <a:pt x="f18" y="f23"/>
                  </a:lnTo>
                  <a:lnTo>
                    <a:pt x="f18" y="f25"/>
                  </a:lnTo>
                  <a:lnTo>
                    <a:pt x="f24" y="f25"/>
                  </a:lnTo>
                  <a:cubicBezTo>
                    <a:pt x="f22" y="f26"/>
                    <a:pt x="f20" y="f27"/>
                    <a:pt x="f17" y="f28"/>
                  </a:cubicBezTo>
                  <a:lnTo>
                    <a:pt x="f17" y="f4"/>
                  </a:lnTo>
                  <a:lnTo>
                    <a:pt x="f29" y="f4"/>
                  </a:lnTo>
                  <a:lnTo>
                    <a:pt x="f29" y="f28"/>
                  </a:lnTo>
                  <a:cubicBezTo>
                    <a:pt x="f30" y="f27"/>
                    <a:pt x="f31" y="f26"/>
                    <a:pt x="f32" y="f25"/>
                  </a:cubicBezTo>
                  <a:lnTo>
                    <a:pt x="f33" y="f25"/>
                  </a:lnTo>
                  <a:lnTo>
                    <a:pt x="f33" y="f23"/>
                  </a:lnTo>
                  <a:lnTo>
                    <a:pt x="f32" y="f23"/>
                  </a:lnTo>
                  <a:cubicBezTo>
                    <a:pt x="f31" y="f23"/>
                    <a:pt x="f30" y="f21"/>
                    <a:pt x="f29" y="f19"/>
                  </a:cubicBezTo>
                  <a:lnTo>
                    <a:pt x="f29" y="f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422;p40">
              <a:extLst>
                <a:ext uri="{FF2B5EF4-FFF2-40B4-BE49-F238E27FC236}">
                  <a16:creationId xmlns:a16="http://schemas.microsoft.com/office/drawing/2014/main" id="{8E83B3F9-6475-772C-03DC-B769BF2D2DCD}"/>
                </a:ext>
              </a:extLst>
            </p:cNvPr>
            <p:cNvSpPr/>
            <p:nvPr/>
          </p:nvSpPr>
          <p:spPr>
            <a:xfrm>
              <a:off x="3267251" y="2377558"/>
              <a:ext cx="63395" cy="66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8"/>
                <a:gd name="f4" fmla="val 2940"/>
                <a:gd name="f5" fmla="val 817"/>
                <a:gd name="f6" fmla="val 1"/>
                <a:gd name="f7" fmla="val 365"/>
                <a:gd name="f8" fmla="val 4"/>
                <a:gd name="f9" fmla="val 1678"/>
                <a:gd name="f10" fmla="val 2301"/>
                <a:gd name="f11" fmla="val 2807"/>
                <a:gd name="f12" fmla="val 2434"/>
                <a:gd name="f13" fmla="val 1811"/>
                <a:gd name="f14" fmla="*/ f0 1 2808"/>
                <a:gd name="f15" fmla="*/ f1 1 294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808"/>
                <a:gd name="f22" fmla="*/ f19 1 294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808" h="2940">
                  <a:moveTo>
                    <a:pt x="f5" y="f6"/>
                  </a:moveTo>
                  <a:cubicBezTo>
                    <a:pt x="f7" y="f8"/>
                    <a:pt x="f6" y="f7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cubicBezTo>
                    <a:pt x="f10" y="f4"/>
                    <a:pt x="f11" y="f12"/>
                    <a:pt x="f11" y="f13"/>
                  </a:cubicBezTo>
                  <a:lnTo>
                    <a:pt x="f11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423;p40">
              <a:extLst>
                <a:ext uri="{FF2B5EF4-FFF2-40B4-BE49-F238E27FC236}">
                  <a16:creationId xmlns:a16="http://schemas.microsoft.com/office/drawing/2014/main" id="{8097FDC9-CB51-FD03-0A48-B001CAB38913}"/>
                </a:ext>
              </a:extLst>
            </p:cNvPr>
            <p:cNvSpPr/>
            <p:nvPr/>
          </p:nvSpPr>
          <p:spPr>
            <a:xfrm>
              <a:off x="3032040" y="2049874"/>
              <a:ext cx="169356" cy="488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02"/>
                <a:gd name="f4" fmla="val 2163"/>
                <a:gd name="f5" fmla="val 1862"/>
                <a:gd name="f6" fmla="val 1"/>
                <a:gd name="f7" fmla="val 835"/>
                <a:gd name="f8" fmla="val 4"/>
                <a:gd name="f9" fmla="val 1861"/>
                <a:gd name="f10" fmla="val 1130"/>
                <a:gd name="f11" fmla="val 1458"/>
                <a:gd name="f12" fmla="val 1133"/>
                <a:gd name="f13" fmla="val 5641"/>
                <a:gd name="f14" fmla="val 6044"/>
                <a:gd name="f15" fmla="val 6373"/>
                <a:gd name="f16" fmla="val 6668"/>
                <a:gd name="f17" fmla="*/ f0 1 7502"/>
                <a:gd name="f18" fmla="*/ f1 1 216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02"/>
                <a:gd name="f25" fmla="*/ f22 1 216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02" h="2163">
                  <a:moveTo>
                    <a:pt x="f5" y="f6"/>
                  </a:moveTo>
                  <a:cubicBezTo>
                    <a:pt x="f7" y="f8"/>
                    <a:pt x="f6" y="f7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1" y="f12"/>
                    <a:pt x="f5" y="f10"/>
                  </a:cubicBezTo>
                  <a:lnTo>
                    <a:pt x="f13" y="f10"/>
                  </a:lnTo>
                  <a:cubicBezTo>
                    <a:pt x="f14" y="f12"/>
                    <a:pt x="f15" y="f11"/>
                    <a:pt x="f15" y="f9"/>
                  </a:cubicBezTo>
                  <a:lnTo>
                    <a:pt x="f15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7"/>
                    <a:pt x="f16" y="f8"/>
                    <a:pt x="f13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oogle Shape;424;p40">
            <a:extLst>
              <a:ext uri="{FF2B5EF4-FFF2-40B4-BE49-F238E27FC236}">
                <a16:creationId xmlns:a16="http://schemas.microsoft.com/office/drawing/2014/main" id="{AB1C167E-F041-A25A-ADC9-99443A636C1F}"/>
              </a:ext>
            </a:extLst>
          </p:cNvPr>
          <p:cNvGrpSpPr/>
          <p:nvPr/>
        </p:nvGrpSpPr>
        <p:grpSpPr>
          <a:xfrm>
            <a:off x="5794982" y="2058908"/>
            <a:ext cx="427829" cy="375946"/>
            <a:chOff x="5794982" y="2058908"/>
            <a:chExt cx="427829" cy="375946"/>
          </a:xfrm>
        </p:grpSpPr>
        <p:sp>
          <p:nvSpPr>
            <p:cNvPr id="31" name="Google Shape;425;p40">
              <a:extLst>
                <a:ext uri="{FF2B5EF4-FFF2-40B4-BE49-F238E27FC236}">
                  <a16:creationId xmlns:a16="http://schemas.microsoft.com/office/drawing/2014/main" id="{1F65E1D7-9848-117A-CC07-4BC0975C73E8}"/>
                </a:ext>
              </a:extLst>
            </p:cNvPr>
            <p:cNvSpPr/>
            <p:nvPr/>
          </p:nvSpPr>
          <p:spPr>
            <a:xfrm>
              <a:off x="5794982" y="2062950"/>
              <a:ext cx="125400" cy="371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50"/>
                <a:gd name="f4" fmla="val 16758"/>
                <a:gd name="f5" fmla="val 4305"/>
                <a:gd name="f6" fmla="val 6452"/>
                <a:gd name="f7" fmla="val 4736"/>
                <a:gd name="f8" fmla="val 5115"/>
                <a:gd name="f9" fmla="val 6999"/>
                <a:gd name="f10" fmla="val 4728"/>
                <a:gd name="f11" fmla="val 7411"/>
                <a:gd name="f12" fmla="val 4520"/>
                <a:gd name="f13" fmla="val 7631"/>
                <a:gd name="f14" fmla="val 4352"/>
                <a:gd name="f15" fmla="val 7887"/>
                <a:gd name="f16" fmla="val 4228"/>
                <a:gd name="f17" fmla="val 8164"/>
                <a:gd name="f18" fmla="val 4120"/>
                <a:gd name="f19" fmla="val 8402"/>
                <a:gd name="f20" fmla="val 3927"/>
                <a:gd name="f21" fmla="val 8502"/>
                <a:gd name="f22" fmla="val 3732"/>
                <a:gd name="f23" fmla="val 3367"/>
                <a:gd name="f24" fmla="val 2999"/>
                <a:gd name="f25" fmla="val 8150"/>
                <a:gd name="f26" fmla="val 3195"/>
                <a:gd name="f27" fmla="val 7703"/>
                <a:gd name="f28" fmla="val 3373"/>
                <a:gd name="f29" fmla="val 7312"/>
                <a:gd name="f30" fmla="val 3611"/>
                <a:gd name="f31" fmla="val 6951"/>
                <a:gd name="f32" fmla="val 3903"/>
                <a:gd name="f33" fmla="val 6637"/>
                <a:gd name="f34" fmla="val 4027"/>
                <a:gd name="f35" fmla="val 6506"/>
                <a:gd name="f36" fmla="val 4169"/>
                <a:gd name="f37" fmla="val 2983"/>
                <a:gd name="f38" fmla="val 9449"/>
                <a:gd name="f39" fmla="val 3331"/>
                <a:gd name="f40" fmla="val 3684"/>
                <a:gd name="f41" fmla="val 9752"/>
                <a:gd name="f42" fmla="val 3539"/>
                <a:gd name="f43" fmla="val 10191"/>
                <a:gd name="f44" fmla="val 3361"/>
                <a:gd name="f45" fmla="val 10727"/>
                <a:gd name="f46" fmla="val 3270"/>
                <a:gd name="f47" fmla="val 10997"/>
                <a:gd name="f48" fmla="val 3059"/>
                <a:gd name="f49" fmla="val 11113"/>
                <a:gd name="f50" fmla="val 2845"/>
                <a:gd name="f51" fmla="val 2498"/>
                <a:gd name="f52" fmla="val 2143"/>
                <a:gd name="f53" fmla="val 10808"/>
                <a:gd name="f54" fmla="val 2289"/>
                <a:gd name="f55" fmla="val 10368"/>
                <a:gd name="f56" fmla="val 2467"/>
                <a:gd name="f57" fmla="val 9832"/>
                <a:gd name="f58" fmla="val 2558"/>
                <a:gd name="f59" fmla="val 9564"/>
                <a:gd name="f60" fmla="val 2770"/>
                <a:gd name="f61" fmla="val 5649"/>
                <a:gd name="f62" fmla="val 1"/>
                <a:gd name="f63" fmla="val 356"/>
                <a:gd name="f64" fmla="val 2117"/>
                <a:gd name="f65" fmla="val 142"/>
                <a:gd name="f66" fmla="val 2202"/>
                <a:gd name="f67" fmla="val 3"/>
                <a:gd name="f68" fmla="val 2410"/>
                <a:gd name="f69" fmla="val 2641"/>
                <a:gd name="f70" fmla="val 16192"/>
                <a:gd name="f71" fmla="val 16516"/>
                <a:gd name="f72" fmla="val 265"/>
                <a:gd name="f73" fmla="val 564"/>
                <a:gd name="f74" fmla="val 634"/>
                <a:gd name="f75" fmla="val 706"/>
                <a:gd name="f76" fmla="val 16745"/>
                <a:gd name="f77" fmla="val 777"/>
                <a:gd name="f78" fmla="val 16716"/>
                <a:gd name="f79" fmla="val 14768"/>
                <a:gd name="f80" fmla="*/ f0 1 5650"/>
                <a:gd name="f81" fmla="*/ f1 1 16758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650"/>
                <a:gd name="f88" fmla="*/ f85 1 16758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650" h="1675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58" y="f59"/>
                    <a:pt x="f60" y="f38"/>
                    <a:pt x="f37" y="f38"/>
                  </a:cubicBezTo>
                  <a:close/>
                  <a:moveTo>
                    <a:pt x="f61" y="f62"/>
                  </a:moveTo>
                  <a:lnTo>
                    <a:pt x="f63" y="f64"/>
                  </a:lnTo>
                  <a:cubicBezTo>
                    <a:pt x="f65" y="f66"/>
                    <a:pt x="f67" y="f68"/>
                    <a:pt x="f67" y="f69"/>
                  </a:cubicBezTo>
                  <a:lnTo>
                    <a:pt x="f67" y="f70"/>
                  </a:lnTo>
                  <a:cubicBezTo>
                    <a:pt x="f62" y="f71"/>
                    <a:pt x="f72" y="f4"/>
                    <a:pt x="f73" y="f4"/>
                  </a:cubicBezTo>
                  <a:cubicBezTo>
                    <a:pt x="f74" y="f4"/>
                    <a:pt x="f75" y="f76"/>
                    <a:pt x="f77" y="f78"/>
                  </a:cubicBezTo>
                  <a:lnTo>
                    <a:pt x="f61" y="f79"/>
                  </a:lnTo>
                  <a:lnTo>
                    <a:pt x="f61" y="f6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426;p40">
              <a:extLst>
                <a:ext uri="{FF2B5EF4-FFF2-40B4-BE49-F238E27FC236}">
                  <a16:creationId xmlns:a16="http://schemas.microsoft.com/office/drawing/2014/main" id="{0602F831-1648-729D-8F87-68E7EA4341CD}"/>
                </a:ext>
              </a:extLst>
            </p:cNvPr>
            <p:cNvSpPr/>
            <p:nvPr/>
          </p:nvSpPr>
          <p:spPr>
            <a:xfrm>
              <a:off x="5945419" y="2062420"/>
              <a:ext cx="127001" cy="36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2"/>
                <a:gd name="f4" fmla="val 16626"/>
                <a:gd name="f5" fmla="val 2504"/>
                <a:gd name="f6" fmla="val 6585"/>
                <a:gd name="f7" fmla="val 2647"/>
                <a:gd name="f8" fmla="val 2794"/>
                <a:gd name="f9" fmla="val 6645"/>
                <a:gd name="f10" fmla="val 2916"/>
                <a:gd name="f11" fmla="val 6788"/>
                <a:gd name="f12" fmla="val 3153"/>
                <a:gd name="f13" fmla="val 7068"/>
                <a:gd name="f14" fmla="val 3349"/>
                <a:gd name="f15" fmla="val 7378"/>
                <a:gd name="f16" fmla="val 3500"/>
                <a:gd name="f17" fmla="val 7709"/>
                <a:gd name="f18" fmla="val 3766"/>
                <a:gd name="f19" fmla="val 8258"/>
                <a:gd name="f20" fmla="val 3464"/>
                <a:gd name="f21" fmla="val 8654"/>
                <a:gd name="f22" fmla="val 3096"/>
                <a:gd name="f23" fmla="val 2878"/>
                <a:gd name="f24" fmla="val 2636"/>
                <a:gd name="f25" fmla="val 8515"/>
                <a:gd name="f26" fmla="val 2476"/>
                <a:gd name="f27" fmla="val 8185"/>
                <a:gd name="f28" fmla="val 2367"/>
                <a:gd name="f29" fmla="val 7947"/>
                <a:gd name="f30" fmla="val 2226"/>
                <a:gd name="f31" fmla="val 7724"/>
                <a:gd name="f32" fmla="val 2057"/>
                <a:gd name="f33" fmla="val 7523"/>
                <a:gd name="f34" fmla="val 1694"/>
                <a:gd name="f35" fmla="val 7098"/>
                <a:gd name="f36" fmla="val 2083"/>
                <a:gd name="f37" fmla="val 1"/>
                <a:gd name="f38" fmla="val 5475"/>
                <a:gd name="f39" fmla="val 217"/>
                <a:gd name="f40" fmla="val 434"/>
                <a:gd name="f41" fmla="val 5496"/>
                <a:gd name="f42" fmla="val 648"/>
                <a:gd name="f43" fmla="val 5532"/>
                <a:gd name="f44" fmla="val 1334"/>
                <a:gd name="f45" fmla="val 5657"/>
                <a:gd name="f46" fmla="val 1201"/>
                <a:gd name="f47" fmla="val 6655"/>
                <a:gd name="f48" fmla="val 564"/>
                <a:gd name="f49" fmla="val 525"/>
                <a:gd name="f50" fmla="val 483"/>
                <a:gd name="f51" fmla="val 6651"/>
                <a:gd name="f52" fmla="val 440"/>
                <a:gd name="f53" fmla="val 6643"/>
                <a:gd name="f54" fmla="val 296"/>
                <a:gd name="f55" fmla="val 6622"/>
                <a:gd name="f56" fmla="val 148"/>
                <a:gd name="f57" fmla="val 6610"/>
                <a:gd name="f58" fmla="val 6604"/>
                <a:gd name="f59" fmla="val 14744"/>
                <a:gd name="f60" fmla="val 10395"/>
                <a:gd name="f61" fmla="val 5704"/>
                <a:gd name="f62" fmla="val 10397"/>
                <a:gd name="f63" fmla="val 5684"/>
                <a:gd name="f64" fmla="val 5661"/>
                <a:gd name="f65" fmla="val 5400"/>
                <a:gd name="f66" fmla="val 4871"/>
                <a:gd name="f67" fmla="val 10299"/>
                <a:gd name="f68" fmla="val 4388"/>
                <a:gd name="f69" fmla="val 10085"/>
                <a:gd name="f70" fmla="val 3793"/>
                <a:gd name="f71" fmla="val 9819"/>
                <a:gd name="f72" fmla="val 4068"/>
                <a:gd name="f73" fmla="val 8997"/>
                <a:gd name="f74" fmla="val 4603"/>
                <a:gd name="f75" fmla="val 4680"/>
                <a:gd name="f76" fmla="val 4763"/>
                <a:gd name="f77" fmla="val 9014"/>
                <a:gd name="f78" fmla="val 4849"/>
                <a:gd name="f79" fmla="val 9052"/>
                <a:gd name="f80" fmla="val 5123"/>
                <a:gd name="f81" fmla="val 9176"/>
                <a:gd name="f82" fmla="val 5418"/>
                <a:gd name="f83" fmla="val 9251"/>
                <a:gd name="f84" fmla="val 9275"/>
                <a:gd name="f85" fmla="val 1882"/>
                <a:gd name="f86" fmla="*/ f0 1 5722"/>
                <a:gd name="f87" fmla="*/ f1 1 16626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5722"/>
                <a:gd name="f94" fmla="*/ f91 1 16626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5722" h="1662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2"/>
                  </a:moveTo>
                  <a:lnTo>
                    <a:pt x="f37" y="f38"/>
                  </a:ln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37" y="f58"/>
                  </a:cubicBezTo>
                  <a:lnTo>
                    <a:pt x="f37" y="f59"/>
                  </a:lnTo>
                  <a:lnTo>
                    <a:pt x="f3" y="f4"/>
                  </a:lnTo>
                  <a:lnTo>
                    <a:pt x="f3" y="f60"/>
                  </a:lnTo>
                  <a:cubicBezTo>
                    <a:pt x="f61" y="f62"/>
                    <a:pt x="f63" y="f62"/>
                    <a:pt x="f64" y="f62"/>
                  </a:cubicBez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3" y="f84"/>
                  </a:cubicBezTo>
                  <a:lnTo>
                    <a:pt x="f3" y="f85"/>
                  </a:lnTo>
                  <a:lnTo>
                    <a:pt x="f3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427;p40">
              <a:extLst>
                <a:ext uri="{FF2B5EF4-FFF2-40B4-BE49-F238E27FC236}">
                  <a16:creationId xmlns:a16="http://schemas.microsoft.com/office/drawing/2014/main" id="{09CF92FE-A2CA-E9E2-F6CF-42D861DB2093}"/>
                </a:ext>
              </a:extLst>
            </p:cNvPr>
            <p:cNvSpPr/>
            <p:nvPr/>
          </p:nvSpPr>
          <p:spPr>
            <a:xfrm>
              <a:off x="6097475" y="2058908"/>
              <a:ext cx="125336" cy="371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47"/>
                <a:gd name="f4" fmla="val 16757"/>
                <a:gd name="f5" fmla="val 2800"/>
                <a:gd name="f6" fmla="val 3154"/>
                <a:gd name="f7" fmla="val 3516"/>
                <a:gd name="f8" fmla="val 5968"/>
                <a:gd name="f9" fmla="val 3349"/>
                <a:gd name="f10" fmla="val 6410"/>
                <a:gd name="f11" fmla="val 3153"/>
                <a:gd name="f12" fmla="val 6937"/>
                <a:gd name="f13" fmla="val 3055"/>
                <a:gd name="f14" fmla="val 7196"/>
                <a:gd name="f15" fmla="val 2850"/>
                <a:gd name="f16" fmla="val 7305"/>
                <a:gd name="f17" fmla="val 2643"/>
                <a:gd name="f18" fmla="val 2288"/>
                <a:gd name="f19" fmla="val 1929"/>
                <a:gd name="f20" fmla="val 6984"/>
                <a:gd name="f21" fmla="val 2096"/>
                <a:gd name="f22" fmla="val 6539"/>
                <a:gd name="f23" fmla="val 2295"/>
                <a:gd name="f24" fmla="val 6012"/>
                <a:gd name="f25" fmla="val 2390"/>
                <a:gd name="f26" fmla="val 5755"/>
                <a:gd name="f27" fmla="val 2594"/>
                <a:gd name="f28" fmla="val 1700"/>
                <a:gd name="f29" fmla="val 8178"/>
                <a:gd name="f30" fmla="val 2108"/>
                <a:gd name="f31" fmla="val 2500"/>
                <a:gd name="f32" fmla="val 8655"/>
                <a:gd name="f33" fmla="val 2168"/>
                <a:gd name="f34" fmla="val 9090"/>
                <a:gd name="f35" fmla="val 1906"/>
                <a:gd name="f36" fmla="val 9433"/>
                <a:gd name="f37" fmla="val 1587"/>
                <a:gd name="f38" fmla="val 9725"/>
                <a:gd name="f39" fmla="val 1226"/>
                <a:gd name="f40" fmla="val 9960"/>
                <a:gd name="f41" fmla="val 1118"/>
                <a:gd name="f42" fmla="val 10030"/>
                <a:gd name="f43" fmla="val 1011"/>
                <a:gd name="f44" fmla="val 10060"/>
                <a:gd name="f45" fmla="val 911"/>
                <a:gd name="f46" fmla="val 424"/>
                <a:gd name="f47" fmla="val 97"/>
                <a:gd name="f48" fmla="val 9344"/>
                <a:gd name="f49" fmla="val 612"/>
                <a:gd name="f50" fmla="val 9012"/>
                <a:gd name="f51" fmla="val 867"/>
                <a:gd name="f52" fmla="val 8849"/>
                <a:gd name="f53" fmla="val 1090"/>
                <a:gd name="f54" fmla="val 8641"/>
                <a:gd name="f55" fmla="val 1274"/>
                <a:gd name="f56" fmla="val 8403"/>
                <a:gd name="f57" fmla="val 1394"/>
                <a:gd name="f58" fmla="val 8244"/>
                <a:gd name="f59" fmla="val 1548"/>
                <a:gd name="f60" fmla="val 5080"/>
                <a:gd name="f61" fmla="val 5010"/>
                <a:gd name="f62" fmla="val 4939"/>
                <a:gd name="f63" fmla="val 13"/>
                <a:gd name="f64" fmla="val 4869"/>
                <a:gd name="f65" fmla="val 41"/>
                <a:gd name="f66" fmla="val 1989"/>
                <a:gd name="f67" fmla="val 16756"/>
                <a:gd name="f68" fmla="val 5291"/>
                <a:gd name="f69" fmla="val 14640"/>
                <a:gd name="f70" fmla="val 5505"/>
                <a:gd name="f71" fmla="val 14555"/>
                <a:gd name="f72" fmla="val 5646"/>
                <a:gd name="f73" fmla="val 14347"/>
                <a:gd name="f74" fmla="val 14116"/>
                <a:gd name="f75" fmla="val 565"/>
                <a:gd name="f76" fmla="val 5644"/>
                <a:gd name="f77" fmla="val 240"/>
                <a:gd name="f78" fmla="val 5378"/>
                <a:gd name="f79" fmla="*/ f0 1 5647"/>
                <a:gd name="f80" fmla="*/ f1 1 16757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5647"/>
                <a:gd name="f87" fmla="*/ f84 1 16757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5647" h="16757">
                  <a:moveTo>
                    <a:pt x="f5" y="f3"/>
                  </a:moveTo>
                  <a:cubicBezTo>
                    <a:pt x="f6" y="f3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3"/>
                    <a:pt x="f5" y="f3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9"/>
                    <a:pt x="f28" y="f29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3"/>
                    <a:pt x="f64" y="f65"/>
                  </a:cubicBezTo>
                  <a:lnTo>
                    <a:pt x="f2" y="f66"/>
                  </a:lnTo>
                  <a:lnTo>
                    <a:pt x="f2" y="f67"/>
                  </a:lnTo>
                  <a:lnTo>
                    <a:pt x="f68" y="f69"/>
                  </a:lnTo>
                  <a:cubicBezTo>
                    <a:pt x="f70" y="f71"/>
                    <a:pt x="f72" y="f73"/>
                    <a:pt x="f72" y="f74"/>
                  </a:cubicBezTo>
                  <a:lnTo>
                    <a:pt x="f72" y="f75"/>
                  </a:lnTo>
                  <a:cubicBezTo>
                    <a:pt x="f76" y="f77"/>
                    <a:pt x="f78" y="f2"/>
                    <a:pt x="f60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oogle Shape;428;p40">
            <a:extLst>
              <a:ext uri="{FF2B5EF4-FFF2-40B4-BE49-F238E27FC236}">
                <a16:creationId xmlns:a16="http://schemas.microsoft.com/office/drawing/2014/main" id="{778AD6F2-5519-CF09-399E-7B656C73C919}"/>
              </a:ext>
            </a:extLst>
          </p:cNvPr>
          <p:cNvGrpSpPr/>
          <p:nvPr/>
        </p:nvGrpSpPr>
        <p:grpSpPr>
          <a:xfrm>
            <a:off x="2960955" y="3690317"/>
            <a:ext cx="323240" cy="394032"/>
            <a:chOff x="2960955" y="3690317"/>
            <a:chExt cx="323240" cy="394032"/>
          </a:xfrm>
        </p:grpSpPr>
        <p:sp>
          <p:nvSpPr>
            <p:cNvPr id="35" name="Google Shape;429;p40">
              <a:extLst>
                <a:ext uri="{FF2B5EF4-FFF2-40B4-BE49-F238E27FC236}">
                  <a16:creationId xmlns:a16="http://schemas.microsoft.com/office/drawing/2014/main" id="{1617F840-DC76-2F45-BA74-72819B93898A}"/>
                </a:ext>
              </a:extLst>
            </p:cNvPr>
            <p:cNvSpPr/>
            <p:nvPr/>
          </p:nvSpPr>
          <p:spPr>
            <a:xfrm>
              <a:off x="2960955" y="4014325"/>
              <a:ext cx="60963" cy="46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82"/>
                <a:gd name="f4" fmla="val 2259"/>
                <a:gd name="f5" fmla="val 1"/>
                <a:gd name="f6" fmla="val 563"/>
                <a:gd name="f7" fmla="val 1500"/>
                <a:gd name="f8" fmla="val 756"/>
                <a:gd name="f9" fmla="val 2256"/>
                <a:gd name="f10" fmla="val 1693"/>
                <a:gd name="f11" fmla="val 2711"/>
                <a:gd name="f12" fmla="val 1527"/>
                <a:gd name="f13" fmla="val 2515"/>
                <a:gd name="f14" fmla="val 768"/>
                <a:gd name="f15" fmla="val 2401"/>
                <a:gd name="f16" fmla="*/ f0 1 2982"/>
                <a:gd name="f17" fmla="*/ f1 1 22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982"/>
                <a:gd name="f24" fmla="*/ f21 1 22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982" h="2259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4"/>
                  </a:cubicBezTo>
                  <a:lnTo>
                    <a:pt x="f3" y="f4"/>
                  </a:lnTo>
                  <a:cubicBezTo>
                    <a:pt x="f11" y="f12"/>
                    <a:pt x="f13" y="f14"/>
                    <a:pt x="f1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430;p40">
              <a:extLst>
                <a:ext uri="{FF2B5EF4-FFF2-40B4-BE49-F238E27FC236}">
                  <a16:creationId xmlns:a16="http://schemas.microsoft.com/office/drawing/2014/main" id="{57E51173-FB97-FBB0-97E9-95C1987EEEBE}"/>
                </a:ext>
              </a:extLst>
            </p:cNvPr>
            <p:cNvSpPr/>
            <p:nvPr/>
          </p:nvSpPr>
          <p:spPr>
            <a:xfrm>
              <a:off x="2960955" y="3759555"/>
              <a:ext cx="230886" cy="231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93"/>
                <a:gd name="f4" fmla="val 11333"/>
                <a:gd name="f5" fmla="val 1"/>
                <a:gd name="f6" fmla="val 11332"/>
                <a:gd name="f7" fmla="val 2283"/>
                <a:gd name="f8" fmla="val 2274"/>
                <a:gd name="f9" fmla="val 11142"/>
                <a:gd name="f10" fmla="val 2259"/>
                <a:gd name="f11" fmla="val 10956"/>
                <a:gd name="f12" fmla="val 10766"/>
                <a:gd name="f13" fmla="val 9637"/>
                <a:gd name="f14" fmla="val 8396"/>
                <a:gd name="f15" fmla="val 2834"/>
                <a:gd name="f16" fmla="val 7249"/>
                <a:gd name="f17" fmla="val 3834"/>
                <a:gd name="f18" fmla="val 6490"/>
                <a:gd name="f19" fmla="val 4517"/>
                <a:gd name="f20" fmla="val 5975"/>
                <a:gd name="f21" fmla="val 3145"/>
                <a:gd name="f22" fmla="val 2051"/>
                <a:gd name="f23" fmla="val 5400"/>
                <a:gd name="f24" fmla="val 1169"/>
                <a:gd name="f25" fmla="val 6493"/>
                <a:gd name="f26" fmla="val 7583"/>
                <a:gd name="f27" fmla="val 8468"/>
                <a:gd name="f28" fmla="val 3617"/>
                <a:gd name="f29" fmla="val 8743"/>
                <a:gd name="f30" fmla="val 3487"/>
                <a:gd name="f31" fmla="val 9031"/>
                <a:gd name="f32" fmla="val 3426"/>
                <a:gd name="f33" fmla="val 9314"/>
                <a:gd name="f34" fmla="val 10141"/>
                <a:gd name="f35" fmla="val 10923"/>
                <a:gd name="f36" fmla="val 3949"/>
                <a:gd name="f37" fmla="val 11196"/>
                <a:gd name="f38" fmla="val 4795"/>
                <a:gd name="f39" fmla="val 11226"/>
                <a:gd name="f40" fmla="val 4780"/>
                <a:gd name="f41" fmla="val 11260"/>
                <a:gd name="f42" fmla="val 4771"/>
                <a:gd name="f43" fmla="val 4759"/>
                <a:gd name="f44" fmla="*/ f0 1 11293"/>
                <a:gd name="f45" fmla="*/ f1 1 11333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1293"/>
                <a:gd name="f52" fmla="*/ f49 1 11333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1293" h="11333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10" y="f11"/>
                    <a:pt x="f10" y="f12"/>
                  </a:cubicBezTo>
                  <a:lnTo>
                    <a:pt x="f10" y="f13"/>
                  </a:lnTo>
                  <a:cubicBezTo>
                    <a:pt x="f10" y="f14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19" y="f21"/>
                  </a:lnTo>
                  <a:cubicBezTo>
                    <a:pt x="f19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7" y="f21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3" y="f43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431;p40">
              <a:extLst>
                <a:ext uri="{FF2B5EF4-FFF2-40B4-BE49-F238E27FC236}">
                  <a16:creationId xmlns:a16="http://schemas.microsoft.com/office/drawing/2014/main" id="{763880FF-69CA-AF11-E357-13EC32638F64}"/>
                </a:ext>
              </a:extLst>
            </p:cNvPr>
            <p:cNvSpPr/>
            <p:nvPr/>
          </p:nvSpPr>
          <p:spPr>
            <a:xfrm>
              <a:off x="2960955" y="3690317"/>
              <a:ext cx="230886" cy="46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93"/>
                <a:gd name="f4" fmla="val 2259"/>
                <a:gd name="f5" fmla="val 1693"/>
                <a:gd name="f6" fmla="val 756"/>
                <a:gd name="f7" fmla="val 1"/>
                <a:gd name="f8" fmla="val 759"/>
                <a:gd name="f9" fmla="val 1695"/>
                <a:gd name="f10" fmla="val 11290"/>
                <a:gd name="f11" fmla="val 10534"/>
                <a:gd name="f12" fmla="val 9597"/>
                <a:gd name="f13" fmla="*/ f0 1 11293"/>
                <a:gd name="f14" fmla="*/ f1 1 225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293"/>
                <a:gd name="f21" fmla="*/ f18 1 225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293" h="225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10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Google Shape;432;p40">
              <a:extLst>
                <a:ext uri="{FF2B5EF4-FFF2-40B4-BE49-F238E27FC236}">
                  <a16:creationId xmlns:a16="http://schemas.microsoft.com/office/drawing/2014/main" id="{594C37F0-F38B-36E7-8D9B-1EF5A1EF1259}"/>
                </a:ext>
              </a:extLst>
            </p:cNvPr>
            <p:cNvSpPr/>
            <p:nvPr/>
          </p:nvSpPr>
          <p:spPr>
            <a:xfrm>
              <a:off x="3030230" y="3806546"/>
              <a:ext cx="253965" cy="277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2"/>
                <a:gd name="f4" fmla="val 13588"/>
                <a:gd name="f5" fmla="val 3105"/>
                <a:gd name="f6" fmla="val 2635"/>
                <a:gd name="f7" fmla="val 2259"/>
                <a:gd name="f8" fmla="val 377"/>
                <a:gd name="f9" fmla="val 847"/>
                <a:gd name="f10" fmla="val 8468"/>
                <a:gd name="f11" fmla="val 8781"/>
                <a:gd name="f12" fmla="val 2006"/>
                <a:gd name="f13" fmla="val 9031"/>
                <a:gd name="f14" fmla="val 1693"/>
                <a:gd name="f15" fmla="val 1379"/>
                <a:gd name="f16" fmla="val 1129"/>
                <a:gd name="f17" fmla="val 5095"/>
                <a:gd name="f18" fmla="val 419"/>
                <a:gd name="f19" fmla="val 5622"/>
                <a:gd name="f20" fmla="val 6453"/>
                <a:gd name="f21" fmla="val 7339"/>
                <a:gd name="f22" fmla="val 10052"/>
                <a:gd name="f23" fmla="val 368"/>
                <a:gd name="f24" fmla="val 11615"/>
                <a:gd name="f25" fmla="val 1069"/>
                <a:gd name="f26" fmla="val 13036"/>
                <a:gd name="f27" fmla="val 1223"/>
                <a:gd name="f28" fmla="val 13346"/>
                <a:gd name="f29" fmla="val 1322"/>
                <a:gd name="f30" fmla="val 13587"/>
                <a:gd name="f31" fmla="val 10726"/>
                <a:gd name="f32" fmla="val 11097"/>
                <a:gd name="f33" fmla="val 11196"/>
                <a:gd name="f34" fmla="val 11350"/>
                <a:gd name="f35" fmla="val 12051"/>
                <a:gd name="f36" fmla="val 12419"/>
                <a:gd name="f37" fmla="val 5363"/>
                <a:gd name="f38" fmla="val 4894"/>
                <a:gd name="f39" fmla="val 12042"/>
                <a:gd name="f40" fmla="val 4517"/>
                <a:gd name="f41" fmla="val 11572"/>
                <a:gd name="f42" fmla="val 11106"/>
                <a:gd name="f43" fmla="val 7652"/>
                <a:gd name="f44" fmla="val 10473"/>
                <a:gd name="f45" fmla="val 7902"/>
                <a:gd name="f46" fmla="val 10163"/>
                <a:gd name="f47" fmla="val 9850"/>
                <a:gd name="f48" fmla="val 9597"/>
                <a:gd name="f49" fmla="val 6297"/>
                <a:gd name="f50" fmla="val 4234"/>
                <a:gd name="f51" fmla="val 3764"/>
                <a:gd name="f52" fmla="val 9218"/>
                <a:gd name="f53" fmla="val 3388"/>
                <a:gd name="f54" fmla="val 8751"/>
                <a:gd name="f55" fmla="val 8281"/>
                <a:gd name="f56" fmla="val 7905"/>
                <a:gd name="f57" fmla="val 6210"/>
                <a:gd name="f58" fmla="val 6523"/>
                <a:gd name="f59" fmla="val 6773"/>
                <a:gd name="f60" fmla="val 7025"/>
                <a:gd name="f61" fmla="val 6776"/>
                <a:gd name="f62" fmla="val 6396"/>
                <a:gd name="f63" fmla="val 5926"/>
                <a:gd name="f64" fmla="val 5460"/>
                <a:gd name="f65" fmla="val 5080"/>
                <a:gd name="f66" fmla="val 4827"/>
                <a:gd name="f67" fmla="val 4204"/>
                <a:gd name="f68" fmla="val 3951"/>
                <a:gd name="f69" fmla="val 3572"/>
                <a:gd name="f70" fmla="*/ f0 1 12422"/>
                <a:gd name="f71" fmla="*/ f1 1 13588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2422"/>
                <a:gd name="f78" fmla="*/ f75 1 13588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2422" h="1358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6" y="f10"/>
                  </a:cubicBezTo>
                  <a:lnTo>
                    <a:pt x="f16" y="f17"/>
                  </a:lnTo>
                  <a:cubicBezTo>
                    <a:pt x="f18" y="f19"/>
                    <a:pt x="f2" y="f20"/>
                    <a:pt x="f2" y="f21"/>
                  </a:cubicBezTo>
                  <a:lnTo>
                    <a:pt x="f2" y="f10"/>
                  </a:lnTo>
                  <a:cubicBezTo>
                    <a:pt x="f2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14" y="f30"/>
                  </a:cubicBezTo>
                  <a:lnTo>
                    <a:pt x="f31" y="f30"/>
                  </a:lnTo>
                  <a:cubicBezTo>
                    <a:pt x="f32" y="f30"/>
                    <a:pt x="f33" y="f28"/>
                    <a:pt x="f34" y="f26"/>
                  </a:cubicBezTo>
                  <a:cubicBezTo>
                    <a:pt x="f35" y="f24"/>
                    <a:pt x="f36" y="f22"/>
                    <a:pt x="f3" y="f10"/>
                  </a:cubicBezTo>
                  <a:lnTo>
                    <a:pt x="f3" y="f37"/>
                  </a:lnTo>
                  <a:cubicBezTo>
                    <a:pt x="f3" y="f38"/>
                    <a:pt x="f39" y="f40"/>
                    <a:pt x="f41" y="f40"/>
                  </a:cubicBezTo>
                  <a:cubicBezTo>
                    <a:pt x="f42" y="f40"/>
                    <a:pt x="f31" y="f38"/>
                    <a:pt x="f31" y="f37"/>
                  </a:cubicBezTo>
                  <a:lnTo>
                    <a:pt x="f31" y="f21"/>
                  </a:lnTo>
                  <a:cubicBezTo>
                    <a:pt x="f31" y="f43"/>
                    <a:pt x="f44" y="f45"/>
                    <a:pt x="f46" y="f45"/>
                  </a:cubicBezTo>
                  <a:cubicBezTo>
                    <a:pt x="f47" y="f45"/>
                    <a:pt x="f48" y="f43"/>
                    <a:pt x="f48" y="f21"/>
                  </a:cubicBezTo>
                  <a:lnTo>
                    <a:pt x="f48" y="f49"/>
                  </a:lnTo>
                  <a:lnTo>
                    <a:pt x="f48" y="f50"/>
                  </a:lnTo>
                  <a:cubicBezTo>
                    <a:pt x="f48" y="f51"/>
                    <a:pt x="f52" y="f53"/>
                    <a:pt x="f54" y="f53"/>
                  </a:cubicBezTo>
                  <a:cubicBezTo>
                    <a:pt x="f55" y="f53"/>
                    <a:pt x="f56" y="f51"/>
                    <a:pt x="f56" y="f50"/>
                  </a:cubicBezTo>
                  <a:lnTo>
                    <a:pt x="f56" y="f57"/>
                  </a:lnTo>
                  <a:cubicBezTo>
                    <a:pt x="f56" y="f58"/>
                    <a:pt x="f43" y="f59"/>
                    <a:pt x="f21" y="f59"/>
                  </a:cubicBezTo>
                  <a:cubicBezTo>
                    <a:pt x="f60" y="f59"/>
                    <a:pt x="f61" y="f58"/>
                    <a:pt x="f61" y="f57"/>
                  </a:cubicBezTo>
                  <a:lnTo>
                    <a:pt x="f61" y="f5"/>
                  </a:lnTo>
                  <a:cubicBezTo>
                    <a:pt x="f61" y="f6"/>
                    <a:pt x="f62" y="f7"/>
                    <a:pt x="f63" y="f7"/>
                  </a:cubicBezTo>
                  <a:cubicBezTo>
                    <a:pt x="f64" y="f7"/>
                    <a:pt x="f65" y="f6"/>
                    <a:pt x="f65" y="f5"/>
                  </a:cubicBezTo>
                  <a:lnTo>
                    <a:pt x="f65" y="f57"/>
                  </a:lnTo>
                  <a:cubicBezTo>
                    <a:pt x="f65" y="f58"/>
                    <a:pt x="f66" y="f59"/>
                    <a:pt x="f40" y="f59"/>
                  </a:cubicBezTo>
                  <a:cubicBezTo>
                    <a:pt x="f67" y="f59"/>
                    <a:pt x="f68" y="f58"/>
                    <a:pt x="f68" y="f57"/>
                  </a:cubicBezTo>
                  <a:lnTo>
                    <a:pt x="f68" y="f9"/>
                  </a:ln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oogle Shape;433;p40">
            <a:extLst>
              <a:ext uri="{FF2B5EF4-FFF2-40B4-BE49-F238E27FC236}">
                <a16:creationId xmlns:a16="http://schemas.microsoft.com/office/drawing/2014/main" id="{83D97F2B-E3F7-28AA-1EB4-DDF3AB8B98D8}"/>
              </a:ext>
            </a:extLst>
          </p:cNvPr>
          <p:cNvGrpSpPr/>
          <p:nvPr/>
        </p:nvGrpSpPr>
        <p:grpSpPr>
          <a:xfrm>
            <a:off x="5810006" y="3690298"/>
            <a:ext cx="374400" cy="394051"/>
            <a:chOff x="5810006" y="3690298"/>
            <a:chExt cx="374400" cy="394051"/>
          </a:xfrm>
        </p:grpSpPr>
        <p:sp>
          <p:nvSpPr>
            <p:cNvPr id="40" name="Google Shape;434;p40">
              <a:extLst>
                <a:ext uri="{FF2B5EF4-FFF2-40B4-BE49-F238E27FC236}">
                  <a16:creationId xmlns:a16="http://schemas.microsoft.com/office/drawing/2014/main" id="{024CD881-3A00-ABE3-00B2-7523FEE320F7}"/>
                </a:ext>
              </a:extLst>
            </p:cNvPr>
            <p:cNvSpPr/>
            <p:nvPr/>
          </p:nvSpPr>
          <p:spPr>
            <a:xfrm>
              <a:off x="6088632" y="3979039"/>
              <a:ext cx="44695" cy="45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435;p40">
              <a:extLst>
                <a:ext uri="{FF2B5EF4-FFF2-40B4-BE49-F238E27FC236}">
                  <a16:creationId xmlns:a16="http://schemas.microsoft.com/office/drawing/2014/main" id="{A107A82A-D994-A9A5-195A-9F700E56A1C9}"/>
                </a:ext>
              </a:extLst>
            </p:cNvPr>
            <p:cNvSpPr/>
            <p:nvPr/>
          </p:nvSpPr>
          <p:spPr>
            <a:xfrm>
              <a:off x="5971662" y="3690838"/>
              <a:ext cx="23426" cy="139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436;p40">
              <a:extLst>
                <a:ext uri="{FF2B5EF4-FFF2-40B4-BE49-F238E27FC236}">
                  <a16:creationId xmlns:a16="http://schemas.microsoft.com/office/drawing/2014/main" id="{7DFB0BDD-4E0B-DC3C-AC9D-A7100DDAB142}"/>
                </a:ext>
              </a:extLst>
            </p:cNvPr>
            <p:cNvSpPr/>
            <p:nvPr/>
          </p:nvSpPr>
          <p:spPr>
            <a:xfrm>
              <a:off x="5948272" y="3853373"/>
              <a:ext cx="69137" cy="69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Google Shape;437;p40">
              <a:extLst>
                <a:ext uri="{FF2B5EF4-FFF2-40B4-BE49-F238E27FC236}">
                  <a16:creationId xmlns:a16="http://schemas.microsoft.com/office/drawing/2014/main" id="{02CEB076-77E6-447D-A63F-D8197314A76C}"/>
                </a:ext>
              </a:extLst>
            </p:cNvPr>
            <p:cNvSpPr/>
            <p:nvPr/>
          </p:nvSpPr>
          <p:spPr>
            <a:xfrm>
              <a:off x="5881265" y="3930127"/>
              <a:ext cx="215917" cy="154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Google Shape;438;p40">
              <a:extLst>
                <a:ext uri="{FF2B5EF4-FFF2-40B4-BE49-F238E27FC236}">
                  <a16:creationId xmlns:a16="http://schemas.microsoft.com/office/drawing/2014/main" id="{CC20D060-A2AE-FD0C-5177-127768BE7602}"/>
                </a:ext>
              </a:extLst>
            </p:cNvPr>
            <p:cNvSpPr/>
            <p:nvPr/>
          </p:nvSpPr>
          <p:spPr>
            <a:xfrm>
              <a:off x="5993983" y="3805714"/>
              <a:ext cx="172327" cy="187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439;p40">
              <a:extLst>
                <a:ext uri="{FF2B5EF4-FFF2-40B4-BE49-F238E27FC236}">
                  <a16:creationId xmlns:a16="http://schemas.microsoft.com/office/drawing/2014/main" id="{CA4E019F-6610-2A83-B0E2-2A84DA10098B}"/>
                </a:ext>
              </a:extLst>
            </p:cNvPr>
            <p:cNvSpPr/>
            <p:nvPr/>
          </p:nvSpPr>
          <p:spPr>
            <a:xfrm>
              <a:off x="6019504" y="3690298"/>
              <a:ext cx="164902" cy="113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440;p40">
              <a:extLst>
                <a:ext uri="{FF2B5EF4-FFF2-40B4-BE49-F238E27FC236}">
                  <a16:creationId xmlns:a16="http://schemas.microsoft.com/office/drawing/2014/main" id="{A489765C-F950-0214-96C5-478E7DCE1723}"/>
                </a:ext>
              </a:extLst>
            </p:cNvPr>
            <p:cNvSpPr/>
            <p:nvPr/>
          </p:nvSpPr>
          <p:spPr>
            <a:xfrm>
              <a:off x="5810006" y="3715316"/>
              <a:ext cx="138275" cy="268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upo 69">
            <a:extLst>
              <a:ext uri="{FF2B5EF4-FFF2-40B4-BE49-F238E27FC236}">
                <a16:creationId xmlns:a16="http://schemas.microsoft.com/office/drawing/2014/main" id="{95EA39D9-7F40-50E8-56FB-119E3C59B0F6}"/>
              </a:ext>
            </a:extLst>
          </p:cNvPr>
          <p:cNvGrpSpPr/>
          <p:nvPr/>
        </p:nvGrpSpPr>
        <p:grpSpPr>
          <a:xfrm>
            <a:off x="0" y="1870871"/>
            <a:ext cx="9144000" cy="2949598"/>
            <a:chOff x="0" y="1870871"/>
            <a:chExt cx="9144000" cy="2949598"/>
          </a:xfrm>
        </p:grpSpPr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2905A41D-F78C-EF2F-9021-1A7F8E620240}"/>
                </a:ext>
              </a:extLst>
            </p:cNvPr>
            <p:cNvSpPr/>
            <p:nvPr/>
          </p:nvSpPr>
          <p:spPr>
            <a:xfrm>
              <a:off x="3877604" y="2664616"/>
              <a:ext cx="1355726" cy="9271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5"/>
                <a:gd name="f7" fmla="val 560"/>
                <a:gd name="f8" fmla="val 99"/>
                <a:gd name="f9" fmla="val 493"/>
                <a:gd name="f10" fmla="val 540"/>
                <a:gd name="f11" fmla="val 54"/>
                <a:gd name="f12" fmla="val 547"/>
                <a:gd name="f13" fmla="val 43"/>
                <a:gd name="f14" fmla="val 549"/>
                <a:gd name="f15" fmla="val 32"/>
                <a:gd name="f16" fmla="val 22"/>
                <a:gd name="f17" fmla="val 553"/>
                <a:gd name="f18" fmla="val 4"/>
                <a:gd name="f19" fmla="val 552"/>
                <a:gd name="f20" fmla="val 3"/>
                <a:gd name="f21" fmla="val 536"/>
                <a:gd name="f22" fmla="val 6"/>
                <a:gd name="f23" fmla="val 522"/>
                <a:gd name="f24" fmla="val 7"/>
                <a:gd name="f25" fmla="val 508"/>
                <a:gd name="f26" fmla="val 8"/>
                <a:gd name="f27" fmla="val 494"/>
                <a:gd name="f28" fmla="val 9"/>
                <a:gd name="f29" fmla="val 483"/>
                <a:gd name="f30" fmla="val 13"/>
                <a:gd name="f31" fmla="val 477"/>
                <a:gd name="f32" fmla="val 26"/>
                <a:gd name="f33" fmla="val 481"/>
                <a:gd name="f34" fmla="val 41"/>
                <a:gd name="f35" fmla="val 487"/>
                <a:gd name="f36" fmla="val 42"/>
                <a:gd name="f37" fmla="val 479"/>
                <a:gd name="f38" fmla="val 44"/>
                <a:gd name="f39" fmla="val 466"/>
                <a:gd name="f40" fmla="val 58"/>
                <a:gd name="f41" fmla="val 334"/>
                <a:gd name="f42" fmla="val 73"/>
                <a:gd name="f43" fmla="val 203"/>
                <a:gd name="f44" fmla="val 87"/>
                <a:gd name="f45" fmla="val 71"/>
                <a:gd name="f46" fmla="val 93"/>
                <a:gd name="f47" fmla="val 20"/>
                <a:gd name="f48" fmla="val 115"/>
                <a:gd name="f49" fmla="val 166"/>
                <a:gd name="f50" fmla="val 442"/>
                <a:gd name="f51" fmla="val 717"/>
                <a:gd name="f52" fmla="val 992"/>
                <a:gd name="f53" fmla="val 1040"/>
                <a:gd name="f54" fmla="val 1064"/>
                <a:gd name="f55" fmla="val 19"/>
                <a:gd name="f56" fmla="val 1069"/>
                <a:gd name="f57" fmla="val 67"/>
                <a:gd name="f58" fmla="val 1081"/>
                <a:gd name="f59" fmla="val 169"/>
                <a:gd name="f60" fmla="val 1092"/>
                <a:gd name="f61" fmla="val 270"/>
                <a:gd name="f62" fmla="val 1103"/>
                <a:gd name="f63" fmla="val 372"/>
                <a:gd name="f64" fmla="val 1105"/>
                <a:gd name="f65" fmla="val 394"/>
                <a:gd name="f66" fmla="val 1109"/>
                <a:gd name="f67" fmla="val 416"/>
                <a:gd name="f68" fmla="val 1110"/>
                <a:gd name="f69" fmla="val 438"/>
                <a:gd name="f70" fmla="val 1111"/>
                <a:gd name="f71" fmla="val 450"/>
                <a:gd name="f72" fmla="val 1115"/>
                <a:gd name="f73" fmla="val 453"/>
                <a:gd name="f74" fmla="val 1126"/>
                <a:gd name="f75" fmla="val 1142"/>
                <a:gd name="f76" fmla="val 444"/>
                <a:gd name="f77" fmla="val 1145"/>
                <a:gd name="f78" fmla="val 1146"/>
                <a:gd name="f79" fmla="val 1148"/>
                <a:gd name="f80" fmla="val 490"/>
                <a:gd name="f81" fmla="val 1151"/>
                <a:gd name="f82" fmla="val 515"/>
                <a:gd name="f83" fmla="val 1154"/>
                <a:gd name="f84" fmla="val 539"/>
                <a:gd name="f85" fmla="val 551"/>
                <a:gd name="f86" fmla="val 558"/>
                <a:gd name="f87" fmla="val 1139"/>
                <a:gd name="f88" fmla="val 554"/>
                <a:gd name="f89" fmla="val 1116"/>
                <a:gd name="f90" fmla="val 544"/>
                <a:gd name="f91" fmla="val 1060"/>
                <a:gd name="f92" fmla="val 1058"/>
                <a:gd name="f93" fmla="val 535"/>
                <a:gd name="f94" fmla="val 527"/>
                <a:gd name="f95" fmla="val 1059"/>
                <a:gd name="f96" fmla="val 505"/>
                <a:gd name="f97" fmla="val 482"/>
                <a:gd name="f98" fmla="val 459"/>
                <a:gd name="f99" fmla="val 1056"/>
                <a:gd name="f100" fmla="val 448"/>
                <a:gd name="f101" fmla="val 1046"/>
                <a:gd name="f102" fmla="val 447"/>
                <a:gd name="f103" fmla="val 994"/>
                <a:gd name="f104" fmla="val 445"/>
                <a:gd name="f105" fmla="val 496"/>
                <a:gd name="f106" fmla="val 525"/>
                <a:gd name="f107" fmla="val 966"/>
                <a:gd name="f108" fmla="val 520"/>
                <a:gd name="f109" fmla="val 841"/>
                <a:gd name="f110" fmla="val 716"/>
                <a:gd name="f111" fmla="val 472"/>
                <a:gd name="f112" fmla="val 591"/>
                <a:gd name="f113" fmla="val 449"/>
                <a:gd name="f114" fmla="val 561"/>
                <a:gd name="f115" fmla="val 443"/>
                <a:gd name="f116" fmla="val 532"/>
                <a:gd name="f117" fmla="val 456"/>
                <a:gd name="f118" fmla="val 502"/>
                <a:gd name="f119" fmla="val 462"/>
                <a:gd name="f120" fmla="val 437"/>
                <a:gd name="f121" fmla="val 473"/>
                <a:gd name="f122" fmla="val 486"/>
                <a:gd name="f123" fmla="val 307"/>
                <a:gd name="f124" fmla="val 499"/>
                <a:gd name="f125" fmla="val 294"/>
                <a:gd name="f126" fmla="val 290"/>
                <a:gd name="f127" fmla="val 498"/>
                <a:gd name="f128" fmla="val 485"/>
                <a:gd name="f129" fmla="val 291"/>
                <a:gd name="f130" fmla="val 254"/>
                <a:gd name="f131" fmla="val 227"/>
                <a:gd name="f132" fmla="val 475"/>
                <a:gd name="f133" fmla="val 513"/>
                <a:gd name="f134" fmla="val 189"/>
                <a:gd name="f135" fmla="val 521"/>
                <a:gd name="f136" fmla="val 163"/>
                <a:gd name="f137" fmla="val 526"/>
                <a:gd name="f138" fmla="val 500"/>
                <a:gd name="f139" fmla="val 162"/>
                <a:gd name="f140" fmla="val 460"/>
                <a:gd name="f141" fmla="val 164"/>
                <a:gd name="f142" fmla="val 159"/>
                <a:gd name="f143" fmla="val 446"/>
                <a:gd name="f144" fmla="val 149"/>
                <a:gd name="f145" fmla="val 148"/>
                <a:gd name="f146" fmla="val 147"/>
                <a:gd name="f147" fmla="val 145"/>
                <a:gd name="f148" fmla="+- 0 0 -90"/>
                <a:gd name="f149" fmla="*/ f3 1 1155"/>
                <a:gd name="f150" fmla="*/ f4 1 560"/>
                <a:gd name="f151" fmla="val f5"/>
                <a:gd name="f152" fmla="val f6"/>
                <a:gd name="f153" fmla="val f7"/>
                <a:gd name="f154" fmla="*/ f148 f0 1"/>
                <a:gd name="f155" fmla="+- f153 0 f151"/>
                <a:gd name="f156" fmla="+- f152 0 f151"/>
                <a:gd name="f157" fmla="*/ f154 1 f2"/>
                <a:gd name="f158" fmla="*/ f156 1 1155"/>
                <a:gd name="f159" fmla="*/ f155 1 560"/>
                <a:gd name="f160" fmla="*/ 99 f156 1"/>
                <a:gd name="f161" fmla="*/ 493 f155 1"/>
                <a:gd name="f162" fmla="*/ 54 f156 1"/>
                <a:gd name="f163" fmla="*/ 547 f155 1"/>
                <a:gd name="f164" fmla="*/ 22 f156 1"/>
                <a:gd name="f165" fmla="*/ 553 f155 1"/>
                <a:gd name="f166" fmla="*/ 3 f156 1"/>
                <a:gd name="f167" fmla="*/ 536 f155 1"/>
                <a:gd name="f168" fmla="*/ 8 f156 1"/>
                <a:gd name="f169" fmla="*/ 494 f155 1"/>
                <a:gd name="f170" fmla="*/ 26 f156 1"/>
                <a:gd name="f171" fmla="*/ 481 f155 1"/>
                <a:gd name="f172" fmla="*/ 44 f156 1"/>
                <a:gd name="f173" fmla="*/ 466 f155 1"/>
                <a:gd name="f174" fmla="*/ 87 f156 1"/>
                <a:gd name="f175" fmla="*/ 71 f155 1"/>
                <a:gd name="f176" fmla="*/ 166 f156 1"/>
                <a:gd name="f177" fmla="*/ 0 f155 1"/>
                <a:gd name="f178" fmla="*/ 992 f156 1"/>
                <a:gd name="f179" fmla="*/ 1069 f156 1"/>
                <a:gd name="f180" fmla="*/ 67 f155 1"/>
                <a:gd name="f181" fmla="*/ 1103 f156 1"/>
                <a:gd name="f182" fmla="*/ 372 f155 1"/>
                <a:gd name="f183" fmla="*/ 1110 f156 1"/>
                <a:gd name="f184" fmla="*/ 438 f155 1"/>
                <a:gd name="f185" fmla="*/ 1126 f156 1"/>
                <a:gd name="f186" fmla="*/ 450 f155 1"/>
                <a:gd name="f187" fmla="*/ 1146 f156 1"/>
                <a:gd name="f188" fmla="*/ 1154 f156 1"/>
                <a:gd name="f189" fmla="*/ 539 f155 1"/>
                <a:gd name="f190" fmla="*/ 1139 f156 1"/>
                <a:gd name="f191" fmla="*/ 554 f155 1"/>
                <a:gd name="f192" fmla="*/ 540 f155 1"/>
                <a:gd name="f193" fmla="*/ 1058 f156 1"/>
                <a:gd name="f194" fmla="*/ 527 f155 1"/>
                <a:gd name="f195" fmla="*/ 1059 f156 1"/>
                <a:gd name="f196" fmla="*/ 459 f155 1"/>
                <a:gd name="f197" fmla="*/ 1046 f156 1"/>
                <a:gd name="f198" fmla="*/ 447 f155 1"/>
                <a:gd name="f199" fmla="*/ 994 f156 1"/>
                <a:gd name="f200" fmla="*/ 496 f155 1"/>
                <a:gd name="f201" fmla="*/ 966 f156 1"/>
                <a:gd name="f202" fmla="*/ 520 f155 1"/>
                <a:gd name="f203" fmla="*/ 591 f156 1"/>
                <a:gd name="f204" fmla="*/ 449 f155 1"/>
                <a:gd name="f205" fmla="*/ 502 f156 1"/>
                <a:gd name="f206" fmla="*/ 462 f155 1"/>
                <a:gd name="f207" fmla="*/ 307 f156 1"/>
                <a:gd name="f208" fmla="*/ 499 f155 1"/>
                <a:gd name="f209" fmla="*/ 290 f156 1"/>
                <a:gd name="f210" fmla="*/ 485 f155 1"/>
                <a:gd name="f211" fmla="*/ 254 f156 1"/>
                <a:gd name="f212" fmla="*/ 227 f156 1"/>
                <a:gd name="f213" fmla="*/ 475 f155 1"/>
                <a:gd name="f214" fmla="*/ 189 f156 1"/>
                <a:gd name="f215" fmla="*/ 521 f155 1"/>
                <a:gd name="f216" fmla="*/ 163 f156 1"/>
                <a:gd name="f217" fmla="*/ 500 f155 1"/>
                <a:gd name="f218" fmla="*/ 460 f155 1"/>
                <a:gd name="f219" fmla="*/ 149 f156 1"/>
                <a:gd name="f220" fmla="*/ 145 f156 1"/>
                <a:gd name="f221" fmla="+- f157 0 f1"/>
                <a:gd name="f222" fmla="*/ f160 1 1155"/>
                <a:gd name="f223" fmla="*/ f161 1 560"/>
                <a:gd name="f224" fmla="*/ f162 1 1155"/>
                <a:gd name="f225" fmla="*/ f163 1 560"/>
                <a:gd name="f226" fmla="*/ f164 1 1155"/>
                <a:gd name="f227" fmla="*/ f165 1 560"/>
                <a:gd name="f228" fmla="*/ f166 1 1155"/>
                <a:gd name="f229" fmla="*/ f167 1 560"/>
                <a:gd name="f230" fmla="*/ f168 1 1155"/>
                <a:gd name="f231" fmla="*/ f169 1 560"/>
                <a:gd name="f232" fmla="*/ f170 1 1155"/>
                <a:gd name="f233" fmla="*/ f171 1 560"/>
                <a:gd name="f234" fmla="*/ f172 1 1155"/>
                <a:gd name="f235" fmla="*/ f173 1 560"/>
                <a:gd name="f236" fmla="*/ f174 1 1155"/>
                <a:gd name="f237" fmla="*/ f175 1 560"/>
                <a:gd name="f238" fmla="*/ f176 1 1155"/>
                <a:gd name="f239" fmla="*/ f177 1 560"/>
                <a:gd name="f240" fmla="*/ f178 1 1155"/>
                <a:gd name="f241" fmla="*/ f179 1 1155"/>
                <a:gd name="f242" fmla="*/ f180 1 560"/>
                <a:gd name="f243" fmla="*/ f181 1 1155"/>
                <a:gd name="f244" fmla="*/ f182 1 560"/>
                <a:gd name="f245" fmla="*/ f183 1 1155"/>
                <a:gd name="f246" fmla="*/ f184 1 560"/>
                <a:gd name="f247" fmla="*/ f185 1 1155"/>
                <a:gd name="f248" fmla="*/ f186 1 560"/>
                <a:gd name="f249" fmla="*/ f187 1 1155"/>
                <a:gd name="f250" fmla="*/ f188 1 1155"/>
                <a:gd name="f251" fmla="*/ f189 1 560"/>
                <a:gd name="f252" fmla="*/ f190 1 1155"/>
                <a:gd name="f253" fmla="*/ f191 1 560"/>
                <a:gd name="f254" fmla="*/ f192 1 560"/>
                <a:gd name="f255" fmla="*/ f193 1 1155"/>
                <a:gd name="f256" fmla="*/ f194 1 560"/>
                <a:gd name="f257" fmla="*/ f195 1 1155"/>
                <a:gd name="f258" fmla="*/ f196 1 560"/>
                <a:gd name="f259" fmla="*/ f197 1 1155"/>
                <a:gd name="f260" fmla="*/ f198 1 560"/>
                <a:gd name="f261" fmla="*/ f199 1 1155"/>
                <a:gd name="f262" fmla="*/ f200 1 560"/>
                <a:gd name="f263" fmla="*/ f201 1 1155"/>
                <a:gd name="f264" fmla="*/ f202 1 560"/>
                <a:gd name="f265" fmla="*/ f203 1 1155"/>
                <a:gd name="f266" fmla="*/ f204 1 560"/>
                <a:gd name="f267" fmla="*/ f205 1 1155"/>
                <a:gd name="f268" fmla="*/ f206 1 560"/>
                <a:gd name="f269" fmla="*/ f207 1 1155"/>
                <a:gd name="f270" fmla="*/ f208 1 560"/>
                <a:gd name="f271" fmla="*/ f209 1 1155"/>
                <a:gd name="f272" fmla="*/ f210 1 560"/>
                <a:gd name="f273" fmla="*/ f211 1 1155"/>
                <a:gd name="f274" fmla="*/ f212 1 1155"/>
                <a:gd name="f275" fmla="*/ f213 1 560"/>
                <a:gd name="f276" fmla="*/ f214 1 1155"/>
                <a:gd name="f277" fmla="*/ f215 1 560"/>
                <a:gd name="f278" fmla="*/ f216 1 1155"/>
                <a:gd name="f279" fmla="*/ f217 1 560"/>
                <a:gd name="f280" fmla="*/ f218 1 560"/>
                <a:gd name="f281" fmla="*/ f219 1 1155"/>
                <a:gd name="f282" fmla="*/ f220 1 1155"/>
                <a:gd name="f283" fmla="*/ 0 1 f158"/>
                <a:gd name="f284" fmla="*/ f152 1 f158"/>
                <a:gd name="f285" fmla="*/ 0 1 f159"/>
                <a:gd name="f286" fmla="*/ f153 1 f159"/>
                <a:gd name="f287" fmla="*/ f222 1 f158"/>
                <a:gd name="f288" fmla="*/ f223 1 f159"/>
                <a:gd name="f289" fmla="*/ f224 1 f158"/>
                <a:gd name="f290" fmla="*/ f225 1 f159"/>
                <a:gd name="f291" fmla="*/ f226 1 f158"/>
                <a:gd name="f292" fmla="*/ f227 1 f159"/>
                <a:gd name="f293" fmla="*/ f228 1 f158"/>
                <a:gd name="f294" fmla="*/ f229 1 f159"/>
                <a:gd name="f295" fmla="*/ f230 1 f158"/>
                <a:gd name="f296" fmla="*/ f231 1 f159"/>
                <a:gd name="f297" fmla="*/ f232 1 f158"/>
                <a:gd name="f298" fmla="*/ f233 1 f159"/>
                <a:gd name="f299" fmla="*/ f234 1 f158"/>
                <a:gd name="f300" fmla="*/ f235 1 f159"/>
                <a:gd name="f301" fmla="*/ f236 1 f158"/>
                <a:gd name="f302" fmla="*/ f237 1 f159"/>
                <a:gd name="f303" fmla="*/ f238 1 f158"/>
                <a:gd name="f304" fmla="*/ f239 1 f159"/>
                <a:gd name="f305" fmla="*/ f240 1 f158"/>
                <a:gd name="f306" fmla="*/ f241 1 f158"/>
                <a:gd name="f307" fmla="*/ f242 1 f159"/>
                <a:gd name="f308" fmla="*/ f243 1 f158"/>
                <a:gd name="f309" fmla="*/ f244 1 f159"/>
                <a:gd name="f310" fmla="*/ f245 1 f158"/>
                <a:gd name="f311" fmla="*/ f246 1 f159"/>
                <a:gd name="f312" fmla="*/ f247 1 f158"/>
                <a:gd name="f313" fmla="*/ f248 1 f159"/>
                <a:gd name="f314" fmla="*/ f249 1 f158"/>
                <a:gd name="f315" fmla="*/ f250 1 f158"/>
                <a:gd name="f316" fmla="*/ f251 1 f159"/>
                <a:gd name="f317" fmla="*/ f252 1 f158"/>
                <a:gd name="f318" fmla="*/ f253 1 f159"/>
                <a:gd name="f319" fmla="*/ f254 1 f159"/>
                <a:gd name="f320" fmla="*/ f255 1 f158"/>
                <a:gd name="f321" fmla="*/ f256 1 f159"/>
                <a:gd name="f322" fmla="*/ f257 1 f158"/>
                <a:gd name="f323" fmla="*/ f258 1 f159"/>
                <a:gd name="f324" fmla="*/ f259 1 f158"/>
                <a:gd name="f325" fmla="*/ f260 1 f159"/>
                <a:gd name="f326" fmla="*/ f261 1 f158"/>
                <a:gd name="f327" fmla="*/ f262 1 f159"/>
                <a:gd name="f328" fmla="*/ f263 1 f158"/>
                <a:gd name="f329" fmla="*/ f264 1 f159"/>
                <a:gd name="f330" fmla="*/ f265 1 f158"/>
                <a:gd name="f331" fmla="*/ f266 1 f159"/>
                <a:gd name="f332" fmla="*/ f267 1 f158"/>
                <a:gd name="f333" fmla="*/ f268 1 f159"/>
                <a:gd name="f334" fmla="*/ f269 1 f158"/>
                <a:gd name="f335" fmla="*/ f270 1 f159"/>
                <a:gd name="f336" fmla="*/ f271 1 f158"/>
                <a:gd name="f337" fmla="*/ f272 1 f159"/>
                <a:gd name="f338" fmla="*/ f273 1 f158"/>
                <a:gd name="f339" fmla="*/ f274 1 f158"/>
                <a:gd name="f340" fmla="*/ f275 1 f159"/>
                <a:gd name="f341" fmla="*/ f276 1 f158"/>
                <a:gd name="f342" fmla="*/ f277 1 f159"/>
                <a:gd name="f343" fmla="*/ f278 1 f158"/>
                <a:gd name="f344" fmla="*/ f279 1 f159"/>
                <a:gd name="f345" fmla="*/ f280 1 f159"/>
                <a:gd name="f346" fmla="*/ f281 1 f158"/>
                <a:gd name="f347" fmla="*/ f282 1 f158"/>
                <a:gd name="f348" fmla="*/ f283 f149 1"/>
                <a:gd name="f349" fmla="*/ f284 f149 1"/>
                <a:gd name="f350" fmla="*/ f286 f150 1"/>
                <a:gd name="f351" fmla="*/ f285 f150 1"/>
                <a:gd name="f352" fmla="*/ f287 f149 1"/>
                <a:gd name="f353" fmla="*/ f288 f150 1"/>
                <a:gd name="f354" fmla="*/ f289 f149 1"/>
                <a:gd name="f355" fmla="*/ f290 f150 1"/>
                <a:gd name="f356" fmla="*/ f291 f149 1"/>
                <a:gd name="f357" fmla="*/ f292 f150 1"/>
                <a:gd name="f358" fmla="*/ f293 f149 1"/>
                <a:gd name="f359" fmla="*/ f294 f150 1"/>
                <a:gd name="f360" fmla="*/ f295 f149 1"/>
                <a:gd name="f361" fmla="*/ f296 f150 1"/>
                <a:gd name="f362" fmla="*/ f297 f149 1"/>
                <a:gd name="f363" fmla="*/ f298 f150 1"/>
                <a:gd name="f364" fmla="*/ f299 f149 1"/>
                <a:gd name="f365" fmla="*/ f300 f150 1"/>
                <a:gd name="f366" fmla="*/ f301 f149 1"/>
                <a:gd name="f367" fmla="*/ f302 f150 1"/>
                <a:gd name="f368" fmla="*/ f303 f149 1"/>
                <a:gd name="f369" fmla="*/ f304 f150 1"/>
                <a:gd name="f370" fmla="*/ f305 f149 1"/>
                <a:gd name="f371" fmla="*/ f306 f149 1"/>
                <a:gd name="f372" fmla="*/ f307 f150 1"/>
                <a:gd name="f373" fmla="*/ f308 f149 1"/>
                <a:gd name="f374" fmla="*/ f309 f150 1"/>
                <a:gd name="f375" fmla="*/ f310 f149 1"/>
                <a:gd name="f376" fmla="*/ f311 f150 1"/>
                <a:gd name="f377" fmla="*/ f312 f149 1"/>
                <a:gd name="f378" fmla="*/ f313 f150 1"/>
                <a:gd name="f379" fmla="*/ f314 f149 1"/>
                <a:gd name="f380" fmla="*/ f315 f149 1"/>
                <a:gd name="f381" fmla="*/ f316 f150 1"/>
                <a:gd name="f382" fmla="*/ f317 f149 1"/>
                <a:gd name="f383" fmla="*/ f318 f150 1"/>
                <a:gd name="f384" fmla="*/ f319 f150 1"/>
                <a:gd name="f385" fmla="*/ f320 f149 1"/>
                <a:gd name="f386" fmla="*/ f321 f150 1"/>
                <a:gd name="f387" fmla="*/ f322 f149 1"/>
                <a:gd name="f388" fmla="*/ f323 f150 1"/>
                <a:gd name="f389" fmla="*/ f324 f149 1"/>
                <a:gd name="f390" fmla="*/ f325 f150 1"/>
                <a:gd name="f391" fmla="*/ f326 f149 1"/>
                <a:gd name="f392" fmla="*/ f327 f150 1"/>
                <a:gd name="f393" fmla="*/ f328 f149 1"/>
                <a:gd name="f394" fmla="*/ f329 f150 1"/>
                <a:gd name="f395" fmla="*/ f330 f149 1"/>
                <a:gd name="f396" fmla="*/ f331 f150 1"/>
                <a:gd name="f397" fmla="*/ f332 f149 1"/>
                <a:gd name="f398" fmla="*/ f333 f150 1"/>
                <a:gd name="f399" fmla="*/ f334 f149 1"/>
                <a:gd name="f400" fmla="*/ f335 f150 1"/>
                <a:gd name="f401" fmla="*/ f336 f149 1"/>
                <a:gd name="f402" fmla="*/ f337 f150 1"/>
                <a:gd name="f403" fmla="*/ f338 f149 1"/>
                <a:gd name="f404" fmla="*/ f339 f149 1"/>
                <a:gd name="f405" fmla="*/ f340 f150 1"/>
                <a:gd name="f406" fmla="*/ f341 f149 1"/>
                <a:gd name="f407" fmla="*/ f342 f150 1"/>
                <a:gd name="f408" fmla="*/ f343 f149 1"/>
                <a:gd name="f409" fmla="*/ f344 f150 1"/>
                <a:gd name="f410" fmla="*/ f345 f150 1"/>
                <a:gd name="f411" fmla="*/ f346 f149 1"/>
                <a:gd name="f412" fmla="*/ f347 f1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52" y="f353"/>
                </a:cxn>
                <a:cxn ang="f221">
                  <a:pos x="f354" y="f355"/>
                </a:cxn>
                <a:cxn ang="f221">
                  <a:pos x="f356" y="f357"/>
                </a:cxn>
                <a:cxn ang="f221">
                  <a:pos x="f358" y="f359"/>
                </a:cxn>
                <a:cxn ang="f221">
                  <a:pos x="f360" y="f361"/>
                </a:cxn>
                <a:cxn ang="f221">
                  <a:pos x="f362" y="f363"/>
                </a:cxn>
                <a:cxn ang="f221">
                  <a:pos x="f364" y="f365"/>
                </a:cxn>
                <a:cxn ang="f221">
                  <a:pos x="f366" y="f367"/>
                </a:cxn>
                <a:cxn ang="f221">
                  <a:pos x="f368" y="f369"/>
                </a:cxn>
                <a:cxn ang="f221">
                  <a:pos x="f370" y="f369"/>
                </a:cxn>
                <a:cxn ang="f221">
                  <a:pos x="f371" y="f372"/>
                </a:cxn>
                <a:cxn ang="f221">
                  <a:pos x="f373" y="f374"/>
                </a:cxn>
                <a:cxn ang="f221">
                  <a:pos x="f375" y="f376"/>
                </a:cxn>
                <a:cxn ang="f221">
                  <a:pos x="f377" y="f378"/>
                </a:cxn>
                <a:cxn ang="f221">
                  <a:pos x="f379" y="f365"/>
                </a:cxn>
                <a:cxn ang="f221">
                  <a:pos x="f380" y="f381"/>
                </a:cxn>
                <a:cxn ang="f221">
                  <a:pos x="f382" y="f383"/>
                </a:cxn>
                <a:cxn ang="f221">
                  <a:pos x="f371" y="f384"/>
                </a:cxn>
                <a:cxn ang="f221">
                  <a:pos x="f385" y="f386"/>
                </a:cxn>
                <a:cxn ang="f221">
                  <a:pos x="f387" y="f388"/>
                </a:cxn>
                <a:cxn ang="f221">
                  <a:pos x="f389" y="f390"/>
                </a:cxn>
                <a:cxn ang="f221">
                  <a:pos x="f391" y="f392"/>
                </a:cxn>
                <a:cxn ang="f221">
                  <a:pos x="f393" y="f394"/>
                </a:cxn>
                <a:cxn ang="f221">
                  <a:pos x="f395" y="f396"/>
                </a:cxn>
                <a:cxn ang="f221">
                  <a:pos x="f397" y="f398"/>
                </a:cxn>
                <a:cxn ang="f221">
                  <a:pos x="f399" y="f400"/>
                </a:cxn>
                <a:cxn ang="f221">
                  <a:pos x="f401" y="f402"/>
                </a:cxn>
                <a:cxn ang="f221">
                  <a:pos x="f403" y="f390"/>
                </a:cxn>
                <a:cxn ang="f221">
                  <a:pos x="f404" y="f405"/>
                </a:cxn>
                <a:cxn ang="f221">
                  <a:pos x="f406" y="f407"/>
                </a:cxn>
                <a:cxn ang="f221">
                  <a:pos x="f408" y="f409"/>
                </a:cxn>
                <a:cxn ang="f221">
                  <a:pos x="f408" y="f410"/>
                </a:cxn>
                <a:cxn ang="f221">
                  <a:pos x="f411" y="f390"/>
                </a:cxn>
                <a:cxn ang="f221">
                  <a:pos x="f412" y="f390"/>
                </a:cxn>
                <a:cxn ang="f221">
                  <a:pos x="f352" y="f353"/>
                </a:cxn>
              </a:cxnLst>
              <a:rect l="f348" t="f351" r="f349" b="f350"/>
              <a:pathLst>
                <a:path w="1155" h="560">
                  <a:moveTo>
                    <a:pt x="f8" y="f9"/>
                  </a:moveTo>
                  <a:cubicBezTo>
                    <a:pt x="f8" y="f10"/>
                    <a:pt x="f8" y="f10"/>
                    <a:pt x="f11" y="f12"/>
                  </a:cubicBezTo>
                  <a:cubicBezTo>
                    <a:pt x="f13" y="f14"/>
                    <a:pt x="f15" y="f14"/>
                    <a:pt x="f16" y="f17"/>
                  </a:cubicBezTo>
                  <a:cubicBezTo>
                    <a:pt x="f18" y="f7"/>
                    <a:pt x="f5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5"/>
                    <a:pt x="f49" y="f5"/>
                  </a:cubicBezTo>
                  <a:cubicBezTo>
                    <a:pt x="f50" y="f5"/>
                    <a:pt x="f51" y="f5"/>
                    <a:pt x="f52" y="f5"/>
                  </a:cubicBezTo>
                  <a:cubicBezTo>
                    <a:pt x="f53" y="f5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1"/>
                  </a:cubicBezTo>
                  <a:cubicBezTo>
                    <a:pt x="f75" y="f76"/>
                    <a:pt x="f77" y="f73"/>
                    <a:pt x="f78" y="f39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6" y="f85"/>
                    <a:pt x="f6" y="f86"/>
                    <a:pt x="f87" y="f88"/>
                  </a:cubicBezTo>
                  <a:cubicBezTo>
                    <a:pt x="f89" y="f12"/>
                    <a:pt x="f60" y="f90"/>
                    <a:pt x="f56" y="f10"/>
                  </a:cubicBezTo>
                  <a:cubicBezTo>
                    <a:pt x="f91" y="f84"/>
                    <a:pt x="f92" y="f93"/>
                    <a:pt x="f92" y="f94"/>
                  </a:cubicBezTo>
                  <a:cubicBezTo>
                    <a:pt x="f95" y="f96"/>
                    <a:pt x="f92" y="f97"/>
                    <a:pt x="f95" y="f98"/>
                  </a:cubicBezTo>
                  <a:cubicBezTo>
                    <a:pt x="f95" y="f71"/>
                    <a:pt x="f99" y="f100"/>
                    <a:pt x="f101" y="f102"/>
                  </a:cubicBezTo>
                  <a:cubicBezTo>
                    <a:pt x="f103" y="f104"/>
                    <a:pt x="f103" y="f104"/>
                    <a:pt x="f103" y="f105"/>
                  </a:cubicBezTo>
                  <a:cubicBezTo>
                    <a:pt x="f103" y="f106"/>
                    <a:pt x="f103" y="f106"/>
                    <a:pt x="f107" y="f108"/>
                  </a:cubicBezTo>
                  <a:cubicBezTo>
                    <a:pt x="f109" y="f105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63" y="f122"/>
                    <a:pt x="f123" y="f124"/>
                  </a:cubicBezTo>
                  <a:cubicBezTo>
                    <a:pt x="f125" y="f118"/>
                    <a:pt x="f126" y="f127"/>
                    <a:pt x="f126" y="f128"/>
                  </a:cubicBezTo>
                  <a:cubicBezTo>
                    <a:pt x="f129" y="f102"/>
                    <a:pt x="f126" y="f102"/>
                    <a:pt x="f130" y="f102"/>
                  </a:cubicBezTo>
                  <a:cubicBezTo>
                    <a:pt x="f131" y="f102"/>
                    <a:pt x="f131" y="f102"/>
                    <a:pt x="f131" y="f132"/>
                  </a:cubicBezTo>
                  <a:cubicBezTo>
                    <a:pt x="f131" y="f133"/>
                    <a:pt x="f131" y="f133"/>
                    <a:pt x="f134" y="f135"/>
                  </a:cubicBezTo>
                  <a:cubicBezTo>
                    <a:pt x="f136" y="f137"/>
                    <a:pt x="f136" y="f137"/>
                    <a:pt x="f136" y="f138"/>
                  </a:cubicBezTo>
                  <a:cubicBezTo>
                    <a:pt x="f136" y="f35"/>
                    <a:pt x="f139" y="f121"/>
                    <a:pt x="f136" y="f140"/>
                  </a:cubicBezTo>
                  <a:cubicBezTo>
                    <a:pt x="f141" y="f113"/>
                    <a:pt x="f142" y="f143"/>
                    <a:pt x="f144" y="f102"/>
                  </a:cubicBezTo>
                  <a:cubicBezTo>
                    <a:pt x="f145" y="f100"/>
                    <a:pt x="f146" y="f102"/>
                    <a:pt x="f147" y="f102"/>
                  </a:cubicBezTo>
                  <a:cubicBezTo>
                    <a:pt x="f8" y="f102"/>
                    <a:pt x="f8" y="f102"/>
                    <a:pt x="f8" y="f9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4E83B4AE-F0F6-F859-C3B6-EF902B254B4C}"/>
                </a:ext>
              </a:extLst>
            </p:cNvPr>
            <p:cNvSpPr/>
            <p:nvPr/>
          </p:nvSpPr>
          <p:spPr>
            <a:xfrm>
              <a:off x="4542766" y="3788569"/>
              <a:ext cx="869951" cy="6937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1"/>
                <a:gd name="f7" fmla="val 419"/>
                <a:gd name="f8" fmla="val 12"/>
                <a:gd name="f9" fmla="val 281"/>
                <a:gd name="f10" fmla="val 44"/>
                <a:gd name="f11" fmla="val 279"/>
                <a:gd name="f12" fmla="val 246"/>
                <a:gd name="f13" fmla="val 170"/>
                <a:gd name="f14" fmla="val 93"/>
                <a:gd name="f15" fmla="val 43"/>
                <a:gd name="f16" fmla="val 16"/>
                <a:gd name="f17" fmla="val 4"/>
                <a:gd name="f18" fmla="val 59"/>
                <a:gd name="f19" fmla="val 3"/>
                <a:gd name="f20" fmla="val 280"/>
                <a:gd name="f21" fmla="val 49"/>
                <a:gd name="f22" fmla="val 501"/>
                <a:gd name="f23" fmla="val 95"/>
                <a:gd name="f24" fmla="val 722"/>
                <a:gd name="f25" fmla="val 141"/>
                <a:gd name="f26" fmla="val 736"/>
                <a:gd name="f27" fmla="val 143"/>
                <a:gd name="f28" fmla="val 147"/>
                <a:gd name="f29" fmla="val 164"/>
                <a:gd name="f30" fmla="val 216"/>
                <a:gd name="f31" fmla="val 712"/>
                <a:gd name="f32" fmla="val 270"/>
                <a:gd name="f33" fmla="val 699"/>
                <a:gd name="f34" fmla="val 322"/>
                <a:gd name="f35" fmla="val 696"/>
                <a:gd name="f36" fmla="val 334"/>
                <a:gd name="f37" fmla="val 697"/>
                <a:gd name="f38" fmla="val 340"/>
                <a:gd name="f39" fmla="val 710"/>
                <a:gd name="f40" fmla="val 724"/>
                <a:gd name="f41" fmla="val 341"/>
                <a:gd name="f42" fmla="val 729"/>
                <a:gd name="f43" fmla="val 348"/>
                <a:gd name="f44" fmla="val 723"/>
                <a:gd name="f45" fmla="val 362"/>
                <a:gd name="f46" fmla="val 365"/>
                <a:gd name="f47" fmla="val 721"/>
                <a:gd name="f48" fmla="val 369"/>
                <a:gd name="f49" fmla="val 720"/>
                <a:gd name="f50" fmla="val 373"/>
                <a:gd name="f51" fmla="val 711"/>
                <a:gd name="f52" fmla="val 411"/>
                <a:gd name="f53" fmla="val 410"/>
                <a:gd name="f54" fmla="val 673"/>
                <a:gd name="f55" fmla="val 405"/>
                <a:gd name="f56" fmla="val 648"/>
                <a:gd name="f57" fmla="val 402"/>
                <a:gd name="f58" fmla="val 626"/>
                <a:gd name="f59" fmla="val 391"/>
                <a:gd name="f60" fmla="val 605"/>
                <a:gd name="f61" fmla="val 379"/>
                <a:gd name="f62" fmla="val 519"/>
                <a:gd name="f63" fmla="val 331"/>
                <a:gd name="f64" fmla="val 432"/>
                <a:gd name="f65" fmla="val 347"/>
                <a:gd name="f66" fmla="val 278"/>
                <a:gd name="f67" fmla="val 418"/>
                <a:gd name="f68" fmla="val 209"/>
                <a:gd name="f69" fmla="val 101"/>
                <a:gd name="f70" fmla="val 355"/>
                <a:gd name="f71" fmla="val 58"/>
                <a:gd name="f72" fmla="val 344"/>
                <a:gd name="f73" fmla="val 323"/>
                <a:gd name="f74" fmla="val 302"/>
                <a:gd name="f75" fmla="+- 0 0 -90"/>
                <a:gd name="f76" fmla="*/ f3 1 741"/>
                <a:gd name="f77" fmla="*/ f4 1 419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741"/>
                <a:gd name="f86" fmla="*/ f82 1 419"/>
                <a:gd name="f87" fmla="*/ 12 f83 1"/>
                <a:gd name="f88" fmla="*/ 281 f82 1"/>
                <a:gd name="f89" fmla="*/ 44 f83 1"/>
                <a:gd name="f90" fmla="*/ 246 f82 1"/>
                <a:gd name="f91" fmla="*/ 43 f83 1"/>
                <a:gd name="f92" fmla="*/ 16 f82 1"/>
                <a:gd name="f93" fmla="*/ 59 f83 1"/>
                <a:gd name="f94" fmla="*/ 3 f82 1"/>
                <a:gd name="f95" fmla="*/ 722 f83 1"/>
                <a:gd name="f96" fmla="*/ 141 f82 1"/>
                <a:gd name="f97" fmla="*/ 736 f83 1"/>
                <a:gd name="f98" fmla="*/ 164 f82 1"/>
                <a:gd name="f99" fmla="*/ 699 f83 1"/>
                <a:gd name="f100" fmla="*/ 322 f82 1"/>
                <a:gd name="f101" fmla="*/ 710 f83 1"/>
                <a:gd name="f102" fmla="*/ 340 f82 1"/>
                <a:gd name="f103" fmla="*/ 723 f83 1"/>
                <a:gd name="f104" fmla="*/ 362 f82 1"/>
                <a:gd name="f105" fmla="*/ 720 f83 1"/>
                <a:gd name="f106" fmla="*/ 373 f82 1"/>
                <a:gd name="f107" fmla="*/ 673 f83 1"/>
                <a:gd name="f108" fmla="*/ 405 f82 1"/>
                <a:gd name="f109" fmla="*/ 605 f83 1"/>
                <a:gd name="f110" fmla="*/ 379 f82 1"/>
                <a:gd name="f111" fmla="*/ 347 f83 1"/>
                <a:gd name="f112" fmla="*/ 141 f83 1"/>
                <a:gd name="f113" fmla="*/ 344 f82 1"/>
                <a:gd name="f114" fmla="+- f84 0 f1"/>
                <a:gd name="f115" fmla="*/ f87 1 741"/>
                <a:gd name="f116" fmla="*/ f88 1 419"/>
                <a:gd name="f117" fmla="*/ f89 1 741"/>
                <a:gd name="f118" fmla="*/ f90 1 419"/>
                <a:gd name="f119" fmla="*/ f91 1 741"/>
                <a:gd name="f120" fmla="*/ f92 1 419"/>
                <a:gd name="f121" fmla="*/ f93 1 741"/>
                <a:gd name="f122" fmla="*/ f94 1 419"/>
                <a:gd name="f123" fmla="*/ f95 1 741"/>
                <a:gd name="f124" fmla="*/ f96 1 419"/>
                <a:gd name="f125" fmla="*/ f97 1 741"/>
                <a:gd name="f126" fmla="*/ f98 1 419"/>
                <a:gd name="f127" fmla="*/ f99 1 741"/>
                <a:gd name="f128" fmla="*/ f100 1 419"/>
                <a:gd name="f129" fmla="*/ f101 1 741"/>
                <a:gd name="f130" fmla="*/ f102 1 419"/>
                <a:gd name="f131" fmla="*/ f103 1 741"/>
                <a:gd name="f132" fmla="*/ f104 1 419"/>
                <a:gd name="f133" fmla="*/ f105 1 741"/>
                <a:gd name="f134" fmla="*/ f106 1 419"/>
                <a:gd name="f135" fmla="*/ f107 1 741"/>
                <a:gd name="f136" fmla="*/ f108 1 419"/>
                <a:gd name="f137" fmla="*/ f109 1 741"/>
                <a:gd name="f138" fmla="*/ f110 1 419"/>
                <a:gd name="f139" fmla="*/ f111 1 741"/>
                <a:gd name="f140" fmla="*/ f112 1 741"/>
                <a:gd name="f141" fmla="*/ f113 1 419"/>
                <a:gd name="f142" fmla="*/ 0 1 f85"/>
                <a:gd name="f143" fmla="*/ f79 1 f85"/>
                <a:gd name="f144" fmla="*/ 0 1 f86"/>
                <a:gd name="f145" fmla="*/ f80 1 f86"/>
                <a:gd name="f146" fmla="*/ f115 1 f85"/>
                <a:gd name="f147" fmla="*/ f116 1 f86"/>
                <a:gd name="f148" fmla="*/ f117 1 f85"/>
                <a:gd name="f149" fmla="*/ f118 1 f86"/>
                <a:gd name="f150" fmla="*/ f119 1 f85"/>
                <a:gd name="f151" fmla="*/ f120 1 f86"/>
                <a:gd name="f152" fmla="*/ f121 1 f85"/>
                <a:gd name="f153" fmla="*/ f122 1 f86"/>
                <a:gd name="f154" fmla="*/ f123 1 f85"/>
                <a:gd name="f155" fmla="*/ f124 1 f86"/>
                <a:gd name="f156" fmla="*/ f125 1 f85"/>
                <a:gd name="f157" fmla="*/ f126 1 f86"/>
                <a:gd name="f158" fmla="*/ f127 1 f85"/>
                <a:gd name="f159" fmla="*/ f128 1 f86"/>
                <a:gd name="f160" fmla="*/ f129 1 f85"/>
                <a:gd name="f161" fmla="*/ f130 1 f86"/>
                <a:gd name="f162" fmla="*/ f131 1 f85"/>
                <a:gd name="f163" fmla="*/ f132 1 f86"/>
                <a:gd name="f164" fmla="*/ f133 1 f85"/>
                <a:gd name="f165" fmla="*/ f134 1 f86"/>
                <a:gd name="f166" fmla="*/ f135 1 f85"/>
                <a:gd name="f167" fmla="*/ f136 1 f86"/>
                <a:gd name="f168" fmla="*/ f137 1 f85"/>
                <a:gd name="f169" fmla="*/ f138 1 f86"/>
                <a:gd name="f170" fmla="*/ f139 1 f85"/>
                <a:gd name="f171" fmla="*/ f140 1 f85"/>
                <a:gd name="f172" fmla="*/ f141 1 f86"/>
                <a:gd name="f173" fmla="*/ f142 f76 1"/>
                <a:gd name="f174" fmla="*/ f143 f76 1"/>
                <a:gd name="f175" fmla="*/ f145 f77 1"/>
                <a:gd name="f176" fmla="*/ f144 f77 1"/>
                <a:gd name="f177" fmla="*/ f146 f76 1"/>
                <a:gd name="f178" fmla="*/ f147 f77 1"/>
                <a:gd name="f179" fmla="*/ f148 f76 1"/>
                <a:gd name="f180" fmla="*/ f149 f77 1"/>
                <a:gd name="f181" fmla="*/ f150 f76 1"/>
                <a:gd name="f182" fmla="*/ f151 f77 1"/>
                <a:gd name="f183" fmla="*/ f152 f76 1"/>
                <a:gd name="f184" fmla="*/ f153 f77 1"/>
                <a:gd name="f185" fmla="*/ f154 f76 1"/>
                <a:gd name="f186" fmla="*/ f155 f77 1"/>
                <a:gd name="f187" fmla="*/ f156 f76 1"/>
                <a:gd name="f188" fmla="*/ f157 f77 1"/>
                <a:gd name="f189" fmla="*/ f158 f76 1"/>
                <a:gd name="f190" fmla="*/ f159 f77 1"/>
                <a:gd name="f191" fmla="*/ f160 f76 1"/>
                <a:gd name="f192" fmla="*/ f161 f77 1"/>
                <a:gd name="f193" fmla="*/ f162 f76 1"/>
                <a:gd name="f194" fmla="*/ f163 f77 1"/>
                <a:gd name="f195" fmla="*/ f164 f76 1"/>
                <a:gd name="f196" fmla="*/ f165 f77 1"/>
                <a:gd name="f197" fmla="*/ f166 f76 1"/>
                <a:gd name="f198" fmla="*/ f167 f77 1"/>
                <a:gd name="f199" fmla="*/ f168 f76 1"/>
                <a:gd name="f200" fmla="*/ f169 f77 1"/>
                <a:gd name="f201" fmla="*/ f170 f76 1"/>
                <a:gd name="f202" fmla="*/ f171 f76 1"/>
                <a:gd name="f203" fmla="*/ f172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77" y="f178"/>
                </a:cxn>
                <a:cxn ang="f114">
                  <a:pos x="f179" y="f180"/>
                </a:cxn>
                <a:cxn ang="f114">
                  <a:pos x="f181" y="f182"/>
                </a:cxn>
                <a:cxn ang="f114">
                  <a:pos x="f183" y="f184"/>
                </a:cxn>
                <a:cxn ang="f114">
                  <a:pos x="f185" y="f186"/>
                </a:cxn>
                <a:cxn ang="f114">
                  <a:pos x="f187" y="f188"/>
                </a:cxn>
                <a:cxn ang="f114">
                  <a:pos x="f189" y="f190"/>
                </a:cxn>
                <a:cxn ang="f114">
                  <a:pos x="f191" y="f192"/>
                </a:cxn>
                <a:cxn ang="f114">
                  <a:pos x="f193" y="f194"/>
                </a:cxn>
                <a:cxn ang="f114">
                  <a:pos x="f195" y="f196"/>
                </a:cxn>
                <a:cxn ang="f114">
                  <a:pos x="f197" y="f198"/>
                </a:cxn>
                <a:cxn ang="f114">
                  <a:pos x="f199" y="f200"/>
                </a:cxn>
                <a:cxn ang="f114">
                  <a:pos x="f201" y="f200"/>
                </a:cxn>
                <a:cxn ang="f114">
                  <a:pos x="f202" y="f200"/>
                </a:cxn>
                <a:cxn ang="f114">
                  <a:pos x="f177" y="f203"/>
                </a:cxn>
                <a:cxn ang="f114">
                  <a:pos x="f177" y="f178"/>
                </a:cxn>
              </a:cxnLst>
              <a:rect l="f173" t="f176" r="f174" b="f175"/>
              <a:pathLst>
                <a:path w="741" h="419">
                  <a:moveTo>
                    <a:pt x="f8" y="f9"/>
                  </a:moveTo>
                  <a:cubicBezTo>
                    <a:pt x="f10" y="f11"/>
                    <a:pt x="f10" y="f11"/>
                    <a:pt x="f10" y="f12"/>
                  </a:cubicBezTo>
                  <a:cubicBezTo>
                    <a:pt x="f10" y="f13"/>
                    <a:pt x="f10" y="f14"/>
                    <a:pt x="f15" y="f16"/>
                  </a:cubicBezTo>
                  <a:cubicBezTo>
                    <a:pt x="f15" y="f17"/>
                    <a:pt x="f15" y="f5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6" y="f28"/>
                    <a:pt x="f26" y="f29"/>
                  </a:cubicBezTo>
                  <a:cubicBezTo>
                    <a:pt x="f24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24" y="f46"/>
                    <a:pt x="f47" y="f48"/>
                    <a:pt x="f49" y="f50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3"/>
                    <a:pt x="f65" y="f61"/>
                  </a:cubicBezTo>
                  <a:cubicBezTo>
                    <a:pt x="f66" y="f67"/>
                    <a:pt x="f68" y="f7"/>
                    <a:pt x="f25" y="f61"/>
                  </a:cubicBezTo>
                  <a:cubicBezTo>
                    <a:pt x="f69" y="f70"/>
                    <a:pt x="f71" y="f72"/>
                    <a:pt x="f8" y="f72"/>
                  </a:cubicBezTo>
                  <a:cubicBezTo>
                    <a:pt x="f5" y="f73"/>
                    <a:pt x="f5" y="f74"/>
                    <a:pt x="f8" y="f9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8DEBF2B7-BDDB-0FC2-64CA-115450883999}"/>
                </a:ext>
              </a:extLst>
            </p:cNvPr>
            <p:cNvSpPr/>
            <p:nvPr/>
          </p:nvSpPr>
          <p:spPr>
            <a:xfrm>
              <a:off x="3699799" y="3788569"/>
              <a:ext cx="857250" cy="6937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0"/>
                <a:gd name="f7" fmla="val 419"/>
                <a:gd name="f8" fmla="val 281"/>
                <a:gd name="f9" fmla="val 302"/>
                <a:gd name="f10" fmla="val 323"/>
                <a:gd name="f11" fmla="val 344"/>
                <a:gd name="f12" fmla="val 683"/>
                <a:gd name="f13" fmla="val 639"/>
                <a:gd name="f14" fmla="val 356"/>
                <a:gd name="f15" fmla="val 599"/>
                <a:gd name="f16" fmla="val 380"/>
                <a:gd name="f17" fmla="val 532"/>
                <a:gd name="f18" fmla="val 464"/>
                <a:gd name="f19" fmla="val 418"/>
                <a:gd name="f20" fmla="val 396"/>
                <a:gd name="f21" fmla="val 310"/>
                <a:gd name="f22" fmla="val 331"/>
                <a:gd name="f23" fmla="val 223"/>
                <a:gd name="f24" fmla="val 137"/>
                <a:gd name="f25" fmla="val 379"/>
                <a:gd name="f26" fmla="val 107"/>
                <a:gd name="f27" fmla="val 77"/>
                <a:gd name="f28" fmla="val 408"/>
                <a:gd name="f29" fmla="val 42"/>
                <a:gd name="f30" fmla="val 38"/>
                <a:gd name="f31" fmla="val 31"/>
                <a:gd name="f32" fmla="val 411"/>
                <a:gd name="f33" fmla="val 29"/>
                <a:gd name="f34" fmla="val 403"/>
                <a:gd name="f35" fmla="val 25"/>
                <a:gd name="f36" fmla="val 385"/>
                <a:gd name="f37" fmla="val 19"/>
                <a:gd name="f38" fmla="val 367"/>
                <a:gd name="f39" fmla="val 17"/>
                <a:gd name="f40" fmla="val 349"/>
                <a:gd name="f41" fmla="val 15"/>
                <a:gd name="f42" fmla="val 341"/>
                <a:gd name="f43" fmla="val 26"/>
                <a:gd name="f44" fmla="val 32"/>
                <a:gd name="f45" fmla="val 44"/>
                <a:gd name="f46" fmla="val 339"/>
                <a:gd name="f47" fmla="val 45"/>
                <a:gd name="f48" fmla="val 334"/>
                <a:gd name="f49" fmla="val 43"/>
                <a:gd name="f50" fmla="val 322"/>
                <a:gd name="f51" fmla="val 30"/>
                <a:gd name="f52" fmla="val 269"/>
                <a:gd name="f53" fmla="val 216"/>
                <a:gd name="f54" fmla="val 5"/>
                <a:gd name="f55" fmla="val 164"/>
                <a:gd name="f56" fmla="val 147"/>
                <a:gd name="f57" fmla="val 6"/>
                <a:gd name="f58" fmla="val 144"/>
                <a:gd name="f59" fmla="val 141"/>
                <a:gd name="f60" fmla="val 156"/>
                <a:gd name="f61" fmla="val 113"/>
                <a:gd name="f62" fmla="val 292"/>
                <a:gd name="f63" fmla="val 84"/>
                <a:gd name="f64" fmla="val 429"/>
                <a:gd name="f65" fmla="val 56"/>
                <a:gd name="f66" fmla="val 518"/>
                <a:gd name="f67" fmla="val 607"/>
                <a:gd name="f68" fmla="val 698"/>
                <a:gd name="f69" fmla="val 24"/>
                <a:gd name="f70" fmla="val 47"/>
                <a:gd name="f71" fmla="val 70"/>
                <a:gd name="f72" fmla="val 132"/>
                <a:gd name="f73" fmla="val 699"/>
                <a:gd name="f74" fmla="val 194"/>
                <a:gd name="f75" fmla="val 697"/>
                <a:gd name="f76" fmla="val 256"/>
                <a:gd name="f77" fmla="val 276"/>
                <a:gd name="f78" fmla="val 701"/>
                <a:gd name="f79" fmla="val 284"/>
                <a:gd name="f80" fmla="val 722"/>
                <a:gd name="f81" fmla="val 280"/>
                <a:gd name="f82" fmla="val 724"/>
                <a:gd name="f83" fmla="val 727"/>
                <a:gd name="f84" fmla="+- 0 0 -90"/>
                <a:gd name="f85" fmla="*/ f3 1 730"/>
                <a:gd name="f86" fmla="*/ f4 1 419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730"/>
                <a:gd name="f95" fmla="*/ f91 1 419"/>
                <a:gd name="f96" fmla="*/ 730 f92 1"/>
                <a:gd name="f97" fmla="*/ 281 f91 1"/>
                <a:gd name="f98" fmla="*/ 344 f91 1"/>
                <a:gd name="f99" fmla="*/ 599 f92 1"/>
                <a:gd name="f100" fmla="*/ 380 f91 1"/>
                <a:gd name="f101" fmla="*/ 396 f92 1"/>
                <a:gd name="f102" fmla="*/ 137 f92 1"/>
                <a:gd name="f103" fmla="*/ 379 f91 1"/>
                <a:gd name="f104" fmla="*/ 42 f92 1"/>
                <a:gd name="f105" fmla="*/ 408 f91 1"/>
                <a:gd name="f106" fmla="*/ 29 f92 1"/>
                <a:gd name="f107" fmla="*/ 403 f91 1"/>
                <a:gd name="f108" fmla="*/ 17 f92 1"/>
                <a:gd name="f109" fmla="*/ 349 f91 1"/>
                <a:gd name="f110" fmla="*/ 32 f92 1"/>
                <a:gd name="f111" fmla="*/ 341 f91 1"/>
                <a:gd name="f112" fmla="*/ 43 f92 1"/>
                <a:gd name="f113" fmla="*/ 322 f91 1"/>
                <a:gd name="f114" fmla="*/ 5 f92 1"/>
                <a:gd name="f115" fmla="*/ 164 f91 1"/>
                <a:gd name="f116" fmla="*/ 19 f92 1"/>
                <a:gd name="f117" fmla="*/ 141 f91 1"/>
                <a:gd name="f118" fmla="*/ 429 f92 1"/>
                <a:gd name="f119" fmla="*/ 56 f91 1"/>
                <a:gd name="f120" fmla="*/ 698 f92 1"/>
                <a:gd name="f121" fmla="*/ 0 f91 1"/>
                <a:gd name="f122" fmla="*/ 70 f91 1"/>
                <a:gd name="f123" fmla="*/ 697 f92 1"/>
                <a:gd name="f124" fmla="*/ 256 f91 1"/>
                <a:gd name="f125" fmla="*/ 722 f92 1"/>
                <a:gd name="f126" fmla="*/ 280 f91 1"/>
                <a:gd name="f127" fmla="+- f93 0 f1"/>
                <a:gd name="f128" fmla="*/ f96 1 730"/>
                <a:gd name="f129" fmla="*/ f97 1 419"/>
                <a:gd name="f130" fmla="*/ f98 1 419"/>
                <a:gd name="f131" fmla="*/ f99 1 730"/>
                <a:gd name="f132" fmla="*/ f100 1 419"/>
                <a:gd name="f133" fmla="*/ f101 1 730"/>
                <a:gd name="f134" fmla="*/ f102 1 730"/>
                <a:gd name="f135" fmla="*/ f103 1 419"/>
                <a:gd name="f136" fmla="*/ f104 1 730"/>
                <a:gd name="f137" fmla="*/ f105 1 419"/>
                <a:gd name="f138" fmla="*/ f106 1 730"/>
                <a:gd name="f139" fmla="*/ f107 1 419"/>
                <a:gd name="f140" fmla="*/ f108 1 730"/>
                <a:gd name="f141" fmla="*/ f109 1 419"/>
                <a:gd name="f142" fmla="*/ f110 1 730"/>
                <a:gd name="f143" fmla="*/ f111 1 419"/>
                <a:gd name="f144" fmla="*/ f112 1 730"/>
                <a:gd name="f145" fmla="*/ f113 1 419"/>
                <a:gd name="f146" fmla="*/ f114 1 730"/>
                <a:gd name="f147" fmla="*/ f115 1 419"/>
                <a:gd name="f148" fmla="*/ f116 1 730"/>
                <a:gd name="f149" fmla="*/ f117 1 419"/>
                <a:gd name="f150" fmla="*/ f118 1 730"/>
                <a:gd name="f151" fmla="*/ f119 1 419"/>
                <a:gd name="f152" fmla="*/ f120 1 730"/>
                <a:gd name="f153" fmla="*/ f121 1 419"/>
                <a:gd name="f154" fmla="*/ f122 1 419"/>
                <a:gd name="f155" fmla="*/ f123 1 730"/>
                <a:gd name="f156" fmla="*/ f124 1 419"/>
                <a:gd name="f157" fmla="*/ f125 1 730"/>
                <a:gd name="f158" fmla="*/ f126 1 419"/>
                <a:gd name="f159" fmla="*/ 0 1 f94"/>
                <a:gd name="f160" fmla="*/ f88 1 f94"/>
                <a:gd name="f161" fmla="*/ 0 1 f95"/>
                <a:gd name="f162" fmla="*/ f89 1 f95"/>
                <a:gd name="f163" fmla="*/ f128 1 f94"/>
                <a:gd name="f164" fmla="*/ f129 1 f95"/>
                <a:gd name="f165" fmla="*/ f130 1 f95"/>
                <a:gd name="f166" fmla="*/ f131 1 f94"/>
                <a:gd name="f167" fmla="*/ f132 1 f95"/>
                <a:gd name="f168" fmla="*/ f133 1 f94"/>
                <a:gd name="f169" fmla="*/ f134 1 f94"/>
                <a:gd name="f170" fmla="*/ f135 1 f95"/>
                <a:gd name="f171" fmla="*/ f136 1 f94"/>
                <a:gd name="f172" fmla="*/ f137 1 f95"/>
                <a:gd name="f173" fmla="*/ f138 1 f94"/>
                <a:gd name="f174" fmla="*/ f139 1 f95"/>
                <a:gd name="f175" fmla="*/ f140 1 f94"/>
                <a:gd name="f176" fmla="*/ f141 1 f95"/>
                <a:gd name="f177" fmla="*/ f142 1 f94"/>
                <a:gd name="f178" fmla="*/ f143 1 f95"/>
                <a:gd name="f179" fmla="*/ f144 1 f94"/>
                <a:gd name="f180" fmla="*/ f145 1 f95"/>
                <a:gd name="f181" fmla="*/ f146 1 f94"/>
                <a:gd name="f182" fmla="*/ f147 1 f95"/>
                <a:gd name="f183" fmla="*/ f148 1 f94"/>
                <a:gd name="f184" fmla="*/ f149 1 f95"/>
                <a:gd name="f185" fmla="*/ f150 1 f94"/>
                <a:gd name="f186" fmla="*/ f151 1 f95"/>
                <a:gd name="f187" fmla="*/ f152 1 f94"/>
                <a:gd name="f188" fmla="*/ f153 1 f95"/>
                <a:gd name="f189" fmla="*/ f154 1 f95"/>
                <a:gd name="f190" fmla="*/ f155 1 f94"/>
                <a:gd name="f191" fmla="*/ f156 1 f95"/>
                <a:gd name="f192" fmla="*/ f157 1 f94"/>
                <a:gd name="f193" fmla="*/ f158 1 f95"/>
                <a:gd name="f194" fmla="*/ f159 f85 1"/>
                <a:gd name="f195" fmla="*/ f160 f85 1"/>
                <a:gd name="f196" fmla="*/ f162 f86 1"/>
                <a:gd name="f197" fmla="*/ f161 f86 1"/>
                <a:gd name="f198" fmla="*/ f163 f85 1"/>
                <a:gd name="f199" fmla="*/ f164 f86 1"/>
                <a:gd name="f200" fmla="*/ f165 f86 1"/>
                <a:gd name="f201" fmla="*/ f166 f85 1"/>
                <a:gd name="f202" fmla="*/ f167 f86 1"/>
                <a:gd name="f203" fmla="*/ f168 f85 1"/>
                <a:gd name="f204" fmla="*/ f169 f85 1"/>
                <a:gd name="f205" fmla="*/ f170 f86 1"/>
                <a:gd name="f206" fmla="*/ f171 f85 1"/>
                <a:gd name="f207" fmla="*/ f172 f86 1"/>
                <a:gd name="f208" fmla="*/ f173 f85 1"/>
                <a:gd name="f209" fmla="*/ f174 f86 1"/>
                <a:gd name="f210" fmla="*/ f175 f85 1"/>
                <a:gd name="f211" fmla="*/ f176 f86 1"/>
                <a:gd name="f212" fmla="*/ f177 f85 1"/>
                <a:gd name="f213" fmla="*/ f178 f86 1"/>
                <a:gd name="f214" fmla="*/ f179 f85 1"/>
                <a:gd name="f215" fmla="*/ f180 f86 1"/>
                <a:gd name="f216" fmla="*/ f181 f85 1"/>
                <a:gd name="f217" fmla="*/ f182 f86 1"/>
                <a:gd name="f218" fmla="*/ f183 f85 1"/>
                <a:gd name="f219" fmla="*/ f184 f86 1"/>
                <a:gd name="f220" fmla="*/ f185 f85 1"/>
                <a:gd name="f221" fmla="*/ f186 f86 1"/>
                <a:gd name="f222" fmla="*/ f187 f85 1"/>
                <a:gd name="f223" fmla="*/ f188 f86 1"/>
                <a:gd name="f224" fmla="*/ f189 f86 1"/>
                <a:gd name="f225" fmla="*/ f190 f85 1"/>
                <a:gd name="f226" fmla="*/ f191 f86 1"/>
                <a:gd name="f227" fmla="*/ f192 f85 1"/>
                <a:gd name="f228" fmla="*/ f1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7">
                  <a:pos x="f198" y="f199"/>
                </a:cxn>
                <a:cxn ang="f127">
                  <a:pos x="f198" y="f200"/>
                </a:cxn>
                <a:cxn ang="f127">
                  <a:pos x="f201" y="f202"/>
                </a:cxn>
                <a:cxn ang="f127">
                  <a:pos x="f203" y="f202"/>
                </a:cxn>
                <a:cxn ang="f127">
                  <a:pos x="f204" y="f205"/>
                </a:cxn>
                <a:cxn ang="f127">
                  <a:pos x="f206" y="f207"/>
                </a:cxn>
                <a:cxn ang="f127">
                  <a:pos x="f208" y="f209"/>
                </a:cxn>
                <a:cxn ang="f127">
                  <a:pos x="f210" y="f211"/>
                </a:cxn>
                <a:cxn ang="f127">
                  <a:pos x="f212" y="f213"/>
                </a:cxn>
                <a:cxn ang="f127">
                  <a:pos x="f214" y="f215"/>
                </a:cxn>
                <a:cxn ang="f127">
                  <a:pos x="f216" y="f217"/>
                </a:cxn>
                <a:cxn ang="f127">
                  <a:pos x="f218" y="f219"/>
                </a:cxn>
                <a:cxn ang="f127">
                  <a:pos x="f220" y="f221"/>
                </a:cxn>
                <a:cxn ang="f127">
                  <a:pos x="f222" y="f223"/>
                </a:cxn>
                <a:cxn ang="f127">
                  <a:pos x="f222" y="f224"/>
                </a:cxn>
                <a:cxn ang="f127">
                  <a:pos x="f225" y="f226"/>
                </a:cxn>
                <a:cxn ang="f127">
                  <a:pos x="f227" y="f228"/>
                </a:cxn>
                <a:cxn ang="f127">
                  <a:pos x="f198" y="f199"/>
                </a:cxn>
              </a:cxnLst>
              <a:rect l="f194" t="f197" r="f195" b="f196"/>
              <a:pathLst>
                <a:path w="730" h="419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7"/>
                    <a:pt x="f18" y="f19"/>
                    <a:pt x="f20" y="f16"/>
                  </a:cubicBezTo>
                  <a:cubicBezTo>
                    <a:pt x="f21" y="f22"/>
                    <a:pt x="f23" y="f22"/>
                    <a:pt x="f24" y="f25"/>
                  </a:cubicBezTo>
                  <a:cubicBezTo>
                    <a:pt x="f26" y="f20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2"/>
                    <a:pt x="f44" y="f42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37" y="f53"/>
                    <a:pt x="f54" y="f55"/>
                  </a:cubicBezTo>
                  <a:cubicBezTo>
                    <a:pt x="f5" y="f56"/>
                    <a:pt x="f57" y="f58"/>
                    <a:pt x="f37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30"/>
                    <a:pt x="f67" y="f37"/>
                    <a:pt x="f68" y="f5"/>
                  </a:cubicBezTo>
                  <a:cubicBezTo>
                    <a:pt x="f68" y="f69"/>
                    <a:pt x="f68" y="f70"/>
                    <a:pt x="f68" y="f71"/>
                  </a:cubicBezTo>
                  <a:cubicBezTo>
                    <a:pt x="f68" y="f72"/>
                    <a:pt x="f73" y="f74"/>
                    <a:pt x="f75" y="f76"/>
                  </a:cubicBezTo>
                  <a:cubicBezTo>
                    <a:pt x="f75" y="f77"/>
                    <a:pt x="f78" y="f79"/>
                    <a:pt x="f80" y="f81"/>
                  </a:cubicBezTo>
                  <a:cubicBezTo>
                    <a:pt x="f82" y="f81"/>
                    <a:pt x="f83" y="f8"/>
                    <a:pt x="f6" y="f8"/>
                  </a:cubicBezTo>
                  <a:close/>
                </a:path>
              </a:pathLst>
            </a:custGeom>
            <a:solidFill>
              <a:srgbClr val="E3E4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97BC972-22D5-4A6E-979E-D6D66C6A031E}"/>
                </a:ext>
              </a:extLst>
            </p:cNvPr>
            <p:cNvSpPr/>
            <p:nvPr/>
          </p:nvSpPr>
          <p:spPr>
            <a:xfrm>
              <a:off x="0" y="4511603"/>
              <a:ext cx="9144000" cy="308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7"/>
                <a:gd name="f7" fmla="val 181"/>
                <a:gd name="f8" fmla="val 1"/>
                <a:gd name="f9" fmla="val 57"/>
                <a:gd name="f10" fmla="val 54"/>
                <a:gd name="f11" fmla="val 52"/>
                <a:gd name="f12" fmla="val 49"/>
                <a:gd name="f13" fmla="val 6"/>
                <a:gd name="f14" fmla="val 44"/>
                <a:gd name="f15" fmla="val 15"/>
                <a:gd name="f16" fmla="val 66"/>
                <a:gd name="f17" fmla="val 19"/>
                <a:gd name="f18" fmla="val 86"/>
                <a:gd name="f19" fmla="val 30"/>
                <a:gd name="f20" fmla="val 106"/>
                <a:gd name="f21" fmla="val 41"/>
                <a:gd name="f22" fmla="val 190"/>
                <a:gd name="f23" fmla="val 87"/>
                <a:gd name="f24" fmla="val 276"/>
                <a:gd name="f25" fmla="val 88"/>
                <a:gd name="f26" fmla="val 359"/>
                <a:gd name="f27" fmla="val 431"/>
                <a:gd name="f28" fmla="val 499"/>
                <a:gd name="f29" fmla="val 571"/>
                <a:gd name="f30" fmla="val 654"/>
                <a:gd name="f31" fmla="val 740"/>
                <a:gd name="f32" fmla="val 823"/>
                <a:gd name="f33" fmla="val 894"/>
                <a:gd name="f34" fmla="val 963"/>
                <a:gd name="f35" fmla="val 1033"/>
                <a:gd name="f36" fmla="val 40"/>
                <a:gd name="f37" fmla="val 1118"/>
                <a:gd name="f38" fmla="val 1205"/>
                <a:gd name="f39" fmla="val 1289"/>
                <a:gd name="f40" fmla="val 39"/>
                <a:gd name="f41" fmla="val 1358"/>
                <a:gd name="f42" fmla="val 1425"/>
                <a:gd name="f43" fmla="val 1494"/>
                <a:gd name="f44" fmla="val 1582"/>
                <a:gd name="f45" fmla="val 1670"/>
                <a:gd name="f46" fmla="val 1757"/>
                <a:gd name="f47" fmla="val 38"/>
                <a:gd name="f48" fmla="val 1783"/>
                <a:gd name="f49" fmla="val 23"/>
                <a:gd name="f50" fmla="val 1810"/>
                <a:gd name="f51" fmla="val 13"/>
                <a:gd name="f52" fmla="val 1840"/>
                <a:gd name="f53" fmla="val 10"/>
                <a:gd name="f54" fmla="val 1851"/>
                <a:gd name="f55" fmla="val 9"/>
                <a:gd name="f56" fmla="val 24"/>
                <a:gd name="f57" fmla="val 1855"/>
                <a:gd name="f58" fmla="val 47"/>
                <a:gd name="f59" fmla="val 1856"/>
                <a:gd name="f60" fmla="val 70"/>
                <a:gd name="f61" fmla="val 92"/>
                <a:gd name="f62" fmla="val 102"/>
                <a:gd name="f63" fmla="val 1844"/>
                <a:gd name="f64" fmla="val 1804"/>
                <a:gd name="f65" fmla="val 107"/>
                <a:gd name="f66" fmla="val 1766"/>
                <a:gd name="f67" fmla="val 118"/>
                <a:gd name="f68" fmla="val 1732"/>
                <a:gd name="f69" fmla="val 138"/>
                <a:gd name="f70" fmla="val 1660"/>
                <a:gd name="f71" fmla="val 1590"/>
                <a:gd name="f72" fmla="val 1517"/>
                <a:gd name="f73" fmla="val 139"/>
                <a:gd name="f74" fmla="val 1435"/>
                <a:gd name="f75" fmla="val 1350"/>
                <a:gd name="f76" fmla="val 93"/>
                <a:gd name="f77" fmla="val 1268"/>
                <a:gd name="f78" fmla="val 1196"/>
                <a:gd name="f79" fmla="val 179"/>
                <a:gd name="f80" fmla="val 1127"/>
                <a:gd name="f81" fmla="val 1054"/>
                <a:gd name="f82" fmla="val 972"/>
                <a:gd name="f83" fmla="val 886"/>
                <a:gd name="f84" fmla="val 804"/>
                <a:gd name="f85" fmla="val 732"/>
                <a:gd name="f86" fmla="val 662"/>
                <a:gd name="f87" fmla="val 590"/>
                <a:gd name="f88" fmla="val 576"/>
                <a:gd name="f89" fmla="val 130"/>
                <a:gd name="f90" fmla="val 560"/>
                <a:gd name="f91" fmla="val 122"/>
                <a:gd name="f92" fmla="val 543"/>
                <a:gd name="f93" fmla="val 474"/>
                <a:gd name="f94" fmla="val 98"/>
                <a:gd name="f95" fmla="val 406"/>
                <a:gd name="f96" fmla="val 101"/>
                <a:gd name="f97" fmla="val 343"/>
                <a:gd name="f98" fmla="val 137"/>
                <a:gd name="f99" fmla="val 291"/>
                <a:gd name="f100" fmla="val 167"/>
                <a:gd name="f101" fmla="val 237"/>
                <a:gd name="f102" fmla="val 178"/>
                <a:gd name="f103" fmla="val 163"/>
                <a:gd name="f104" fmla="val 158"/>
                <a:gd name="f105" fmla="val 157"/>
                <a:gd name="f106" fmla="val 141"/>
                <a:gd name="f107" fmla="val 146"/>
                <a:gd name="f108" fmla="val 123"/>
                <a:gd name="f109" fmla="val 89"/>
                <a:gd name="f110" fmla="val 53"/>
                <a:gd name="f111" fmla="val 14"/>
                <a:gd name="f112" fmla="val 4"/>
                <a:gd name="f113" fmla="val 104"/>
                <a:gd name="f114" fmla="val 2"/>
                <a:gd name="f115" fmla="val 81"/>
                <a:gd name="f116" fmla="val 69"/>
                <a:gd name="f117" fmla="+- 0 0 -90"/>
                <a:gd name="f118" fmla="*/ f3 1 1857"/>
                <a:gd name="f119" fmla="*/ f4 1 181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1857"/>
                <a:gd name="f128" fmla="*/ f124 1 181"/>
                <a:gd name="f129" fmla="*/ 1 f125 1"/>
                <a:gd name="f130" fmla="*/ 57 f124 1"/>
                <a:gd name="f131" fmla="*/ 49 f124 1"/>
                <a:gd name="f132" fmla="*/ 44 f125 1"/>
                <a:gd name="f133" fmla="*/ 15 f124 1"/>
                <a:gd name="f134" fmla="*/ 106 f125 1"/>
                <a:gd name="f135" fmla="*/ 41 f124 1"/>
                <a:gd name="f136" fmla="*/ 359 f125 1"/>
                <a:gd name="f137" fmla="*/ 571 f125 1"/>
                <a:gd name="f138" fmla="*/ 823 f125 1"/>
                <a:gd name="f139" fmla="*/ 1033 f125 1"/>
                <a:gd name="f140" fmla="*/ 40 f124 1"/>
                <a:gd name="f141" fmla="*/ 1289 f125 1"/>
                <a:gd name="f142" fmla="*/ 39 f124 1"/>
                <a:gd name="f143" fmla="*/ 1494 f125 1"/>
                <a:gd name="f144" fmla="*/ 1757 f125 1"/>
                <a:gd name="f145" fmla="*/ 38 f124 1"/>
                <a:gd name="f146" fmla="*/ 1840 f125 1"/>
                <a:gd name="f147" fmla="*/ 10 f124 1"/>
                <a:gd name="f148" fmla="*/ 1857 f125 1"/>
                <a:gd name="f149" fmla="*/ 24 f124 1"/>
                <a:gd name="f150" fmla="*/ 1856 f125 1"/>
                <a:gd name="f151" fmla="*/ 92 f124 1"/>
                <a:gd name="f152" fmla="*/ 1844 f125 1"/>
                <a:gd name="f153" fmla="*/ 106 f124 1"/>
                <a:gd name="f154" fmla="*/ 1732 f125 1"/>
                <a:gd name="f155" fmla="*/ 138 f124 1"/>
                <a:gd name="f156" fmla="*/ 1517 f125 1"/>
                <a:gd name="f157" fmla="*/ 139 f124 1"/>
                <a:gd name="f158" fmla="*/ 1268 f125 1"/>
                <a:gd name="f159" fmla="*/ 1054 f125 1"/>
                <a:gd name="f160" fmla="*/ 804 f125 1"/>
                <a:gd name="f161" fmla="*/ 590 f125 1"/>
                <a:gd name="f162" fmla="*/ 543 f125 1"/>
                <a:gd name="f163" fmla="*/ 118 f124 1"/>
                <a:gd name="f164" fmla="*/ 343 f125 1"/>
                <a:gd name="f165" fmla="*/ 137 f124 1"/>
                <a:gd name="f166" fmla="*/ 178 f125 1"/>
                <a:gd name="f167" fmla="*/ 163 f124 1"/>
                <a:gd name="f168" fmla="*/ 123 f125 1"/>
                <a:gd name="f169" fmla="*/ 14 f125 1"/>
                <a:gd name="f170" fmla="*/ 93 f124 1"/>
                <a:gd name="f171" fmla="+- f126 0 f1"/>
                <a:gd name="f172" fmla="*/ f129 1 1857"/>
                <a:gd name="f173" fmla="*/ f130 1 181"/>
                <a:gd name="f174" fmla="*/ f131 1 181"/>
                <a:gd name="f175" fmla="*/ f132 1 1857"/>
                <a:gd name="f176" fmla="*/ f133 1 181"/>
                <a:gd name="f177" fmla="*/ f134 1 1857"/>
                <a:gd name="f178" fmla="*/ f135 1 181"/>
                <a:gd name="f179" fmla="*/ f136 1 1857"/>
                <a:gd name="f180" fmla="*/ f137 1 1857"/>
                <a:gd name="f181" fmla="*/ f138 1 1857"/>
                <a:gd name="f182" fmla="*/ f139 1 1857"/>
                <a:gd name="f183" fmla="*/ f140 1 181"/>
                <a:gd name="f184" fmla="*/ f141 1 1857"/>
                <a:gd name="f185" fmla="*/ f142 1 181"/>
                <a:gd name="f186" fmla="*/ f143 1 1857"/>
                <a:gd name="f187" fmla="*/ f144 1 1857"/>
                <a:gd name="f188" fmla="*/ f145 1 181"/>
                <a:gd name="f189" fmla="*/ f146 1 1857"/>
                <a:gd name="f190" fmla="*/ f147 1 181"/>
                <a:gd name="f191" fmla="*/ f148 1 1857"/>
                <a:gd name="f192" fmla="*/ f149 1 181"/>
                <a:gd name="f193" fmla="*/ f150 1 1857"/>
                <a:gd name="f194" fmla="*/ f151 1 181"/>
                <a:gd name="f195" fmla="*/ f152 1 1857"/>
                <a:gd name="f196" fmla="*/ f153 1 181"/>
                <a:gd name="f197" fmla="*/ f154 1 1857"/>
                <a:gd name="f198" fmla="*/ f155 1 181"/>
                <a:gd name="f199" fmla="*/ f156 1 1857"/>
                <a:gd name="f200" fmla="*/ f157 1 181"/>
                <a:gd name="f201" fmla="*/ f158 1 1857"/>
                <a:gd name="f202" fmla="*/ f159 1 1857"/>
                <a:gd name="f203" fmla="*/ f160 1 1857"/>
                <a:gd name="f204" fmla="*/ f161 1 1857"/>
                <a:gd name="f205" fmla="*/ f162 1 1857"/>
                <a:gd name="f206" fmla="*/ f163 1 181"/>
                <a:gd name="f207" fmla="*/ f164 1 1857"/>
                <a:gd name="f208" fmla="*/ f165 1 181"/>
                <a:gd name="f209" fmla="*/ f166 1 1857"/>
                <a:gd name="f210" fmla="*/ f167 1 181"/>
                <a:gd name="f211" fmla="*/ f168 1 1857"/>
                <a:gd name="f212" fmla="*/ f169 1 1857"/>
                <a:gd name="f213" fmla="*/ f170 1 181"/>
                <a:gd name="f214" fmla="*/ 0 1 f127"/>
                <a:gd name="f215" fmla="*/ f121 1 f127"/>
                <a:gd name="f216" fmla="*/ 0 1 f128"/>
                <a:gd name="f217" fmla="*/ f122 1 f128"/>
                <a:gd name="f218" fmla="*/ f172 1 f127"/>
                <a:gd name="f219" fmla="*/ f173 1 f128"/>
                <a:gd name="f220" fmla="*/ f174 1 f128"/>
                <a:gd name="f221" fmla="*/ f175 1 f127"/>
                <a:gd name="f222" fmla="*/ f176 1 f128"/>
                <a:gd name="f223" fmla="*/ f177 1 f127"/>
                <a:gd name="f224" fmla="*/ f178 1 f128"/>
                <a:gd name="f225" fmla="*/ f179 1 f127"/>
                <a:gd name="f226" fmla="*/ f180 1 f127"/>
                <a:gd name="f227" fmla="*/ f181 1 f127"/>
                <a:gd name="f228" fmla="*/ f182 1 f127"/>
                <a:gd name="f229" fmla="*/ f183 1 f128"/>
                <a:gd name="f230" fmla="*/ f184 1 f127"/>
                <a:gd name="f231" fmla="*/ f185 1 f128"/>
                <a:gd name="f232" fmla="*/ f186 1 f127"/>
                <a:gd name="f233" fmla="*/ f187 1 f127"/>
                <a:gd name="f234" fmla="*/ f188 1 f128"/>
                <a:gd name="f235" fmla="*/ f189 1 f127"/>
                <a:gd name="f236" fmla="*/ f190 1 f128"/>
                <a:gd name="f237" fmla="*/ f191 1 f127"/>
                <a:gd name="f238" fmla="*/ f192 1 f128"/>
                <a:gd name="f239" fmla="*/ f193 1 f127"/>
                <a:gd name="f240" fmla="*/ f194 1 f128"/>
                <a:gd name="f241" fmla="*/ f195 1 f127"/>
                <a:gd name="f242" fmla="*/ f196 1 f128"/>
                <a:gd name="f243" fmla="*/ f197 1 f127"/>
                <a:gd name="f244" fmla="*/ f198 1 f128"/>
                <a:gd name="f245" fmla="*/ f199 1 f127"/>
                <a:gd name="f246" fmla="*/ f200 1 f128"/>
                <a:gd name="f247" fmla="*/ f201 1 f127"/>
                <a:gd name="f248" fmla="*/ f202 1 f127"/>
                <a:gd name="f249" fmla="*/ f203 1 f127"/>
                <a:gd name="f250" fmla="*/ f204 1 f127"/>
                <a:gd name="f251" fmla="*/ f205 1 f127"/>
                <a:gd name="f252" fmla="*/ f206 1 f128"/>
                <a:gd name="f253" fmla="*/ f207 1 f127"/>
                <a:gd name="f254" fmla="*/ f208 1 f128"/>
                <a:gd name="f255" fmla="*/ f209 1 f127"/>
                <a:gd name="f256" fmla="*/ f210 1 f128"/>
                <a:gd name="f257" fmla="*/ f211 1 f127"/>
                <a:gd name="f258" fmla="*/ f212 1 f127"/>
                <a:gd name="f259" fmla="*/ f213 1 f128"/>
                <a:gd name="f260" fmla="*/ f214 f118 1"/>
                <a:gd name="f261" fmla="*/ f215 f118 1"/>
                <a:gd name="f262" fmla="*/ f217 f119 1"/>
                <a:gd name="f263" fmla="*/ f216 f119 1"/>
                <a:gd name="f264" fmla="*/ f218 f118 1"/>
                <a:gd name="f265" fmla="*/ f219 f119 1"/>
                <a:gd name="f266" fmla="*/ f220 f119 1"/>
                <a:gd name="f267" fmla="*/ f221 f118 1"/>
                <a:gd name="f268" fmla="*/ f222 f119 1"/>
                <a:gd name="f269" fmla="*/ f223 f118 1"/>
                <a:gd name="f270" fmla="*/ f224 f119 1"/>
                <a:gd name="f271" fmla="*/ f225 f118 1"/>
                <a:gd name="f272" fmla="*/ f226 f118 1"/>
                <a:gd name="f273" fmla="*/ f227 f118 1"/>
                <a:gd name="f274" fmla="*/ f228 f118 1"/>
                <a:gd name="f275" fmla="*/ f229 f119 1"/>
                <a:gd name="f276" fmla="*/ f230 f118 1"/>
                <a:gd name="f277" fmla="*/ f231 f119 1"/>
                <a:gd name="f278" fmla="*/ f232 f118 1"/>
                <a:gd name="f279" fmla="*/ f233 f118 1"/>
                <a:gd name="f280" fmla="*/ f234 f119 1"/>
                <a:gd name="f281" fmla="*/ f235 f118 1"/>
                <a:gd name="f282" fmla="*/ f236 f119 1"/>
                <a:gd name="f283" fmla="*/ f237 f118 1"/>
                <a:gd name="f284" fmla="*/ f238 f119 1"/>
                <a:gd name="f285" fmla="*/ f239 f118 1"/>
                <a:gd name="f286" fmla="*/ f240 f119 1"/>
                <a:gd name="f287" fmla="*/ f241 f118 1"/>
                <a:gd name="f288" fmla="*/ f242 f119 1"/>
                <a:gd name="f289" fmla="*/ f243 f118 1"/>
                <a:gd name="f290" fmla="*/ f244 f119 1"/>
                <a:gd name="f291" fmla="*/ f245 f118 1"/>
                <a:gd name="f292" fmla="*/ f246 f119 1"/>
                <a:gd name="f293" fmla="*/ f247 f118 1"/>
                <a:gd name="f294" fmla="*/ f248 f118 1"/>
                <a:gd name="f295" fmla="*/ f249 f118 1"/>
                <a:gd name="f296" fmla="*/ f250 f118 1"/>
                <a:gd name="f297" fmla="*/ f251 f118 1"/>
                <a:gd name="f298" fmla="*/ f252 f119 1"/>
                <a:gd name="f299" fmla="*/ f253 f118 1"/>
                <a:gd name="f300" fmla="*/ f254 f119 1"/>
                <a:gd name="f301" fmla="*/ f255 f118 1"/>
                <a:gd name="f302" fmla="*/ f256 f119 1"/>
                <a:gd name="f303" fmla="*/ f257 f118 1"/>
                <a:gd name="f304" fmla="*/ f258 f118 1"/>
                <a:gd name="f305" fmla="*/ f259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64" y="f265"/>
                </a:cxn>
                <a:cxn ang="f171">
                  <a:pos x="f264" y="f266"/>
                </a:cxn>
                <a:cxn ang="f171">
                  <a:pos x="f267" y="f268"/>
                </a:cxn>
                <a:cxn ang="f171">
                  <a:pos x="f269" y="f270"/>
                </a:cxn>
                <a:cxn ang="f171">
                  <a:pos x="f271" y="f270"/>
                </a:cxn>
                <a:cxn ang="f171">
                  <a:pos x="f272" y="f270"/>
                </a:cxn>
                <a:cxn ang="f171">
                  <a:pos x="f273" y="f270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7"/>
                </a:cxn>
                <a:cxn ang="f171">
                  <a:pos x="f279" y="f280"/>
                </a:cxn>
                <a:cxn ang="f171">
                  <a:pos x="f281" y="f282"/>
                </a:cxn>
                <a:cxn ang="f171">
                  <a:pos x="f283" y="f284"/>
                </a:cxn>
                <a:cxn ang="f171">
                  <a:pos x="f285" y="f286"/>
                </a:cxn>
                <a:cxn ang="f171">
                  <a:pos x="f287" y="f288"/>
                </a:cxn>
                <a:cxn ang="f171">
                  <a:pos x="f289" y="f290"/>
                </a:cxn>
                <a:cxn ang="f171">
                  <a:pos x="f291" y="f292"/>
                </a:cxn>
                <a:cxn ang="f171">
                  <a:pos x="f293" y="f292"/>
                </a:cxn>
                <a:cxn ang="f171">
                  <a:pos x="f294" y="f292"/>
                </a:cxn>
                <a:cxn ang="f171">
                  <a:pos x="f295" y="f292"/>
                </a:cxn>
                <a:cxn ang="f171">
                  <a:pos x="f296" y="f292"/>
                </a:cxn>
                <a:cxn ang="f171">
                  <a:pos x="f297" y="f298"/>
                </a:cxn>
                <a:cxn ang="f171">
                  <a:pos x="f299" y="f300"/>
                </a:cxn>
                <a:cxn ang="f171">
                  <a:pos x="f301" y="f302"/>
                </a:cxn>
                <a:cxn ang="f171">
                  <a:pos x="f303" y="f300"/>
                </a:cxn>
                <a:cxn ang="f171">
                  <a:pos x="f304" y="f288"/>
                </a:cxn>
                <a:cxn ang="f171">
                  <a:pos x="f264" y="f305"/>
                </a:cxn>
                <a:cxn ang="f171">
                  <a:pos x="f264" y="f265"/>
                </a:cxn>
              </a:cxnLst>
              <a:rect l="f260" t="f263" r="f261" b="f262"/>
              <a:pathLst>
                <a:path w="1857" h="181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1"/>
                  </a:cubicBezTo>
                  <a:cubicBezTo>
                    <a:pt x="f27" y="f8"/>
                    <a:pt x="f28" y="f8"/>
                    <a:pt x="f29" y="f21"/>
                  </a:cubicBezTo>
                  <a:cubicBezTo>
                    <a:pt x="f30" y="f25"/>
                    <a:pt x="f31" y="f25"/>
                    <a:pt x="f32" y="f21"/>
                  </a:cubicBezTo>
                  <a:cubicBezTo>
                    <a:pt x="f33" y="f8"/>
                    <a:pt x="f34" y="f5"/>
                    <a:pt x="f35" y="f36"/>
                  </a:cubicBezTo>
                  <a:cubicBezTo>
                    <a:pt x="f37" y="f25"/>
                    <a:pt x="f38" y="f23"/>
                    <a:pt x="f39" y="f40"/>
                  </a:cubicBezTo>
                  <a:cubicBezTo>
                    <a:pt x="f41" y="f8"/>
                    <a:pt x="f42" y="f5"/>
                    <a:pt x="f43" y="f40"/>
                  </a:cubicBezTo>
                  <a:cubicBezTo>
                    <a:pt x="f44" y="f25"/>
                    <a:pt x="f45" y="f23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6" y="f53"/>
                    <a:pt x="f6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6" y="f62"/>
                    <a:pt x="f57" y="f20"/>
                    <a:pt x="f63" y="f20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"/>
                    <a:pt x="f71" y="f2"/>
                    <a:pt x="f72" y="f73"/>
                  </a:cubicBezTo>
                  <a:cubicBezTo>
                    <a:pt x="f74" y="f61"/>
                    <a:pt x="f75" y="f76"/>
                    <a:pt x="f77" y="f73"/>
                  </a:cubicBezTo>
                  <a:cubicBezTo>
                    <a:pt x="f78" y="f79"/>
                    <a:pt x="f80" y="f2"/>
                    <a:pt x="f81" y="f73"/>
                  </a:cubicBezTo>
                  <a:cubicBezTo>
                    <a:pt x="f82" y="f76"/>
                    <a:pt x="f83" y="f61"/>
                    <a:pt x="f84" y="f73"/>
                  </a:cubicBezTo>
                  <a:cubicBezTo>
                    <a:pt x="f85" y="f79"/>
                    <a:pt x="f86" y="f7"/>
                    <a:pt x="f87" y="f73"/>
                  </a:cubicBezTo>
                  <a:cubicBezTo>
                    <a:pt x="f88" y="f89"/>
                    <a:pt x="f90" y="f91"/>
                    <a:pt x="f92" y="f67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79"/>
                    <a:pt x="f102" y="f103"/>
                  </a:cubicBezTo>
                  <a:cubicBezTo>
                    <a:pt x="f104" y="f105"/>
                    <a:pt x="f106" y="f107"/>
                    <a:pt x="f108" y="f98"/>
                  </a:cubicBezTo>
                  <a:cubicBezTo>
                    <a:pt x="f109" y="f67"/>
                    <a:pt x="f110" y="f65"/>
                    <a:pt x="f111" y="f20"/>
                  </a:cubicBezTo>
                  <a:cubicBezTo>
                    <a:pt x="f112" y="f20"/>
                    <a:pt x="f5" y="f113"/>
                    <a:pt x="f8" y="f76"/>
                  </a:cubicBezTo>
                  <a:cubicBezTo>
                    <a:pt x="f114" y="f115"/>
                    <a:pt x="f8" y="f116"/>
                    <a:pt x="f8" y="f9"/>
                  </a:cubicBezTo>
                  <a:close/>
                </a:path>
              </a:pathLst>
            </a:custGeom>
            <a:solidFill>
              <a:srgbClr val="03CB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3F69A9D-08B4-B369-7DCF-70111062B939}"/>
                </a:ext>
              </a:extLst>
            </p:cNvPr>
            <p:cNvSpPr/>
            <p:nvPr/>
          </p:nvSpPr>
          <p:spPr>
            <a:xfrm>
              <a:off x="4545939" y="3510756"/>
              <a:ext cx="754059" cy="369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2"/>
                <a:gd name="f7" fmla="val 223"/>
                <a:gd name="f8" fmla="val 4"/>
                <a:gd name="f9" fmla="val 26"/>
                <a:gd name="f10" fmla="val 50"/>
                <a:gd name="f11" fmla="val 9"/>
                <a:gd name="f12" fmla="val 74"/>
                <a:gd name="f13" fmla="val 14"/>
                <a:gd name="f14" fmla="val 254"/>
                <a:gd name="f15" fmla="val 47"/>
                <a:gd name="f16" fmla="val 435"/>
                <a:gd name="f17" fmla="val 82"/>
                <a:gd name="f18" fmla="val 615"/>
                <a:gd name="f19" fmla="val 116"/>
                <a:gd name="f20" fmla="val 121"/>
                <a:gd name="f21" fmla="val 637"/>
                <a:gd name="f22" fmla="val 148"/>
                <a:gd name="f23" fmla="val 633"/>
                <a:gd name="f24" fmla="val 168"/>
                <a:gd name="f25" fmla="val 627"/>
                <a:gd name="f26" fmla="val 187"/>
                <a:gd name="f27" fmla="val 625"/>
                <a:gd name="f28" fmla="val 207"/>
                <a:gd name="f29" fmla="val 624"/>
                <a:gd name="f30" fmla="val 222"/>
                <a:gd name="f31" fmla="val 618"/>
                <a:gd name="f32" fmla="val 606"/>
                <a:gd name="f33" fmla="val 220"/>
                <a:gd name="f34" fmla="val 540"/>
                <a:gd name="f35" fmla="val 206"/>
                <a:gd name="f36" fmla="val 474"/>
                <a:gd name="f37" fmla="val 192"/>
                <a:gd name="f38" fmla="val 408"/>
                <a:gd name="f39" fmla="val 178"/>
                <a:gd name="f40" fmla="val 275"/>
                <a:gd name="f41" fmla="val 151"/>
                <a:gd name="f42" fmla="val 142"/>
                <a:gd name="f43" fmla="val 123"/>
                <a:gd name="f44" fmla="val 96"/>
                <a:gd name="f45" fmla="val 1"/>
                <a:gd name="f46" fmla="val 89"/>
                <a:gd name="f47" fmla="val 79"/>
                <a:gd name="f48" fmla="val 70"/>
                <a:gd name="f49" fmla="val 48"/>
                <a:gd name="f50" fmla="+- 0 0 -90"/>
                <a:gd name="f51" fmla="*/ f3 1 642"/>
                <a:gd name="f52" fmla="*/ f4 1 223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642"/>
                <a:gd name="f61" fmla="*/ f57 1 223"/>
                <a:gd name="f62" fmla="*/ 0 f58 1"/>
                <a:gd name="f63" fmla="*/ 4 f57 1"/>
                <a:gd name="f64" fmla="*/ 74 f58 1"/>
                <a:gd name="f65" fmla="*/ 14 f57 1"/>
                <a:gd name="f66" fmla="*/ 615 f58 1"/>
                <a:gd name="f67" fmla="*/ 116 f57 1"/>
                <a:gd name="f68" fmla="*/ 637 f58 1"/>
                <a:gd name="f69" fmla="*/ 148 f57 1"/>
                <a:gd name="f70" fmla="*/ 625 f58 1"/>
                <a:gd name="f71" fmla="*/ 207 f57 1"/>
                <a:gd name="f72" fmla="*/ 606 f58 1"/>
                <a:gd name="f73" fmla="*/ 220 f57 1"/>
                <a:gd name="f74" fmla="*/ 408 f58 1"/>
                <a:gd name="f75" fmla="*/ 178 f57 1"/>
                <a:gd name="f76" fmla="*/ 9 f58 1"/>
                <a:gd name="f77" fmla="*/ 96 f57 1"/>
                <a:gd name="f78" fmla="*/ 1 f58 1"/>
                <a:gd name="f79" fmla="*/ 70 f57 1"/>
                <a:gd name="f80" fmla="+- f59 0 f1"/>
                <a:gd name="f81" fmla="*/ f62 1 642"/>
                <a:gd name="f82" fmla="*/ f63 1 223"/>
                <a:gd name="f83" fmla="*/ f64 1 642"/>
                <a:gd name="f84" fmla="*/ f65 1 223"/>
                <a:gd name="f85" fmla="*/ f66 1 642"/>
                <a:gd name="f86" fmla="*/ f67 1 223"/>
                <a:gd name="f87" fmla="*/ f68 1 642"/>
                <a:gd name="f88" fmla="*/ f69 1 223"/>
                <a:gd name="f89" fmla="*/ f70 1 642"/>
                <a:gd name="f90" fmla="*/ f71 1 223"/>
                <a:gd name="f91" fmla="*/ f72 1 642"/>
                <a:gd name="f92" fmla="*/ f73 1 223"/>
                <a:gd name="f93" fmla="*/ f74 1 642"/>
                <a:gd name="f94" fmla="*/ f75 1 223"/>
                <a:gd name="f95" fmla="*/ f76 1 642"/>
                <a:gd name="f96" fmla="*/ f77 1 223"/>
                <a:gd name="f97" fmla="*/ f78 1 642"/>
                <a:gd name="f98" fmla="*/ f79 1 223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1"/>
                <a:gd name="f107" fmla="*/ f85 1 f60"/>
                <a:gd name="f108" fmla="*/ f86 1 f61"/>
                <a:gd name="f109" fmla="*/ f87 1 f60"/>
                <a:gd name="f110" fmla="*/ f88 1 f61"/>
                <a:gd name="f111" fmla="*/ f89 1 f60"/>
                <a:gd name="f112" fmla="*/ f90 1 f61"/>
                <a:gd name="f113" fmla="*/ f91 1 f60"/>
                <a:gd name="f114" fmla="*/ f92 1 f61"/>
                <a:gd name="f115" fmla="*/ f93 1 f60"/>
                <a:gd name="f116" fmla="*/ f94 1 f61"/>
                <a:gd name="f117" fmla="*/ f95 1 f60"/>
                <a:gd name="f118" fmla="*/ f96 1 f61"/>
                <a:gd name="f119" fmla="*/ f97 1 f60"/>
                <a:gd name="f120" fmla="*/ f98 1 f61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2 1"/>
                <a:gd name="f129" fmla="*/ f107 f51 1"/>
                <a:gd name="f130" fmla="*/ f108 f52 1"/>
                <a:gd name="f131" fmla="*/ f109 f51 1"/>
                <a:gd name="f132" fmla="*/ f110 f52 1"/>
                <a:gd name="f133" fmla="*/ f111 f51 1"/>
                <a:gd name="f134" fmla="*/ f112 f52 1"/>
                <a:gd name="f135" fmla="*/ f113 f51 1"/>
                <a:gd name="f136" fmla="*/ f114 f52 1"/>
                <a:gd name="f137" fmla="*/ f115 f51 1"/>
                <a:gd name="f138" fmla="*/ f116 f52 1"/>
                <a:gd name="f139" fmla="*/ f117 f51 1"/>
                <a:gd name="f140" fmla="*/ f118 f52 1"/>
                <a:gd name="f141" fmla="*/ f119 f51 1"/>
                <a:gd name="f142" fmla="*/ f12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25" y="f126"/>
                </a:cxn>
              </a:cxnLst>
              <a:rect l="f121" t="f124" r="f122" b="f123"/>
              <a:pathLst>
                <a:path w="642" h="223">
                  <a:moveTo>
                    <a:pt x="f5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6" y="f20"/>
                    <a:pt x="f6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7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11" y="f44"/>
                  </a:cubicBezTo>
                  <a:cubicBezTo>
                    <a:pt x="f45" y="f46"/>
                    <a:pt x="f45" y="f47"/>
                    <a:pt x="f45" y="f48"/>
                  </a:cubicBezTo>
                  <a:cubicBezTo>
                    <a:pt x="f45" y="f49"/>
                    <a:pt x="f45" y="f9"/>
                    <a:pt x="f5" y="f8"/>
                  </a:cubicBezTo>
                  <a:close/>
                </a:path>
              </a:pathLst>
            </a:custGeom>
            <a:solidFill>
              <a:srgbClr val="0B93B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2A0DEA1-BD27-DBDB-A86C-CE77316ED78D}"/>
                </a:ext>
              </a:extLst>
            </p:cNvPr>
            <p:cNvSpPr/>
            <p:nvPr/>
          </p:nvSpPr>
          <p:spPr>
            <a:xfrm>
              <a:off x="3814099" y="3517102"/>
              <a:ext cx="744541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4"/>
                <a:gd name="f7" fmla="val 219"/>
                <a:gd name="f8" fmla="val 624"/>
                <a:gd name="f9" fmla="val 2"/>
                <a:gd name="f10" fmla="val 633"/>
                <a:gd name="f11" fmla="val 11"/>
                <a:gd name="f12" fmla="val 18"/>
                <a:gd name="f13" fmla="val 42"/>
                <a:gd name="f14" fmla="val 67"/>
                <a:gd name="f15" fmla="val 92"/>
                <a:gd name="f16" fmla="val 506"/>
                <a:gd name="f17" fmla="val 118"/>
                <a:gd name="f18" fmla="val 380"/>
                <a:gd name="f19" fmla="val 144"/>
                <a:gd name="f20" fmla="val 254"/>
                <a:gd name="f21" fmla="val 170"/>
                <a:gd name="f22" fmla="val 182"/>
                <a:gd name="f23" fmla="val 186"/>
                <a:gd name="f24" fmla="val 109"/>
                <a:gd name="f25" fmla="val 201"/>
                <a:gd name="f26" fmla="val 36"/>
                <a:gd name="f27" fmla="val 216"/>
                <a:gd name="f28" fmla="val 24"/>
                <a:gd name="f29" fmla="val 17"/>
                <a:gd name="f30" fmla="val 217"/>
                <a:gd name="f31" fmla="val 16"/>
                <a:gd name="f32" fmla="val 202"/>
                <a:gd name="f33" fmla="val 13"/>
                <a:gd name="f34" fmla="val 179"/>
                <a:gd name="f35" fmla="val 6"/>
                <a:gd name="f36" fmla="val 156"/>
                <a:gd name="f37" fmla="val 134"/>
                <a:gd name="f38" fmla="val 124"/>
                <a:gd name="f39" fmla="val 115"/>
                <a:gd name="f40" fmla="val 181"/>
                <a:gd name="f41" fmla="val 84"/>
                <a:gd name="f42" fmla="val 347"/>
                <a:gd name="f43" fmla="val 52"/>
                <a:gd name="f44" fmla="val 514"/>
                <a:gd name="f45" fmla="val 20"/>
                <a:gd name="f46" fmla="val 551"/>
                <a:gd name="f47" fmla="val 588"/>
                <a:gd name="f48" fmla="val 7"/>
                <a:gd name="f49" fmla="+- 0 0 -90"/>
                <a:gd name="f50" fmla="*/ f3 1 634"/>
                <a:gd name="f51" fmla="*/ f4 1 219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634"/>
                <a:gd name="f60" fmla="*/ f56 1 219"/>
                <a:gd name="f61" fmla="*/ 624 f57 1"/>
                <a:gd name="f62" fmla="*/ 0 f56 1"/>
                <a:gd name="f63" fmla="*/ 633 f57 1"/>
                <a:gd name="f64" fmla="*/ 18 f56 1"/>
                <a:gd name="f65" fmla="*/ 92 f56 1"/>
                <a:gd name="f66" fmla="*/ 254 f57 1"/>
                <a:gd name="f67" fmla="*/ 170 f56 1"/>
                <a:gd name="f68" fmla="*/ 36 f57 1"/>
                <a:gd name="f69" fmla="*/ 216 f56 1"/>
                <a:gd name="f70" fmla="*/ 16 f57 1"/>
                <a:gd name="f71" fmla="*/ 202 f56 1"/>
                <a:gd name="f72" fmla="*/ 2 f57 1"/>
                <a:gd name="f73" fmla="*/ 134 f56 1"/>
                <a:gd name="f74" fmla="*/ 13 f57 1"/>
                <a:gd name="f75" fmla="*/ 115 f56 1"/>
                <a:gd name="f76" fmla="*/ 514 f57 1"/>
                <a:gd name="f77" fmla="*/ 20 f56 1"/>
                <a:gd name="f78" fmla="+- f58 0 f1"/>
                <a:gd name="f79" fmla="*/ f61 1 634"/>
                <a:gd name="f80" fmla="*/ f62 1 219"/>
                <a:gd name="f81" fmla="*/ f63 1 634"/>
                <a:gd name="f82" fmla="*/ f64 1 219"/>
                <a:gd name="f83" fmla="*/ f65 1 219"/>
                <a:gd name="f84" fmla="*/ f66 1 634"/>
                <a:gd name="f85" fmla="*/ f67 1 219"/>
                <a:gd name="f86" fmla="*/ f68 1 634"/>
                <a:gd name="f87" fmla="*/ f69 1 219"/>
                <a:gd name="f88" fmla="*/ f70 1 634"/>
                <a:gd name="f89" fmla="*/ f71 1 219"/>
                <a:gd name="f90" fmla="*/ f72 1 634"/>
                <a:gd name="f91" fmla="*/ f73 1 219"/>
                <a:gd name="f92" fmla="*/ f74 1 634"/>
                <a:gd name="f93" fmla="*/ f75 1 219"/>
                <a:gd name="f94" fmla="*/ f76 1 634"/>
                <a:gd name="f95" fmla="*/ f77 1 219"/>
                <a:gd name="f96" fmla="*/ 0 1 f59"/>
                <a:gd name="f97" fmla="*/ f53 1 f59"/>
                <a:gd name="f98" fmla="*/ 0 1 f60"/>
                <a:gd name="f99" fmla="*/ f54 1 f60"/>
                <a:gd name="f100" fmla="*/ f79 1 f59"/>
                <a:gd name="f101" fmla="*/ f80 1 f60"/>
                <a:gd name="f102" fmla="*/ f81 1 f59"/>
                <a:gd name="f103" fmla="*/ f82 1 f60"/>
                <a:gd name="f104" fmla="*/ f83 1 f60"/>
                <a:gd name="f105" fmla="*/ f84 1 f59"/>
                <a:gd name="f106" fmla="*/ f85 1 f60"/>
                <a:gd name="f107" fmla="*/ f86 1 f59"/>
                <a:gd name="f108" fmla="*/ f87 1 f60"/>
                <a:gd name="f109" fmla="*/ f88 1 f59"/>
                <a:gd name="f110" fmla="*/ f89 1 f60"/>
                <a:gd name="f111" fmla="*/ f90 1 f59"/>
                <a:gd name="f112" fmla="*/ f91 1 f60"/>
                <a:gd name="f113" fmla="*/ f92 1 f59"/>
                <a:gd name="f114" fmla="*/ f93 1 f60"/>
                <a:gd name="f115" fmla="*/ f94 1 f59"/>
                <a:gd name="f116" fmla="*/ f95 1 f60"/>
                <a:gd name="f117" fmla="*/ f96 f50 1"/>
                <a:gd name="f118" fmla="*/ f97 f50 1"/>
                <a:gd name="f119" fmla="*/ f99 f51 1"/>
                <a:gd name="f120" fmla="*/ f98 f51 1"/>
                <a:gd name="f121" fmla="*/ f100 f50 1"/>
                <a:gd name="f122" fmla="*/ f101 f51 1"/>
                <a:gd name="f123" fmla="*/ f102 f50 1"/>
                <a:gd name="f124" fmla="*/ f103 f51 1"/>
                <a:gd name="f125" fmla="*/ f104 f51 1"/>
                <a:gd name="f126" fmla="*/ f105 f50 1"/>
                <a:gd name="f127" fmla="*/ f106 f51 1"/>
                <a:gd name="f128" fmla="*/ f107 f50 1"/>
                <a:gd name="f129" fmla="*/ f108 f51 1"/>
                <a:gd name="f130" fmla="*/ f109 f50 1"/>
                <a:gd name="f131" fmla="*/ f110 f51 1"/>
                <a:gd name="f132" fmla="*/ f111 f50 1"/>
                <a:gd name="f133" fmla="*/ f112 f51 1"/>
                <a:gd name="f134" fmla="*/ f113 f50 1"/>
                <a:gd name="f135" fmla="*/ f114 f51 1"/>
                <a:gd name="f136" fmla="*/ f115 f50 1"/>
                <a:gd name="f137" fmla="*/ f116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3" y="f125"/>
                </a:cxn>
                <a:cxn ang="f78">
                  <a:pos x="f126" y="f127"/>
                </a:cxn>
                <a:cxn ang="f78">
                  <a:pos x="f128" y="f129"/>
                </a:cxn>
                <a:cxn ang="f78">
                  <a:pos x="f130" y="f131"/>
                </a:cxn>
                <a:cxn ang="f78">
                  <a:pos x="f132" y="f133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21" y="f122"/>
                </a:cxn>
              </a:cxnLst>
              <a:rect l="f117" t="f120" r="f118" b="f119"/>
              <a:pathLst>
                <a:path w="634" h="219">
                  <a:moveTo>
                    <a:pt x="f8" y="f5"/>
                  </a:moveTo>
                  <a:cubicBezTo>
                    <a:pt x="f6" y="f9"/>
                    <a:pt x="f10" y="f11"/>
                    <a:pt x="f10" y="f12"/>
                  </a:cubicBezTo>
                  <a:cubicBezTo>
                    <a:pt x="f10" y="f13"/>
                    <a:pt x="f10" y="f14"/>
                    <a:pt x="f10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7"/>
                    <a:pt x="f29" y="f30"/>
                    <a:pt x="f31" y="f32"/>
                  </a:cubicBezTo>
                  <a:cubicBezTo>
                    <a:pt x="f33" y="f34"/>
                    <a:pt x="f35" y="f36"/>
                    <a:pt x="f9" y="f37"/>
                  </a:cubicBezTo>
                  <a:cubicBezTo>
                    <a:pt x="f5" y="f38"/>
                    <a:pt x="f5" y="f17"/>
                    <a:pt x="f33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33"/>
                    <a:pt x="f47" y="f48"/>
                    <a:pt x="f8" y="f5"/>
                  </a:cubicBezTo>
                  <a:close/>
                </a:path>
              </a:pathLst>
            </a:custGeom>
            <a:solidFill>
              <a:srgbClr val="2BA2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A927C601-0978-D7DD-2850-1F2021B73BAA}"/>
                </a:ext>
              </a:extLst>
            </p:cNvPr>
            <p:cNvSpPr/>
            <p:nvPr/>
          </p:nvSpPr>
          <p:spPr>
            <a:xfrm>
              <a:off x="4368134" y="2242346"/>
              <a:ext cx="376239" cy="317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192"/>
                <a:gd name="f8" fmla="val 161"/>
                <a:gd name="f9" fmla="val 113"/>
                <a:gd name="f10" fmla="val 65"/>
                <a:gd name="f11" fmla="val 191"/>
                <a:gd name="f12" fmla="val 17"/>
                <a:gd name="f13" fmla="val 4"/>
                <a:gd name="f14" fmla="val 189"/>
                <a:gd name="f15" fmla="val 175"/>
                <a:gd name="f16" fmla="val 1"/>
                <a:gd name="f17" fmla="val 140"/>
                <a:gd name="f18" fmla="val 104"/>
                <a:gd name="f19" fmla="val 68"/>
                <a:gd name="f20" fmla="val 27"/>
                <a:gd name="f21" fmla="val 28"/>
                <a:gd name="f22" fmla="val 69"/>
                <a:gd name="f23" fmla="val 130"/>
                <a:gd name="f24" fmla="val 252"/>
                <a:gd name="f25" fmla="val 293"/>
                <a:gd name="f26" fmla="val 320"/>
                <a:gd name="f27" fmla="val 67"/>
                <a:gd name="f28" fmla="val 103"/>
                <a:gd name="f29" fmla="val 139"/>
                <a:gd name="f30" fmla="val 188"/>
                <a:gd name="f31" fmla="val 318"/>
                <a:gd name="f32" fmla="val 305"/>
                <a:gd name="f33" fmla="val 257"/>
                <a:gd name="f34" fmla="val 209"/>
                <a:gd name="f35" fmla="+- 0 0 -90"/>
                <a:gd name="f36" fmla="*/ f3 1 321"/>
                <a:gd name="f37" fmla="*/ f4 1 19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21"/>
                <a:gd name="f46" fmla="*/ f42 1 192"/>
                <a:gd name="f47" fmla="*/ 161 f43 1"/>
                <a:gd name="f48" fmla="*/ 192 f42 1"/>
                <a:gd name="f49" fmla="*/ 17 f43 1"/>
                <a:gd name="f50" fmla="*/ 0 f43 1"/>
                <a:gd name="f51" fmla="*/ 175 f42 1"/>
                <a:gd name="f52" fmla="*/ 1 f43 1"/>
                <a:gd name="f53" fmla="*/ 68 f42 1"/>
                <a:gd name="f54" fmla="*/ 69 f43 1"/>
                <a:gd name="f55" fmla="*/ 0 f42 1"/>
                <a:gd name="f56" fmla="*/ 252 f43 1"/>
                <a:gd name="f57" fmla="*/ 320 f43 1"/>
                <a:gd name="f58" fmla="*/ 67 f42 1"/>
                <a:gd name="f59" fmla="*/ 321 f43 1"/>
                <a:gd name="f60" fmla="*/ 305 f43 1"/>
                <a:gd name="f61" fmla="+- f44 0 f1"/>
                <a:gd name="f62" fmla="*/ f47 1 321"/>
                <a:gd name="f63" fmla="*/ f48 1 192"/>
                <a:gd name="f64" fmla="*/ f49 1 321"/>
                <a:gd name="f65" fmla="*/ f50 1 321"/>
                <a:gd name="f66" fmla="*/ f51 1 192"/>
                <a:gd name="f67" fmla="*/ f52 1 321"/>
                <a:gd name="f68" fmla="*/ f53 1 192"/>
                <a:gd name="f69" fmla="*/ f54 1 321"/>
                <a:gd name="f70" fmla="*/ f55 1 192"/>
                <a:gd name="f71" fmla="*/ f56 1 321"/>
                <a:gd name="f72" fmla="*/ f57 1 321"/>
                <a:gd name="f73" fmla="*/ f58 1 192"/>
                <a:gd name="f74" fmla="*/ f59 1 321"/>
                <a:gd name="f75" fmla="*/ f60 1 321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5"/>
                <a:gd name="f84" fmla="*/ f66 1 f46"/>
                <a:gd name="f85" fmla="*/ f67 1 f45"/>
                <a:gd name="f86" fmla="*/ f68 1 f46"/>
                <a:gd name="f87" fmla="*/ f69 1 f45"/>
                <a:gd name="f88" fmla="*/ f70 1 f46"/>
                <a:gd name="f89" fmla="*/ f71 1 f45"/>
                <a:gd name="f90" fmla="*/ f72 1 f45"/>
                <a:gd name="f91" fmla="*/ f73 1 f46"/>
                <a:gd name="f92" fmla="*/ f74 1 f45"/>
                <a:gd name="f93" fmla="*/ f75 1 f45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6 1"/>
                <a:gd name="f102" fmla="*/ f84 f37 1"/>
                <a:gd name="f103" fmla="*/ f85 f36 1"/>
                <a:gd name="f104" fmla="*/ f86 f37 1"/>
                <a:gd name="f105" fmla="*/ f87 f36 1"/>
                <a:gd name="f106" fmla="*/ f88 f37 1"/>
                <a:gd name="f107" fmla="*/ f89 f36 1"/>
                <a:gd name="f108" fmla="*/ f90 f36 1"/>
                <a:gd name="f109" fmla="*/ f91 f37 1"/>
                <a:gd name="f110" fmla="*/ f92 f36 1"/>
                <a:gd name="f111" fmla="*/ f9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99"/>
                </a:cxn>
                <a:cxn ang="f61">
                  <a:pos x="f101" y="f102"/>
                </a:cxn>
                <a:cxn ang="f61">
                  <a:pos x="f103" y="f104"/>
                </a:cxn>
                <a:cxn ang="f61">
                  <a:pos x="f105" y="f106"/>
                </a:cxn>
                <a:cxn ang="f61">
                  <a:pos x="f107" y="f106"/>
                </a:cxn>
                <a:cxn ang="f61">
                  <a:pos x="f108" y="f109"/>
                </a:cxn>
                <a:cxn ang="f61">
                  <a:pos x="f110" y="f102"/>
                </a:cxn>
                <a:cxn ang="f61">
                  <a:pos x="f111" y="f99"/>
                </a:cxn>
                <a:cxn ang="f61">
                  <a:pos x="f98" y="f99"/>
                </a:cxn>
              </a:cxnLst>
              <a:rect l="f94" t="f97" r="f95" b="f96"/>
              <a:pathLst>
                <a:path w="321" h="192">
                  <a:moveTo>
                    <a:pt x="f8" y="f7"/>
                  </a:moveTo>
                  <a:cubicBezTo>
                    <a:pt x="f9" y="f7"/>
                    <a:pt x="f10" y="f11"/>
                    <a:pt x="f12" y="f7"/>
                  </a:cubicBezTo>
                  <a:cubicBezTo>
                    <a:pt x="f13" y="f7"/>
                    <a:pt x="f5" y="f14"/>
                    <a:pt x="f5" y="f15"/>
                  </a:cubicBezTo>
                  <a:cubicBezTo>
                    <a:pt x="f16" y="f17"/>
                    <a:pt x="f5" y="f18"/>
                    <a:pt x="f16" y="f19"/>
                  </a:cubicBezTo>
                  <a:cubicBezTo>
                    <a:pt x="f16" y="f20"/>
                    <a:pt x="f21" y="f5"/>
                    <a:pt x="f22" y="f5"/>
                  </a:cubicBezTo>
                  <a:cubicBezTo>
                    <a:pt x="f23" y="f5"/>
                    <a:pt x="f11" y="f5"/>
                    <a:pt x="f24" y="f5"/>
                  </a:cubicBezTo>
                  <a:cubicBezTo>
                    <a:pt x="f25" y="f5"/>
                    <a:pt x="f26" y="f20"/>
                    <a:pt x="f26" y="f27"/>
                  </a:cubicBezTo>
                  <a:cubicBezTo>
                    <a:pt x="f6" y="f28"/>
                    <a:pt x="f26" y="f29"/>
                    <a:pt x="f6" y="f15"/>
                  </a:cubicBezTo>
                  <a:cubicBezTo>
                    <a:pt x="f6" y="f30"/>
                    <a:pt x="f31" y="f7"/>
                    <a:pt x="f32" y="f7"/>
                  </a:cubicBezTo>
                  <a:cubicBezTo>
                    <a:pt x="f33" y="f11"/>
                    <a:pt x="f34" y="f7"/>
                    <a:pt x="f8" y="f7"/>
                  </a:cubicBezTo>
                  <a:close/>
                </a:path>
              </a:pathLst>
            </a:custGeom>
            <a:solidFill>
              <a:srgbClr val="CACAC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3DD18495-22FD-70B6-9C6F-AFD55A68E549}"/>
                </a:ext>
              </a:extLst>
            </p:cNvPr>
            <p:cNvSpPr/>
            <p:nvPr/>
          </p:nvSpPr>
          <p:spPr>
            <a:xfrm>
              <a:off x="4487198" y="1870871"/>
              <a:ext cx="138110" cy="265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160"/>
                <a:gd name="f8" fmla="val 6"/>
                <a:gd name="f9" fmla="val 118"/>
                <a:gd name="f10" fmla="val 11"/>
                <a:gd name="f11" fmla="val 78"/>
                <a:gd name="f12" fmla="val 18"/>
                <a:gd name="f13" fmla="val 38"/>
                <a:gd name="f14" fmla="val 22"/>
                <a:gd name="f15" fmla="val 14"/>
                <a:gd name="f16" fmla="val 59"/>
                <a:gd name="f17" fmla="val 80"/>
                <a:gd name="f18" fmla="val 95"/>
                <a:gd name="f19" fmla="val 99"/>
                <a:gd name="f20" fmla="val 37"/>
                <a:gd name="f21" fmla="val 105"/>
                <a:gd name="f22" fmla="val 74"/>
                <a:gd name="f23" fmla="val 110"/>
                <a:gd name="f24" fmla="val 112"/>
                <a:gd name="f25" fmla="val 116"/>
                <a:gd name="f26" fmla="val 149"/>
                <a:gd name="f27" fmla="val 157"/>
                <a:gd name="f28" fmla="val 108"/>
                <a:gd name="f29" fmla="val 72"/>
                <a:gd name="f30" fmla="val 36"/>
                <a:gd name="f31" fmla="+- 0 0 -90"/>
                <a:gd name="f32" fmla="*/ f3 1 117"/>
                <a:gd name="f33" fmla="*/ f4 1 160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117"/>
                <a:gd name="f42" fmla="*/ f38 1 160"/>
                <a:gd name="f43" fmla="*/ 0 f39 1"/>
                <a:gd name="f44" fmla="*/ 160 f38 1"/>
                <a:gd name="f45" fmla="*/ 18 f39 1"/>
                <a:gd name="f46" fmla="*/ 38 f38 1"/>
                <a:gd name="f47" fmla="*/ 59 f39 1"/>
                <a:gd name="f48" fmla="*/ 0 f38 1"/>
                <a:gd name="f49" fmla="*/ 99 f39 1"/>
                <a:gd name="f50" fmla="*/ 37 f38 1"/>
                <a:gd name="f51" fmla="*/ 116 f39 1"/>
                <a:gd name="f52" fmla="*/ 149 f38 1"/>
                <a:gd name="f53" fmla="*/ 108 f39 1"/>
                <a:gd name="f54" fmla="+- f40 0 f1"/>
                <a:gd name="f55" fmla="*/ f43 1 117"/>
                <a:gd name="f56" fmla="*/ f44 1 160"/>
                <a:gd name="f57" fmla="*/ f45 1 117"/>
                <a:gd name="f58" fmla="*/ f46 1 160"/>
                <a:gd name="f59" fmla="*/ f47 1 117"/>
                <a:gd name="f60" fmla="*/ f48 1 160"/>
                <a:gd name="f61" fmla="*/ f49 1 117"/>
                <a:gd name="f62" fmla="*/ f50 1 160"/>
                <a:gd name="f63" fmla="*/ f51 1 117"/>
                <a:gd name="f64" fmla="*/ f52 1 160"/>
                <a:gd name="f65" fmla="*/ f53 1 117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1"/>
                <a:gd name="f77" fmla="*/ f62 1 f42"/>
                <a:gd name="f78" fmla="*/ f63 1 f41"/>
                <a:gd name="f79" fmla="*/ f64 1 f42"/>
                <a:gd name="f80" fmla="*/ f65 1 f41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2 1"/>
                <a:gd name="f92" fmla="*/ f77 f33 1"/>
                <a:gd name="f93" fmla="*/ f78 f32 1"/>
                <a:gd name="f94" fmla="*/ f79 f33 1"/>
                <a:gd name="f95" fmla="*/ f8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86"/>
                </a:cxn>
                <a:cxn ang="f54">
                  <a:pos x="f85" y="f86"/>
                </a:cxn>
              </a:cxnLst>
              <a:rect l="f81" t="f84" r="f82" b="f83"/>
              <a:pathLst>
                <a:path w="117" h="16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3" y="f5"/>
                    <a:pt x="f16" y="f5"/>
                  </a:cubicBezTo>
                  <a:cubicBezTo>
                    <a:pt x="f17" y="f5"/>
                    <a:pt x="f18" y="f15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6" y="f7"/>
                    <a:pt x="f28" y="f7"/>
                  </a:cubicBezTo>
                  <a:cubicBezTo>
                    <a:pt x="f29" y="f7"/>
                    <a:pt x="f30" y="f7"/>
                    <a:pt x="f5" y="f7"/>
                  </a:cubicBezTo>
                  <a:close/>
                </a:path>
              </a:pathLst>
            </a:custGeom>
            <a:solidFill>
              <a:srgbClr val="E3E4E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5;p41">
            <a:extLst>
              <a:ext uri="{FF2B5EF4-FFF2-40B4-BE49-F238E27FC236}">
                <a16:creationId xmlns:a16="http://schemas.microsoft.com/office/drawing/2014/main" id="{00A5A4B1-AA90-EE73-CE24-8E7D3598C1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16750"/>
            <a:ext cx="4041300" cy="774167"/>
          </a:xfrm>
        </p:spPr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کشتی های تفریحی موضوعی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446;p41">
            <a:extLst>
              <a:ext uri="{FF2B5EF4-FFF2-40B4-BE49-F238E27FC236}">
                <a16:creationId xmlns:a16="http://schemas.microsoft.com/office/drawing/2014/main" id="{07583A8D-AF53-D41D-9DAE-6065313985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39045" y="1593003"/>
            <a:ext cx="3379201" cy="1606801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sz="2100" dirty="0">
                <a:cs typeface="B Nazanin" panose="00000400000000000000" pitchFamily="2" charset="-78"/>
              </a:rPr>
              <a:t>در اینجا لیستی از پرفروش‌ترین تم‌های سفر دریایی ما آمده است</a:t>
            </a:r>
            <a:endParaRPr lang="en-US" sz="2100" dirty="0">
              <a:cs typeface="B Nazanin" panose="00000400000000000000" pitchFamily="2" charset="-78"/>
            </a:endParaRPr>
          </a:p>
        </p:txBody>
      </p:sp>
      <p:sp>
        <p:nvSpPr>
          <p:cNvPr id="4" name="Google Shape;447;p41">
            <a:extLst>
              <a:ext uri="{FF2B5EF4-FFF2-40B4-BE49-F238E27FC236}">
                <a16:creationId xmlns:a16="http://schemas.microsoft.com/office/drawing/2014/main" id="{ECB0E593-A9F5-CE98-6BA4-B78809EE1D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098" y="2396395"/>
            <a:ext cx="3533104" cy="2787301"/>
          </a:xfrm>
        </p:spPr>
        <p:txBody>
          <a:bodyPr/>
          <a:lstStyle/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کروز طرفداران سری</a:t>
            </a:r>
          </a:p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کروز رودخانه آوالون</a:t>
            </a:r>
          </a:p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بهترین کروز مناظر</a:t>
            </a:r>
          </a:p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کروز ماجراجویی سلتیک</a:t>
            </a:r>
          </a:p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کشتی کروز عشق</a:t>
            </a:r>
          </a:p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کروز فضایی جهان</a:t>
            </a:r>
          </a:p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کروز عاشق گربه</a:t>
            </a:r>
          </a:p>
          <a:p>
            <a:pPr lvl="0" indent="-342900" algn="r" rtl="1">
              <a:buClr>
                <a:srgbClr val="C4FFF9"/>
              </a:buClr>
              <a:buSzPts val="1800"/>
            </a:pPr>
            <a:r>
              <a:rPr lang="fa-IR" dirty="0">
                <a:cs typeface="B Nazanin" panose="00000400000000000000" pitchFamily="2" charset="-78"/>
              </a:rPr>
              <a:t>کروز دهه 80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1AE04A-07AC-BFEB-8536-4B7343BD96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16" t="-167" r="19672" b="167"/>
          <a:stretch>
            <a:fillRect/>
          </a:stretch>
        </p:blipFill>
        <p:spPr>
          <a:xfrm>
            <a:off x="4572000" y="-8595"/>
            <a:ext cx="4572000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2;p42">
            <a:extLst>
              <a:ext uri="{FF2B5EF4-FFF2-40B4-BE49-F238E27FC236}">
                <a16:creationId xmlns:a16="http://schemas.microsoft.com/office/drawing/2014/main" id="{E5D5BC1D-676C-E987-BBBF-295907DA67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82286" y="2114120"/>
            <a:ext cx="1983900" cy="724195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می توانید تصویر روی صفحه را با کار خود جایگزین کنید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453;p42">
            <a:extLst>
              <a:ext uri="{FF2B5EF4-FFF2-40B4-BE49-F238E27FC236}">
                <a16:creationId xmlns:a16="http://schemas.microsoft.com/office/drawing/2014/main" id="{F8979D7D-3212-8932-F29C-65A34156D5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sz="4000" dirty="0">
                <a:solidFill>
                  <a:srgbClr val="FFFFFF"/>
                </a:solidFill>
                <a:cs typeface="B Nazanin" panose="00000400000000000000" pitchFamily="2" charset="-78"/>
              </a:rPr>
              <a:t>سفر رایگان اقیانوس</a:t>
            </a:r>
            <a:endParaRPr lang="es-ES" sz="4000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2" descr="personas tendidas en sillones azules y blancos">
            <a:extLst>
              <a:ext uri="{FF2B5EF4-FFF2-40B4-BE49-F238E27FC236}">
                <a16:creationId xmlns:a16="http://schemas.microsoft.com/office/drawing/2014/main" id="{76C49AF1-85AF-F4A7-59C6-269B901D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008327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Google Shape;623;p47">
            <a:extLst>
              <a:ext uri="{FF2B5EF4-FFF2-40B4-BE49-F238E27FC236}">
                <a16:creationId xmlns:a16="http://schemas.microsoft.com/office/drawing/2014/main" id="{6DD99184-4520-79F9-2C74-322635367410}"/>
              </a:ext>
            </a:extLst>
          </p:cNvPr>
          <p:cNvSpPr txBox="1"/>
          <p:nvPr/>
        </p:nvSpPr>
        <p:spPr>
          <a:xfrm>
            <a:off x="5426172" y="2720028"/>
            <a:ext cx="3378900" cy="306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70C1B3"/>
                </a:solidFill>
                <a:latin typeface="Barlow"/>
                <a:ea typeface="Barlow"/>
                <a:cs typeface="B Nazanin" panose="00000400000000000000" pitchFamily="2" charset="-78"/>
              </a:rPr>
              <a:t>تصمیم</a:t>
            </a:r>
            <a:endParaRPr lang="es-PE" sz="1800" b="1" i="0" u="none" strike="noStrike" kern="0" cap="none" spc="0" baseline="0" dirty="0">
              <a:solidFill>
                <a:srgbClr val="70C1B3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6" name="Google Shape;624;p47">
            <a:extLst>
              <a:ext uri="{FF2B5EF4-FFF2-40B4-BE49-F238E27FC236}">
                <a16:creationId xmlns:a16="http://schemas.microsoft.com/office/drawing/2014/main" id="{7574B610-6DD8-DEC5-7F10-D58D42D9CFE2}"/>
              </a:ext>
            </a:extLst>
          </p:cNvPr>
          <p:cNvSpPr txBox="1"/>
          <p:nvPr/>
        </p:nvSpPr>
        <p:spPr>
          <a:xfrm>
            <a:off x="5371213" y="3125081"/>
            <a:ext cx="3378900" cy="508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247BA0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b="0" i="0" u="none" strike="noStrike" kern="0" cap="none" spc="0" baseline="0" dirty="0">
              <a:solidFill>
                <a:srgbClr val="247BA0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7" name="Google Shape;623;p47">
            <a:extLst>
              <a:ext uri="{FF2B5EF4-FFF2-40B4-BE49-F238E27FC236}">
                <a16:creationId xmlns:a16="http://schemas.microsoft.com/office/drawing/2014/main" id="{427986F0-EFD1-FDC1-F530-FD16D6CDA0C0}"/>
              </a:ext>
            </a:extLst>
          </p:cNvPr>
          <p:cNvSpPr txBox="1"/>
          <p:nvPr/>
        </p:nvSpPr>
        <p:spPr>
          <a:xfrm>
            <a:off x="5371213" y="3822191"/>
            <a:ext cx="3378900" cy="306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70C1B3"/>
                </a:solidFill>
                <a:latin typeface="Barlow"/>
                <a:ea typeface="Barlow"/>
                <a:cs typeface="B Nazanin" panose="00000400000000000000" pitchFamily="2" charset="-78"/>
              </a:rPr>
              <a:t>تصمیم</a:t>
            </a:r>
            <a:endParaRPr lang="es-PE" sz="1800" b="1" i="0" u="none" strike="noStrike" kern="0" cap="none" spc="0" baseline="0" dirty="0">
              <a:solidFill>
                <a:srgbClr val="70C1B3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  <p:sp>
        <p:nvSpPr>
          <p:cNvPr id="8" name="Google Shape;624;p47">
            <a:extLst>
              <a:ext uri="{FF2B5EF4-FFF2-40B4-BE49-F238E27FC236}">
                <a16:creationId xmlns:a16="http://schemas.microsoft.com/office/drawing/2014/main" id="{CF81955C-8D5E-A0F6-2C79-B99DFE7AB3EF}"/>
              </a:ext>
            </a:extLst>
          </p:cNvPr>
          <p:cNvSpPr txBox="1"/>
          <p:nvPr/>
        </p:nvSpPr>
        <p:spPr>
          <a:xfrm>
            <a:off x="5371213" y="4221199"/>
            <a:ext cx="3378900" cy="508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247BA0"/>
                </a:solidFill>
                <a:latin typeface="Barlow"/>
                <a:ea typeface="Barlow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b="0" i="0" u="none" strike="noStrike" kern="0" cap="none" spc="0" baseline="0" dirty="0">
              <a:solidFill>
                <a:srgbClr val="247BA0"/>
              </a:solidFill>
              <a:uFillTx/>
              <a:latin typeface="Barlow"/>
              <a:ea typeface="Barlow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atic Cruises Marketing Plan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1339</Words>
  <Application>Microsoft Office PowerPoint</Application>
  <PresentationFormat>On-screen Show (16:9)</PresentationFormat>
  <Paragraphs>237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(Cuerpo)</vt:lpstr>
      <vt:lpstr>Barlow</vt:lpstr>
      <vt:lpstr>Barlow </vt:lpstr>
      <vt:lpstr>Barlow Condensed</vt:lpstr>
      <vt:lpstr>Barlow Condensed Black</vt:lpstr>
      <vt:lpstr>Barlow Condensed SemiBold</vt:lpstr>
      <vt:lpstr>Bree Serif</vt:lpstr>
      <vt:lpstr>Calibri</vt:lpstr>
      <vt:lpstr>Kanit Light</vt:lpstr>
      <vt:lpstr>Racing Sans One</vt:lpstr>
      <vt:lpstr>Thematic Cruises Marketing Plan by Slidesgo</vt:lpstr>
      <vt:lpstr>تم : گردشگری دریایی</vt:lpstr>
      <vt:lpstr>فهرست مطالب</vt:lpstr>
      <vt:lpstr>درباره ما</vt:lpstr>
      <vt:lpstr>شرکت ما</vt:lpstr>
      <vt:lpstr>-کسی معروف</vt:lpstr>
      <vt:lpstr>تکامل ما</vt:lpstr>
      <vt:lpstr>اصول راهنما</vt:lpstr>
      <vt:lpstr>کشتی های تفریحی موضوعی</vt:lpstr>
      <vt:lpstr>سفر رایگان اقیانوس</vt:lpstr>
      <vt:lpstr>یک عکس همیشه را تقویت  می کند مفهوم</vt:lpstr>
      <vt:lpstr>چه چیزی ما را متمایز می کند؟</vt:lpstr>
      <vt:lpstr>سفر خریدار</vt:lpstr>
      <vt:lpstr>قیف فروش</vt:lpstr>
      <vt:lpstr>تجزیه و تحلیل رقبا</vt:lpstr>
      <vt:lpstr>یک تصویر  ارزش هزار  کلمه است</vt:lpstr>
      <vt:lpstr>عنوان</vt:lpstr>
      <vt:lpstr>اهداف</vt:lpstr>
      <vt:lpstr>کلمات  عالی</vt:lpstr>
      <vt:lpstr>استراتژی</vt:lpstr>
      <vt:lpstr>جدول زمانی آینده</vt:lpstr>
      <vt:lpstr>PowerPoint Presentation</vt:lpstr>
      <vt:lpstr>1 </vt:lpstr>
      <vt:lpstr>PowerPoint Presentation</vt:lpstr>
      <vt:lpstr>250,000,000</vt:lpstr>
      <vt:lpstr>PowerPoint Presentation</vt:lpstr>
      <vt:lpstr>PowerPoint Presentation</vt:lpstr>
      <vt:lpstr>بهترین فروشندگان</vt:lpstr>
      <vt:lpstr>PowerPoint Presentation</vt:lpstr>
      <vt:lpstr>با تشکر!</vt:lpstr>
      <vt:lpstr>PowerPoint Presentation</vt:lpstr>
      <vt:lpstr>منابع</vt:lpstr>
      <vt:lpstr>منابع</vt:lpstr>
      <vt:lpstr>منابع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2024-03-21T20:10:17Z</dcterms:modified>
</cp:coreProperties>
</file>