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1" r:id="rId3"/>
    <p:sldId id="1251" r:id="rId4"/>
    <p:sldId id="256" r:id="rId5"/>
    <p:sldId id="258" r:id="rId6"/>
    <p:sldId id="264" r:id="rId7"/>
    <p:sldId id="266" r:id="rId8"/>
    <p:sldId id="265" r:id="rId9"/>
    <p:sldId id="419" r:id="rId10"/>
    <p:sldId id="260" r:id="rId11"/>
    <p:sldId id="268" r:id="rId12"/>
    <p:sldId id="259" r:id="rId13"/>
    <p:sldId id="1253" r:id="rId14"/>
    <p:sldId id="270" r:id="rId15"/>
    <p:sldId id="272" r:id="rId16"/>
    <p:sldId id="271" r:id="rId17"/>
    <p:sldId id="1250" r:id="rId18"/>
    <p:sldId id="426" r:id="rId19"/>
    <p:sldId id="317" r:id="rId20"/>
    <p:sldId id="278" r:id="rId21"/>
    <p:sldId id="335" r:id="rId22"/>
    <p:sldId id="439" r:id="rId23"/>
    <p:sldId id="368" r:id="rId24"/>
    <p:sldId id="370" r:id="rId25"/>
    <p:sldId id="369" r:id="rId26"/>
  </p:sldIdLst>
  <p:sldSz cx="12192000" cy="6858000"/>
  <p:notesSz cx="6858000" cy="9144000"/>
  <p:custDataLst>
    <p:tags r:id="rId2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00"/>
    <a:srgbClr val="FFFFFF"/>
    <a:srgbClr val="FF0000"/>
    <a:srgbClr val="87DA20"/>
    <a:srgbClr val="FDBC3A"/>
    <a:srgbClr val="FA5738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87765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308" y="9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kern="0" dirty="0">
              <a:solidFill>
                <a:srgbClr val="58946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35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77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174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969FEC8-864B-44D8-A85B-85D39A4F24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1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0969FEC8-864B-44D8-A85B-85D39A4F24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2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C1E6B-2E28-4F94-A3AA-70B81B844BF8}"/>
              </a:ext>
            </a:extLst>
          </p:cNvPr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3EC499-7313-4085-AAF9-6233D54AB679}"/>
              </a:ext>
            </a:extLst>
          </p:cNvPr>
          <p:cNvSpPr txBox="1"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87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C1E6B-2E28-4F94-A3AA-70B81B844BF8}"/>
              </a:ext>
            </a:extLst>
          </p:cNvPr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3EC499-7313-4085-AAF9-6233D54AB679}"/>
              </a:ext>
            </a:extLst>
          </p:cNvPr>
          <p:cNvSpPr txBox="1"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933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66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6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17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FEC8-864B-44D8-A85B-85D39A4F24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8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89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76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8AE71-159A-EB4C-84FB-C85DF4C0115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75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1A41A0A5-712C-4857-800C-D0B3530C7786}"/>
              </a:ext>
            </a:extLst>
          </p:cNvPr>
          <p:cNvSpPr/>
          <p:nvPr userDrawn="1"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86608F8-235F-4F0B-A1E6-A9C6F411E126}"/>
              </a:ext>
            </a:extLst>
          </p:cNvPr>
          <p:cNvGrpSpPr/>
          <p:nvPr userDrawn="1"/>
        </p:nvGrpSpPr>
        <p:grpSpPr>
          <a:xfrm>
            <a:off x="11154847" y="5951682"/>
            <a:ext cx="788921" cy="763443"/>
            <a:chOff x="10455501" y="5170395"/>
            <a:chExt cx="1314145" cy="1271704"/>
          </a:xfrm>
          <a:solidFill>
            <a:srgbClr val="B30000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702E9347-9840-4F61-BF94-F620F87C927E}"/>
                </a:ext>
              </a:extLst>
            </p:cNvPr>
            <p:cNvSpPr/>
            <p:nvPr/>
          </p:nvSpPr>
          <p:spPr>
            <a:xfrm>
              <a:off x="10682573" y="5170395"/>
              <a:ext cx="861281" cy="1271704"/>
            </a:xfrm>
            <a:custGeom>
              <a:avLst/>
              <a:gdLst>
                <a:gd name="connsiteX0" fmla="*/ 521915 w 861281"/>
                <a:gd name="connsiteY0" fmla="*/ 1000638 h 1271704"/>
                <a:gd name="connsiteX1" fmla="*/ 737455 w 861281"/>
                <a:gd name="connsiteY1" fmla="*/ 601779 h 1271704"/>
                <a:gd name="connsiteX2" fmla="*/ 630518 w 861281"/>
                <a:gd name="connsiteY2" fmla="*/ 155153 h 1271704"/>
                <a:gd name="connsiteX3" fmla="*/ 693400 w 861281"/>
                <a:gd name="connsiteY3" fmla="*/ 182748 h 1271704"/>
                <a:gd name="connsiteX4" fmla="*/ 627721 w 861281"/>
                <a:gd name="connsiteY4" fmla="*/ 1083314 h 1271704"/>
                <a:gd name="connsiteX5" fmla="*/ 608679 w 861281"/>
                <a:gd name="connsiteY5" fmla="*/ 1097569 h 1271704"/>
                <a:gd name="connsiteX6" fmla="*/ 589207 w 861281"/>
                <a:gd name="connsiteY6" fmla="*/ 1124303 h 1271704"/>
                <a:gd name="connsiteX7" fmla="*/ 618684 w 861281"/>
                <a:gd name="connsiteY7" fmla="*/ 1140333 h 1271704"/>
                <a:gd name="connsiteX8" fmla="*/ 778174 w 861281"/>
                <a:gd name="connsiteY8" fmla="*/ 1154372 h 1271704"/>
                <a:gd name="connsiteX9" fmla="*/ 816312 w 861281"/>
                <a:gd name="connsiteY9" fmla="*/ 1160450 h 1271704"/>
                <a:gd name="connsiteX10" fmla="*/ 714163 w 861281"/>
                <a:gd name="connsiteY10" fmla="*/ 1201493 h 1271704"/>
                <a:gd name="connsiteX11" fmla="*/ 566669 w 861281"/>
                <a:gd name="connsiteY11" fmla="*/ 1212305 h 1271704"/>
                <a:gd name="connsiteX12" fmla="*/ 463229 w 861281"/>
                <a:gd name="connsiteY12" fmla="*/ 1248883 h 1271704"/>
                <a:gd name="connsiteX13" fmla="*/ 397335 w 861281"/>
                <a:gd name="connsiteY13" fmla="*/ 1248614 h 1271704"/>
                <a:gd name="connsiteX14" fmla="*/ 293734 w 861281"/>
                <a:gd name="connsiteY14" fmla="*/ 1211874 h 1271704"/>
                <a:gd name="connsiteX15" fmla="*/ 53880 w 861281"/>
                <a:gd name="connsiteY15" fmla="*/ 1165238 h 1271704"/>
                <a:gd name="connsiteX16" fmla="*/ 279748 w 861281"/>
                <a:gd name="connsiteY16" fmla="*/ 1125917 h 1271704"/>
                <a:gd name="connsiteX17" fmla="*/ 18056 w 861281"/>
                <a:gd name="connsiteY17" fmla="*/ 456382 h 1271704"/>
                <a:gd name="connsiteX18" fmla="*/ 219018 w 861281"/>
                <a:gd name="connsiteY18" fmla="*/ 152410 h 1271704"/>
                <a:gd name="connsiteX19" fmla="*/ 123593 w 861281"/>
                <a:gd name="connsiteY19" fmla="*/ 601617 h 1271704"/>
                <a:gd name="connsiteX20" fmla="*/ 347471 w 861281"/>
                <a:gd name="connsiteY20" fmla="*/ 1006501 h 1271704"/>
                <a:gd name="connsiteX21" fmla="*/ 354733 w 861281"/>
                <a:gd name="connsiteY21" fmla="*/ 905589 h 1271704"/>
                <a:gd name="connsiteX22" fmla="*/ 344943 w 861281"/>
                <a:gd name="connsiteY22" fmla="*/ 216152 h 1271704"/>
                <a:gd name="connsiteX23" fmla="*/ 344997 w 861281"/>
                <a:gd name="connsiteY23" fmla="*/ 210235 h 1271704"/>
                <a:gd name="connsiteX24" fmla="*/ 292873 w 861281"/>
                <a:gd name="connsiteY24" fmla="*/ 88668 h 1271704"/>
                <a:gd name="connsiteX25" fmla="*/ 264472 w 861281"/>
                <a:gd name="connsiteY25" fmla="*/ 38965 h 1271704"/>
                <a:gd name="connsiteX26" fmla="*/ 269420 w 861281"/>
                <a:gd name="connsiteY26" fmla="*/ 5238 h 1271704"/>
                <a:gd name="connsiteX27" fmla="*/ 300565 w 861281"/>
                <a:gd name="connsiteY27" fmla="*/ 11424 h 1271704"/>
                <a:gd name="connsiteX28" fmla="*/ 407609 w 861281"/>
                <a:gd name="connsiteY28" fmla="*/ 24549 h 1271704"/>
                <a:gd name="connsiteX29" fmla="*/ 453815 w 861281"/>
                <a:gd name="connsiteY29" fmla="*/ 24710 h 1271704"/>
                <a:gd name="connsiteX30" fmla="*/ 555803 w 861281"/>
                <a:gd name="connsiteY30" fmla="*/ 14490 h 1271704"/>
                <a:gd name="connsiteX31" fmla="*/ 591735 w 861281"/>
                <a:gd name="connsiteY31" fmla="*/ 5507 h 1271704"/>
                <a:gd name="connsiteX32" fmla="*/ 595124 w 861281"/>
                <a:gd name="connsiteY32" fmla="*/ 44990 h 1271704"/>
                <a:gd name="connsiteX33" fmla="*/ 526164 w 861281"/>
                <a:gd name="connsiteY33" fmla="*/ 111314 h 1271704"/>
                <a:gd name="connsiteX34" fmla="*/ 507391 w 861281"/>
                <a:gd name="connsiteY34" fmla="*/ 158757 h 1271704"/>
                <a:gd name="connsiteX35" fmla="*/ 515944 w 861281"/>
                <a:gd name="connsiteY35" fmla="*/ 216475 h 1271704"/>
                <a:gd name="connsiteX36" fmla="*/ 505939 w 861281"/>
                <a:gd name="connsiteY36" fmla="*/ 911829 h 1271704"/>
                <a:gd name="connsiteX37" fmla="*/ 505724 w 861281"/>
                <a:gd name="connsiteY37" fmla="*/ 994290 h 1271704"/>
                <a:gd name="connsiteX38" fmla="*/ 522076 w 861281"/>
                <a:gd name="connsiteY38" fmla="*/ 1000638 h 12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1281" h="1271704">
                  <a:moveTo>
                    <a:pt x="521915" y="1000638"/>
                  </a:moveTo>
                  <a:cubicBezTo>
                    <a:pt x="643482" y="895584"/>
                    <a:pt x="720511" y="764012"/>
                    <a:pt x="737455" y="601779"/>
                  </a:cubicBezTo>
                  <a:cubicBezTo>
                    <a:pt x="753861" y="444333"/>
                    <a:pt x="729117" y="293557"/>
                    <a:pt x="630518" y="155153"/>
                  </a:cubicBezTo>
                  <a:cubicBezTo>
                    <a:pt x="666720" y="149667"/>
                    <a:pt x="679683" y="168278"/>
                    <a:pt x="693400" y="182748"/>
                  </a:cubicBezTo>
                  <a:cubicBezTo>
                    <a:pt x="941214" y="444440"/>
                    <a:pt x="910823" y="860136"/>
                    <a:pt x="627721" y="1083314"/>
                  </a:cubicBezTo>
                  <a:cubicBezTo>
                    <a:pt x="621482" y="1088209"/>
                    <a:pt x="614865" y="1092566"/>
                    <a:pt x="608679" y="1097569"/>
                  </a:cubicBezTo>
                  <a:cubicBezTo>
                    <a:pt x="599696" y="1104777"/>
                    <a:pt x="585388" y="1110479"/>
                    <a:pt x="589207" y="1124303"/>
                  </a:cubicBezTo>
                  <a:cubicBezTo>
                    <a:pt x="592703" y="1136998"/>
                    <a:pt x="607119" y="1138073"/>
                    <a:pt x="618684" y="1140333"/>
                  </a:cubicBezTo>
                  <a:cubicBezTo>
                    <a:pt x="671346" y="1150499"/>
                    <a:pt x="724330" y="1156846"/>
                    <a:pt x="778174" y="1154372"/>
                  </a:cubicBezTo>
                  <a:cubicBezTo>
                    <a:pt x="787265" y="1153942"/>
                    <a:pt x="796517" y="1157169"/>
                    <a:pt x="816312" y="1160450"/>
                  </a:cubicBezTo>
                  <a:cubicBezTo>
                    <a:pt x="783016" y="1193639"/>
                    <a:pt x="746760" y="1194769"/>
                    <a:pt x="714163" y="1201493"/>
                  </a:cubicBezTo>
                  <a:cubicBezTo>
                    <a:pt x="665644" y="1211498"/>
                    <a:pt x="615834" y="1221180"/>
                    <a:pt x="566669" y="1212305"/>
                  </a:cubicBezTo>
                  <a:cubicBezTo>
                    <a:pt x="523098" y="1204451"/>
                    <a:pt x="489264" y="1210852"/>
                    <a:pt x="463229" y="1248883"/>
                  </a:cubicBezTo>
                  <a:cubicBezTo>
                    <a:pt x="442143" y="1279651"/>
                    <a:pt x="418152" y="1279059"/>
                    <a:pt x="397335" y="1248614"/>
                  </a:cubicBezTo>
                  <a:cubicBezTo>
                    <a:pt x="371246" y="1210530"/>
                    <a:pt x="337251" y="1207356"/>
                    <a:pt x="293734" y="1211874"/>
                  </a:cubicBezTo>
                  <a:cubicBezTo>
                    <a:pt x="210842" y="1220481"/>
                    <a:pt x="130156" y="1205796"/>
                    <a:pt x="53880" y="1165238"/>
                  </a:cubicBezTo>
                  <a:cubicBezTo>
                    <a:pt x="126229" y="1149854"/>
                    <a:pt x="202074" y="1160988"/>
                    <a:pt x="279748" y="1125917"/>
                  </a:cubicBezTo>
                  <a:cubicBezTo>
                    <a:pt x="56785" y="951850"/>
                    <a:pt x="-44073" y="734373"/>
                    <a:pt x="18056" y="456382"/>
                  </a:cubicBezTo>
                  <a:cubicBezTo>
                    <a:pt x="46081" y="331049"/>
                    <a:pt x="112028" y="229600"/>
                    <a:pt x="219018" y="152410"/>
                  </a:cubicBezTo>
                  <a:cubicBezTo>
                    <a:pt x="133061" y="291943"/>
                    <a:pt x="105466" y="443257"/>
                    <a:pt x="123593" y="601617"/>
                  </a:cubicBezTo>
                  <a:cubicBezTo>
                    <a:pt x="142044" y="762990"/>
                    <a:pt x="215522" y="896552"/>
                    <a:pt x="347471" y="1006501"/>
                  </a:cubicBezTo>
                  <a:cubicBezTo>
                    <a:pt x="360327" y="967610"/>
                    <a:pt x="356669" y="936035"/>
                    <a:pt x="354733" y="905589"/>
                  </a:cubicBezTo>
                  <a:cubicBezTo>
                    <a:pt x="339994" y="675902"/>
                    <a:pt x="348977" y="445947"/>
                    <a:pt x="344943" y="216152"/>
                  </a:cubicBezTo>
                  <a:cubicBezTo>
                    <a:pt x="344943" y="214162"/>
                    <a:pt x="344405" y="212010"/>
                    <a:pt x="344997" y="210235"/>
                  </a:cubicBezTo>
                  <a:cubicBezTo>
                    <a:pt x="363823" y="154293"/>
                    <a:pt x="366997" y="106903"/>
                    <a:pt x="292873" y="88668"/>
                  </a:cubicBezTo>
                  <a:cubicBezTo>
                    <a:pt x="275068" y="84257"/>
                    <a:pt x="268129" y="58921"/>
                    <a:pt x="264472" y="38965"/>
                  </a:cubicBezTo>
                  <a:cubicBezTo>
                    <a:pt x="262320" y="27346"/>
                    <a:pt x="259738" y="14436"/>
                    <a:pt x="269420" y="5238"/>
                  </a:cubicBezTo>
                  <a:cubicBezTo>
                    <a:pt x="281470" y="-6219"/>
                    <a:pt x="291475" y="5238"/>
                    <a:pt x="300565" y="11424"/>
                  </a:cubicBezTo>
                  <a:cubicBezTo>
                    <a:pt x="334185" y="34231"/>
                    <a:pt x="369418" y="40579"/>
                    <a:pt x="407609" y="24549"/>
                  </a:cubicBezTo>
                  <a:cubicBezTo>
                    <a:pt x="423047" y="18094"/>
                    <a:pt x="438377" y="18309"/>
                    <a:pt x="453815" y="24710"/>
                  </a:cubicBezTo>
                  <a:cubicBezTo>
                    <a:pt x="489640" y="39503"/>
                    <a:pt x="523152" y="35038"/>
                    <a:pt x="555803" y="14490"/>
                  </a:cubicBezTo>
                  <a:cubicBezTo>
                    <a:pt x="566238" y="7928"/>
                    <a:pt x="577104" y="-8532"/>
                    <a:pt x="591735" y="5507"/>
                  </a:cubicBezTo>
                  <a:cubicBezTo>
                    <a:pt x="603031" y="16319"/>
                    <a:pt x="598405" y="31649"/>
                    <a:pt x="595124" y="44990"/>
                  </a:cubicBezTo>
                  <a:cubicBezTo>
                    <a:pt x="586141" y="81460"/>
                    <a:pt x="561451" y="103030"/>
                    <a:pt x="526164" y="111314"/>
                  </a:cubicBezTo>
                  <a:cubicBezTo>
                    <a:pt x="495073" y="118629"/>
                    <a:pt x="484853" y="130194"/>
                    <a:pt x="507391" y="158757"/>
                  </a:cubicBezTo>
                  <a:cubicBezTo>
                    <a:pt x="520409" y="175271"/>
                    <a:pt x="516267" y="196787"/>
                    <a:pt x="515944" y="216475"/>
                  </a:cubicBezTo>
                  <a:cubicBezTo>
                    <a:pt x="512125" y="448260"/>
                    <a:pt x="520785" y="680206"/>
                    <a:pt x="505939" y="911829"/>
                  </a:cubicBezTo>
                  <a:cubicBezTo>
                    <a:pt x="504164" y="939209"/>
                    <a:pt x="505724" y="966803"/>
                    <a:pt x="505724" y="994290"/>
                  </a:cubicBezTo>
                  <a:lnTo>
                    <a:pt x="522076" y="1000638"/>
                  </a:ln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C71947AE-0D97-4DA7-905A-5905A3B22872}"/>
                </a:ext>
              </a:extLst>
            </p:cNvPr>
            <p:cNvSpPr/>
            <p:nvPr/>
          </p:nvSpPr>
          <p:spPr>
            <a:xfrm>
              <a:off x="10455501" y="5288809"/>
              <a:ext cx="383154" cy="937682"/>
            </a:xfrm>
            <a:custGeom>
              <a:avLst/>
              <a:gdLst>
                <a:gd name="connsiteX0" fmla="*/ 272238 w 383154"/>
                <a:gd name="connsiteY0" fmla="*/ 937682 h 937682"/>
                <a:gd name="connsiteX1" fmla="*/ 3606 w 383154"/>
                <a:gd name="connsiteY1" fmla="*/ 417686 h 937682"/>
                <a:gd name="connsiteX2" fmla="*/ 383155 w 383154"/>
                <a:gd name="connsiteY2" fmla="*/ 0 h 937682"/>
                <a:gd name="connsiteX3" fmla="*/ 272238 w 383154"/>
                <a:gd name="connsiteY3" fmla="*/ 937682 h 93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54" h="937682">
                  <a:moveTo>
                    <a:pt x="272238" y="937682"/>
                  </a:moveTo>
                  <a:cubicBezTo>
                    <a:pt x="93007" y="871627"/>
                    <a:pt x="-22213" y="634732"/>
                    <a:pt x="3606" y="417686"/>
                  </a:cubicBezTo>
                  <a:cubicBezTo>
                    <a:pt x="29157" y="202523"/>
                    <a:pt x="233024" y="12049"/>
                    <a:pt x="383155" y="0"/>
                  </a:cubicBezTo>
                  <a:cubicBezTo>
                    <a:pt x="82948" y="283532"/>
                    <a:pt x="50243" y="592937"/>
                    <a:pt x="272238" y="937682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0DF0F651-8E20-43CB-84C5-3EF4DEE680F6}"/>
                </a:ext>
              </a:extLst>
            </p:cNvPr>
            <p:cNvSpPr/>
            <p:nvPr/>
          </p:nvSpPr>
          <p:spPr>
            <a:xfrm>
              <a:off x="11401223" y="5288279"/>
              <a:ext cx="368423" cy="937351"/>
            </a:xfrm>
            <a:custGeom>
              <a:avLst/>
              <a:gdLst>
                <a:gd name="connsiteX0" fmla="*/ 99706 w 368423"/>
                <a:gd name="connsiteY0" fmla="*/ 928530 h 937351"/>
                <a:gd name="connsiteX1" fmla="*/ 212935 w 368423"/>
                <a:gd name="connsiteY1" fmla="*/ 710569 h 937351"/>
                <a:gd name="connsiteX2" fmla="*/ 28003 w 368423"/>
                <a:gd name="connsiteY2" fmla="*/ 46198 h 937351"/>
                <a:gd name="connsiteX3" fmla="*/ 4012 w 368423"/>
                <a:gd name="connsiteY3" fmla="*/ 6931 h 937351"/>
                <a:gd name="connsiteX4" fmla="*/ 47690 w 368423"/>
                <a:gd name="connsiteY4" fmla="*/ 10374 h 937351"/>
                <a:gd name="connsiteX5" fmla="*/ 365379 w 368423"/>
                <a:gd name="connsiteY5" fmla="*/ 435214 h 937351"/>
                <a:gd name="connsiteX6" fmla="*/ 137252 w 368423"/>
                <a:gd name="connsiteY6" fmla="*/ 924979 h 937351"/>
                <a:gd name="connsiteX7" fmla="*/ 111325 w 368423"/>
                <a:gd name="connsiteY7" fmla="*/ 937351 h 937351"/>
                <a:gd name="connsiteX8" fmla="*/ 99652 w 368423"/>
                <a:gd name="connsiteY8" fmla="*/ 928530 h 9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23" h="937351">
                  <a:moveTo>
                    <a:pt x="99706" y="928530"/>
                  </a:moveTo>
                  <a:cubicBezTo>
                    <a:pt x="143384" y="858763"/>
                    <a:pt x="185879" y="788996"/>
                    <a:pt x="212935" y="710569"/>
                  </a:cubicBezTo>
                  <a:cubicBezTo>
                    <a:pt x="289695" y="488198"/>
                    <a:pt x="211860" y="203805"/>
                    <a:pt x="28003" y="46198"/>
                  </a:cubicBezTo>
                  <a:cubicBezTo>
                    <a:pt x="16169" y="36086"/>
                    <a:pt x="-9974" y="27963"/>
                    <a:pt x="4012" y="6931"/>
                  </a:cubicBezTo>
                  <a:cubicBezTo>
                    <a:pt x="13533" y="-7431"/>
                    <a:pt x="33973" y="3972"/>
                    <a:pt x="47690" y="10374"/>
                  </a:cubicBezTo>
                  <a:cubicBezTo>
                    <a:pt x="229449" y="95094"/>
                    <a:pt x="346014" y="232261"/>
                    <a:pt x="365379" y="435214"/>
                  </a:cubicBezTo>
                  <a:cubicBezTo>
                    <a:pt x="384959" y="640103"/>
                    <a:pt x="310243" y="806962"/>
                    <a:pt x="137252" y="924979"/>
                  </a:cubicBezTo>
                  <a:cubicBezTo>
                    <a:pt x="129452" y="930305"/>
                    <a:pt x="120039" y="933263"/>
                    <a:pt x="111325" y="937351"/>
                  </a:cubicBezTo>
                  <a:cubicBezTo>
                    <a:pt x="107452" y="934393"/>
                    <a:pt x="103525" y="931488"/>
                    <a:pt x="99652" y="928530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4C01A715-EE07-45A6-8CCC-5AA7B8C9196F}"/>
              </a:ext>
            </a:extLst>
          </p:cNvPr>
          <p:cNvSpPr/>
          <p:nvPr userDrawn="1"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7E9A9CD-D10B-4811-BE96-3123DAE0A701}"/>
              </a:ext>
            </a:extLst>
          </p:cNvPr>
          <p:cNvGrpSpPr/>
          <p:nvPr userDrawn="1"/>
        </p:nvGrpSpPr>
        <p:grpSpPr>
          <a:xfrm>
            <a:off x="11154847" y="5951682"/>
            <a:ext cx="788921" cy="763443"/>
            <a:chOff x="10455501" y="5170395"/>
            <a:chExt cx="1314145" cy="1271704"/>
          </a:xfrm>
          <a:solidFill>
            <a:srgbClr val="B30000"/>
          </a:solidFill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AAE662BF-DDFD-427F-A5FB-8E475382F9B5}"/>
                </a:ext>
              </a:extLst>
            </p:cNvPr>
            <p:cNvSpPr/>
            <p:nvPr/>
          </p:nvSpPr>
          <p:spPr>
            <a:xfrm>
              <a:off x="10682573" y="5170395"/>
              <a:ext cx="861281" cy="1271704"/>
            </a:xfrm>
            <a:custGeom>
              <a:avLst/>
              <a:gdLst>
                <a:gd name="connsiteX0" fmla="*/ 521915 w 861281"/>
                <a:gd name="connsiteY0" fmla="*/ 1000638 h 1271704"/>
                <a:gd name="connsiteX1" fmla="*/ 737455 w 861281"/>
                <a:gd name="connsiteY1" fmla="*/ 601779 h 1271704"/>
                <a:gd name="connsiteX2" fmla="*/ 630518 w 861281"/>
                <a:gd name="connsiteY2" fmla="*/ 155153 h 1271704"/>
                <a:gd name="connsiteX3" fmla="*/ 693400 w 861281"/>
                <a:gd name="connsiteY3" fmla="*/ 182748 h 1271704"/>
                <a:gd name="connsiteX4" fmla="*/ 627721 w 861281"/>
                <a:gd name="connsiteY4" fmla="*/ 1083314 h 1271704"/>
                <a:gd name="connsiteX5" fmla="*/ 608679 w 861281"/>
                <a:gd name="connsiteY5" fmla="*/ 1097569 h 1271704"/>
                <a:gd name="connsiteX6" fmla="*/ 589207 w 861281"/>
                <a:gd name="connsiteY6" fmla="*/ 1124303 h 1271704"/>
                <a:gd name="connsiteX7" fmla="*/ 618684 w 861281"/>
                <a:gd name="connsiteY7" fmla="*/ 1140333 h 1271704"/>
                <a:gd name="connsiteX8" fmla="*/ 778174 w 861281"/>
                <a:gd name="connsiteY8" fmla="*/ 1154372 h 1271704"/>
                <a:gd name="connsiteX9" fmla="*/ 816312 w 861281"/>
                <a:gd name="connsiteY9" fmla="*/ 1160450 h 1271704"/>
                <a:gd name="connsiteX10" fmla="*/ 714163 w 861281"/>
                <a:gd name="connsiteY10" fmla="*/ 1201493 h 1271704"/>
                <a:gd name="connsiteX11" fmla="*/ 566669 w 861281"/>
                <a:gd name="connsiteY11" fmla="*/ 1212305 h 1271704"/>
                <a:gd name="connsiteX12" fmla="*/ 463229 w 861281"/>
                <a:gd name="connsiteY12" fmla="*/ 1248883 h 1271704"/>
                <a:gd name="connsiteX13" fmla="*/ 397335 w 861281"/>
                <a:gd name="connsiteY13" fmla="*/ 1248614 h 1271704"/>
                <a:gd name="connsiteX14" fmla="*/ 293734 w 861281"/>
                <a:gd name="connsiteY14" fmla="*/ 1211874 h 1271704"/>
                <a:gd name="connsiteX15" fmla="*/ 53880 w 861281"/>
                <a:gd name="connsiteY15" fmla="*/ 1165238 h 1271704"/>
                <a:gd name="connsiteX16" fmla="*/ 279748 w 861281"/>
                <a:gd name="connsiteY16" fmla="*/ 1125917 h 1271704"/>
                <a:gd name="connsiteX17" fmla="*/ 18056 w 861281"/>
                <a:gd name="connsiteY17" fmla="*/ 456382 h 1271704"/>
                <a:gd name="connsiteX18" fmla="*/ 219018 w 861281"/>
                <a:gd name="connsiteY18" fmla="*/ 152410 h 1271704"/>
                <a:gd name="connsiteX19" fmla="*/ 123593 w 861281"/>
                <a:gd name="connsiteY19" fmla="*/ 601617 h 1271704"/>
                <a:gd name="connsiteX20" fmla="*/ 347471 w 861281"/>
                <a:gd name="connsiteY20" fmla="*/ 1006501 h 1271704"/>
                <a:gd name="connsiteX21" fmla="*/ 354733 w 861281"/>
                <a:gd name="connsiteY21" fmla="*/ 905589 h 1271704"/>
                <a:gd name="connsiteX22" fmla="*/ 344943 w 861281"/>
                <a:gd name="connsiteY22" fmla="*/ 216152 h 1271704"/>
                <a:gd name="connsiteX23" fmla="*/ 344997 w 861281"/>
                <a:gd name="connsiteY23" fmla="*/ 210235 h 1271704"/>
                <a:gd name="connsiteX24" fmla="*/ 292873 w 861281"/>
                <a:gd name="connsiteY24" fmla="*/ 88668 h 1271704"/>
                <a:gd name="connsiteX25" fmla="*/ 264472 w 861281"/>
                <a:gd name="connsiteY25" fmla="*/ 38965 h 1271704"/>
                <a:gd name="connsiteX26" fmla="*/ 269420 w 861281"/>
                <a:gd name="connsiteY26" fmla="*/ 5238 h 1271704"/>
                <a:gd name="connsiteX27" fmla="*/ 300565 w 861281"/>
                <a:gd name="connsiteY27" fmla="*/ 11424 h 1271704"/>
                <a:gd name="connsiteX28" fmla="*/ 407609 w 861281"/>
                <a:gd name="connsiteY28" fmla="*/ 24549 h 1271704"/>
                <a:gd name="connsiteX29" fmla="*/ 453815 w 861281"/>
                <a:gd name="connsiteY29" fmla="*/ 24710 h 1271704"/>
                <a:gd name="connsiteX30" fmla="*/ 555803 w 861281"/>
                <a:gd name="connsiteY30" fmla="*/ 14490 h 1271704"/>
                <a:gd name="connsiteX31" fmla="*/ 591735 w 861281"/>
                <a:gd name="connsiteY31" fmla="*/ 5507 h 1271704"/>
                <a:gd name="connsiteX32" fmla="*/ 595124 w 861281"/>
                <a:gd name="connsiteY32" fmla="*/ 44990 h 1271704"/>
                <a:gd name="connsiteX33" fmla="*/ 526164 w 861281"/>
                <a:gd name="connsiteY33" fmla="*/ 111314 h 1271704"/>
                <a:gd name="connsiteX34" fmla="*/ 507391 w 861281"/>
                <a:gd name="connsiteY34" fmla="*/ 158757 h 1271704"/>
                <a:gd name="connsiteX35" fmla="*/ 515944 w 861281"/>
                <a:gd name="connsiteY35" fmla="*/ 216475 h 1271704"/>
                <a:gd name="connsiteX36" fmla="*/ 505939 w 861281"/>
                <a:gd name="connsiteY36" fmla="*/ 911829 h 1271704"/>
                <a:gd name="connsiteX37" fmla="*/ 505724 w 861281"/>
                <a:gd name="connsiteY37" fmla="*/ 994290 h 1271704"/>
                <a:gd name="connsiteX38" fmla="*/ 522076 w 861281"/>
                <a:gd name="connsiteY38" fmla="*/ 1000638 h 12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1281" h="1271704">
                  <a:moveTo>
                    <a:pt x="521915" y="1000638"/>
                  </a:moveTo>
                  <a:cubicBezTo>
                    <a:pt x="643482" y="895584"/>
                    <a:pt x="720511" y="764012"/>
                    <a:pt x="737455" y="601779"/>
                  </a:cubicBezTo>
                  <a:cubicBezTo>
                    <a:pt x="753861" y="444333"/>
                    <a:pt x="729117" y="293557"/>
                    <a:pt x="630518" y="155153"/>
                  </a:cubicBezTo>
                  <a:cubicBezTo>
                    <a:pt x="666720" y="149667"/>
                    <a:pt x="679683" y="168278"/>
                    <a:pt x="693400" y="182748"/>
                  </a:cubicBezTo>
                  <a:cubicBezTo>
                    <a:pt x="941214" y="444440"/>
                    <a:pt x="910823" y="860136"/>
                    <a:pt x="627721" y="1083314"/>
                  </a:cubicBezTo>
                  <a:cubicBezTo>
                    <a:pt x="621482" y="1088209"/>
                    <a:pt x="614865" y="1092566"/>
                    <a:pt x="608679" y="1097569"/>
                  </a:cubicBezTo>
                  <a:cubicBezTo>
                    <a:pt x="599696" y="1104777"/>
                    <a:pt x="585388" y="1110479"/>
                    <a:pt x="589207" y="1124303"/>
                  </a:cubicBezTo>
                  <a:cubicBezTo>
                    <a:pt x="592703" y="1136998"/>
                    <a:pt x="607119" y="1138073"/>
                    <a:pt x="618684" y="1140333"/>
                  </a:cubicBezTo>
                  <a:cubicBezTo>
                    <a:pt x="671346" y="1150499"/>
                    <a:pt x="724330" y="1156846"/>
                    <a:pt x="778174" y="1154372"/>
                  </a:cubicBezTo>
                  <a:cubicBezTo>
                    <a:pt x="787265" y="1153942"/>
                    <a:pt x="796517" y="1157169"/>
                    <a:pt x="816312" y="1160450"/>
                  </a:cubicBezTo>
                  <a:cubicBezTo>
                    <a:pt x="783016" y="1193639"/>
                    <a:pt x="746760" y="1194769"/>
                    <a:pt x="714163" y="1201493"/>
                  </a:cubicBezTo>
                  <a:cubicBezTo>
                    <a:pt x="665644" y="1211498"/>
                    <a:pt x="615834" y="1221180"/>
                    <a:pt x="566669" y="1212305"/>
                  </a:cubicBezTo>
                  <a:cubicBezTo>
                    <a:pt x="523098" y="1204451"/>
                    <a:pt x="489264" y="1210852"/>
                    <a:pt x="463229" y="1248883"/>
                  </a:cubicBezTo>
                  <a:cubicBezTo>
                    <a:pt x="442143" y="1279651"/>
                    <a:pt x="418152" y="1279059"/>
                    <a:pt x="397335" y="1248614"/>
                  </a:cubicBezTo>
                  <a:cubicBezTo>
                    <a:pt x="371246" y="1210530"/>
                    <a:pt x="337251" y="1207356"/>
                    <a:pt x="293734" y="1211874"/>
                  </a:cubicBezTo>
                  <a:cubicBezTo>
                    <a:pt x="210842" y="1220481"/>
                    <a:pt x="130156" y="1205796"/>
                    <a:pt x="53880" y="1165238"/>
                  </a:cubicBezTo>
                  <a:cubicBezTo>
                    <a:pt x="126229" y="1149854"/>
                    <a:pt x="202074" y="1160988"/>
                    <a:pt x="279748" y="1125917"/>
                  </a:cubicBezTo>
                  <a:cubicBezTo>
                    <a:pt x="56785" y="951850"/>
                    <a:pt x="-44073" y="734373"/>
                    <a:pt x="18056" y="456382"/>
                  </a:cubicBezTo>
                  <a:cubicBezTo>
                    <a:pt x="46081" y="331049"/>
                    <a:pt x="112028" y="229600"/>
                    <a:pt x="219018" y="152410"/>
                  </a:cubicBezTo>
                  <a:cubicBezTo>
                    <a:pt x="133061" y="291943"/>
                    <a:pt x="105466" y="443257"/>
                    <a:pt x="123593" y="601617"/>
                  </a:cubicBezTo>
                  <a:cubicBezTo>
                    <a:pt x="142044" y="762990"/>
                    <a:pt x="215522" y="896552"/>
                    <a:pt x="347471" y="1006501"/>
                  </a:cubicBezTo>
                  <a:cubicBezTo>
                    <a:pt x="360327" y="967610"/>
                    <a:pt x="356669" y="936035"/>
                    <a:pt x="354733" y="905589"/>
                  </a:cubicBezTo>
                  <a:cubicBezTo>
                    <a:pt x="339994" y="675902"/>
                    <a:pt x="348977" y="445947"/>
                    <a:pt x="344943" y="216152"/>
                  </a:cubicBezTo>
                  <a:cubicBezTo>
                    <a:pt x="344943" y="214162"/>
                    <a:pt x="344405" y="212010"/>
                    <a:pt x="344997" y="210235"/>
                  </a:cubicBezTo>
                  <a:cubicBezTo>
                    <a:pt x="363823" y="154293"/>
                    <a:pt x="366997" y="106903"/>
                    <a:pt x="292873" y="88668"/>
                  </a:cubicBezTo>
                  <a:cubicBezTo>
                    <a:pt x="275068" y="84257"/>
                    <a:pt x="268129" y="58921"/>
                    <a:pt x="264472" y="38965"/>
                  </a:cubicBezTo>
                  <a:cubicBezTo>
                    <a:pt x="262320" y="27346"/>
                    <a:pt x="259738" y="14436"/>
                    <a:pt x="269420" y="5238"/>
                  </a:cubicBezTo>
                  <a:cubicBezTo>
                    <a:pt x="281470" y="-6219"/>
                    <a:pt x="291475" y="5238"/>
                    <a:pt x="300565" y="11424"/>
                  </a:cubicBezTo>
                  <a:cubicBezTo>
                    <a:pt x="334185" y="34231"/>
                    <a:pt x="369418" y="40579"/>
                    <a:pt x="407609" y="24549"/>
                  </a:cubicBezTo>
                  <a:cubicBezTo>
                    <a:pt x="423047" y="18094"/>
                    <a:pt x="438377" y="18309"/>
                    <a:pt x="453815" y="24710"/>
                  </a:cubicBezTo>
                  <a:cubicBezTo>
                    <a:pt x="489640" y="39503"/>
                    <a:pt x="523152" y="35038"/>
                    <a:pt x="555803" y="14490"/>
                  </a:cubicBezTo>
                  <a:cubicBezTo>
                    <a:pt x="566238" y="7928"/>
                    <a:pt x="577104" y="-8532"/>
                    <a:pt x="591735" y="5507"/>
                  </a:cubicBezTo>
                  <a:cubicBezTo>
                    <a:pt x="603031" y="16319"/>
                    <a:pt x="598405" y="31649"/>
                    <a:pt x="595124" y="44990"/>
                  </a:cubicBezTo>
                  <a:cubicBezTo>
                    <a:pt x="586141" y="81460"/>
                    <a:pt x="561451" y="103030"/>
                    <a:pt x="526164" y="111314"/>
                  </a:cubicBezTo>
                  <a:cubicBezTo>
                    <a:pt x="495073" y="118629"/>
                    <a:pt x="484853" y="130194"/>
                    <a:pt x="507391" y="158757"/>
                  </a:cubicBezTo>
                  <a:cubicBezTo>
                    <a:pt x="520409" y="175271"/>
                    <a:pt x="516267" y="196787"/>
                    <a:pt x="515944" y="216475"/>
                  </a:cubicBezTo>
                  <a:cubicBezTo>
                    <a:pt x="512125" y="448260"/>
                    <a:pt x="520785" y="680206"/>
                    <a:pt x="505939" y="911829"/>
                  </a:cubicBezTo>
                  <a:cubicBezTo>
                    <a:pt x="504164" y="939209"/>
                    <a:pt x="505724" y="966803"/>
                    <a:pt x="505724" y="994290"/>
                  </a:cubicBezTo>
                  <a:lnTo>
                    <a:pt x="522076" y="1000638"/>
                  </a:ln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DD408F09-BF0F-44B5-8F4F-207B72C3B97D}"/>
                </a:ext>
              </a:extLst>
            </p:cNvPr>
            <p:cNvSpPr/>
            <p:nvPr/>
          </p:nvSpPr>
          <p:spPr>
            <a:xfrm>
              <a:off x="10455501" y="5288809"/>
              <a:ext cx="383154" cy="937682"/>
            </a:xfrm>
            <a:custGeom>
              <a:avLst/>
              <a:gdLst>
                <a:gd name="connsiteX0" fmla="*/ 272238 w 383154"/>
                <a:gd name="connsiteY0" fmla="*/ 937682 h 937682"/>
                <a:gd name="connsiteX1" fmla="*/ 3606 w 383154"/>
                <a:gd name="connsiteY1" fmla="*/ 417686 h 937682"/>
                <a:gd name="connsiteX2" fmla="*/ 383155 w 383154"/>
                <a:gd name="connsiteY2" fmla="*/ 0 h 937682"/>
                <a:gd name="connsiteX3" fmla="*/ 272238 w 383154"/>
                <a:gd name="connsiteY3" fmla="*/ 937682 h 93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54" h="937682">
                  <a:moveTo>
                    <a:pt x="272238" y="937682"/>
                  </a:moveTo>
                  <a:cubicBezTo>
                    <a:pt x="93007" y="871627"/>
                    <a:pt x="-22213" y="634732"/>
                    <a:pt x="3606" y="417686"/>
                  </a:cubicBezTo>
                  <a:cubicBezTo>
                    <a:pt x="29157" y="202523"/>
                    <a:pt x="233024" y="12049"/>
                    <a:pt x="383155" y="0"/>
                  </a:cubicBezTo>
                  <a:cubicBezTo>
                    <a:pt x="82948" y="283532"/>
                    <a:pt x="50243" y="592937"/>
                    <a:pt x="272238" y="937682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B736B6B2-4720-4D57-A902-9EE634B3CB73}"/>
                </a:ext>
              </a:extLst>
            </p:cNvPr>
            <p:cNvSpPr/>
            <p:nvPr/>
          </p:nvSpPr>
          <p:spPr>
            <a:xfrm>
              <a:off x="11401223" y="5288279"/>
              <a:ext cx="368423" cy="937351"/>
            </a:xfrm>
            <a:custGeom>
              <a:avLst/>
              <a:gdLst>
                <a:gd name="connsiteX0" fmla="*/ 99706 w 368423"/>
                <a:gd name="connsiteY0" fmla="*/ 928530 h 937351"/>
                <a:gd name="connsiteX1" fmla="*/ 212935 w 368423"/>
                <a:gd name="connsiteY1" fmla="*/ 710569 h 937351"/>
                <a:gd name="connsiteX2" fmla="*/ 28003 w 368423"/>
                <a:gd name="connsiteY2" fmla="*/ 46198 h 937351"/>
                <a:gd name="connsiteX3" fmla="*/ 4012 w 368423"/>
                <a:gd name="connsiteY3" fmla="*/ 6931 h 937351"/>
                <a:gd name="connsiteX4" fmla="*/ 47690 w 368423"/>
                <a:gd name="connsiteY4" fmla="*/ 10374 h 937351"/>
                <a:gd name="connsiteX5" fmla="*/ 365379 w 368423"/>
                <a:gd name="connsiteY5" fmla="*/ 435214 h 937351"/>
                <a:gd name="connsiteX6" fmla="*/ 137252 w 368423"/>
                <a:gd name="connsiteY6" fmla="*/ 924979 h 937351"/>
                <a:gd name="connsiteX7" fmla="*/ 111325 w 368423"/>
                <a:gd name="connsiteY7" fmla="*/ 937351 h 937351"/>
                <a:gd name="connsiteX8" fmla="*/ 99652 w 368423"/>
                <a:gd name="connsiteY8" fmla="*/ 928530 h 9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23" h="937351">
                  <a:moveTo>
                    <a:pt x="99706" y="928530"/>
                  </a:moveTo>
                  <a:cubicBezTo>
                    <a:pt x="143384" y="858763"/>
                    <a:pt x="185879" y="788996"/>
                    <a:pt x="212935" y="710569"/>
                  </a:cubicBezTo>
                  <a:cubicBezTo>
                    <a:pt x="289695" y="488198"/>
                    <a:pt x="211860" y="203805"/>
                    <a:pt x="28003" y="46198"/>
                  </a:cubicBezTo>
                  <a:cubicBezTo>
                    <a:pt x="16169" y="36086"/>
                    <a:pt x="-9974" y="27963"/>
                    <a:pt x="4012" y="6931"/>
                  </a:cubicBezTo>
                  <a:cubicBezTo>
                    <a:pt x="13533" y="-7431"/>
                    <a:pt x="33973" y="3972"/>
                    <a:pt x="47690" y="10374"/>
                  </a:cubicBezTo>
                  <a:cubicBezTo>
                    <a:pt x="229449" y="95094"/>
                    <a:pt x="346014" y="232261"/>
                    <a:pt x="365379" y="435214"/>
                  </a:cubicBezTo>
                  <a:cubicBezTo>
                    <a:pt x="384959" y="640103"/>
                    <a:pt x="310243" y="806962"/>
                    <a:pt x="137252" y="924979"/>
                  </a:cubicBezTo>
                  <a:cubicBezTo>
                    <a:pt x="129452" y="930305"/>
                    <a:pt x="120039" y="933263"/>
                    <a:pt x="111325" y="937351"/>
                  </a:cubicBezTo>
                  <a:cubicBezTo>
                    <a:pt x="107452" y="934393"/>
                    <a:pt x="103525" y="931488"/>
                    <a:pt x="99652" y="928530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Drop your image here</a:t>
            </a:r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Drop your image here</a:t>
            </a:r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Drop your image here</a:t>
            </a:r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/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/>
          <p:nvPr userDrawn="1"/>
        </p:nvCxnSpPr>
        <p:spPr>
          <a:xfrm flipH="1"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C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92788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E85883A-E021-420A-BA40-5E201493E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t" anchorCtr="1"/>
          <a:lstStyle>
            <a:lvl1pPr algn="ctr">
              <a:lnSpc>
                <a:spcPct val="80000"/>
              </a:lnSpc>
              <a:defRPr sz="4799" b="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65214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8054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/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8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29.jpeg"/><Relationship Id="rId4" Type="http://schemas.openxmlformats.org/officeDocument/2006/relationships/tags" Target="../tags/tag20.xml"/><Relationship Id="rId9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0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D58A99-02A1-45FF-8A3E-E6442DD8A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872"/>
          </a:xfrm>
          <a:prstGeom prst="rect">
            <a:avLst/>
          </a:prstGeom>
        </p:spPr>
      </p:pic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5289331" y="-44669"/>
            <a:ext cx="6858000" cy="6947338"/>
          </a:xfrm>
          <a:prstGeom prst="teardrop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0391EA9-A7A0-44FB-A0CD-59D76210A434}"/>
              </a:ext>
            </a:extLst>
          </p:cNvPr>
          <p:cNvSpPr/>
          <p:nvPr/>
        </p:nvSpPr>
        <p:spPr>
          <a:xfrm>
            <a:off x="0" y="6313638"/>
            <a:ext cx="12192000" cy="544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902608" y="3044279"/>
            <a:ext cx="473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>
                <a:solidFill>
                  <a:schemeClr val="bg1"/>
                </a:solidFill>
                <a:cs typeface="B Nazanin" panose="00000700000000000000" pitchFamily="2" charset="-78"/>
              </a:rPr>
              <a:t>تم : گردشگری در ایران</a:t>
            </a:r>
            <a:endParaRPr lang="es-ES" sz="40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952254" y="4479334"/>
            <a:ext cx="43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accent2"/>
                </a:solidFill>
                <a:cs typeface="B Nazanin" panose="00000700000000000000" pitchFamily="2" charset="-78"/>
              </a:rPr>
              <a:t>قالب پاورپوینت گردشگری</a:t>
            </a:r>
            <a:endParaRPr lang="es-ES" sz="2400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F4FFD-1C4F-4B99-866D-08ED18FFCC0C}"/>
              </a:ext>
            </a:extLst>
          </p:cNvPr>
          <p:cNvSpPr txBox="1"/>
          <p:nvPr/>
        </p:nvSpPr>
        <p:spPr>
          <a:xfrm>
            <a:off x="6902608" y="5018765"/>
            <a:ext cx="447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chemeClr val="accent2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es-ES" sz="1600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A298EBE-DD94-4900-B98C-A942CC6C929A}"/>
              </a:ext>
            </a:extLst>
          </p:cNvPr>
          <p:cNvSpPr/>
          <p:nvPr/>
        </p:nvSpPr>
        <p:spPr>
          <a:xfrm rot="10800000">
            <a:off x="2124043" y="5547944"/>
            <a:ext cx="3050487" cy="1353034"/>
          </a:xfrm>
          <a:prstGeom prst="rect">
            <a:avLst/>
          </a:prstGeom>
          <a:solidFill>
            <a:srgbClr val="B3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8937DA2-8954-4604-8180-270CDD28ACD4}"/>
              </a:ext>
            </a:extLst>
          </p:cNvPr>
          <p:cNvSpPr/>
          <p:nvPr/>
        </p:nvSpPr>
        <p:spPr>
          <a:xfrm rot="10800000">
            <a:off x="2069580" y="-1"/>
            <a:ext cx="3050487" cy="1346417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12" name="Diagrama de flujo: conector fuera de página 11">
            <a:extLst>
              <a:ext uri="{FF2B5EF4-FFF2-40B4-BE49-F238E27FC236}">
                <a16:creationId xmlns:a16="http://schemas.microsoft.com/office/drawing/2014/main" id="{B0D3F520-8358-4A22-9028-EBC836EA4E85}"/>
              </a:ext>
            </a:extLst>
          </p:cNvPr>
          <p:cNvSpPr/>
          <p:nvPr/>
        </p:nvSpPr>
        <p:spPr>
          <a:xfrm rot="16200000">
            <a:off x="1127855" y="228504"/>
            <a:ext cx="4194909" cy="6443970"/>
          </a:xfrm>
          <a:prstGeom prst="flowChartOffpageConnector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440300" y="6413538"/>
            <a:ext cx="360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300" dirty="0">
                <a:solidFill>
                  <a:schemeClr val="accent2"/>
                </a:solidFill>
                <a:cs typeface="B Nazanin" panose="00000700000000000000" pitchFamily="2" charset="-78"/>
              </a:rPr>
              <a:t>20begir.com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B37C0AB-E5E6-47D6-86DB-4D1E8735D5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77" y="2315237"/>
            <a:ext cx="5335569" cy="24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47DA4E1A-D65C-46EF-AB94-B211EC552BBF}"/>
              </a:ext>
            </a:extLst>
          </p:cNvPr>
          <p:cNvSpPr/>
          <p:nvPr/>
        </p:nvSpPr>
        <p:spPr>
          <a:xfrm rot="16200000">
            <a:off x="8151576" y="1795263"/>
            <a:ext cx="4914901" cy="313857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D5C3C-7223-0E4F-86BD-66B3A4F3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گروه های غذایی</a:t>
            </a:r>
            <a:endParaRPr lang="es-ES" dirty="0">
              <a:cs typeface="B Nazanin" panose="00000400000000000000" pitchFamily="2" charset="-78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02DA17E-173D-A247-AF76-33477A483F1E}"/>
              </a:ext>
            </a:extLst>
          </p:cNvPr>
          <p:cNvGrpSpPr/>
          <p:nvPr/>
        </p:nvGrpSpPr>
        <p:grpSpPr>
          <a:xfrm rot="16200000">
            <a:off x="874307" y="2239126"/>
            <a:ext cx="518800" cy="522936"/>
            <a:chOff x="2512470" y="1035890"/>
            <a:chExt cx="666311" cy="671622"/>
          </a:xfrm>
          <a:solidFill>
            <a:srgbClr val="9ED633"/>
          </a:solidFill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D22E0A88-1A2C-6947-BAD6-E47637376356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 sz="1400">
                <a:cs typeface="B Nazanin" panose="00000400000000000000" pitchFamily="2" charset="-78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AC78F31-B614-4241-9278-2AB49E865D0F}"/>
                </a:ext>
              </a:extLst>
            </p:cNvPr>
            <p:cNvSpPr txBox="1"/>
            <p:nvPr/>
          </p:nvSpPr>
          <p:spPr>
            <a:xfrm rot="5400000">
              <a:off x="2531053" y="1130064"/>
              <a:ext cx="641023" cy="51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s-ES" sz="20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1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91C6DAD-FF11-D845-A2A1-2CB801BE670A}"/>
              </a:ext>
            </a:extLst>
          </p:cNvPr>
          <p:cNvSpPr txBox="1"/>
          <p:nvPr/>
        </p:nvSpPr>
        <p:spPr>
          <a:xfrm>
            <a:off x="1598471" y="2331317"/>
            <a:ext cx="23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میوه و سبزیجات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BAAA7E-589E-6942-8B4C-0BA41E6D42EB}"/>
              </a:ext>
            </a:extLst>
          </p:cNvPr>
          <p:cNvSpPr txBox="1"/>
          <p:nvPr/>
        </p:nvSpPr>
        <p:spPr>
          <a:xfrm>
            <a:off x="1598471" y="2668672"/>
            <a:ext cx="270458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آنها حاوی ویتامین و مواد معدنی هستند. می تواند کلسترول را کاهش دهد. به هضم غذا کمک کند</a:t>
            </a:r>
            <a:endParaRPr lang="es-ES" sz="1050" dirty="0">
              <a:cs typeface="B Nazanin" panose="00000400000000000000" pitchFamily="2" charset="-78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151858E-FC82-324F-BB82-6B15498DD297}"/>
              </a:ext>
            </a:extLst>
          </p:cNvPr>
          <p:cNvGrpSpPr/>
          <p:nvPr/>
        </p:nvGrpSpPr>
        <p:grpSpPr>
          <a:xfrm rot="16200000">
            <a:off x="850481" y="3667594"/>
            <a:ext cx="518801" cy="522939"/>
            <a:chOff x="2512470" y="1035890"/>
            <a:chExt cx="666311" cy="671624"/>
          </a:xfrm>
          <a:solidFill>
            <a:srgbClr val="9ED633"/>
          </a:solidFill>
        </p:grpSpPr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F8EE034C-3B0A-3442-BC54-864F01C8D2A8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 sz="1400">
                <a:cs typeface="B Nazanin" panose="00000400000000000000" pitchFamily="2" charset="-78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F35BA11-7A4E-E440-9657-617790640F0A}"/>
                </a:ext>
              </a:extLst>
            </p:cNvPr>
            <p:cNvSpPr txBox="1"/>
            <p:nvPr/>
          </p:nvSpPr>
          <p:spPr>
            <a:xfrm rot="5400000">
              <a:off x="2531058" y="1130066"/>
              <a:ext cx="641022" cy="51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s-ES" sz="20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2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F548FC2-D42B-524E-BA11-D9B401006917}"/>
              </a:ext>
            </a:extLst>
          </p:cNvPr>
          <p:cNvSpPr txBox="1"/>
          <p:nvPr/>
        </p:nvSpPr>
        <p:spPr>
          <a:xfrm>
            <a:off x="1598471" y="3748734"/>
            <a:ext cx="23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غذای نشاسته ای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20957C-8A7E-7444-8918-FEB90FBA0AE7}"/>
              </a:ext>
            </a:extLst>
          </p:cNvPr>
          <p:cNvSpPr txBox="1"/>
          <p:nvPr/>
        </p:nvSpPr>
        <p:spPr>
          <a:xfrm>
            <a:off x="1598471" y="4086089"/>
            <a:ext cx="270458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سیب زمینی، نان، برنج و پاستا. منبع انرژی و فیبر ضروری، کلسیم، آهن و ویتامین‌ها</a:t>
            </a:r>
            <a:endParaRPr lang="es-ES" sz="1050" dirty="0">
              <a:cs typeface="B Nazanin" panose="00000400000000000000" pitchFamily="2" charset="-78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EA4198D-2845-5940-A3A3-65C4D6CAF385}"/>
              </a:ext>
            </a:extLst>
          </p:cNvPr>
          <p:cNvGrpSpPr/>
          <p:nvPr/>
        </p:nvGrpSpPr>
        <p:grpSpPr>
          <a:xfrm rot="16200000">
            <a:off x="850482" y="5199017"/>
            <a:ext cx="518800" cy="522938"/>
            <a:chOff x="2512470" y="1035890"/>
            <a:chExt cx="666311" cy="671624"/>
          </a:xfrm>
          <a:solidFill>
            <a:srgbClr val="9ED633"/>
          </a:solidFill>
        </p:grpSpPr>
        <p:sp>
          <p:nvSpPr>
            <p:cNvPr id="20" name="Lágrima 19">
              <a:extLst>
                <a:ext uri="{FF2B5EF4-FFF2-40B4-BE49-F238E27FC236}">
                  <a16:creationId xmlns:a16="http://schemas.microsoft.com/office/drawing/2014/main" id="{48E2D10D-429A-0C45-92C4-21435A5AB7F3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 sz="1400">
                <a:cs typeface="B Nazanin" panose="00000400000000000000" pitchFamily="2" charset="-78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AEC4CC9-CA97-1241-8AFE-DDA353C8AC6C}"/>
                </a:ext>
              </a:extLst>
            </p:cNvPr>
            <p:cNvSpPr txBox="1"/>
            <p:nvPr/>
          </p:nvSpPr>
          <p:spPr>
            <a:xfrm rot="5400000">
              <a:off x="2531056" y="1130065"/>
              <a:ext cx="641024" cy="51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s-ES" sz="20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3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189DCC7-BEA6-9740-BBBC-B705E0ED470F}"/>
              </a:ext>
            </a:extLst>
          </p:cNvPr>
          <p:cNvSpPr txBox="1"/>
          <p:nvPr/>
        </p:nvSpPr>
        <p:spPr>
          <a:xfrm>
            <a:off x="1598471" y="5284445"/>
            <a:ext cx="23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لبنیات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96F644D-AA2E-4342-8FF0-13B8A3E5BF47}"/>
              </a:ext>
            </a:extLst>
          </p:cNvPr>
          <p:cNvSpPr txBox="1"/>
          <p:nvPr/>
        </p:nvSpPr>
        <p:spPr>
          <a:xfrm>
            <a:off x="1598471" y="5621800"/>
            <a:ext cx="270458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لبنیات و جایگزین های لبنی منابع خوبی از پروتئین و ویتامین ها هستند.</a:t>
            </a:r>
            <a:endParaRPr lang="es-ES" sz="1050" dirty="0">
              <a:cs typeface="B Nazanin" panose="00000400000000000000" pitchFamily="2" charset="-78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EE4A367-343F-CC44-8912-C4C45235891E}"/>
              </a:ext>
            </a:extLst>
          </p:cNvPr>
          <p:cNvGrpSpPr/>
          <p:nvPr/>
        </p:nvGrpSpPr>
        <p:grpSpPr>
          <a:xfrm rot="16200000">
            <a:off x="4755645" y="2239126"/>
            <a:ext cx="518800" cy="522936"/>
            <a:chOff x="2512470" y="1035890"/>
            <a:chExt cx="666311" cy="671622"/>
          </a:xfrm>
          <a:solidFill>
            <a:srgbClr val="9ED633"/>
          </a:solidFill>
        </p:grpSpPr>
        <p:sp>
          <p:nvSpPr>
            <p:cNvPr id="45" name="Lágrima 44">
              <a:extLst>
                <a:ext uri="{FF2B5EF4-FFF2-40B4-BE49-F238E27FC236}">
                  <a16:creationId xmlns:a16="http://schemas.microsoft.com/office/drawing/2014/main" id="{7F22D724-B140-C14F-A171-A0DD1DD696AD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 sz="1400">
                <a:cs typeface="B Nazanin" panose="00000400000000000000" pitchFamily="2" charset="-78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A8DD292-11D7-B44C-8DC6-6D4C92D5623A}"/>
                </a:ext>
              </a:extLst>
            </p:cNvPr>
            <p:cNvSpPr txBox="1"/>
            <p:nvPr/>
          </p:nvSpPr>
          <p:spPr>
            <a:xfrm rot="5400000">
              <a:off x="2531053" y="1130064"/>
              <a:ext cx="641023" cy="51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s-ES" sz="20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4</a:t>
              </a: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DFBD9DA-E917-194F-8A18-156850E4BB90}"/>
              </a:ext>
            </a:extLst>
          </p:cNvPr>
          <p:cNvSpPr txBox="1"/>
          <p:nvPr/>
        </p:nvSpPr>
        <p:spPr>
          <a:xfrm>
            <a:off x="5479809" y="2331317"/>
            <a:ext cx="23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پروتئین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ACB9C0C-33E4-A342-9DAC-EFE2B06C28D2}"/>
              </a:ext>
            </a:extLst>
          </p:cNvPr>
          <p:cNvSpPr txBox="1"/>
          <p:nvPr/>
        </p:nvSpPr>
        <p:spPr>
          <a:xfrm>
            <a:off x="5479809" y="2668672"/>
            <a:ext cx="2704588" cy="199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050" dirty="0">
                <a:cs typeface="B Nazanin" panose="00000400000000000000" pitchFamily="2" charset="-78"/>
              </a:rPr>
              <a:t>لوبیا، نخود و عدس. همچنین ماهی منبع خوبی از پروتئین، ویتامین ها و مواد معدنی است… تخم مرغ منبع خوبی از پروتئین، ویتامین ها و مواد معدنی است. گوشت یکی از منابع اصلی ویتامین </a:t>
            </a:r>
            <a:r>
              <a:rPr lang="es-ES" sz="1050" dirty="0">
                <a:cs typeface="B Nazanin" panose="00000400000000000000" pitchFamily="2" charset="-78"/>
              </a:rPr>
              <a:t>B12 </a:t>
            </a:r>
            <a:r>
              <a:rPr lang="fa-IR" sz="1050" dirty="0">
                <a:cs typeface="B Nazanin" panose="00000400000000000000" pitchFamily="2" charset="-78"/>
              </a:rPr>
              <a:t>است. گوشت قرمز شامل گوشت گاو، بره، گوزن و خوک است که همگی می توانند بخشی از یک رژیم غذایی سالم را تشکیل دهند</a:t>
            </a:r>
            <a:endParaRPr lang="es-ES" sz="1050" dirty="0">
              <a:cs typeface="B Nazanin" panose="00000400000000000000" pitchFamily="2" charset="-78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64B377B-C096-8346-8319-E588A301CC88}"/>
              </a:ext>
            </a:extLst>
          </p:cNvPr>
          <p:cNvGrpSpPr/>
          <p:nvPr/>
        </p:nvGrpSpPr>
        <p:grpSpPr>
          <a:xfrm rot="16200000">
            <a:off x="4731819" y="5253735"/>
            <a:ext cx="518801" cy="522939"/>
            <a:chOff x="2512470" y="1035890"/>
            <a:chExt cx="666311" cy="671624"/>
          </a:xfrm>
          <a:solidFill>
            <a:srgbClr val="9ED633"/>
          </a:solidFill>
        </p:grpSpPr>
        <p:sp>
          <p:nvSpPr>
            <p:cNvPr id="50" name="Lágrima 49">
              <a:extLst>
                <a:ext uri="{FF2B5EF4-FFF2-40B4-BE49-F238E27FC236}">
                  <a16:creationId xmlns:a16="http://schemas.microsoft.com/office/drawing/2014/main" id="{F730908F-0879-8C46-ACC5-747ABF79C37C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 sz="1400">
                <a:cs typeface="B Nazanin" panose="00000400000000000000" pitchFamily="2" charset="-78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C0792B9E-2814-2741-97ED-ACF3329B8ECF}"/>
                </a:ext>
              </a:extLst>
            </p:cNvPr>
            <p:cNvSpPr txBox="1"/>
            <p:nvPr/>
          </p:nvSpPr>
          <p:spPr>
            <a:xfrm rot="5400000">
              <a:off x="2531058" y="1130066"/>
              <a:ext cx="641022" cy="51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s-ES" sz="20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5</a:t>
              </a:r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3857FFF-3981-9943-BBA5-89D3496C1841}"/>
              </a:ext>
            </a:extLst>
          </p:cNvPr>
          <p:cNvSpPr txBox="1"/>
          <p:nvPr/>
        </p:nvSpPr>
        <p:spPr>
          <a:xfrm>
            <a:off x="5479809" y="5334875"/>
            <a:ext cx="23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چربی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5DC48AE-4A78-0847-A418-38D6A3FD1983}"/>
              </a:ext>
            </a:extLst>
          </p:cNvPr>
          <p:cNvSpPr txBox="1"/>
          <p:nvPr/>
        </p:nvSpPr>
        <p:spPr>
          <a:xfrm>
            <a:off x="5479809" y="5672230"/>
            <a:ext cx="270458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روغن و اسپرید. مقداری چربی در رژیم غذایی ما ضروری است اما بیشتر ما بیش از حد غذا می خوریم.</a:t>
            </a:r>
            <a:endParaRPr lang="es-ES" sz="1050" dirty="0">
              <a:cs typeface="B Nazanin" panose="00000400000000000000" pitchFamily="2" charset="-78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5DAA016-BD16-4953-A188-36293375123E}"/>
              </a:ext>
            </a:extLst>
          </p:cNvPr>
          <p:cNvCxnSpPr/>
          <p:nvPr/>
        </p:nvCxnSpPr>
        <p:spPr>
          <a:xfrm>
            <a:off x="1089498" y="3429000"/>
            <a:ext cx="32135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BE37AFA-58D7-434F-A781-F8ABB18EEBA6}"/>
              </a:ext>
            </a:extLst>
          </p:cNvPr>
          <p:cNvCxnSpPr/>
          <p:nvPr/>
        </p:nvCxnSpPr>
        <p:spPr>
          <a:xfrm>
            <a:off x="1089498" y="5000017"/>
            <a:ext cx="3356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A0F7B85-089C-4653-9B43-E53E5F954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52" b="4463"/>
          <a:stretch/>
        </p:blipFill>
        <p:spPr>
          <a:xfrm>
            <a:off x="8308207" y="1589810"/>
            <a:ext cx="3883794" cy="52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2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id="{24752922-2AFB-4E7E-9A47-9FADE068FAD8}"/>
              </a:ext>
            </a:extLst>
          </p:cNvPr>
          <p:cNvSpPr/>
          <p:nvPr/>
        </p:nvSpPr>
        <p:spPr>
          <a:xfrm>
            <a:off x="1057853" y="2333421"/>
            <a:ext cx="2191158" cy="2191158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4635485-6202-43CD-A22C-E52BD8783734}"/>
              </a:ext>
            </a:extLst>
          </p:cNvPr>
          <p:cNvSpPr/>
          <p:nvPr/>
        </p:nvSpPr>
        <p:spPr>
          <a:xfrm>
            <a:off x="4662220" y="2379817"/>
            <a:ext cx="2191158" cy="219115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D2319C6-9334-4FDA-852D-DD427B0FFB48}"/>
              </a:ext>
            </a:extLst>
          </p:cNvPr>
          <p:cNvSpPr/>
          <p:nvPr/>
        </p:nvSpPr>
        <p:spPr>
          <a:xfrm>
            <a:off x="8483888" y="2410471"/>
            <a:ext cx="2191158" cy="219115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0FEB5F4E-9017-4D50-A4F4-0A1FA445C47E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3058EA-A0C6-DD4F-9614-E0EE1F74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یک رژیم غذایی متعادل چگونه باید باشد؟</a:t>
            </a:r>
            <a:endParaRPr lang="es-ES" dirty="0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01242F4-30F4-6647-8A3D-AEFC8721B68A}"/>
              </a:ext>
            </a:extLst>
          </p:cNvPr>
          <p:cNvGrpSpPr/>
          <p:nvPr/>
        </p:nvGrpSpPr>
        <p:grpSpPr>
          <a:xfrm>
            <a:off x="1063974" y="2383843"/>
            <a:ext cx="2195778" cy="2195778"/>
            <a:chOff x="10107330" y="2662162"/>
            <a:chExt cx="932534" cy="93253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FB5239B-F1B8-0948-BCE9-9BB59B5CC22A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ellipse">
              <a:avLst/>
            </a:pr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 rtl="1"/>
              <a:endParaRPr lang="en-US" sz="400" b="1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3672F17-3489-D142-9073-5C4C1BA36659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arc">
              <a:avLst>
                <a:gd name="adj1" fmla="val 16200000"/>
                <a:gd name="adj2" fmla="val 20864472"/>
              </a:avLst>
            </a:prstGeom>
            <a:noFill/>
            <a:ln w="1079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 rtl="1"/>
              <a:endParaRPr lang="en-US" sz="1050">
                <a:solidFill>
                  <a:srgbClr val="000000"/>
                </a:solidFill>
                <a:latin typeface="Century Gothic" panose="020B0502020202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0E9FD87-D1A0-D940-8A62-6CC477512D2D}"/>
              </a:ext>
            </a:extLst>
          </p:cNvPr>
          <p:cNvSpPr/>
          <p:nvPr/>
        </p:nvSpPr>
        <p:spPr>
          <a:xfrm>
            <a:off x="688305" y="4931833"/>
            <a:ext cx="29471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کربوهیدرات ها</a:t>
            </a:r>
          </a:p>
          <a:p>
            <a:pPr algn="ctr" rtl="1">
              <a:spcAft>
                <a:spcPts val="600"/>
              </a:spcAft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قندها، نشاسته ها و فیبرهای موجود در میوه ها، غلات، سبزیجات، محصولات لبنی و …</a:t>
            </a:r>
            <a:endParaRPr lang="es-ES" b="1" dirty="0">
              <a:cs typeface="B Nazanin" panose="00000400000000000000" pitchFamily="2" charset="-7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8090A5A-0EF6-3F4C-84C1-9FCB06586AA1}"/>
              </a:ext>
            </a:extLst>
          </p:cNvPr>
          <p:cNvSpPr/>
          <p:nvPr/>
        </p:nvSpPr>
        <p:spPr>
          <a:xfrm>
            <a:off x="1063973" y="2973900"/>
            <a:ext cx="2195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6000">
                <a:solidFill>
                  <a:schemeClr val="bg1"/>
                </a:solidFill>
                <a:cs typeface="B Nazanin" panose="00000400000000000000" pitchFamily="2" charset="-78"/>
              </a:rPr>
              <a:t>60</a:t>
            </a:r>
            <a:r>
              <a:rPr lang="es-ES" sz="2800">
                <a:solidFill>
                  <a:schemeClr val="bg1"/>
                </a:solidFill>
                <a:cs typeface="B Nazanin" panose="00000400000000000000" pitchFamily="2" charset="-78"/>
              </a:rPr>
              <a:t>%</a:t>
            </a:r>
            <a:endParaRPr lang="es-ES" sz="48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CF63045-D4F3-F84C-B1C0-76A194023467}"/>
              </a:ext>
            </a:extLst>
          </p:cNvPr>
          <p:cNvGrpSpPr/>
          <p:nvPr/>
        </p:nvGrpSpPr>
        <p:grpSpPr>
          <a:xfrm>
            <a:off x="4662222" y="2383843"/>
            <a:ext cx="2195778" cy="2195778"/>
            <a:chOff x="10107330" y="2662162"/>
            <a:chExt cx="932534" cy="932534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862B5A1-15D8-9941-BCA2-3F774BA73E4B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ellipse">
              <a:avLst/>
            </a:pr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 rtl="1"/>
              <a:endParaRPr lang="en-US" sz="400" b="1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2" name="Arc 4">
              <a:extLst>
                <a:ext uri="{FF2B5EF4-FFF2-40B4-BE49-F238E27FC236}">
                  <a16:creationId xmlns:a16="http://schemas.microsoft.com/office/drawing/2014/main" id="{AA7470CF-21E2-D147-BEC5-335A04F25B18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arc">
              <a:avLst>
                <a:gd name="adj1" fmla="val 16200000"/>
                <a:gd name="adj2" fmla="val 5286841"/>
              </a:avLst>
            </a:prstGeom>
            <a:noFill/>
            <a:ln w="1079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 rtl="1"/>
              <a:endParaRPr lang="en-US" sz="1050">
                <a:solidFill>
                  <a:srgbClr val="000000"/>
                </a:solidFill>
                <a:latin typeface="Century Gothic" panose="020B0502020202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B499D37-3118-3545-BBF6-4EB2906926A1}"/>
              </a:ext>
            </a:extLst>
          </p:cNvPr>
          <p:cNvSpPr/>
          <p:nvPr/>
        </p:nvSpPr>
        <p:spPr>
          <a:xfrm>
            <a:off x="4589289" y="4931833"/>
            <a:ext cx="219577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پروتئین</a:t>
            </a:r>
          </a:p>
          <a:p>
            <a:pPr algn="ctr" rtl="1">
              <a:spcAft>
                <a:spcPts val="600"/>
              </a:spcAft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حبوبات، غلات و غلات کامل، آجیل و دانه‌ها، میوه‌ها، حیوانات…</a:t>
            </a:r>
            <a:endParaRPr lang="es-ES" b="1" dirty="0">
              <a:cs typeface="B Nazanin" panose="00000400000000000000" pitchFamily="2" charset="-78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A962A17-26D6-0A47-B741-6CBD41CE9F86}"/>
              </a:ext>
            </a:extLst>
          </p:cNvPr>
          <p:cNvSpPr/>
          <p:nvPr/>
        </p:nvSpPr>
        <p:spPr>
          <a:xfrm>
            <a:off x="4662221" y="2973900"/>
            <a:ext cx="2195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6000" dirty="0">
                <a:solidFill>
                  <a:schemeClr val="bg1"/>
                </a:solidFill>
                <a:cs typeface="B Nazanin" panose="00000400000000000000" pitchFamily="2" charset="-78"/>
              </a:rPr>
              <a:t>15</a:t>
            </a:r>
            <a:r>
              <a:rPr lang="es-ES" sz="2800" dirty="0">
                <a:solidFill>
                  <a:schemeClr val="bg1"/>
                </a:solidFill>
                <a:cs typeface="B Nazanin" panose="00000400000000000000" pitchFamily="2" charset="-78"/>
              </a:rPr>
              <a:t>%</a:t>
            </a:r>
            <a:endParaRPr lang="es-E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064F5F2-9460-A64F-BE5F-DFC0668BE5AA}"/>
              </a:ext>
            </a:extLst>
          </p:cNvPr>
          <p:cNvGrpSpPr/>
          <p:nvPr/>
        </p:nvGrpSpPr>
        <p:grpSpPr>
          <a:xfrm>
            <a:off x="8479268" y="2383843"/>
            <a:ext cx="2195778" cy="2195778"/>
            <a:chOff x="10107330" y="2662162"/>
            <a:chExt cx="932534" cy="932534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1CA5356F-BB0A-0E4B-8E1A-3052DF79D39B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ellipse">
              <a:avLst/>
            </a:pr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 rtl="1"/>
              <a:endParaRPr lang="en-US" sz="400" b="1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7" name="Arc 4">
              <a:extLst>
                <a:ext uri="{FF2B5EF4-FFF2-40B4-BE49-F238E27FC236}">
                  <a16:creationId xmlns:a16="http://schemas.microsoft.com/office/drawing/2014/main" id="{170E794B-EE86-AB4A-A412-877EB3C426D9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arc">
              <a:avLst>
                <a:gd name="adj1" fmla="val 16200000"/>
                <a:gd name="adj2" fmla="val 10310300"/>
              </a:avLst>
            </a:prstGeom>
            <a:noFill/>
            <a:ln w="1079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 rtl="1"/>
              <a:endParaRPr lang="en-US" sz="1050">
                <a:solidFill>
                  <a:srgbClr val="000000"/>
                </a:solidFill>
                <a:latin typeface="Century Gothic" panose="020B0502020202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A58F19-CCED-7B47-AD5A-F57ECFC27160}"/>
              </a:ext>
            </a:extLst>
          </p:cNvPr>
          <p:cNvSpPr/>
          <p:nvPr/>
        </p:nvSpPr>
        <p:spPr>
          <a:xfrm>
            <a:off x="8406335" y="4931833"/>
            <a:ext cx="219577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چربی</a:t>
            </a:r>
          </a:p>
          <a:p>
            <a:pPr algn="ctr" rtl="1">
              <a:spcAft>
                <a:spcPts val="600"/>
              </a:spcAft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آووکادو، پنیر، شکلات تلخ، تخم مرغ کامل، آجیل، روغن زیتون فوق بکر…</a:t>
            </a:r>
            <a:endParaRPr lang="es-ES" b="1" dirty="0">
              <a:cs typeface="B Nazanin" panose="00000400000000000000" pitchFamily="2" charset="-78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FB6BE68-1F39-C44E-889D-A0130E8CE1F7}"/>
              </a:ext>
            </a:extLst>
          </p:cNvPr>
          <p:cNvSpPr/>
          <p:nvPr/>
        </p:nvSpPr>
        <p:spPr>
          <a:xfrm>
            <a:off x="8479267" y="2973900"/>
            <a:ext cx="2195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6000">
                <a:solidFill>
                  <a:schemeClr val="bg1"/>
                </a:solidFill>
                <a:cs typeface="B Nazanin" panose="00000400000000000000" pitchFamily="2" charset="-78"/>
              </a:rPr>
              <a:t>25</a:t>
            </a:r>
            <a:r>
              <a:rPr lang="es-ES" sz="2800">
                <a:solidFill>
                  <a:schemeClr val="bg1"/>
                </a:solidFill>
                <a:cs typeface="B Nazanin" panose="00000400000000000000" pitchFamily="2" charset="-78"/>
              </a:rPr>
              <a:t>%</a:t>
            </a:r>
            <a:endParaRPr lang="es-ES" sz="48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472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7B3F124-1599-3F46-910A-BF7F07528913}"/>
              </a:ext>
            </a:extLst>
          </p:cNvPr>
          <p:cNvSpPr txBox="1"/>
          <p:nvPr/>
        </p:nvSpPr>
        <p:spPr>
          <a:xfrm>
            <a:off x="515938" y="1980240"/>
            <a:ext cx="272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انرژی و مواد مغذی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6D390E-86E3-C048-9818-1253CA8F9220}"/>
              </a:ext>
            </a:extLst>
          </p:cNvPr>
          <p:cNvSpPr txBox="1"/>
          <p:nvPr/>
        </p:nvSpPr>
        <p:spPr>
          <a:xfrm>
            <a:off x="515937" y="2380350"/>
            <a:ext cx="2726883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مقدار مناسب انرژی (کالری) و مواد مغذی مورد نیاز بدن برای عملکرد صحیح را فراهم می کند</a:t>
            </a:r>
            <a:endParaRPr lang="es-ES" sz="1100" dirty="0"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D63A81-9971-E547-82CF-F2203F9C3939}"/>
              </a:ext>
            </a:extLst>
          </p:cNvPr>
          <p:cNvGrpSpPr/>
          <p:nvPr/>
        </p:nvGrpSpPr>
        <p:grpSpPr>
          <a:xfrm>
            <a:off x="2738713" y="1102846"/>
            <a:ext cx="666311" cy="666311"/>
            <a:chOff x="2512470" y="1035890"/>
            <a:chExt cx="666311" cy="666311"/>
          </a:xfrm>
          <a:solidFill>
            <a:srgbClr val="9ED633"/>
          </a:solidFill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6A7EFD26-BF18-2C47-8AB9-26660A6011CE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CA688A-F3A8-7D49-A7C1-E716F811F20E}"/>
                </a:ext>
              </a:extLst>
            </p:cNvPr>
            <p:cNvSpPr txBox="1"/>
            <p:nvPr/>
          </p:nvSpPr>
          <p:spPr>
            <a:xfrm>
              <a:off x="2526383" y="1125390"/>
              <a:ext cx="641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1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67E92F4F-7B8F-FC4E-B035-20A7E9B67EEA}"/>
              </a:ext>
            </a:extLst>
          </p:cNvPr>
          <p:cNvSpPr txBox="1"/>
          <p:nvPr/>
        </p:nvSpPr>
        <p:spPr>
          <a:xfrm>
            <a:off x="515938" y="4669652"/>
            <a:ext cx="272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وزن متناسب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049554-5B5E-3249-BCFC-3FEEA5DECD17}"/>
              </a:ext>
            </a:extLst>
          </p:cNvPr>
          <p:cNvSpPr txBox="1"/>
          <p:nvPr/>
        </p:nvSpPr>
        <p:spPr>
          <a:xfrm>
            <a:off x="184638" y="5069762"/>
            <a:ext cx="3058182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مقدار مناسب انرژی را برای رسیدن و حفظ وزن سالم فراهم می کند</a:t>
            </a:r>
            <a:endParaRPr lang="es-ES" sz="1100" dirty="0">
              <a:cs typeface="B Nazanin" panose="00000400000000000000" pitchFamily="2" charset="-78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13F76F6-889D-0F4F-A682-A94D8672E84A}"/>
              </a:ext>
            </a:extLst>
          </p:cNvPr>
          <p:cNvGrpSpPr/>
          <p:nvPr/>
        </p:nvGrpSpPr>
        <p:grpSpPr>
          <a:xfrm>
            <a:off x="2738713" y="3792258"/>
            <a:ext cx="666311" cy="666311"/>
            <a:chOff x="2512470" y="1035890"/>
            <a:chExt cx="666311" cy="666311"/>
          </a:xfrm>
          <a:solidFill>
            <a:srgbClr val="9ED633"/>
          </a:solidFill>
        </p:grpSpPr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860C5162-C46C-A24F-83C7-62C8B57AF3D1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F61A9F4-165D-214E-9C08-53481DE2151E}"/>
                </a:ext>
              </a:extLst>
            </p:cNvPr>
            <p:cNvSpPr txBox="1"/>
            <p:nvPr/>
          </p:nvSpPr>
          <p:spPr>
            <a:xfrm>
              <a:off x="2526383" y="1125390"/>
              <a:ext cx="641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3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F5D6316-AA13-4A48-802D-CFAE4B300E88}"/>
              </a:ext>
            </a:extLst>
          </p:cNvPr>
          <p:cNvGrpSpPr/>
          <p:nvPr/>
        </p:nvGrpSpPr>
        <p:grpSpPr>
          <a:xfrm>
            <a:off x="8774931" y="1102846"/>
            <a:ext cx="666311" cy="666311"/>
            <a:chOff x="2512470" y="1035890"/>
            <a:chExt cx="666311" cy="666311"/>
          </a:xfrm>
          <a:solidFill>
            <a:srgbClr val="9ED633"/>
          </a:solidFill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E09C04A1-2298-2741-8389-67797646DE54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2D2295A-79A0-B74D-8466-84F89927158C}"/>
                </a:ext>
              </a:extLst>
            </p:cNvPr>
            <p:cNvSpPr txBox="1"/>
            <p:nvPr/>
          </p:nvSpPr>
          <p:spPr>
            <a:xfrm>
              <a:off x="2526383" y="1125390"/>
              <a:ext cx="641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2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899614D-59D5-2C4E-B83B-1D3BA80906E6}"/>
              </a:ext>
            </a:extLst>
          </p:cNvPr>
          <p:cNvGrpSpPr/>
          <p:nvPr/>
        </p:nvGrpSpPr>
        <p:grpSpPr>
          <a:xfrm>
            <a:off x="8774931" y="3792258"/>
            <a:ext cx="666311" cy="666311"/>
            <a:chOff x="2512470" y="1035890"/>
            <a:chExt cx="666311" cy="666311"/>
          </a:xfrm>
          <a:solidFill>
            <a:srgbClr val="9ED633"/>
          </a:solidFill>
        </p:grpSpPr>
        <p:sp>
          <p:nvSpPr>
            <p:cNvPr id="21" name="Lágrima 20">
              <a:extLst>
                <a:ext uri="{FF2B5EF4-FFF2-40B4-BE49-F238E27FC236}">
                  <a16:creationId xmlns:a16="http://schemas.microsoft.com/office/drawing/2014/main" id="{B00E114E-6C75-C444-8577-D082D6FF95A0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F9135B-67A7-5045-821C-EB18881E4394}"/>
                </a:ext>
              </a:extLst>
            </p:cNvPr>
            <p:cNvSpPr txBox="1"/>
            <p:nvPr/>
          </p:nvSpPr>
          <p:spPr>
            <a:xfrm>
              <a:off x="2526383" y="1125390"/>
              <a:ext cx="641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4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DBFB169-F039-6241-9F91-ABDCB0CA8710}"/>
              </a:ext>
            </a:extLst>
          </p:cNvPr>
          <p:cNvSpPr txBox="1"/>
          <p:nvPr/>
        </p:nvSpPr>
        <p:spPr>
          <a:xfrm>
            <a:off x="8862079" y="1980240"/>
            <a:ext cx="291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ویتامین ها و مواد معدنی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5FD9AF5-641B-A744-A8A4-E1CF9BAE26B7}"/>
              </a:ext>
            </a:extLst>
          </p:cNvPr>
          <p:cNvSpPr txBox="1"/>
          <p:nvPr/>
        </p:nvSpPr>
        <p:spPr>
          <a:xfrm>
            <a:off x="8862078" y="2380350"/>
            <a:ext cx="2910822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حاوی ویتامین ها و مواد معدنی کافی برای جلوگیری از بیماری های ناشی از کمبود</a:t>
            </a:r>
            <a:endParaRPr lang="es-ES" sz="1100" dirty="0">
              <a:cs typeface="B Nazanin" panose="00000400000000000000" pitchFamily="2" charset="-78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0E5B1A-EC28-E046-B62B-60D94F5796B9}"/>
              </a:ext>
            </a:extLst>
          </p:cNvPr>
          <p:cNvSpPr txBox="1"/>
          <p:nvPr/>
        </p:nvSpPr>
        <p:spPr>
          <a:xfrm>
            <a:off x="8862079" y="4669652"/>
            <a:ext cx="272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بیماری ها را کاهش می دهد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6A5300E-D9E1-854F-B2EF-E0DF02615FF7}"/>
              </a:ext>
            </a:extLst>
          </p:cNvPr>
          <p:cNvSpPr txBox="1"/>
          <p:nvPr/>
        </p:nvSpPr>
        <p:spPr>
          <a:xfrm>
            <a:off x="8862079" y="5069762"/>
            <a:ext cx="2726882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100" dirty="0">
                <a:cs typeface="B Nazanin" panose="00000400000000000000" pitchFamily="2" charset="-78"/>
              </a:rPr>
              <a:t>خطر ابتلا به بیماری های مرتبط با رژیم غذایی را کاهش می دهد</a:t>
            </a:r>
            <a:endParaRPr lang="es-ES" sz="1100" dirty="0">
              <a:cs typeface="B Nazanin" panose="00000400000000000000" pitchFamily="2" charset="-78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C9BD81D0-4B63-429F-9821-9D98E09F4A3D}"/>
              </a:ext>
            </a:extLst>
          </p:cNvPr>
          <p:cNvSpPr txBox="1"/>
          <p:nvPr/>
        </p:nvSpPr>
        <p:spPr>
          <a:xfrm>
            <a:off x="4996699" y="6111048"/>
            <a:ext cx="2111500" cy="432792"/>
          </a:xfrm>
          <a:prstGeom prst="roundRect">
            <a:avLst>
              <a:gd name="adj" fmla="val 50000"/>
            </a:avLst>
          </a:prstGeom>
          <a:solidFill>
            <a:srgbClr val="58946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224A7830-D949-47F9-82C5-15E0FAB27A70}"/>
              </a:ext>
            </a:extLst>
          </p:cNvPr>
          <p:cNvSpPr txBox="1"/>
          <p:nvPr/>
        </p:nvSpPr>
        <p:spPr>
          <a:xfrm>
            <a:off x="3555068" y="238757"/>
            <a:ext cx="9053945" cy="1224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Nazanin" panose="00000400000000000000" pitchFamily="2" charset="-78"/>
              </a:rPr>
              <a:t>خوردن غذای مناسب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BC6AFDC-37B8-45DC-8833-8B5BEF7D6D92}"/>
              </a:ext>
            </a:extLst>
          </p:cNvPr>
          <p:cNvSpPr/>
          <p:nvPr/>
        </p:nvSpPr>
        <p:spPr>
          <a:xfrm>
            <a:off x="0" y="1088419"/>
            <a:ext cx="573784" cy="11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B4FDFB30-8C97-4AFD-BA30-90383C7B046E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307EAAE-8F66-4086-A88E-919474E09890}"/>
              </a:ext>
            </a:extLst>
          </p:cNvPr>
          <p:cNvSpPr/>
          <p:nvPr/>
        </p:nvSpPr>
        <p:spPr>
          <a:xfrm>
            <a:off x="3745079" y="1206500"/>
            <a:ext cx="4742481" cy="4742481"/>
          </a:xfrm>
          <a:prstGeom prst="ellipse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F53139B-4268-4127-A8DA-F05F10DD29D5}"/>
              </a:ext>
            </a:extLst>
          </p:cNvPr>
          <p:cNvSpPr/>
          <p:nvPr/>
        </p:nvSpPr>
        <p:spPr>
          <a:xfrm>
            <a:off x="4045281" y="1497632"/>
            <a:ext cx="4140106" cy="41401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5680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5812" cy="1224684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ترک عادت هایش</a:t>
            </a:r>
            <a:endParaRPr lang="es-ES" dirty="0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637297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631545" y="3219937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5522288" y="619577"/>
            <a:ext cx="24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لیست خرید تهیه کنید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013C32-A8DB-B74C-B972-C570976EAA12}"/>
              </a:ext>
            </a:extLst>
          </p:cNvPr>
          <p:cNvSpPr txBox="1"/>
          <p:nvPr/>
        </p:nvSpPr>
        <p:spPr>
          <a:xfrm>
            <a:off x="5602413" y="942571"/>
            <a:ext cx="2346518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فهرست شما باید به شما کمک کند تا فقط به راهروهایی که نیاز دارید راهنمایی کنید (و کمک کند از آنهایی که غذاهای تنقلات دارند اجتناب کنید!)</a:t>
            </a:r>
            <a:endParaRPr lang="es-ES" sz="1050" dirty="0"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699182" y="4778683"/>
            <a:ext cx="24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کاری متفاوت انجام دهید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DD2BA6-0194-8442-AC23-0292CACE8899}"/>
              </a:ext>
            </a:extLst>
          </p:cNvPr>
          <p:cNvSpPr txBox="1"/>
          <p:nvPr/>
        </p:nvSpPr>
        <p:spPr>
          <a:xfrm>
            <a:off x="7699182" y="5116038"/>
            <a:ext cx="2543737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بسیاری از مواقع وقتی میان وعده می خوریم، به جای گرسنگی، حوصله مان سر می رود. وقتی هوس شدید، سعی کنید حواس خود را پرت کنید.</a:t>
            </a:r>
            <a:endParaRPr lang="es-ES" sz="1050" dirty="0">
              <a:cs typeface="B Nazanin" panose="00000400000000000000" pitchFamily="2" charset="-7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886318" y="2654047"/>
            <a:ext cx="22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میان وعده ها را دنبال کنید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EAB8D7-72EA-3F4C-9EA7-C1DB7BA40767}"/>
              </a:ext>
            </a:extLst>
          </p:cNvPr>
          <p:cNvSpPr txBox="1"/>
          <p:nvPr/>
        </p:nvSpPr>
        <p:spPr>
          <a:xfrm>
            <a:off x="1079500" y="2991402"/>
            <a:ext cx="2046454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برای شروع، سعی کنید فقط یکی از میان وعده های معمولی یا نوشیدنی های شیرین خود را کنار بگذارید</a:t>
            </a:r>
            <a:endParaRPr lang="es-ES" sz="1050" dirty="0">
              <a:cs typeface="B Nazanin" panose="00000400000000000000" pitchFamily="2" charset="-78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886318" y="4599388"/>
            <a:ext cx="22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دور از چشم، دور از ذهن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D9E0E12-44D4-AB4A-B894-3A68AE68D435}"/>
              </a:ext>
            </a:extLst>
          </p:cNvPr>
          <p:cNvSpPr txBox="1"/>
          <p:nvPr/>
        </p:nvSpPr>
        <p:spPr>
          <a:xfrm>
            <a:off x="1079500" y="4936743"/>
            <a:ext cx="2046454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050" dirty="0">
                <a:cs typeface="B Nazanin" panose="00000400000000000000" pitchFamily="2" charset="-78"/>
              </a:rPr>
              <a:t>چیپس ها و بیسکویت ها را در کمد نگه دارید یا حتی بهتر است اصلاً آنها را نخرید.</a:t>
            </a:r>
            <a:endParaRPr lang="es-ES" sz="1050" dirty="0">
              <a:cs typeface="B Nazanin" panose="00000400000000000000" pitchFamily="2" charset="-78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3967112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5885559" y="2830303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160989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05415" y="4678450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E636C946-2E7B-40FB-97C8-012E1D2B2B88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6DAD66F-87C4-449D-B7E4-6E7BEAD78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057" y="1375176"/>
            <a:ext cx="4162944" cy="28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نقل قول معروف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A1A16E-606F-474E-A007-E433E787AFF8}"/>
              </a:ext>
            </a:extLst>
          </p:cNvPr>
          <p:cNvSpPr txBox="1"/>
          <p:nvPr/>
        </p:nvSpPr>
        <p:spPr>
          <a:xfrm>
            <a:off x="6677637" y="2586942"/>
            <a:ext cx="45549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با انتخاب سالم به لاغر، شما عشق به خود را به قضاوت خود انتخاب می کنید.</a:t>
            </a:r>
            <a:endParaRPr lang="es-ES" sz="2400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3C91F4-2534-6D4A-A13C-F13D95C10DBE}"/>
              </a:ext>
            </a:extLst>
          </p:cNvPr>
          <p:cNvSpPr txBox="1"/>
          <p:nvPr/>
        </p:nvSpPr>
        <p:spPr>
          <a:xfrm>
            <a:off x="6500992" y="1365832"/>
            <a:ext cx="12921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ES" sz="15000" b="1" dirty="0">
                <a:solidFill>
                  <a:schemeClr val="bg2"/>
                </a:solidFill>
                <a:cs typeface="B Nazanin" panose="00000400000000000000" pitchFamily="2" charset="-78"/>
              </a:rPr>
              <a:t>“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128E35-1CEF-3847-B2CF-8F346EC48F87}"/>
              </a:ext>
            </a:extLst>
          </p:cNvPr>
          <p:cNvSpPr txBox="1"/>
          <p:nvPr/>
        </p:nvSpPr>
        <p:spPr>
          <a:xfrm rot="10800000">
            <a:off x="9628910" y="3215255"/>
            <a:ext cx="12921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ES" sz="15000" b="1">
                <a:solidFill>
                  <a:schemeClr val="bg2"/>
                </a:solidFill>
                <a:cs typeface="B Nazanin" panose="00000400000000000000" pitchFamily="2" charset="-78"/>
              </a:rPr>
              <a:t>“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740575-0B1F-A041-B456-0AD70B2EAECA}"/>
              </a:ext>
            </a:extLst>
          </p:cNvPr>
          <p:cNvSpPr txBox="1"/>
          <p:nvPr/>
        </p:nvSpPr>
        <p:spPr>
          <a:xfrm>
            <a:off x="6708788" y="4969942"/>
            <a:ext cx="1853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schemeClr val="accent4"/>
                </a:solidFill>
                <a:cs typeface="B Nazanin" panose="00000400000000000000" pitchFamily="2" charset="-78"/>
              </a:rPr>
              <a:t>استیو مارابولی</a:t>
            </a:r>
            <a:endParaRPr lang="es-ES" sz="1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2D2EB9D-48FE-A64F-9EDC-140ED1F0A07F}"/>
              </a:ext>
            </a:extLst>
          </p:cNvPr>
          <p:cNvSpPr/>
          <p:nvPr/>
        </p:nvSpPr>
        <p:spPr>
          <a:xfrm>
            <a:off x="6780342" y="4601377"/>
            <a:ext cx="397566" cy="878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944509-32AF-490F-BA3C-A98D51FB1F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89809"/>
            <a:ext cx="6342039" cy="45940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D4E829-3953-4B97-BB1B-6D2CD4841F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334" y="1879496"/>
            <a:ext cx="3603022" cy="49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0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59CBDA0-6033-394A-B9AA-610B3CA8E075}"/>
              </a:ext>
            </a:extLst>
          </p:cNvPr>
          <p:cNvSpPr/>
          <p:nvPr/>
        </p:nvSpPr>
        <p:spPr>
          <a:xfrm>
            <a:off x="8111613" y="3429001"/>
            <a:ext cx="4080388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lvl="0" algn="ctr"/>
            <a:r>
              <a:rPr lang="es-ES" sz="6000" b="1" dirty="0">
                <a:solidFill>
                  <a:srgbClr val="B30000"/>
                </a:solidFill>
                <a:cs typeface="B Nazanin" panose="00000400000000000000" pitchFamily="2" charset="-78"/>
              </a:rPr>
              <a:t>22,3%</a:t>
            </a:r>
            <a:endParaRPr lang="es-ES" sz="1600" dirty="0">
              <a:solidFill>
                <a:srgbClr val="2B2A30"/>
              </a:solidFill>
              <a:cs typeface="B Nazanin" panose="00000400000000000000" pitchFamily="2" charset="-78"/>
            </a:endParaRPr>
          </a:p>
          <a:p>
            <a:pPr lvl="0" algn="ctr">
              <a:lnSpc>
                <a:spcPts val="1947"/>
              </a:lnSpc>
            </a:pPr>
            <a:r>
              <a:rPr lang="fa-IR" sz="1200" dirty="0">
                <a:solidFill>
                  <a:srgbClr val="2B2A30"/>
                </a:solidFill>
                <a:cs typeface="B Nazanin" panose="00000400000000000000" pitchFamily="2" charset="-78"/>
              </a:rPr>
              <a:t>از مصرف قند می آید</a:t>
            </a:r>
          </a:p>
          <a:p>
            <a:pPr lvl="0" algn="ctr">
              <a:lnSpc>
                <a:spcPts val="1947"/>
              </a:lnSpc>
            </a:pPr>
            <a:r>
              <a:rPr lang="fa-IR" sz="1200" dirty="0">
                <a:solidFill>
                  <a:srgbClr val="2B2A30"/>
                </a:solidFill>
                <a:cs typeface="B Nazanin" panose="00000400000000000000" pitchFamily="2" charset="-78"/>
              </a:rPr>
              <a:t>از نوشیدنی های شیرین</a:t>
            </a:r>
            <a:endParaRPr lang="es-ES" sz="1600" dirty="0">
              <a:solidFill>
                <a:srgbClr val="2B2A3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7974D90-31BE-6940-AF82-5C4D0C0BC6DB}"/>
              </a:ext>
            </a:extLst>
          </p:cNvPr>
          <p:cNvSpPr/>
          <p:nvPr/>
        </p:nvSpPr>
        <p:spPr>
          <a:xfrm>
            <a:off x="4050891" y="-2457"/>
            <a:ext cx="406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lvl="0" algn="ctr"/>
            <a:r>
              <a:rPr lang="es-ES" sz="6000" b="1" dirty="0">
                <a:solidFill>
                  <a:srgbClr val="9ED633"/>
                </a:solidFill>
                <a:cs typeface="B Nazanin" panose="00000400000000000000" pitchFamily="2" charset="-78"/>
              </a:rPr>
              <a:t>50</a:t>
            </a:r>
            <a:r>
              <a:rPr lang="es-ES" sz="3200" b="1" dirty="0">
                <a:solidFill>
                  <a:srgbClr val="9ED633"/>
                </a:solidFill>
                <a:cs typeface="B Nazanin" panose="00000400000000000000" pitchFamily="2" charset="-78"/>
              </a:rPr>
              <a:t>%</a:t>
            </a:r>
          </a:p>
          <a:p>
            <a:pPr lvl="0" algn="ctr"/>
            <a:endParaRPr lang="es-ES" sz="1600" dirty="0">
              <a:solidFill>
                <a:srgbClr val="2B2A30"/>
              </a:solidFill>
              <a:cs typeface="B Nazanin" panose="00000400000000000000" pitchFamily="2" charset="-78"/>
            </a:endParaRPr>
          </a:p>
          <a:p>
            <a:pPr lvl="0" algn="ctr">
              <a:lnSpc>
                <a:spcPts val="1947"/>
              </a:lnSpc>
            </a:pPr>
            <a:r>
              <a:rPr lang="fa-IR" sz="1200" dirty="0">
                <a:solidFill>
                  <a:srgbClr val="2B2A30"/>
                </a:solidFill>
                <a:cs typeface="B Nazanin" panose="00000400000000000000" pitchFamily="2" charset="-78"/>
              </a:rPr>
              <a:t>از قندی که ما مصرف می کنیم از غذاهای دلخواه می آید.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D5120A-BA7C-A143-924D-7786E98CF17F}"/>
              </a:ext>
            </a:extLst>
          </p:cNvPr>
          <p:cNvSpPr/>
          <p:nvPr/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ctr"/>
            <a:r>
              <a:rPr lang="es-ES" sz="6000" b="1" dirty="0">
                <a:solidFill>
                  <a:srgbClr val="B30000"/>
                </a:solidFill>
                <a:cs typeface="B Nazanin" panose="00000400000000000000" pitchFamily="2" charset="-78"/>
              </a:rPr>
              <a:t>20</a:t>
            </a:r>
            <a:r>
              <a:rPr lang="es-ES" sz="3200" b="1" dirty="0">
                <a:solidFill>
                  <a:srgbClr val="B30000"/>
                </a:solidFill>
                <a:cs typeface="B Nazanin" panose="00000400000000000000" pitchFamily="2" charset="-78"/>
              </a:rPr>
              <a:t>%</a:t>
            </a:r>
          </a:p>
          <a:p>
            <a:pPr algn="ctr"/>
            <a:endParaRPr lang="es-ES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>
              <a:lnSpc>
                <a:spcPts val="1947"/>
              </a:lnSpc>
            </a:pPr>
            <a:r>
              <a:rPr lang="fa-IR" sz="1200" dirty="0">
                <a:solidFill>
                  <a:schemeClr val="tx1"/>
                </a:solidFill>
                <a:cs typeface="B Nazanin" panose="00000400000000000000" pitchFamily="2" charset="-78"/>
              </a:rPr>
              <a:t>از تمام کالری ها و چربی هایی که می خوریم از غذاهای دلخواه می آید</a:t>
            </a:r>
            <a:endParaRPr lang="es-ES" dirty="0"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D6E12B16-B0A9-4B85-83BE-1C988EAFCC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3FDB8099-B72A-43AA-AFC6-445C5998F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532F7F24-FAC3-4A47-BBA1-20860DE057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88A1E59-BA8B-4C57-AD26-0310CAE95B86}"/>
              </a:ext>
            </a:extLst>
          </p:cNvPr>
          <p:cNvSpPr/>
          <p:nvPr/>
        </p:nvSpPr>
        <p:spPr>
          <a:xfrm>
            <a:off x="325464" y="340963"/>
            <a:ext cx="11484244" cy="619932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754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lipse 121">
            <a:extLst>
              <a:ext uri="{FF2B5EF4-FFF2-40B4-BE49-F238E27FC236}">
                <a16:creationId xmlns:a16="http://schemas.microsoft.com/office/drawing/2014/main" id="{5D22711E-04FF-A74C-92A6-57851992A48A}"/>
              </a:ext>
            </a:extLst>
          </p:cNvPr>
          <p:cNvSpPr/>
          <p:nvPr/>
        </p:nvSpPr>
        <p:spPr>
          <a:xfrm>
            <a:off x="3625147" y="1189630"/>
            <a:ext cx="4831246" cy="5067294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2C0707-250B-5F4C-A6C5-0D0048F5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راهنمای </a:t>
            </a:r>
            <a:r>
              <a:rPr lang="es-ES" dirty="0" err="1">
                <a:cs typeface="B Nazanin" panose="00000400000000000000" pitchFamily="2" charset="-78"/>
              </a:rPr>
              <a:t>Eatwell</a:t>
            </a:r>
            <a:endParaRPr lang="es-ES" dirty="0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C9735C7-18C7-7D4E-9948-F5D6838B0134}"/>
              </a:ext>
            </a:extLst>
          </p:cNvPr>
          <p:cNvGrpSpPr/>
          <p:nvPr/>
        </p:nvGrpSpPr>
        <p:grpSpPr>
          <a:xfrm rot="291147">
            <a:off x="4189586" y="1783799"/>
            <a:ext cx="3812831" cy="3812827"/>
            <a:chOff x="10107330" y="2662162"/>
            <a:chExt cx="932535" cy="93253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756A95-5D13-8844-A3B5-0A747C34E2C6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ellipse">
              <a:avLst/>
            </a:pr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41755" rtl="1"/>
              <a:endParaRPr lang="en-US" sz="400" b="1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DF9B5685-65FF-AD42-A06A-178D6DAA5EEE}"/>
                </a:ext>
              </a:extLst>
            </p:cNvPr>
            <p:cNvSpPr/>
            <p:nvPr/>
          </p:nvSpPr>
          <p:spPr>
            <a:xfrm>
              <a:off x="10107331" y="2662162"/>
              <a:ext cx="932534" cy="932534"/>
            </a:xfrm>
            <a:prstGeom prst="arc">
              <a:avLst>
                <a:gd name="adj1" fmla="val 16298212"/>
                <a:gd name="adj2" fmla="val 607198"/>
              </a:avLst>
            </a:prstGeom>
            <a:noFill/>
            <a:ln w="29845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41755" rtl="1"/>
              <a:endParaRPr lang="en-US" sz="1050">
                <a:solidFill>
                  <a:srgbClr val="000000"/>
                </a:solidFill>
                <a:latin typeface="Century Gothic" panose="020B0502020202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0BD7E404-E8FB-164C-91F0-28F36E2F835F}"/>
              </a:ext>
            </a:extLst>
          </p:cNvPr>
          <p:cNvSpPr/>
          <p:nvPr/>
        </p:nvSpPr>
        <p:spPr>
          <a:xfrm>
            <a:off x="1494279" y="2437785"/>
            <a:ext cx="238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>
                <a:cs typeface="B Nazanin" panose="00000400000000000000" pitchFamily="2" charset="-78"/>
              </a:rPr>
              <a:t>هر روز حداقل 5 وعده از انواع میوه ها و سبزیجات بخورید.</a:t>
            </a:r>
            <a:endParaRPr lang="es-ES" sz="1200" dirty="0">
              <a:cs typeface="B Nazanin" panose="00000400000000000000" pitchFamily="2" charset="-7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792074-019A-8646-9A04-3AC7EA57CA22}"/>
              </a:ext>
            </a:extLst>
          </p:cNvPr>
          <p:cNvSpPr/>
          <p:nvPr/>
        </p:nvSpPr>
        <p:spPr>
          <a:xfrm>
            <a:off x="8148957" y="2335406"/>
            <a:ext cx="2575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>
                <a:cs typeface="B Nazanin" panose="00000400000000000000" pitchFamily="2" charset="-78"/>
              </a:rPr>
              <a:t>نسخه های سبوس دار یا فیبر بالاتر با چربی، نمک و شکر اضافه شده کمتر را انتخاب کنید.</a:t>
            </a:r>
            <a:endParaRPr lang="es-ES" sz="1200" dirty="0">
              <a:cs typeface="B Nazanin" panose="00000400000000000000" pitchFamily="2" charset="-78"/>
            </a:endParaRPr>
          </a:p>
        </p:txBody>
      </p:sp>
      <p:sp>
        <p:nvSpPr>
          <p:cNvPr id="8" name="Arc 4">
            <a:extLst>
              <a:ext uri="{FF2B5EF4-FFF2-40B4-BE49-F238E27FC236}">
                <a16:creationId xmlns:a16="http://schemas.microsoft.com/office/drawing/2014/main" id="{5420424E-74FC-D84B-BA7B-5DE7A03DF602}"/>
              </a:ext>
            </a:extLst>
          </p:cNvPr>
          <p:cNvSpPr/>
          <p:nvPr/>
        </p:nvSpPr>
        <p:spPr>
          <a:xfrm rot="15994338">
            <a:off x="4189587" y="1783798"/>
            <a:ext cx="3812827" cy="3812827"/>
          </a:xfrm>
          <a:prstGeom prst="arc">
            <a:avLst>
              <a:gd name="adj1" fmla="val 14769144"/>
              <a:gd name="adj2" fmla="val 21372837"/>
            </a:avLst>
          </a:prstGeom>
          <a:noFill/>
          <a:ln w="2984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41755" rtl="1"/>
            <a:endParaRPr lang="en-US" sz="1050">
              <a:solidFill>
                <a:srgbClr val="000000"/>
              </a:solidFill>
              <a:latin typeface="Century Gothic" panose="020B05020202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9" name="Gráfico 15">
            <a:extLst>
              <a:ext uri="{FF2B5EF4-FFF2-40B4-BE49-F238E27FC236}">
                <a16:creationId xmlns:a16="http://schemas.microsoft.com/office/drawing/2014/main" id="{C1EBA959-C274-1C4C-AB5A-4588878A71DB}"/>
              </a:ext>
            </a:extLst>
          </p:cNvPr>
          <p:cNvGrpSpPr/>
          <p:nvPr/>
        </p:nvGrpSpPr>
        <p:grpSpPr>
          <a:xfrm>
            <a:off x="3201253" y="1685596"/>
            <a:ext cx="661339" cy="661340"/>
            <a:chOff x="6807201" y="4475163"/>
            <a:chExt cx="609600" cy="609600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1ACB674-448B-4F42-93EC-7ACA598F26E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4A8C44C-3369-CF4E-8F54-70001D29FC2B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D07888AA-8E8E-B14C-919B-3E1A5D4EFB61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28B92A21-AB49-BB4C-BC8B-914DD463C15F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A160211B-BB4F-D545-A6A5-B49E8E90B85A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977BF0E0-71B6-544E-8B8E-457E169D462B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C714357-14D3-3C4B-B22F-FDC5F49FF40C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DF2EC3F3-77B0-D248-9341-BC8692B4B377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5E39BAF-CBFB-6B4E-8F04-5702653E625D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D09260B8-34CE-884B-999B-539406735ACD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698CD972-726E-3945-942C-6B2DB872D9C0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80860369-E5A0-1846-9EAB-E6881D3344AF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37098F8-62BD-324D-B303-2A701166FCA1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BBF3D39F-3C07-D240-A3EB-AB265DC31D82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9EED754A-F51E-6041-9C22-C14F4C5BA5C8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D58B7848-A26B-D941-A9CB-F428127B6A5C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01688131-5254-A145-8670-302E0A8EFAF0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09A463FC-DDE3-3A4B-9181-0110BB207B37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B6F4C945-78DE-4045-A159-F02A8B0EBC21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29" name="Arc 4">
            <a:extLst>
              <a:ext uri="{FF2B5EF4-FFF2-40B4-BE49-F238E27FC236}">
                <a16:creationId xmlns:a16="http://schemas.microsoft.com/office/drawing/2014/main" id="{6CA43E7E-8569-874E-B186-AC87E6A7E1F7}"/>
              </a:ext>
            </a:extLst>
          </p:cNvPr>
          <p:cNvSpPr/>
          <p:nvPr/>
        </p:nvSpPr>
        <p:spPr>
          <a:xfrm rot="3978011">
            <a:off x="4189587" y="1783798"/>
            <a:ext cx="3812827" cy="3812827"/>
          </a:xfrm>
          <a:prstGeom prst="arc">
            <a:avLst>
              <a:gd name="adj1" fmla="val 20640971"/>
              <a:gd name="adj2" fmla="val 763721"/>
            </a:avLst>
          </a:prstGeom>
          <a:noFill/>
          <a:ln w="2984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41755" rtl="1"/>
            <a:endParaRPr lang="en-US" sz="1050">
              <a:solidFill>
                <a:srgbClr val="000000"/>
              </a:solidFill>
              <a:latin typeface="Century Gothic" panose="020B0502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0" name="Arc 4">
            <a:extLst>
              <a:ext uri="{FF2B5EF4-FFF2-40B4-BE49-F238E27FC236}">
                <a16:creationId xmlns:a16="http://schemas.microsoft.com/office/drawing/2014/main" id="{455D9865-6559-5445-AB63-2E6ED2FAD7F6}"/>
              </a:ext>
            </a:extLst>
          </p:cNvPr>
          <p:cNvSpPr/>
          <p:nvPr/>
        </p:nvSpPr>
        <p:spPr>
          <a:xfrm rot="7200000">
            <a:off x="4239245" y="1816864"/>
            <a:ext cx="3676026" cy="3812827"/>
          </a:xfrm>
          <a:prstGeom prst="arc">
            <a:avLst>
              <a:gd name="adj1" fmla="val 19805309"/>
              <a:gd name="adj2" fmla="val 1359748"/>
            </a:avLst>
          </a:prstGeom>
          <a:noFill/>
          <a:ln w="2984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41755" rtl="1"/>
            <a:endParaRPr lang="en-US" sz="1050">
              <a:solidFill>
                <a:srgbClr val="000000"/>
              </a:solidFill>
              <a:latin typeface="Century Gothic" panose="020B0502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1" name="Arc 4">
            <a:extLst>
              <a:ext uri="{FF2B5EF4-FFF2-40B4-BE49-F238E27FC236}">
                <a16:creationId xmlns:a16="http://schemas.microsoft.com/office/drawing/2014/main" id="{AD1E8779-FCDC-2C42-8D88-36C3F23F24F7}"/>
              </a:ext>
            </a:extLst>
          </p:cNvPr>
          <p:cNvSpPr/>
          <p:nvPr/>
        </p:nvSpPr>
        <p:spPr>
          <a:xfrm rot="2861692">
            <a:off x="4189588" y="1783797"/>
            <a:ext cx="3812827" cy="3812827"/>
          </a:xfrm>
          <a:prstGeom prst="arc">
            <a:avLst>
              <a:gd name="adj1" fmla="val 20415533"/>
              <a:gd name="adj2" fmla="val 21064865"/>
            </a:avLst>
          </a:prstGeom>
          <a:noFill/>
          <a:ln w="2984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41755" rtl="1"/>
            <a:endParaRPr lang="en-US" sz="1050">
              <a:solidFill>
                <a:srgbClr val="000000"/>
              </a:solidFill>
              <a:latin typeface="Century Gothic" panose="020B0502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6D2B89F-B15E-0E48-BEF1-88C56541FFAF}"/>
              </a:ext>
            </a:extLst>
          </p:cNvPr>
          <p:cNvSpPr/>
          <p:nvPr/>
        </p:nvSpPr>
        <p:spPr>
          <a:xfrm>
            <a:off x="1429017" y="5315455"/>
            <a:ext cx="2728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>
                <a:cs typeface="B Nazanin" panose="00000400000000000000" pitchFamily="2" charset="-78"/>
              </a:rPr>
              <a:t>حبوبات و حبوبات بیشتر، 2 وعده ماهی در هفته بخورید. گوشت قرمز و فرآوری شده را کمتر مصرف کنید.</a:t>
            </a:r>
            <a:endParaRPr lang="es-ES" sz="1200" dirty="0">
              <a:cs typeface="B Nazanin" panose="00000400000000000000" pitchFamily="2" charset="-78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DDCB684-ED80-B741-A490-CC98DC9FB5B4}"/>
              </a:ext>
            </a:extLst>
          </p:cNvPr>
          <p:cNvSpPr/>
          <p:nvPr/>
        </p:nvSpPr>
        <p:spPr>
          <a:xfrm>
            <a:off x="7203230" y="5879372"/>
            <a:ext cx="1946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>
                <a:cs typeface="B Nazanin" panose="00000400000000000000" pitchFamily="2" charset="-78"/>
              </a:rPr>
              <a:t>گزینه های چربی کمتر و قند کمتر را انتخاب کنید.</a:t>
            </a:r>
            <a:endParaRPr lang="es-ES" sz="1200" dirty="0">
              <a:cs typeface="B Nazanin" panose="00000400000000000000" pitchFamily="2" charset="-78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E3F99D9-CC62-744E-A2C9-4FFE413A62D9}"/>
              </a:ext>
            </a:extLst>
          </p:cNvPr>
          <p:cNvSpPr/>
          <p:nvPr/>
        </p:nvSpPr>
        <p:spPr>
          <a:xfrm>
            <a:off x="8120303" y="4928578"/>
            <a:ext cx="245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>
                <a:cs typeface="B Nazanin" panose="00000400000000000000" pitchFamily="2" charset="-78"/>
              </a:rPr>
              <a:t>روغن های غیر اشباع را انتخاب کنید و در مقادیر کم استفاده کنید</a:t>
            </a:r>
            <a:endParaRPr lang="es-ES" sz="1200" dirty="0">
              <a:cs typeface="B Nazanin" panose="00000400000000000000" pitchFamily="2" charset="-78"/>
            </a:endParaRPr>
          </a:p>
        </p:txBody>
      </p:sp>
      <p:grpSp>
        <p:nvGrpSpPr>
          <p:cNvPr id="64" name="Gráfico 1035">
            <a:extLst>
              <a:ext uri="{FF2B5EF4-FFF2-40B4-BE49-F238E27FC236}">
                <a16:creationId xmlns:a16="http://schemas.microsoft.com/office/drawing/2014/main" id="{172C6FFD-6CA3-7D44-929A-0766F1F812ED}"/>
              </a:ext>
            </a:extLst>
          </p:cNvPr>
          <p:cNvGrpSpPr/>
          <p:nvPr/>
        </p:nvGrpSpPr>
        <p:grpSpPr>
          <a:xfrm>
            <a:off x="8786078" y="1767213"/>
            <a:ext cx="495972" cy="495972"/>
            <a:chOff x="3581400" y="914400"/>
            <a:chExt cx="5029200" cy="5029200"/>
          </a:xfrm>
        </p:grpSpPr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7EBBD2A0-7172-9648-BA7E-883A93237E12}"/>
                </a:ext>
              </a:extLst>
            </p:cNvPr>
            <p:cNvSpPr/>
            <p:nvPr/>
          </p:nvSpPr>
          <p:spPr>
            <a:xfrm>
              <a:off x="4210009" y="1542984"/>
              <a:ext cx="3772020" cy="3771862"/>
            </a:xfrm>
            <a:custGeom>
              <a:avLst/>
              <a:gdLst>
                <a:gd name="connsiteX0" fmla="*/ 3568782 w 3772020"/>
                <a:gd name="connsiteY0" fmla="*/ 203224 h 3771862"/>
                <a:gd name="connsiteX1" fmla="*/ 2650848 w 3772020"/>
                <a:gd name="connsiteY1" fmla="*/ 2650873 h 3771862"/>
                <a:gd name="connsiteX2" fmla="*/ 203304 w 3772020"/>
                <a:gd name="connsiteY2" fmla="*/ 3568702 h 3771862"/>
                <a:gd name="connsiteX3" fmla="*/ 1121133 w 3772020"/>
                <a:gd name="connsiteY3" fmla="*/ 1121053 h 3771862"/>
                <a:gd name="connsiteX4" fmla="*/ 3568782 w 3772020"/>
                <a:gd name="connsiteY4" fmla="*/ 203224 h 377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2020" h="3771862">
                  <a:moveTo>
                    <a:pt x="3568782" y="203224"/>
                  </a:moveTo>
                  <a:cubicBezTo>
                    <a:pt x="4077150" y="711697"/>
                    <a:pt x="3580202" y="1721414"/>
                    <a:pt x="2650848" y="2650873"/>
                  </a:cubicBezTo>
                  <a:cubicBezTo>
                    <a:pt x="1721493" y="3579913"/>
                    <a:pt x="711672" y="4076965"/>
                    <a:pt x="203304" y="3568702"/>
                  </a:cubicBezTo>
                  <a:cubicBezTo>
                    <a:pt x="-305170" y="3060229"/>
                    <a:pt x="191778" y="2050512"/>
                    <a:pt x="1121133" y="1121053"/>
                  </a:cubicBezTo>
                  <a:cubicBezTo>
                    <a:pt x="2050382" y="191908"/>
                    <a:pt x="3060308" y="-305145"/>
                    <a:pt x="3568782" y="203224"/>
                  </a:cubicBezTo>
                  <a:close/>
                </a:path>
              </a:pathLst>
            </a:custGeom>
            <a:solidFill>
              <a:srgbClr val="FFB300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grpSp>
          <p:nvGrpSpPr>
            <p:cNvPr id="66" name="Gráfico 1035">
              <a:extLst>
                <a:ext uri="{FF2B5EF4-FFF2-40B4-BE49-F238E27FC236}">
                  <a16:creationId xmlns:a16="http://schemas.microsoft.com/office/drawing/2014/main" id="{2A5E804C-5698-BE40-A339-317284EF6B4D}"/>
                </a:ext>
              </a:extLst>
            </p:cNvPr>
            <p:cNvGrpSpPr/>
            <p:nvPr/>
          </p:nvGrpSpPr>
          <p:grpSpPr>
            <a:xfrm>
              <a:off x="5249236" y="1739398"/>
              <a:ext cx="2104523" cy="3228222"/>
              <a:chOff x="5249236" y="1739398"/>
              <a:chExt cx="2104523" cy="3228222"/>
            </a:xfrm>
            <a:solidFill>
              <a:srgbClr val="FFA000"/>
            </a:solidFill>
          </p:grpSpPr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E8223C6A-B48F-6741-A1BF-D2BEB1A41251}"/>
                  </a:ext>
                </a:extLst>
              </p:cNvPr>
              <p:cNvSpPr/>
              <p:nvPr/>
            </p:nvSpPr>
            <p:spPr>
              <a:xfrm>
                <a:off x="5249236" y="3099377"/>
                <a:ext cx="425826" cy="1868243"/>
              </a:xfrm>
              <a:custGeom>
                <a:avLst/>
                <a:gdLst>
                  <a:gd name="connsiteX0" fmla="*/ 417815 w 425826"/>
                  <a:gd name="connsiteY0" fmla="*/ 846896 h 1868243"/>
                  <a:gd name="connsiteX1" fmla="*/ 292608 w 425826"/>
                  <a:gd name="connsiteY1" fmla="*/ 1678076 h 1868243"/>
                  <a:gd name="connsiteX2" fmla="*/ 12650 w 425826"/>
                  <a:gd name="connsiteY2" fmla="*/ 1868243 h 1868243"/>
                  <a:gd name="connsiteX3" fmla="*/ 15164 w 425826"/>
                  <a:gd name="connsiteY3" fmla="*/ 224847 h 1868243"/>
                  <a:gd name="connsiteX4" fmla="*/ 161430 w 425826"/>
                  <a:gd name="connsiteY4" fmla="*/ 0 h 1868243"/>
                  <a:gd name="connsiteX5" fmla="*/ 417815 w 425826"/>
                  <a:gd name="connsiteY5" fmla="*/ 846896 h 186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825" h="1868243">
                    <a:moveTo>
                      <a:pt x="417815" y="846896"/>
                    </a:moveTo>
                    <a:cubicBezTo>
                      <a:pt x="449771" y="1285065"/>
                      <a:pt x="381667" y="1535163"/>
                      <a:pt x="292608" y="1678076"/>
                    </a:cubicBezTo>
                    <a:cubicBezTo>
                      <a:pt x="102442" y="1848964"/>
                      <a:pt x="12650" y="1868243"/>
                      <a:pt x="12650" y="1868243"/>
                    </a:cubicBezTo>
                    <a:cubicBezTo>
                      <a:pt x="12650" y="1868243"/>
                      <a:pt x="-17421" y="677370"/>
                      <a:pt x="15164" y="224847"/>
                    </a:cubicBezTo>
                    <a:cubicBezTo>
                      <a:pt x="17364" y="194253"/>
                      <a:pt x="161430" y="0"/>
                      <a:pt x="161430" y="0"/>
                    </a:cubicBezTo>
                    <a:cubicBezTo>
                      <a:pt x="161430" y="0"/>
                      <a:pt x="384810" y="394268"/>
                      <a:pt x="417815" y="846896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35CC92C9-9F3D-4041-B3EA-21EF585A3ABB}"/>
                  </a:ext>
                </a:extLst>
              </p:cNvPr>
              <p:cNvSpPr/>
              <p:nvPr/>
            </p:nvSpPr>
            <p:spPr>
              <a:xfrm>
                <a:off x="6087408" y="2398642"/>
                <a:ext cx="425847" cy="1868242"/>
              </a:xfrm>
              <a:custGeom>
                <a:avLst/>
                <a:gdLst>
                  <a:gd name="connsiteX0" fmla="*/ 417843 w 425847"/>
                  <a:gd name="connsiteY0" fmla="*/ 846896 h 1868242"/>
                  <a:gd name="connsiteX1" fmla="*/ 292637 w 425847"/>
                  <a:gd name="connsiteY1" fmla="*/ 1678076 h 1868242"/>
                  <a:gd name="connsiteX2" fmla="*/ 12678 w 425847"/>
                  <a:gd name="connsiteY2" fmla="*/ 1868243 h 1868242"/>
                  <a:gd name="connsiteX3" fmla="*/ 15088 w 425847"/>
                  <a:gd name="connsiteY3" fmla="*/ 224847 h 1868242"/>
                  <a:gd name="connsiteX4" fmla="*/ 161354 w 425847"/>
                  <a:gd name="connsiteY4" fmla="*/ 0 h 1868242"/>
                  <a:gd name="connsiteX5" fmla="*/ 417843 w 425847"/>
                  <a:gd name="connsiteY5" fmla="*/ 846896 h 186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847" h="1868242">
                    <a:moveTo>
                      <a:pt x="417843" y="846896"/>
                    </a:moveTo>
                    <a:cubicBezTo>
                      <a:pt x="449800" y="1285065"/>
                      <a:pt x="381591" y="1535163"/>
                      <a:pt x="292637" y="1678076"/>
                    </a:cubicBezTo>
                    <a:cubicBezTo>
                      <a:pt x="102470" y="1848964"/>
                      <a:pt x="12678" y="1868243"/>
                      <a:pt x="12678" y="1868243"/>
                    </a:cubicBezTo>
                    <a:cubicBezTo>
                      <a:pt x="12678" y="1868243"/>
                      <a:pt x="-17392" y="677475"/>
                      <a:pt x="15088" y="224847"/>
                    </a:cubicBezTo>
                    <a:cubicBezTo>
                      <a:pt x="17288" y="194253"/>
                      <a:pt x="161354" y="0"/>
                      <a:pt x="161354" y="0"/>
                    </a:cubicBezTo>
                    <a:cubicBezTo>
                      <a:pt x="161354" y="0"/>
                      <a:pt x="384944" y="394373"/>
                      <a:pt x="417843" y="846896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2F5F1D78-285E-FB4F-8D0D-E29D121D6EFB}"/>
                  </a:ext>
                </a:extLst>
              </p:cNvPr>
              <p:cNvSpPr/>
              <p:nvPr/>
            </p:nvSpPr>
            <p:spPr>
              <a:xfrm>
                <a:off x="6927913" y="1739398"/>
                <a:ext cx="425847" cy="1868243"/>
              </a:xfrm>
              <a:custGeom>
                <a:avLst/>
                <a:gdLst>
                  <a:gd name="connsiteX0" fmla="*/ 417843 w 425847"/>
                  <a:gd name="connsiteY0" fmla="*/ 846896 h 1868243"/>
                  <a:gd name="connsiteX1" fmla="*/ 292637 w 425847"/>
                  <a:gd name="connsiteY1" fmla="*/ 1678076 h 1868243"/>
                  <a:gd name="connsiteX2" fmla="*/ 12678 w 425847"/>
                  <a:gd name="connsiteY2" fmla="*/ 1868243 h 1868243"/>
                  <a:gd name="connsiteX3" fmla="*/ 15088 w 425847"/>
                  <a:gd name="connsiteY3" fmla="*/ 224847 h 1868243"/>
                  <a:gd name="connsiteX4" fmla="*/ 161354 w 425847"/>
                  <a:gd name="connsiteY4" fmla="*/ 0 h 1868243"/>
                  <a:gd name="connsiteX5" fmla="*/ 417843 w 425847"/>
                  <a:gd name="connsiteY5" fmla="*/ 846896 h 186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847" h="1868243">
                    <a:moveTo>
                      <a:pt x="417843" y="846896"/>
                    </a:moveTo>
                    <a:cubicBezTo>
                      <a:pt x="449800" y="1285065"/>
                      <a:pt x="381591" y="1535163"/>
                      <a:pt x="292637" y="1678076"/>
                    </a:cubicBezTo>
                    <a:cubicBezTo>
                      <a:pt x="102470" y="1848964"/>
                      <a:pt x="12678" y="1868243"/>
                      <a:pt x="12678" y="1868243"/>
                    </a:cubicBezTo>
                    <a:cubicBezTo>
                      <a:pt x="12678" y="1868243"/>
                      <a:pt x="-17392" y="677475"/>
                      <a:pt x="15088" y="224847"/>
                    </a:cubicBezTo>
                    <a:cubicBezTo>
                      <a:pt x="17288" y="194253"/>
                      <a:pt x="161354" y="0"/>
                      <a:pt x="161354" y="0"/>
                    </a:cubicBezTo>
                    <a:cubicBezTo>
                      <a:pt x="161354" y="0"/>
                      <a:pt x="384734" y="394373"/>
                      <a:pt x="417843" y="846896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7" name="Gráfico 1035">
              <a:extLst>
                <a:ext uri="{FF2B5EF4-FFF2-40B4-BE49-F238E27FC236}">
                  <a16:creationId xmlns:a16="http://schemas.microsoft.com/office/drawing/2014/main" id="{ABC5EEC7-B258-FC4E-8D09-38A691EC35B9}"/>
                </a:ext>
              </a:extLst>
            </p:cNvPr>
            <p:cNvGrpSpPr/>
            <p:nvPr/>
          </p:nvGrpSpPr>
          <p:grpSpPr>
            <a:xfrm>
              <a:off x="5056527" y="1962150"/>
              <a:ext cx="2087222" cy="3005471"/>
              <a:chOff x="5056527" y="1962150"/>
              <a:chExt cx="2087222" cy="3005471"/>
            </a:xfrm>
            <a:solidFill>
              <a:srgbClr val="FFE082"/>
            </a:solidFill>
          </p:grpSpPr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5705C92F-6D3B-D247-B23F-B737A08F4463}"/>
                  </a:ext>
                </a:extLst>
              </p:cNvPr>
              <p:cNvSpPr/>
              <p:nvPr/>
            </p:nvSpPr>
            <p:spPr>
              <a:xfrm>
                <a:off x="5056527" y="3324225"/>
                <a:ext cx="410822" cy="1643396"/>
              </a:xfrm>
              <a:custGeom>
                <a:avLst/>
                <a:gdLst>
                  <a:gd name="connsiteX0" fmla="*/ 410823 w 410822"/>
                  <a:gd name="connsiteY0" fmla="*/ 821750 h 1643396"/>
                  <a:gd name="connsiteX1" fmla="*/ 205359 w 410822"/>
                  <a:gd name="connsiteY1" fmla="*/ 1643396 h 1643396"/>
                  <a:gd name="connsiteX2" fmla="*/ 0 w 410822"/>
                  <a:gd name="connsiteY2" fmla="*/ 821750 h 1643396"/>
                  <a:gd name="connsiteX3" fmla="*/ 205359 w 410822"/>
                  <a:gd name="connsiteY3" fmla="*/ 0 h 1643396"/>
                  <a:gd name="connsiteX4" fmla="*/ 410823 w 410822"/>
                  <a:gd name="connsiteY4" fmla="*/ 821750 h 164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822" h="1643396">
                    <a:moveTo>
                      <a:pt x="410823" y="821750"/>
                    </a:moveTo>
                    <a:cubicBezTo>
                      <a:pt x="410823" y="1275531"/>
                      <a:pt x="205359" y="1643396"/>
                      <a:pt x="205359" y="1643396"/>
                    </a:cubicBezTo>
                    <a:cubicBezTo>
                      <a:pt x="205359" y="1643396"/>
                      <a:pt x="0" y="1275531"/>
                      <a:pt x="0" y="821750"/>
                    </a:cubicBezTo>
                    <a:cubicBezTo>
                      <a:pt x="0" y="367970"/>
                      <a:pt x="205359" y="0"/>
                      <a:pt x="205359" y="0"/>
                    </a:cubicBezTo>
                    <a:cubicBezTo>
                      <a:pt x="205359" y="0"/>
                      <a:pt x="410823" y="367970"/>
                      <a:pt x="410823" y="821750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B50A4CE2-3AF7-524B-B304-64489AB6AF14}"/>
                  </a:ext>
                </a:extLst>
              </p:cNvPr>
              <p:cNvSpPr/>
              <p:nvPr/>
            </p:nvSpPr>
            <p:spPr>
              <a:xfrm>
                <a:off x="5896194" y="2623804"/>
                <a:ext cx="410822" cy="1643395"/>
              </a:xfrm>
              <a:custGeom>
                <a:avLst/>
                <a:gdLst>
                  <a:gd name="connsiteX0" fmla="*/ 410823 w 410822"/>
                  <a:gd name="connsiteY0" fmla="*/ 821645 h 1643395"/>
                  <a:gd name="connsiteX1" fmla="*/ 205464 w 410822"/>
                  <a:gd name="connsiteY1" fmla="*/ 1643396 h 1643395"/>
                  <a:gd name="connsiteX2" fmla="*/ 0 w 410822"/>
                  <a:gd name="connsiteY2" fmla="*/ 821645 h 1643395"/>
                  <a:gd name="connsiteX3" fmla="*/ 205464 w 410822"/>
                  <a:gd name="connsiteY3" fmla="*/ 0 h 1643395"/>
                  <a:gd name="connsiteX4" fmla="*/ 410823 w 410822"/>
                  <a:gd name="connsiteY4" fmla="*/ 821645 h 16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822" h="1643395">
                    <a:moveTo>
                      <a:pt x="410823" y="821645"/>
                    </a:moveTo>
                    <a:cubicBezTo>
                      <a:pt x="410823" y="1275531"/>
                      <a:pt x="205464" y="1643396"/>
                      <a:pt x="205464" y="1643396"/>
                    </a:cubicBezTo>
                    <a:cubicBezTo>
                      <a:pt x="205464" y="1643396"/>
                      <a:pt x="105" y="1275531"/>
                      <a:pt x="0" y="821645"/>
                    </a:cubicBezTo>
                    <a:cubicBezTo>
                      <a:pt x="0" y="367970"/>
                      <a:pt x="205464" y="0"/>
                      <a:pt x="205464" y="0"/>
                    </a:cubicBezTo>
                    <a:cubicBezTo>
                      <a:pt x="205464" y="0"/>
                      <a:pt x="410823" y="367970"/>
                      <a:pt x="410823" y="82164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99FD16AC-5403-BC41-8597-55D463BDE9FF}"/>
                  </a:ext>
                </a:extLst>
              </p:cNvPr>
              <p:cNvSpPr/>
              <p:nvPr/>
            </p:nvSpPr>
            <p:spPr>
              <a:xfrm>
                <a:off x="6732822" y="1962150"/>
                <a:ext cx="410927" cy="1643395"/>
              </a:xfrm>
              <a:custGeom>
                <a:avLst/>
                <a:gdLst>
                  <a:gd name="connsiteX0" fmla="*/ 410928 w 410927"/>
                  <a:gd name="connsiteY0" fmla="*/ 821645 h 1643395"/>
                  <a:gd name="connsiteX1" fmla="*/ 205464 w 410927"/>
                  <a:gd name="connsiteY1" fmla="*/ 1643396 h 1643395"/>
                  <a:gd name="connsiteX2" fmla="*/ 0 w 410927"/>
                  <a:gd name="connsiteY2" fmla="*/ 821645 h 1643395"/>
                  <a:gd name="connsiteX3" fmla="*/ 205464 w 410927"/>
                  <a:gd name="connsiteY3" fmla="*/ 0 h 1643395"/>
                  <a:gd name="connsiteX4" fmla="*/ 410928 w 410927"/>
                  <a:gd name="connsiteY4" fmla="*/ 821645 h 16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926" h="1643395">
                    <a:moveTo>
                      <a:pt x="410928" y="821645"/>
                    </a:moveTo>
                    <a:cubicBezTo>
                      <a:pt x="410928" y="1275531"/>
                      <a:pt x="205464" y="1643396"/>
                      <a:pt x="205464" y="1643396"/>
                    </a:cubicBezTo>
                    <a:cubicBezTo>
                      <a:pt x="205464" y="1643396"/>
                      <a:pt x="105" y="1275531"/>
                      <a:pt x="0" y="821645"/>
                    </a:cubicBezTo>
                    <a:cubicBezTo>
                      <a:pt x="0" y="367970"/>
                      <a:pt x="205464" y="0"/>
                      <a:pt x="205464" y="0"/>
                    </a:cubicBezTo>
                    <a:cubicBezTo>
                      <a:pt x="205464" y="0"/>
                      <a:pt x="410928" y="367970"/>
                      <a:pt x="410928" y="82164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4" name="Gráfico 1072">
            <a:extLst>
              <a:ext uri="{FF2B5EF4-FFF2-40B4-BE49-F238E27FC236}">
                <a16:creationId xmlns:a16="http://schemas.microsoft.com/office/drawing/2014/main" id="{44B2C08B-3F89-1747-9735-743B6079994D}"/>
              </a:ext>
            </a:extLst>
          </p:cNvPr>
          <p:cNvGrpSpPr/>
          <p:nvPr/>
        </p:nvGrpSpPr>
        <p:grpSpPr>
          <a:xfrm>
            <a:off x="8149802" y="1642784"/>
            <a:ext cx="626490" cy="626490"/>
            <a:chOff x="3581400" y="914400"/>
            <a:chExt cx="5029200" cy="5029200"/>
          </a:xfrm>
        </p:grpSpPr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id="{468D56B1-FDF6-654B-8916-B40F01102D26}"/>
                </a:ext>
              </a:extLst>
            </p:cNvPr>
            <p:cNvSpPr/>
            <p:nvPr/>
          </p:nvSpPr>
          <p:spPr>
            <a:xfrm>
              <a:off x="4314825" y="2486025"/>
              <a:ext cx="3562350" cy="1257300"/>
            </a:xfrm>
            <a:custGeom>
              <a:avLst/>
              <a:gdLst>
                <a:gd name="connsiteX0" fmla="*/ 3338132 w 3562350"/>
                <a:gd name="connsiteY0" fmla="*/ 643318 h 1257300"/>
                <a:gd name="connsiteX1" fmla="*/ 3038475 w 3562350"/>
                <a:gd name="connsiteY1" fmla="*/ 419100 h 1257300"/>
                <a:gd name="connsiteX2" fmla="*/ 3033236 w 3562350"/>
                <a:gd name="connsiteY2" fmla="*/ 419624 h 1257300"/>
                <a:gd name="connsiteX3" fmla="*/ 2671763 w 3562350"/>
                <a:gd name="connsiteY3" fmla="*/ 104775 h 1257300"/>
                <a:gd name="connsiteX4" fmla="*/ 2391804 w 3562350"/>
                <a:gd name="connsiteY4" fmla="*/ 237211 h 1257300"/>
                <a:gd name="connsiteX5" fmla="*/ 2252663 w 3562350"/>
                <a:gd name="connsiteY5" fmla="*/ 209550 h 1257300"/>
                <a:gd name="connsiteX6" fmla="*/ 2150926 w 3562350"/>
                <a:gd name="connsiteY6" fmla="*/ 225685 h 1257300"/>
                <a:gd name="connsiteX7" fmla="*/ 1781175 w 3562350"/>
                <a:gd name="connsiteY7" fmla="*/ 0 h 1257300"/>
                <a:gd name="connsiteX8" fmla="*/ 1417187 w 3562350"/>
                <a:gd name="connsiteY8" fmla="*/ 215103 h 1257300"/>
                <a:gd name="connsiteX9" fmla="*/ 1362075 w 3562350"/>
                <a:gd name="connsiteY9" fmla="*/ 209550 h 1257300"/>
                <a:gd name="connsiteX10" fmla="*/ 1288418 w 3562350"/>
                <a:gd name="connsiteY10" fmla="*/ 219189 h 1257300"/>
                <a:gd name="connsiteX11" fmla="*/ 1047750 w 3562350"/>
                <a:gd name="connsiteY11" fmla="*/ 104775 h 1257300"/>
                <a:gd name="connsiteX12" fmla="*/ 870995 w 3562350"/>
                <a:gd name="connsiteY12" fmla="*/ 159258 h 1257300"/>
                <a:gd name="connsiteX13" fmla="*/ 681038 w 3562350"/>
                <a:gd name="connsiteY13" fmla="*/ 104775 h 1257300"/>
                <a:gd name="connsiteX14" fmla="*/ 314325 w 3562350"/>
                <a:gd name="connsiteY14" fmla="*/ 471488 h 1257300"/>
                <a:gd name="connsiteX15" fmla="*/ 320088 w 3562350"/>
                <a:gd name="connsiteY15" fmla="*/ 528590 h 1257300"/>
                <a:gd name="connsiteX16" fmla="*/ 0 w 3562350"/>
                <a:gd name="connsiteY16" fmla="*/ 890588 h 1257300"/>
                <a:gd name="connsiteX17" fmla="*/ 366713 w 3562350"/>
                <a:gd name="connsiteY17" fmla="*/ 1257300 h 1257300"/>
                <a:gd name="connsiteX18" fmla="*/ 419100 w 3562350"/>
                <a:gd name="connsiteY18" fmla="*/ 1252061 h 1257300"/>
                <a:gd name="connsiteX19" fmla="*/ 419100 w 3562350"/>
                <a:gd name="connsiteY19" fmla="*/ 1257300 h 1257300"/>
                <a:gd name="connsiteX20" fmla="*/ 3143250 w 3562350"/>
                <a:gd name="connsiteY20" fmla="*/ 1257300 h 1257300"/>
                <a:gd name="connsiteX21" fmla="*/ 3143250 w 3562350"/>
                <a:gd name="connsiteY21" fmla="*/ 1238021 h 1257300"/>
                <a:gd name="connsiteX22" fmla="*/ 3248025 w 3562350"/>
                <a:gd name="connsiteY22" fmla="*/ 1257300 h 1257300"/>
                <a:gd name="connsiteX23" fmla="*/ 3562350 w 3562350"/>
                <a:gd name="connsiteY23" fmla="*/ 942975 h 1257300"/>
                <a:gd name="connsiteX24" fmla="*/ 3338132 w 3562350"/>
                <a:gd name="connsiteY24" fmla="*/ 6433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62350" h="1257300">
                  <a:moveTo>
                    <a:pt x="3338132" y="643318"/>
                  </a:moveTo>
                  <a:cubicBezTo>
                    <a:pt x="3299155" y="513921"/>
                    <a:pt x="3180550" y="419100"/>
                    <a:pt x="3038475" y="419100"/>
                  </a:cubicBezTo>
                  <a:cubicBezTo>
                    <a:pt x="3036694" y="419100"/>
                    <a:pt x="3035017" y="419624"/>
                    <a:pt x="3033236" y="419624"/>
                  </a:cubicBezTo>
                  <a:cubicBezTo>
                    <a:pt x="3007881" y="241925"/>
                    <a:pt x="2856481" y="104775"/>
                    <a:pt x="2671763" y="104775"/>
                  </a:cubicBezTo>
                  <a:cubicBezTo>
                    <a:pt x="2558815" y="104775"/>
                    <a:pt x="2459069" y="156953"/>
                    <a:pt x="2391804" y="237211"/>
                  </a:cubicBezTo>
                  <a:cubicBezTo>
                    <a:pt x="2348846" y="219608"/>
                    <a:pt x="2302012" y="209550"/>
                    <a:pt x="2252663" y="209550"/>
                  </a:cubicBezTo>
                  <a:cubicBezTo>
                    <a:pt x="2217144" y="209550"/>
                    <a:pt x="2183406" y="216256"/>
                    <a:pt x="2150926" y="225685"/>
                  </a:cubicBezTo>
                  <a:cubicBezTo>
                    <a:pt x="2080832" y="92097"/>
                    <a:pt x="1942424" y="0"/>
                    <a:pt x="1781175" y="0"/>
                  </a:cubicBezTo>
                  <a:cubicBezTo>
                    <a:pt x="1624222" y="0"/>
                    <a:pt x="1488958" y="87382"/>
                    <a:pt x="1417187" y="215103"/>
                  </a:cubicBezTo>
                  <a:cubicBezTo>
                    <a:pt x="1399270" y="211960"/>
                    <a:pt x="1380935" y="209550"/>
                    <a:pt x="1362075" y="209550"/>
                  </a:cubicBezTo>
                  <a:cubicBezTo>
                    <a:pt x="1336615" y="209550"/>
                    <a:pt x="1312097" y="213427"/>
                    <a:pt x="1288418" y="219189"/>
                  </a:cubicBezTo>
                  <a:cubicBezTo>
                    <a:pt x="1230792" y="149828"/>
                    <a:pt x="1144981" y="104775"/>
                    <a:pt x="1047750" y="104775"/>
                  </a:cubicBezTo>
                  <a:cubicBezTo>
                    <a:pt x="982161" y="104775"/>
                    <a:pt x="921391" y="124892"/>
                    <a:pt x="870995" y="159258"/>
                  </a:cubicBezTo>
                  <a:cubicBezTo>
                    <a:pt x="815464" y="125311"/>
                    <a:pt x="750922" y="104775"/>
                    <a:pt x="681038" y="104775"/>
                  </a:cubicBezTo>
                  <a:cubicBezTo>
                    <a:pt x="478507" y="104775"/>
                    <a:pt x="314325" y="268957"/>
                    <a:pt x="314325" y="471488"/>
                  </a:cubicBezTo>
                  <a:cubicBezTo>
                    <a:pt x="314325" y="491080"/>
                    <a:pt x="317154" y="509835"/>
                    <a:pt x="320088" y="528590"/>
                  </a:cubicBezTo>
                  <a:cubicBezTo>
                    <a:pt x="139875" y="551745"/>
                    <a:pt x="0" y="703983"/>
                    <a:pt x="0" y="890588"/>
                  </a:cubicBezTo>
                  <a:cubicBezTo>
                    <a:pt x="0" y="1093118"/>
                    <a:pt x="164182" y="1257300"/>
                    <a:pt x="366713" y="1257300"/>
                  </a:cubicBezTo>
                  <a:cubicBezTo>
                    <a:pt x="384629" y="1257300"/>
                    <a:pt x="401812" y="1254471"/>
                    <a:pt x="419100" y="1252061"/>
                  </a:cubicBezTo>
                  <a:lnTo>
                    <a:pt x="419100" y="1257300"/>
                  </a:lnTo>
                  <a:lnTo>
                    <a:pt x="3143250" y="1257300"/>
                  </a:lnTo>
                  <a:lnTo>
                    <a:pt x="3143250" y="1238021"/>
                  </a:lnTo>
                  <a:cubicBezTo>
                    <a:pt x="3176149" y="1249756"/>
                    <a:pt x="3211039" y="1257300"/>
                    <a:pt x="3248025" y="1257300"/>
                  </a:cubicBezTo>
                  <a:cubicBezTo>
                    <a:pt x="3421637" y="1257300"/>
                    <a:pt x="3562350" y="1116587"/>
                    <a:pt x="3562350" y="942975"/>
                  </a:cubicBezTo>
                  <a:cubicBezTo>
                    <a:pt x="3562350" y="800900"/>
                    <a:pt x="3467529" y="682295"/>
                    <a:pt x="3338132" y="643318"/>
                  </a:cubicBezTo>
                  <a:close/>
                </a:path>
              </a:pathLst>
            </a:custGeom>
            <a:solidFill>
              <a:srgbClr val="FFD600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983FF808-6B65-864D-925D-6B4FE1A79852}"/>
                </a:ext>
              </a:extLst>
            </p:cNvPr>
            <p:cNvSpPr/>
            <p:nvPr/>
          </p:nvSpPr>
          <p:spPr>
            <a:xfrm>
              <a:off x="4105275" y="3429000"/>
              <a:ext cx="3981450" cy="1676400"/>
            </a:xfrm>
            <a:custGeom>
              <a:avLst/>
              <a:gdLst>
                <a:gd name="connsiteX0" fmla="*/ 0 w 3981450"/>
                <a:gd name="connsiteY0" fmla="*/ 0 h 1676400"/>
                <a:gd name="connsiteX1" fmla="*/ 3981450 w 3981450"/>
                <a:gd name="connsiteY1" fmla="*/ 0 h 1676400"/>
                <a:gd name="connsiteX2" fmla="*/ 1990725 w 3981450"/>
                <a:gd name="connsiteY2" fmla="*/ 1676400 h 1676400"/>
                <a:gd name="connsiteX3" fmla="*/ 0 w 398145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450" h="1676400">
                  <a:moveTo>
                    <a:pt x="0" y="0"/>
                  </a:moveTo>
                  <a:lnTo>
                    <a:pt x="3981450" y="0"/>
                  </a:lnTo>
                  <a:cubicBezTo>
                    <a:pt x="3981450" y="0"/>
                    <a:pt x="3974430" y="1676400"/>
                    <a:pt x="1990725" y="1676400"/>
                  </a:cubicBezTo>
                  <a:cubicBezTo>
                    <a:pt x="7020" y="16764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id="{EAA1A47D-43B0-F347-A953-36F1CCAF1837}"/>
                </a:ext>
              </a:extLst>
            </p:cNvPr>
            <p:cNvSpPr/>
            <p:nvPr/>
          </p:nvSpPr>
          <p:spPr>
            <a:xfrm>
              <a:off x="5362575" y="5000625"/>
              <a:ext cx="1466850" cy="314325"/>
            </a:xfrm>
            <a:custGeom>
              <a:avLst/>
              <a:gdLst>
                <a:gd name="connsiteX0" fmla="*/ 0 w 1466850"/>
                <a:gd name="connsiteY0" fmla="*/ 0 h 314325"/>
                <a:gd name="connsiteX1" fmla="*/ 1466850 w 1466850"/>
                <a:gd name="connsiteY1" fmla="*/ 0 h 314325"/>
                <a:gd name="connsiteX2" fmla="*/ 1466850 w 1466850"/>
                <a:gd name="connsiteY2" fmla="*/ 314325 h 314325"/>
                <a:gd name="connsiteX3" fmla="*/ 0 w 146685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50" h="314325">
                  <a:moveTo>
                    <a:pt x="0" y="0"/>
                  </a:moveTo>
                  <a:lnTo>
                    <a:pt x="1466850" y="0"/>
                  </a:lnTo>
                  <a:lnTo>
                    <a:pt x="146685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3E2723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id="{8F32F953-295E-E541-924E-1013F2D607DC}"/>
                </a:ext>
              </a:extLst>
            </p:cNvPr>
            <p:cNvSpPr/>
            <p:nvPr/>
          </p:nvSpPr>
          <p:spPr>
            <a:xfrm>
              <a:off x="6824710" y="1543030"/>
              <a:ext cx="1157204" cy="1466869"/>
            </a:xfrm>
            <a:custGeom>
              <a:avLst/>
              <a:gdLst>
                <a:gd name="connsiteX0" fmla="*/ 1105272 w 1157204"/>
                <a:gd name="connsiteY0" fmla="*/ 103746 h 1466869"/>
                <a:gd name="connsiteX1" fmla="*/ 993372 w 1157204"/>
                <a:gd name="connsiteY1" fmla="*/ 23384 h 1466869"/>
                <a:gd name="connsiteX2" fmla="*/ 819341 w 1157204"/>
                <a:gd name="connsiteY2" fmla="*/ 52302 h 1466869"/>
                <a:gd name="connsiteX3" fmla="*/ 0 w 1157204"/>
                <a:gd name="connsiteY3" fmla="*/ 1260777 h 1466869"/>
                <a:gd name="connsiteX4" fmla="*/ 104251 w 1157204"/>
                <a:gd name="connsiteY4" fmla="*/ 1466869 h 1466869"/>
                <a:gd name="connsiteX5" fmla="*/ 235220 w 1157204"/>
                <a:gd name="connsiteY5" fmla="*/ 1466869 h 1466869"/>
                <a:gd name="connsiteX6" fmla="*/ 1134085 w 1157204"/>
                <a:gd name="connsiteY6" fmla="*/ 277254 h 1466869"/>
                <a:gd name="connsiteX7" fmla="*/ 1105272 w 1157204"/>
                <a:gd name="connsiteY7" fmla="*/ 103746 h 146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04" h="1466869">
                  <a:moveTo>
                    <a:pt x="1105272" y="103746"/>
                  </a:moveTo>
                  <a:lnTo>
                    <a:pt x="993372" y="23384"/>
                  </a:lnTo>
                  <a:cubicBezTo>
                    <a:pt x="937317" y="-16850"/>
                    <a:pt x="859365" y="-3858"/>
                    <a:pt x="819341" y="52302"/>
                  </a:cubicBezTo>
                  <a:lnTo>
                    <a:pt x="0" y="1260777"/>
                  </a:lnTo>
                  <a:cubicBezTo>
                    <a:pt x="54483" y="1315574"/>
                    <a:pt x="92621" y="1386612"/>
                    <a:pt x="104251" y="1466869"/>
                  </a:cubicBezTo>
                  <a:lnTo>
                    <a:pt x="235220" y="1466869"/>
                  </a:lnTo>
                  <a:lnTo>
                    <a:pt x="1134085" y="277254"/>
                  </a:lnTo>
                  <a:cubicBezTo>
                    <a:pt x="1173899" y="221304"/>
                    <a:pt x="1161012" y="143771"/>
                    <a:pt x="1105272" y="103746"/>
                  </a:cubicBezTo>
                  <a:close/>
                </a:path>
              </a:pathLst>
            </a:custGeom>
            <a:solidFill>
              <a:srgbClr val="2196F3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id="{7E901EBF-0CB2-D547-A83E-0989CB64E632}"/>
                </a:ext>
              </a:extLst>
            </p:cNvPr>
            <p:cNvSpPr/>
            <p:nvPr/>
          </p:nvSpPr>
          <p:spPr>
            <a:xfrm>
              <a:off x="4943475" y="2800350"/>
              <a:ext cx="2095500" cy="628650"/>
            </a:xfrm>
            <a:custGeom>
              <a:avLst/>
              <a:gdLst>
                <a:gd name="connsiteX0" fmla="*/ 209550 w 2095500"/>
                <a:gd name="connsiteY0" fmla="*/ 209550 h 628650"/>
                <a:gd name="connsiteX1" fmla="*/ 104775 w 2095500"/>
                <a:gd name="connsiteY1" fmla="*/ 314325 h 628650"/>
                <a:gd name="connsiteX2" fmla="*/ 0 w 2095500"/>
                <a:gd name="connsiteY2" fmla="*/ 209550 h 628650"/>
                <a:gd name="connsiteX3" fmla="*/ 104775 w 2095500"/>
                <a:gd name="connsiteY3" fmla="*/ 104775 h 628650"/>
                <a:gd name="connsiteX4" fmla="*/ 209550 w 2095500"/>
                <a:gd name="connsiteY4" fmla="*/ 209550 h 628650"/>
                <a:gd name="connsiteX5" fmla="*/ 838200 w 2095500"/>
                <a:gd name="connsiteY5" fmla="*/ 0 h 628650"/>
                <a:gd name="connsiteX6" fmla="*/ 733425 w 2095500"/>
                <a:gd name="connsiteY6" fmla="*/ 104775 h 628650"/>
                <a:gd name="connsiteX7" fmla="*/ 838200 w 2095500"/>
                <a:gd name="connsiteY7" fmla="*/ 209550 h 628650"/>
                <a:gd name="connsiteX8" fmla="*/ 942975 w 2095500"/>
                <a:gd name="connsiteY8" fmla="*/ 104775 h 628650"/>
                <a:gd name="connsiteX9" fmla="*/ 838200 w 2095500"/>
                <a:gd name="connsiteY9" fmla="*/ 0 h 628650"/>
                <a:gd name="connsiteX10" fmla="*/ 523875 w 2095500"/>
                <a:gd name="connsiteY10" fmla="*/ 314325 h 628650"/>
                <a:gd name="connsiteX11" fmla="*/ 419100 w 2095500"/>
                <a:gd name="connsiteY11" fmla="*/ 419100 h 628650"/>
                <a:gd name="connsiteX12" fmla="*/ 523875 w 2095500"/>
                <a:gd name="connsiteY12" fmla="*/ 523875 h 628650"/>
                <a:gd name="connsiteX13" fmla="*/ 628650 w 2095500"/>
                <a:gd name="connsiteY13" fmla="*/ 419100 h 628650"/>
                <a:gd name="connsiteX14" fmla="*/ 523875 w 2095500"/>
                <a:gd name="connsiteY14" fmla="*/ 314325 h 628650"/>
                <a:gd name="connsiteX15" fmla="*/ 1676400 w 2095500"/>
                <a:gd name="connsiteY15" fmla="*/ 209550 h 628650"/>
                <a:gd name="connsiteX16" fmla="*/ 1571625 w 2095500"/>
                <a:gd name="connsiteY16" fmla="*/ 314325 h 628650"/>
                <a:gd name="connsiteX17" fmla="*/ 1676400 w 2095500"/>
                <a:gd name="connsiteY17" fmla="*/ 419100 h 628650"/>
                <a:gd name="connsiteX18" fmla="*/ 1781175 w 2095500"/>
                <a:gd name="connsiteY18" fmla="*/ 314325 h 628650"/>
                <a:gd name="connsiteX19" fmla="*/ 1676400 w 2095500"/>
                <a:gd name="connsiteY19" fmla="*/ 209550 h 628650"/>
                <a:gd name="connsiteX20" fmla="*/ 1990725 w 2095500"/>
                <a:gd name="connsiteY20" fmla="*/ 419100 h 628650"/>
                <a:gd name="connsiteX21" fmla="*/ 1885950 w 2095500"/>
                <a:gd name="connsiteY21" fmla="*/ 523875 h 628650"/>
                <a:gd name="connsiteX22" fmla="*/ 1990725 w 2095500"/>
                <a:gd name="connsiteY22" fmla="*/ 628650 h 628650"/>
                <a:gd name="connsiteX23" fmla="*/ 2095500 w 2095500"/>
                <a:gd name="connsiteY23" fmla="*/ 523875 h 628650"/>
                <a:gd name="connsiteX24" fmla="*/ 1990725 w 2095500"/>
                <a:gd name="connsiteY24" fmla="*/ 4191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95500" h="628650">
                  <a:moveTo>
                    <a:pt x="209550" y="209550"/>
                  </a:moveTo>
                  <a:cubicBezTo>
                    <a:pt x="209550" y="267386"/>
                    <a:pt x="162611" y="314325"/>
                    <a:pt x="104775" y="314325"/>
                  </a:cubicBezTo>
                  <a:cubicBezTo>
                    <a:pt x="46939" y="314325"/>
                    <a:pt x="0" y="267386"/>
                    <a:pt x="0" y="209550"/>
                  </a:cubicBezTo>
                  <a:cubicBezTo>
                    <a:pt x="0" y="151714"/>
                    <a:pt x="46939" y="104775"/>
                    <a:pt x="104775" y="104775"/>
                  </a:cubicBezTo>
                  <a:cubicBezTo>
                    <a:pt x="162611" y="104775"/>
                    <a:pt x="209550" y="151714"/>
                    <a:pt x="209550" y="209550"/>
                  </a:cubicBezTo>
                  <a:close/>
                  <a:moveTo>
                    <a:pt x="838200" y="0"/>
                  </a:moveTo>
                  <a:cubicBezTo>
                    <a:pt x="780364" y="0"/>
                    <a:pt x="733425" y="46939"/>
                    <a:pt x="733425" y="104775"/>
                  </a:cubicBezTo>
                  <a:cubicBezTo>
                    <a:pt x="733425" y="162611"/>
                    <a:pt x="780364" y="209550"/>
                    <a:pt x="838200" y="209550"/>
                  </a:cubicBezTo>
                  <a:cubicBezTo>
                    <a:pt x="896036" y="209550"/>
                    <a:pt x="942975" y="162611"/>
                    <a:pt x="942975" y="104775"/>
                  </a:cubicBezTo>
                  <a:cubicBezTo>
                    <a:pt x="942975" y="46939"/>
                    <a:pt x="896036" y="0"/>
                    <a:pt x="838200" y="0"/>
                  </a:cubicBezTo>
                  <a:close/>
                  <a:moveTo>
                    <a:pt x="523875" y="314325"/>
                  </a:moveTo>
                  <a:cubicBezTo>
                    <a:pt x="466039" y="314325"/>
                    <a:pt x="419100" y="361264"/>
                    <a:pt x="419100" y="419100"/>
                  </a:cubicBezTo>
                  <a:cubicBezTo>
                    <a:pt x="419100" y="476936"/>
                    <a:pt x="466039" y="523875"/>
                    <a:pt x="523875" y="523875"/>
                  </a:cubicBezTo>
                  <a:cubicBezTo>
                    <a:pt x="581711" y="523875"/>
                    <a:pt x="628650" y="476936"/>
                    <a:pt x="628650" y="419100"/>
                  </a:cubicBezTo>
                  <a:cubicBezTo>
                    <a:pt x="628650" y="361264"/>
                    <a:pt x="581711" y="314325"/>
                    <a:pt x="523875" y="314325"/>
                  </a:cubicBezTo>
                  <a:close/>
                  <a:moveTo>
                    <a:pt x="1676400" y="209550"/>
                  </a:moveTo>
                  <a:cubicBezTo>
                    <a:pt x="1618564" y="209550"/>
                    <a:pt x="1571625" y="256489"/>
                    <a:pt x="1571625" y="314325"/>
                  </a:cubicBezTo>
                  <a:cubicBezTo>
                    <a:pt x="1571625" y="372161"/>
                    <a:pt x="1618564" y="419100"/>
                    <a:pt x="1676400" y="419100"/>
                  </a:cubicBezTo>
                  <a:cubicBezTo>
                    <a:pt x="1734236" y="419100"/>
                    <a:pt x="1781175" y="372161"/>
                    <a:pt x="1781175" y="314325"/>
                  </a:cubicBezTo>
                  <a:cubicBezTo>
                    <a:pt x="1781175" y="256489"/>
                    <a:pt x="1734236" y="209550"/>
                    <a:pt x="1676400" y="209550"/>
                  </a:cubicBezTo>
                  <a:close/>
                  <a:moveTo>
                    <a:pt x="1990725" y="419100"/>
                  </a:moveTo>
                  <a:cubicBezTo>
                    <a:pt x="1932889" y="419100"/>
                    <a:pt x="1885950" y="466039"/>
                    <a:pt x="1885950" y="523875"/>
                  </a:cubicBezTo>
                  <a:cubicBezTo>
                    <a:pt x="1885950" y="581711"/>
                    <a:pt x="1932889" y="628650"/>
                    <a:pt x="1990725" y="628650"/>
                  </a:cubicBezTo>
                  <a:cubicBezTo>
                    <a:pt x="2048561" y="628650"/>
                    <a:pt x="2095500" y="581711"/>
                    <a:pt x="2095500" y="523875"/>
                  </a:cubicBezTo>
                  <a:cubicBezTo>
                    <a:pt x="2095500" y="466039"/>
                    <a:pt x="2048561" y="419100"/>
                    <a:pt x="1990725" y="419100"/>
                  </a:cubicBezTo>
                  <a:close/>
                </a:path>
              </a:pathLst>
            </a:custGeom>
            <a:solidFill>
              <a:srgbClr val="FFAB00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80" name="Gráfico 1093">
            <a:extLst>
              <a:ext uri="{FF2B5EF4-FFF2-40B4-BE49-F238E27FC236}">
                <a16:creationId xmlns:a16="http://schemas.microsoft.com/office/drawing/2014/main" id="{465D8673-239A-EE46-92B1-ECC61BAAD038}"/>
              </a:ext>
            </a:extLst>
          </p:cNvPr>
          <p:cNvGrpSpPr/>
          <p:nvPr/>
        </p:nvGrpSpPr>
        <p:grpSpPr>
          <a:xfrm>
            <a:off x="8071670" y="4334790"/>
            <a:ext cx="435217" cy="512019"/>
            <a:chOff x="3581400" y="914400"/>
            <a:chExt cx="4096704" cy="4819650"/>
          </a:xfrm>
        </p:grpSpPr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id="{698129B5-EEC6-FB48-9C79-3B9E1467B989}"/>
                </a:ext>
              </a:extLst>
            </p:cNvPr>
            <p:cNvSpPr/>
            <p:nvPr/>
          </p:nvSpPr>
          <p:spPr>
            <a:xfrm>
              <a:off x="5572125" y="1543050"/>
              <a:ext cx="1885950" cy="1990725"/>
            </a:xfrm>
            <a:custGeom>
              <a:avLst/>
              <a:gdLst>
                <a:gd name="connsiteX0" fmla="*/ 1309688 w 1885950"/>
                <a:gd name="connsiteY0" fmla="*/ 1990725 h 1990725"/>
                <a:gd name="connsiteX1" fmla="*/ 733425 w 1885950"/>
                <a:gd name="connsiteY1" fmla="*/ 1414463 h 1990725"/>
                <a:gd name="connsiteX2" fmla="*/ 1309688 w 1885950"/>
                <a:gd name="connsiteY2" fmla="*/ 838200 h 1990725"/>
                <a:gd name="connsiteX3" fmla="*/ 1885950 w 1885950"/>
                <a:gd name="connsiteY3" fmla="*/ 1414463 h 1990725"/>
                <a:gd name="connsiteX4" fmla="*/ 1309688 w 1885950"/>
                <a:gd name="connsiteY4" fmla="*/ 1990725 h 1990725"/>
                <a:gd name="connsiteX5" fmla="*/ 1309688 w 1885950"/>
                <a:gd name="connsiteY5" fmla="*/ 1047750 h 1990725"/>
                <a:gd name="connsiteX6" fmla="*/ 942975 w 1885950"/>
                <a:gd name="connsiteY6" fmla="*/ 1414463 h 1990725"/>
                <a:gd name="connsiteX7" fmla="*/ 1309688 w 1885950"/>
                <a:gd name="connsiteY7" fmla="*/ 1781175 h 1990725"/>
                <a:gd name="connsiteX8" fmla="*/ 1676400 w 1885950"/>
                <a:gd name="connsiteY8" fmla="*/ 1414463 h 1990725"/>
                <a:gd name="connsiteX9" fmla="*/ 1309688 w 1885950"/>
                <a:gd name="connsiteY9" fmla="*/ 1047750 h 1990725"/>
                <a:gd name="connsiteX10" fmla="*/ 1047750 w 1885950"/>
                <a:gd name="connsiteY10" fmla="*/ 104775 h 1990725"/>
                <a:gd name="connsiteX11" fmla="*/ 1047750 w 1885950"/>
                <a:gd name="connsiteY11" fmla="*/ 104775 h 1990725"/>
                <a:gd name="connsiteX12" fmla="*/ 942975 w 1885950"/>
                <a:gd name="connsiteY12" fmla="*/ 0 h 1990725"/>
                <a:gd name="connsiteX13" fmla="*/ 104775 w 1885950"/>
                <a:gd name="connsiteY13" fmla="*/ 0 h 1990725"/>
                <a:gd name="connsiteX14" fmla="*/ 0 w 1885950"/>
                <a:gd name="connsiteY14" fmla="*/ 104775 h 1990725"/>
                <a:gd name="connsiteX15" fmla="*/ 0 w 1885950"/>
                <a:gd name="connsiteY15" fmla="*/ 104775 h 1990725"/>
                <a:gd name="connsiteX16" fmla="*/ 104775 w 1885950"/>
                <a:gd name="connsiteY16" fmla="*/ 209550 h 1990725"/>
                <a:gd name="connsiteX17" fmla="*/ 942975 w 1885950"/>
                <a:gd name="connsiteY17" fmla="*/ 209550 h 1990725"/>
                <a:gd name="connsiteX18" fmla="*/ 1047750 w 1885950"/>
                <a:gd name="connsiteY18" fmla="*/ 104775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85950" h="1990725">
                  <a:moveTo>
                    <a:pt x="1309688" y="1990725"/>
                  </a:moveTo>
                  <a:cubicBezTo>
                    <a:pt x="995363" y="1990725"/>
                    <a:pt x="733425" y="1728788"/>
                    <a:pt x="733425" y="1414463"/>
                  </a:cubicBezTo>
                  <a:cubicBezTo>
                    <a:pt x="733425" y="1100138"/>
                    <a:pt x="995363" y="838200"/>
                    <a:pt x="1309688" y="838200"/>
                  </a:cubicBezTo>
                  <a:cubicBezTo>
                    <a:pt x="1624013" y="838200"/>
                    <a:pt x="1885950" y="1100138"/>
                    <a:pt x="1885950" y="1414463"/>
                  </a:cubicBezTo>
                  <a:cubicBezTo>
                    <a:pt x="1885950" y="1728788"/>
                    <a:pt x="1624013" y="1990725"/>
                    <a:pt x="1309688" y="1990725"/>
                  </a:cubicBezTo>
                  <a:close/>
                  <a:moveTo>
                    <a:pt x="1309688" y="1047750"/>
                  </a:moveTo>
                  <a:cubicBezTo>
                    <a:pt x="1110615" y="1047750"/>
                    <a:pt x="942975" y="1215390"/>
                    <a:pt x="942975" y="1414463"/>
                  </a:cubicBezTo>
                  <a:cubicBezTo>
                    <a:pt x="942975" y="1613535"/>
                    <a:pt x="1110615" y="1781175"/>
                    <a:pt x="1309688" y="1781175"/>
                  </a:cubicBezTo>
                  <a:cubicBezTo>
                    <a:pt x="1508760" y="1781175"/>
                    <a:pt x="1676400" y="1613535"/>
                    <a:pt x="1676400" y="1414463"/>
                  </a:cubicBezTo>
                  <a:cubicBezTo>
                    <a:pt x="1676400" y="1215390"/>
                    <a:pt x="1508760" y="1047750"/>
                    <a:pt x="1309688" y="1047750"/>
                  </a:cubicBezTo>
                  <a:close/>
                  <a:moveTo>
                    <a:pt x="1047750" y="104775"/>
                  </a:moveTo>
                  <a:lnTo>
                    <a:pt x="1047750" y="104775"/>
                  </a:lnTo>
                  <a:cubicBezTo>
                    <a:pt x="1047750" y="41910"/>
                    <a:pt x="1005840" y="0"/>
                    <a:pt x="942975" y="0"/>
                  </a:cubicBezTo>
                  <a:lnTo>
                    <a:pt x="104775" y="0"/>
                  </a:lnTo>
                  <a:cubicBezTo>
                    <a:pt x="41910" y="0"/>
                    <a:pt x="0" y="41910"/>
                    <a:pt x="0" y="104775"/>
                  </a:cubicBezTo>
                  <a:lnTo>
                    <a:pt x="0" y="104775"/>
                  </a:lnTo>
                  <a:cubicBezTo>
                    <a:pt x="0" y="167640"/>
                    <a:pt x="41910" y="209550"/>
                    <a:pt x="104775" y="209550"/>
                  </a:cubicBezTo>
                  <a:lnTo>
                    <a:pt x="942975" y="209550"/>
                  </a:lnTo>
                  <a:cubicBezTo>
                    <a:pt x="1005840" y="209550"/>
                    <a:pt x="1047750" y="167640"/>
                    <a:pt x="1047750" y="104775"/>
                  </a:cubicBezTo>
                  <a:close/>
                </a:path>
              </a:pathLst>
            </a:custGeom>
            <a:solidFill>
              <a:srgbClr val="C0CA33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E07FF778-7A6E-E741-B8D1-CC44C2CC9FEE}"/>
                </a:ext>
              </a:extLst>
            </p:cNvPr>
            <p:cNvSpPr/>
            <p:nvPr/>
          </p:nvSpPr>
          <p:spPr>
            <a:xfrm>
              <a:off x="4524377" y="1752602"/>
              <a:ext cx="3153727" cy="3876681"/>
            </a:xfrm>
            <a:custGeom>
              <a:avLst/>
              <a:gdLst>
                <a:gd name="connsiteX0" fmla="*/ 1152525 w 3153727"/>
                <a:gd name="connsiteY0" fmla="*/ 0 h 3876675"/>
                <a:gd name="connsiteX1" fmla="*/ 1152525 w 3153727"/>
                <a:gd name="connsiteY1" fmla="*/ 1152525 h 3876675"/>
                <a:gd name="connsiteX2" fmla="*/ 932497 w 3153727"/>
                <a:gd name="connsiteY2" fmla="*/ 1466850 h 3876675"/>
                <a:gd name="connsiteX3" fmla="*/ 0 w 3153727"/>
                <a:gd name="connsiteY3" fmla="*/ 2514600 h 3876675"/>
                <a:gd name="connsiteX4" fmla="*/ 785813 w 3153727"/>
                <a:gd name="connsiteY4" fmla="*/ 3824288 h 3876675"/>
                <a:gd name="connsiteX5" fmla="*/ 911543 w 3153727"/>
                <a:gd name="connsiteY5" fmla="*/ 3876675 h 3876675"/>
                <a:gd name="connsiteX6" fmla="*/ 2252663 w 3153727"/>
                <a:gd name="connsiteY6" fmla="*/ 3876675 h 3876675"/>
                <a:gd name="connsiteX7" fmla="*/ 2357438 w 3153727"/>
                <a:gd name="connsiteY7" fmla="*/ 3845243 h 3876675"/>
                <a:gd name="connsiteX8" fmla="*/ 3153727 w 3153727"/>
                <a:gd name="connsiteY8" fmla="*/ 2514600 h 3876675"/>
                <a:gd name="connsiteX9" fmla="*/ 2221230 w 3153727"/>
                <a:gd name="connsiteY9" fmla="*/ 1466850 h 3876675"/>
                <a:gd name="connsiteX10" fmla="*/ 2001203 w 3153727"/>
                <a:gd name="connsiteY10" fmla="*/ 1152525 h 3876675"/>
                <a:gd name="connsiteX11" fmla="*/ 2001203 w 3153727"/>
                <a:gd name="connsiteY11" fmla="*/ 0 h 3876675"/>
                <a:gd name="connsiteX12" fmla="*/ 1152525 w 3153727"/>
                <a:gd name="connsiteY12" fmla="*/ 0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3727" h="3876675">
                  <a:moveTo>
                    <a:pt x="1152525" y="0"/>
                  </a:moveTo>
                  <a:lnTo>
                    <a:pt x="1152525" y="1152525"/>
                  </a:lnTo>
                  <a:cubicBezTo>
                    <a:pt x="1152525" y="1288732"/>
                    <a:pt x="1058228" y="1424940"/>
                    <a:pt x="932497" y="1466850"/>
                  </a:cubicBezTo>
                  <a:cubicBezTo>
                    <a:pt x="377190" y="1644968"/>
                    <a:pt x="0" y="2043113"/>
                    <a:pt x="0" y="2514600"/>
                  </a:cubicBezTo>
                  <a:cubicBezTo>
                    <a:pt x="0" y="3048952"/>
                    <a:pt x="597218" y="3646170"/>
                    <a:pt x="785813" y="3824288"/>
                  </a:cubicBezTo>
                  <a:cubicBezTo>
                    <a:pt x="817245" y="3855720"/>
                    <a:pt x="869632" y="3876675"/>
                    <a:pt x="911543" y="3876675"/>
                  </a:cubicBezTo>
                  <a:lnTo>
                    <a:pt x="2252663" y="3876675"/>
                  </a:lnTo>
                  <a:cubicBezTo>
                    <a:pt x="2284095" y="3876675"/>
                    <a:pt x="2326005" y="3866198"/>
                    <a:pt x="2357438" y="3845243"/>
                  </a:cubicBezTo>
                  <a:cubicBezTo>
                    <a:pt x="2671763" y="3635693"/>
                    <a:pt x="3153727" y="3007043"/>
                    <a:pt x="3153727" y="2514600"/>
                  </a:cubicBezTo>
                  <a:cubicBezTo>
                    <a:pt x="3153727" y="2043113"/>
                    <a:pt x="2776538" y="1644968"/>
                    <a:pt x="2221230" y="1466850"/>
                  </a:cubicBezTo>
                  <a:cubicBezTo>
                    <a:pt x="2085023" y="1424940"/>
                    <a:pt x="2001203" y="1299210"/>
                    <a:pt x="2001203" y="1152525"/>
                  </a:cubicBezTo>
                  <a:lnTo>
                    <a:pt x="2001203" y="0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E6EE9C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3CAFC9FC-BED9-6941-916F-FA5CB6F1ACB0}"/>
                </a:ext>
              </a:extLst>
            </p:cNvPr>
            <p:cNvSpPr/>
            <p:nvPr/>
          </p:nvSpPr>
          <p:spPr>
            <a:xfrm>
              <a:off x="3581400" y="91440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/>
              </a:pathLst>
            </a:custGeom>
            <a:solidFill>
              <a:srgbClr val="B2EBF2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10225462-F6D5-D04D-8FE5-EE82506E43C2}"/>
                </a:ext>
              </a:extLst>
            </p:cNvPr>
            <p:cNvSpPr/>
            <p:nvPr/>
          </p:nvSpPr>
          <p:spPr>
            <a:xfrm>
              <a:off x="6829425" y="5555932"/>
              <a:ext cx="104775" cy="73342"/>
            </a:xfrm>
            <a:custGeom>
              <a:avLst/>
              <a:gdLst>
                <a:gd name="connsiteX0" fmla="*/ 0 w 104775"/>
                <a:gd name="connsiteY0" fmla="*/ 73343 h 73342"/>
                <a:gd name="connsiteX1" fmla="*/ 104775 w 104775"/>
                <a:gd name="connsiteY1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73342">
                  <a:moveTo>
                    <a:pt x="0" y="73343"/>
                  </a:moveTo>
                  <a:cubicBezTo>
                    <a:pt x="10478" y="73343"/>
                    <a:pt x="52388" y="52388"/>
                    <a:pt x="104775" y="0"/>
                  </a:cubicBezTo>
                </a:path>
              </a:pathLst>
            </a:custGeom>
            <a:solidFill>
              <a:srgbClr val="B2EBF2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E0C8F4A8-4685-FB4F-B1E6-9EB0A04DDE2A}"/>
                </a:ext>
              </a:extLst>
            </p:cNvPr>
            <p:cNvSpPr/>
            <p:nvPr/>
          </p:nvSpPr>
          <p:spPr>
            <a:xfrm>
              <a:off x="6829425" y="5629275"/>
              <a:ext cx="104775" cy="104775"/>
            </a:xfrm>
            <a:custGeom>
              <a:avLst/>
              <a:gdLst>
                <a:gd name="connsiteX0" fmla="*/ 0 w 104775"/>
                <a:gd name="connsiteY0" fmla="*/ 0 h 104775"/>
                <a:gd name="connsiteX1" fmla="*/ 0 w 104775"/>
                <a:gd name="connsiteY1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10477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F8B0B457-99DD-8749-B051-687C7D3F2AE8}"/>
                </a:ext>
              </a:extLst>
            </p:cNvPr>
            <p:cNvSpPr/>
            <p:nvPr/>
          </p:nvSpPr>
          <p:spPr>
            <a:xfrm>
              <a:off x="4733925" y="3848100"/>
              <a:ext cx="2724150" cy="1571625"/>
            </a:xfrm>
            <a:custGeom>
              <a:avLst/>
              <a:gdLst>
                <a:gd name="connsiteX0" fmla="*/ 146685 w 2724150"/>
                <a:gd name="connsiteY0" fmla="*/ 0 h 1571625"/>
                <a:gd name="connsiteX1" fmla="*/ 0 w 2724150"/>
                <a:gd name="connsiteY1" fmla="*/ 419100 h 1571625"/>
                <a:gd name="connsiteX2" fmla="*/ 712470 w 2724150"/>
                <a:gd name="connsiteY2" fmla="*/ 1571625 h 1571625"/>
                <a:gd name="connsiteX3" fmla="*/ 2032635 w 2724150"/>
                <a:gd name="connsiteY3" fmla="*/ 1571625 h 1571625"/>
                <a:gd name="connsiteX4" fmla="*/ 2724150 w 2724150"/>
                <a:gd name="connsiteY4" fmla="*/ 419100 h 1571625"/>
                <a:gd name="connsiteX5" fmla="*/ 2577465 w 2724150"/>
                <a:gd name="connsiteY5" fmla="*/ 0 h 1571625"/>
                <a:gd name="connsiteX6" fmla="*/ 146685 w 2724150"/>
                <a:gd name="connsiteY6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150" h="1571625">
                  <a:moveTo>
                    <a:pt x="146685" y="0"/>
                  </a:moveTo>
                  <a:cubicBezTo>
                    <a:pt x="52388" y="125730"/>
                    <a:pt x="0" y="272415"/>
                    <a:pt x="0" y="419100"/>
                  </a:cubicBezTo>
                  <a:cubicBezTo>
                    <a:pt x="0" y="775335"/>
                    <a:pt x="366713" y="1246823"/>
                    <a:pt x="712470" y="1571625"/>
                  </a:cubicBezTo>
                  <a:lnTo>
                    <a:pt x="2032635" y="1571625"/>
                  </a:lnTo>
                  <a:cubicBezTo>
                    <a:pt x="2315527" y="1372552"/>
                    <a:pt x="2724150" y="817245"/>
                    <a:pt x="2724150" y="419100"/>
                  </a:cubicBezTo>
                  <a:cubicBezTo>
                    <a:pt x="2724150" y="272415"/>
                    <a:pt x="2671763" y="125730"/>
                    <a:pt x="2577465" y="0"/>
                  </a:cubicBezTo>
                  <a:lnTo>
                    <a:pt x="146685" y="0"/>
                  </a:lnTo>
                  <a:close/>
                </a:path>
              </a:pathLst>
            </a:custGeom>
            <a:solidFill>
              <a:srgbClr val="AFB42B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3AC9F491-9ADC-8148-AA33-383883DA6583}"/>
                </a:ext>
              </a:extLst>
            </p:cNvPr>
            <p:cNvSpPr/>
            <p:nvPr/>
          </p:nvSpPr>
          <p:spPr>
            <a:xfrm>
              <a:off x="5781675" y="1228725"/>
              <a:ext cx="628650" cy="314325"/>
            </a:xfrm>
            <a:custGeom>
              <a:avLst/>
              <a:gdLst>
                <a:gd name="connsiteX0" fmla="*/ 0 w 628650"/>
                <a:gd name="connsiteY0" fmla="*/ 0 h 314325"/>
                <a:gd name="connsiteX1" fmla="*/ 628650 w 628650"/>
                <a:gd name="connsiteY1" fmla="*/ 0 h 314325"/>
                <a:gd name="connsiteX2" fmla="*/ 628650 w 628650"/>
                <a:gd name="connsiteY2" fmla="*/ 314325 h 314325"/>
                <a:gd name="connsiteX3" fmla="*/ 0 w 62865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50" h="314325">
                  <a:moveTo>
                    <a:pt x="0" y="0"/>
                  </a:moveTo>
                  <a:lnTo>
                    <a:pt x="628650" y="0"/>
                  </a:lnTo>
                  <a:lnTo>
                    <a:pt x="62865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795548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D047DA43-21D7-E949-AA9D-B32DEFFA2130}"/>
                </a:ext>
              </a:extLst>
            </p:cNvPr>
            <p:cNvSpPr/>
            <p:nvPr/>
          </p:nvSpPr>
          <p:spPr>
            <a:xfrm>
              <a:off x="5781675" y="1543050"/>
              <a:ext cx="628650" cy="209550"/>
            </a:xfrm>
            <a:custGeom>
              <a:avLst/>
              <a:gdLst>
                <a:gd name="connsiteX0" fmla="*/ 0 w 628650"/>
                <a:gd name="connsiteY0" fmla="*/ 0 h 209550"/>
                <a:gd name="connsiteX1" fmla="*/ 628650 w 628650"/>
                <a:gd name="connsiteY1" fmla="*/ 0 h 209550"/>
                <a:gd name="connsiteX2" fmla="*/ 628650 w 628650"/>
                <a:gd name="connsiteY2" fmla="*/ 209550 h 209550"/>
                <a:gd name="connsiteX3" fmla="*/ 0 w 628650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50" h="209550">
                  <a:moveTo>
                    <a:pt x="0" y="0"/>
                  </a:moveTo>
                  <a:lnTo>
                    <a:pt x="628650" y="0"/>
                  </a:lnTo>
                  <a:lnTo>
                    <a:pt x="628650" y="209550"/>
                  </a:lnTo>
                  <a:lnTo>
                    <a:pt x="0" y="209550"/>
                  </a:lnTo>
                  <a:close/>
                </a:path>
              </a:pathLst>
            </a:custGeom>
            <a:solidFill>
              <a:srgbClr val="AFB42B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881C8AC0-1652-A54F-8A32-FF3CADB6300E}"/>
                </a:ext>
              </a:extLst>
            </p:cNvPr>
            <p:cNvSpPr/>
            <p:nvPr/>
          </p:nvSpPr>
          <p:spPr>
            <a:xfrm>
              <a:off x="4943475" y="3848100"/>
              <a:ext cx="628650" cy="1362075"/>
            </a:xfrm>
            <a:custGeom>
              <a:avLst/>
              <a:gdLst>
                <a:gd name="connsiteX0" fmla="*/ 0 w 628650"/>
                <a:gd name="connsiteY0" fmla="*/ 419100 h 1362075"/>
                <a:gd name="connsiteX1" fmla="*/ 628650 w 628650"/>
                <a:gd name="connsiteY1" fmla="*/ 1362075 h 1362075"/>
                <a:gd name="connsiteX2" fmla="*/ 209550 w 628650"/>
                <a:gd name="connsiteY2" fmla="*/ 419100 h 1362075"/>
                <a:gd name="connsiteX3" fmla="*/ 513397 w 628650"/>
                <a:gd name="connsiteY3" fmla="*/ 0 h 1362075"/>
                <a:gd name="connsiteX4" fmla="*/ 157163 w 628650"/>
                <a:gd name="connsiteY4" fmla="*/ 0 h 1362075"/>
                <a:gd name="connsiteX5" fmla="*/ 0 w 628650"/>
                <a:gd name="connsiteY5" fmla="*/ 41910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362075">
                  <a:moveTo>
                    <a:pt x="0" y="419100"/>
                  </a:moveTo>
                  <a:cubicBezTo>
                    <a:pt x="0" y="639127"/>
                    <a:pt x="272415" y="1016318"/>
                    <a:pt x="628650" y="1362075"/>
                  </a:cubicBezTo>
                  <a:cubicBezTo>
                    <a:pt x="324803" y="1047750"/>
                    <a:pt x="209550" y="544830"/>
                    <a:pt x="209550" y="419100"/>
                  </a:cubicBezTo>
                  <a:cubicBezTo>
                    <a:pt x="209550" y="230505"/>
                    <a:pt x="314325" y="94297"/>
                    <a:pt x="513397" y="0"/>
                  </a:cubicBezTo>
                  <a:cubicBezTo>
                    <a:pt x="408622" y="0"/>
                    <a:pt x="282892" y="0"/>
                    <a:pt x="157163" y="0"/>
                  </a:cubicBezTo>
                  <a:cubicBezTo>
                    <a:pt x="52388" y="125730"/>
                    <a:pt x="0" y="272415"/>
                    <a:pt x="0" y="419100"/>
                  </a:cubicBezTo>
                  <a:close/>
                </a:path>
              </a:pathLst>
            </a:custGeom>
            <a:solidFill>
              <a:srgbClr val="F0F4C3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0992A5A5-393F-6646-9A4A-275996491CB3}"/>
                </a:ext>
              </a:extLst>
            </p:cNvPr>
            <p:cNvSpPr/>
            <p:nvPr/>
          </p:nvSpPr>
          <p:spPr>
            <a:xfrm>
              <a:off x="5100637" y="2590800"/>
              <a:ext cx="890587" cy="1257300"/>
            </a:xfrm>
            <a:custGeom>
              <a:avLst/>
              <a:gdLst>
                <a:gd name="connsiteX0" fmla="*/ 890588 w 890587"/>
                <a:gd name="connsiteY0" fmla="*/ 0 h 1257300"/>
                <a:gd name="connsiteX1" fmla="*/ 377190 w 890587"/>
                <a:gd name="connsiteY1" fmla="*/ 1026795 h 1257300"/>
                <a:gd name="connsiteX2" fmla="*/ 0 w 890587"/>
                <a:gd name="connsiteY2" fmla="*/ 1257300 h 1257300"/>
                <a:gd name="connsiteX3" fmla="*/ 356235 w 890587"/>
                <a:gd name="connsiteY3" fmla="*/ 1257300 h 1257300"/>
                <a:gd name="connsiteX4" fmla="*/ 440055 w 890587"/>
                <a:gd name="connsiteY4" fmla="*/ 1225868 h 1257300"/>
                <a:gd name="connsiteX5" fmla="*/ 890588 w 890587"/>
                <a:gd name="connsiteY5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587" h="1257300">
                  <a:moveTo>
                    <a:pt x="890588" y="0"/>
                  </a:moveTo>
                  <a:cubicBezTo>
                    <a:pt x="890588" y="565785"/>
                    <a:pt x="681038" y="922020"/>
                    <a:pt x="377190" y="1026795"/>
                  </a:cubicBezTo>
                  <a:cubicBezTo>
                    <a:pt x="209550" y="1079182"/>
                    <a:pt x="83820" y="1163003"/>
                    <a:pt x="0" y="1257300"/>
                  </a:cubicBezTo>
                  <a:cubicBezTo>
                    <a:pt x="115253" y="1257300"/>
                    <a:pt x="240982" y="1257300"/>
                    <a:pt x="356235" y="1257300"/>
                  </a:cubicBezTo>
                  <a:cubicBezTo>
                    <a:pt x="387668" y="1246823"/>
                    <a:pt x="408622" y="1236345"/>
                    <a:pt x="440055" y="1225868"/>
                  </a:cubicBezTo>
                  <a:cubicBezTo>
                    <a:pt x="670560" y="1152525"/>
                    <a:pt x="890588" y="890588"/>
                    <a:pt x="890588" y="0"/>
                  </a:cubicBezTo>
                  <a:close/>
                </a:path>
              </a:pathLst>
            </a:custGeom>
            <a:solidFill>
              <a:srgbClr val="F9FBE7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91" name="Gráfico 165">
            <a:extLst>
              <a:ext uri="{FF2B5EF4-FFF2-40B4-BE49-F238E27FC236}">
                <a16:creationId xmlns:a16="http://schemas.microsoft.com/office/drawing/2014/main" id="{B81596A6-5472-164E-9F4F-A41E1A049FD8}"/>
              </a:ext>
            </a:extLst>
          </p:cNvPr>
          <p:cNvGrpSpPr/>
          <p:nvPr/>
        </p:nvGrpSpPr>
        <p:grpSpPr>
          <a:xfrm>
            <a:off x="7288941" y="5573139"/>
            <a:ext cx="456827" cy="256629"/>
            <a:chOff x="4210050" y="3628072"/>
            <a:chExt cx="3562350" cy="2001203"/>
          </a:xfrm>
        </p:grpSpPr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BCF19454-3B90-324D-80FF-6B72884A4E8F}"/>
                </a:ext>
              </a:extLst>
            </p:cNvPr>
            <p:cNvSpPr/>
            <p:nvPr/>
          </p:nvSpPr>
          <p:spPr>
            <a:xfrm>
              <a:off x="4210050" y="3630957"/>
              <a:ext cx="3457575" cy="1998317"/>
            </a:xfrm>
            <a:custGeom>
              <a:avLst/>
              <a:gdLst>
                <a:gd name="connsiteX0" fmla="*/ 209550 w 3457575"/>
                <a:gd name="connsiteY0" fmla="*/ 1998317 h 1998317"/>
                <a:gd name="connsiteX1" fmla="*/ 0 w 3457575"/>
                <a:gd name="connsiteY1" fmla="*/ 1160117 h 1998317"/>
                <a:gd name="connsiteX2" fmla="*/ 314325 w 3457575"/>
                <a:gd name="connsiteY2" fmla="*/ 217142 h 1998317"/>
                <a:gd name="connsiteX3" fmla="*/ 1781175 w 3457575"/>
                <a:gd name="connsiteY3" fmla="*/ 112367 h 1998317"/>
                <a:gd name="connsiteX4" fmla="*/ 3457575 w 3457575"/>
                <a:gd name="connsiteY4" fmla="*/ 1998317 h 1998317"/>
                <a:gd name="connsiteX5" fmla="*/ 1990725 w 3457575"/>
                <a:gd name="connsiteY5" fmla="*/ 1998317 h 1998317"/>
                <a:gd name="connsiteX6" fmla="*/ 209550 w 3457575"/>
                <a:gd name="connsiteY6" fmla="*/ 1998317 h 199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7575" h="1998317">
                  <a:moveTo>
                    <a:pt x="209550" y="1998317"/>
                  </a:moveTo>
                  <a:cubicBezTo>
                    <a:pt x="209550" y="1998317"/>
                    <a:pt x="0" y="1767812"/>
                    <a:pt x="0" y="1160117"/>
                  </a:cubicBezTo>
                  <a:cubicBezTo>
                    <a:pt x="0" y="552422"/>
                    <a:pt x="314325" y="217142"/>
                    <a:pt x="314325" y="217142"/>
                  </a:cubicBezTo>
                  <a:cubicBezTo>
                    <a:pt x="314325" y="217142"/>
                    <a:pt x="838200" y="-191480"/>
                    <a:pt x="1781175" y="112367"/>
                  </a:cubicBezTo>
                  <a:lnTo>
                    <a:pt x="3457575" y="1998317"/>
                  </a:lnTo>
                  <a:lnTo>
                    <a:pt x="1990725" y="1998317"/>
                  </a:lnTo>
                  <a:lnTo>
                    <a:pt x="209550" y="1998317"/>
                  </a:lnTo>
                  <a:close/>
                </a:path>
              </a:pathLst>
            </a:custGeom>
            <a:solidFill>
              <a:srgbClr val="FFE57F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78A59366-00EA-184F-A885-64F604D2BDE7}"/>
                </a:ext>
              </a:extLst>
            </p:cNvPr>
            <p:cNvSpPr/>
            <p:nvPr/>
          </p:nvSpPr>
          <p:spPr>
            <a:xfrm>
              <a:off x="4210050" y="3848100"/>
              <a:ext cx="1990725" cy="1781175"/>
            </a:xfrm>
            <a:custGeom>
              <a:avLst/>
              <a:gdLst>
                <a:gd name="connsiteX0" fmla="*/ 0 w 1990725"/>
                <a:gd name="connsiteY0" fmla="*/ 942975 h 1781175"/>
                <a:gd name="connsiteX1" fmla="*/ 209550 w 1990725"/>
                <a:gd name="connsiteY1" fmla="*/ 1781175 h 1781175"/>
                <a:gd name="connsiteX2" fmla="*/ 419100 w 1990725"/>
                <a:gd name="connsiteY2" fmla="*/ 1781175 h 1781175"/>
                <a:gd name="connsiteX3" fmla="*/ 1990725 w 1990725"/>
                <a:gd name="connsiteY3" fmla="*/ 1781175 h 1781175"/>
                <a:gd name="connsiteX4" fmla="*/ 314325 w 1990725"/>
                <a:gd name="connsiteY4" fmla="*/ 0 h 1781175"/>
                <a:gd name="connsiteX5" fmla="*/ 0 w 1990725"/>
                <a:gd name="connsiteY5" fmla="*/ 942975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0725" h="1781175">
                  <a:moveTo>
                    <a:pt x="0" y="942975"/>
                  </a:moveTo>
                  <a:cubicBezTo>
                    <a:pt x="0" y="1550670"/>
                    <a:pt x="209550" y="1781175"/>
                    <a:pt x="209550" y="1781175"/>
                  </a:cubicBezTo>
                  <a:lnTo>
                    <a:pt x="419100" y="1781175"/>
                  </a:lnTo>
                  <a:lnTo>
                    <a:pt x="1990725" y="1781175"/>
                  </a:lnTo>
                  <a:lnTo>
                    <a:pt x="314325" y="0"/>
                  </a:lnTo>
                  <a:cubicBezTo>
                    <a:pt x="314325" y="0"/>
                    <a:pt x="0" y="335280"/>
                    <a:pt x="0" y="942975"/>
                  </a:cubicBezTo>
                  <a:close/>
                </a:path>
              </a:pathLst>
            </a:custGeom>
            <a:solidFill>
              <a:srgbClr val="FFA000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90A260EE-8A66-CF4C-A62D-39F54206D560}"/>
                </a:ext>
              </a:extLst>
            </p:cNvPr>
            <p:cNvSpPr/>
            <p:nvPr/>
          </p:nvSpPr>
          <p:spPr>
            <a:xfrm>
              <a:off x="4524375" y="3628072"/>
              <a:ext cx="3248025" cy="2001202"/>
            </a:xfrm>
            <a:custGeom>
              <a:avLst/>
              <a:gdLst>
                <a:gd name="connsiteX0" fmla="*/ 1466850 w 3248025"/>
                <a:gd name="connsiteY0" fmla="*/ 115253 h 2001202"/>
                <a:gd name="connsiteX1" fmla="*/ 796290 w 3248025"/>
                <a:gd name="connsiteY1" fmla="*/ 0 h 2001202"/>
                <a:gd name="connsiteX2" fmla="*/ 796290 w 3248025"/>
                <a:gd name="connsiteY2" fmla="*/ 0 h 2001202"/>
                <a:gd name="connsiteX3" fmla="*/ 0 w 3248025"/>
                <a:gd name="connsiteY3" fmla="*/ 220028 h 2001202"/>
                <a:gd name="connsiteX4" fmla="*/ 146685 w 3248025"/>
                <a:gd name="connsiteY4" fmla="*/ 377190 h 2001202"/>
                <a:gd name="connsiteX5" fmla="*/ 796290 w 3248025"/>
                <a:gd name="connsiteY5" fmla="*/ 209550 h 2001202"/>
                <a:gd name="connsiteX6" fmla="*/ 796290 w 3248025"/>
                <a:gd name="connsiteY6" fmla="*/ 209550 h 2001202"/>
                <a:gd name="connsiteX7" fmla="*/ 796290 w 3248025"/>
                <a:gd name="connsiteY7" fmla="*/ 209550 h 2001202"/>
                <a:gd name="connsiteX8" fmla="*/ 1351598 w 3248025"/>
                <a:gd name="connsiteY8" fmla="*/ 293370 h 2001202"/>
                <a:gd name="connsiteX9" fmla="*/ 2996565 w 3248025"/>
                <a:gd name="connsiteY9" fmla="*/ 2001203 h 2001202"/>
                <a:gd name="connsiteX10" fmla="*/ 3248025 w 3248025"/>
                <a:gd name="connsiteY10" fmla="*/ 2001203 h 2001202"/>
                <a:gd name="connsiteX11" fmla="*/ 1466850 w 3248025"/>
                <a:gd name="connsiteY11" fmla="*/ 115253 h 200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025" h="2001202">
                  <a:moveTo>
                    <a:pt x="1466850" y="115253"/>
                  </a:moveTo>
                  <a:cubicBezTo>
                    <a:pt x="1215390" y="31433"/>
                    <a:pt x="984885" y="0"/>
                    <a:pt x="796290" y="0"/>
                  </a:cubicBezTo>
                  <a:cubicBezTo>
                    <a:pt x="796290" y="0"/>
                    <a:pt x="796290" y="0"/>
                    <a:pt x="796290" y="0"/>
                  </a:cubicBezTo>
                  <a:cubicBezTo>
                    <a:pt x="282892" y="0"/>
                    <a:pt x="0" y="220028"/>
                    <a:pt x="0" y="220028"/>
                  </a:cubicBezTo>
                  <a:lnTo>
                    <a:pt x="146685" y="377190"/>
                  </a:lnTo>
                  <a:cubicBezTo>
                    <a:pt x="209550" y="335280"/>
                    <a:pt x="429578" y="209550"/>
                    <a:pt x="796290" y="209550"/>
                  </a:cubicBezTo>
                  <a:lnTo>
                    <a:pt x="796290" y="209550"/>
                  </a:lnTo>
                  <a:lnTo>
                    <a:pt x="796290" y="209550"/>
                  </a:lnTo>
                  <a:cubicBezTo>
                    <a:pt x="974407" y="209550"/>
                    <a:pt x="1163003" y="240983"/>
                    <a:pt x="1351598" y="293370"/>
                  </a:cubicBezTo>
                  <a:lnTo>
                    <a:pt x="2996565" y="2001203"/>
                  </a:lnTo>
                  <a:lnTo>
                    <a:pt x="3248025" y="2001203"/>
                  </a:lnTo>
                  <a:lnTo>
                    <a:pt x="1466850" y="115253"/>
                  </a:lnTo>
                  <a:close/>
                </a:path>
              </a:pathLst>
            </a:custGeom>
            <a:solidFill>
              <a:srgbClr val="FFCA28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id="{BA468AE3-8A05-D340-ABD1-91C85FD27DEB}"/>
                </a:ext>
              </a:extLst>
            </p:cNvPr>
            <p:cNvSpPr/>
            <p:nvPr/>
          </p:nvSpPr>
          <p:spPr>
            <a:xfrm>
              <a:off x="5255933" y="4058053"/>
              <a:ext cx="1751609" cy="1571221"/>
            </a:xfrm>
            <a:custGeom>
              <a:avLst/>
              <a:gdLst>
                <a:gd name="connsiteX0" fmla="*/ 22822 w 1751609"/>
                <a:gd name="connsiteY0" fmla="*/ 20552 h 1571221"/>
                <a:gd name="connsiteX1" fmla="*/ 305714 w 1751609"/>
                <a:gd name="connsiteY1" fmla="*/ 125327 h 1571221"/>
                <a:gd name="connsiteX2" fmla="*/ 389534 w 1751609"/>
                <a:gd name="connsiteY2" fmla="*/ 408219 h 1571221"/>
                <a:gd name="connsiteX3" fmla="*/ 106642 w 1751609"/>
                <a:gd name="connsiteY3" fmla="*/ 303444 h 1571221"/>
                <a:gd name="connsiteX4" fmla="*/ 22822 w 1751609"/>
                <a:gd name="connsiteY4" fmla="*/ 20552 h 1571221"/>
                <a:gd name="connsiteX5" fmla="*/ 1028662 w 1751609"/>
                <a:gd name="connsiteY5" fmla="*/ 848274 h 1571221"/>
                <a:gd name="connsiteX6" fmla="*/ 1238212 w 1751609"/>
                <a:gd name="connsiteY6" fmla="*/ 921617 h 1571221"/>
                <a:gd name="connsiteX7" fmla="*/ 1175347 w 1751609"/>
                <a:gd name="connsiteY7" fmla="*/ 712067 h 1571221"/>
                <a:gd name="connsiteX8" fmla="*/ 965797 w 1751609"/>
                <a:gd name="connsiteY8" fmla="*/ 638724 h 1571221"/>
                <a:gd name="connsiteX9" fmla="*/ 1028662 w 1751609"/>
                <a:gd name="connsiteY9" fmla="*/ 848274 h 1571221"/>
                <a:gd name="connsiteX10" fmla="*/ 473354 w 1751609"/>
                <a:gd name="connsiteY10" fmla="*/ 774932 h 1571221"/>
                <a:gd name="connsiteX11" fmla="*/ 609562 w 1751609"/>
                <a:gd name="connsiteY11" fmla="*/ 827319 h 1571221"/>
                <a:gd name="connsiteX12" fmla="*/ 567652 w 1751609"/>
                <a:gd name="connsiteY12" fmla="*/ 691112 h 1571221"/>
                <a:gd name="connsiteX13" fmla="*/ 431444 w 1751609"/>
                <a:gd name="connsiteY13" fmla="*/ 638724 h 1571221"/>
                <a:gd name="connsiteX14" fmla="*/ 473354 w 1751609"/>
                <a:gd name="connsiteY14" fmla="*/ 774932 h 1571221"/>
                <a:gd name="connsiteX15" fmla="*/ 1751609 w 1751609"/>
                <a:gd name="connsiteY15" fmla="*/ 1571222 h 1571221"/>
                <a:gd name="connsiteX16" fmla="*/ 1646834 w 1751609"/>
                <a:gd name="connsiteY16" fmla="*/ 1414059 h 1571221"/>
                <a:gd name="connsiteX17" fmla="*/ 1290599 w 1751609"/>
                <a:gd name="connsiteY17" fmla="*/ 1277852 h 1571221"/>
                <a:gd name="connsiteX18" fmla="*/ 1332509 w 1751609"/>
                <a:gd name="connsiteY18" fmla="*/ 1571222 h 1571221"/>
                <a:gd name="connsiteX19" fmla="*/ 1751609 w 1751609"/>
                <a:gd name="connsiteY19" fmla="*/ 1571222 h 157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1608" h="1571221">
                  <a:moveTo>
                    <a:pt x="22822" y="20552"/>
                  </a:moveTo>
                  <a:cubicBezTo>
                    <a:pt x="75209" y="-31836"/>
                    <a:pt x="200939" y="20552"/>
                    <a:pt x="305714" y="125327"/>
                  </a:cubicBezTo>
                  <a:cubicBezTo>
                    <a:pt x="410489" y="230102"/>
                    <a:pt x="441922" y="355832"/>
                    <a:pt x="389534" y="408219"/>
                  </a:cubicBezTo>
                  <a:cubicBezTo>
                    <a:pt x="337147" y="460607"/>
                    <a:pt x="211417" y="408219"/>
                    <a:pt x="106642" y="303444"/>
                  </a:cubicBezTo>
                  <a:cubicBezTo>
                    <a:pt x="12344" y="188192"/>
                    <a:pt x="-29566" y="62462"/>
                    <a:pt x="22822" y="20552"/>
                  </a:cubicBezTo>
                  <a:close/>
                  <a:moveTo>
                    <a:pt x="1028662" y="848274"/>
                  </a:moveTo>
                  <a:cubicBezTo>
                    <a:pt x="1102004" y="932094"/>
                    <a:pt x="1196302" y="963527"/>
                    <a:pt x="1238212" y="921617"/>
                  </a:cubicBezTo>
                  <a:cubicBezTo>
                    <a:pt x="1280122" y="890184"/>
                    <a:pt x="1248689" y="795887"/>
                    <a:pt x="1175347" y="712067"/>
                  </a:cubicBezTo>
                  <a:cubicBezTo>
                    <a:pt x="1102004" y="628247"/>
                    <a:pt x="1007707" y="596814"/>
                    <a:pt x="965797" y="638724"/>
                  </a:cubicBezTo>
                  <a:cubicBezTo>
                    <a:pt x="923887" y="680634"/>
                    <a:pt x="955319" y="774932"/>
                    <a:pt x="1028662" y="848274"/>
                  </a:cubicBezTo>
                  <a:close/>
                  <a:moveTo>
                    <a:pt x="473354" y="774932"/>
                  </a:moveTo>
                  <a:cubicBezTo>
                    <a:pt x="525742" y="827319"/>
                    <a:pt x="578129" y="848274"/>
                    <a:pt x="609562" y="827319"/>
                  </a:cubicBezTo>
                  <a:cubicBezTo>
                    <a:pt x="640994" y="806364"/>
                    <a:pt x="620039" y="743499"/>
                    <a:pt x="567652" y="691112"/>
                  </a:cubicBezTo>
                  <a:cubicBezTo>
                    <a:pt x="515264" y="638724"/>
                    <a:pt x="462877" y="617769"/>
                    <a:pt x="431444" y="638724"/>
                  </a:cubicBezTo>
                  <a:cubicBezTo>
                    <a:pt x="410489" y="659679"/>
                    <a:pt x="420967" y="722544"/>
                    <a:pt x="473354" y="774932"/>
                  </a:cubicBezTo>
                  <a:close/>
                  <a:moveTo>
                    <a:pt x="1751609" y="1571222"/>
                  </a:moveTo>
                  <a:cubicBezTo>
                    <a:pt x="1730654" y="1518834"/>
                    <a:pt x="1688744" y="1466447"/>
                    <a:pt x="1646834" y="1414059"/>
                  </a:cubicBezTo>
                  <a:cubicBezTo>
                    <a:pt x="1521104" y="1277852"/>
                    <a:pt x="1363942" y="1214987"/>
                    <a:pt x="1290599" y="1277852"/>
                  </a:cubicBezTo>
                  <a:cubicBezTo>
                    <a:pt x="1238212" y="1330239"/>
                    <a:pt x="1259167" y="1445492"/>
                    <a:pt x="1332509" y="1571222"/>
                  </a:cubicBezTo>
                  <a:lnTo>
                    <a:pt x="1751609" y="1571222"/>
                  </a:lnTo>
                  <a:close/>
                </a:path>
              </a:pathLst>
            </a:custGeom>
            <a:solidFill>
              <a:srgbClr val="FFC400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101" name="Gráfico 176">
            <a:extLst>
              <a:ext uri="{FF2B5EF4-FFF2-40B4-BE49-F238E27FC236}">
                <a16:creationId xmlns:a16="http://schemas.microsoft.com/office/drawing/2014/main" id="{5A1B44A4-A69A-4D4D-A91C-1C6DB6CBF99D}"/>
              </a:ext>
            </a:extLst>
          </p:cNvPr>
          <p:cNvGrpSpPr/>
          <p:nvPr/>
        </p:nvGrpSpPr>
        <p:grpSpPr>
          <a:xfrm>
            <a:off x="3263197" y="4652237"/>
            <a:ext cx="663218" cy="663218"/>
            <a:chOff x="3581400" y="914400"/>
            <a:chExt cx="5029200" cy="5029200"/>
          </a:xfrm>
        </p:grpSpPr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A4B0CD4B-F1A8-E84B-8D4B-D55F726F1E4A}"/>
                </a:ext>
              </a:extLst>
            </p:cNvPr>
            <p:cNvSpPr/>
            <p:nvPr/>
          </p:nvSpPr>
          <p:spPr>
            <a:xfrm>
              <a:off x="4419600" y="2590800"/>
              <a:ext cx="3771900" cy="1885950"/>
            </a:xfrm>
            <a:custGeom>
              <a:avLst/>
              <a:gdLst>
                <a:gd name="connsiteX0" fmla="*/ 1990725 w 3771900"/>
                <a:gd name="connsiteY0" fmla="*/ 0 h 1885950"/>
                <a:gd name="connsiteX1" fmla="*/ 314325 w 3771900"/>
                <a:gd name="connsiteY1" fmla="*/ 733425 h 1885950"/>
                <a:gd name="connsiteX2" fmla="*/ 0 w 3771900"/>
                <a:gd name="connsiteY2" fmla="*/ 943289 h 1885950"/>
                <a:gd name="connsiteX3" fmla="*/ 314325 w 3771900"/>
                <a:gd name="connsiteY3" fmla="*/ 1168346 h 1885950"/>
                <a:gd name="connsiteX4" fmla="*/ 1990725 w 3771900"/>
                <a:gd name="connsiteY4" fmla="*/ 1885950 h 1885950"/>
                <a:gd name="connsiteX5" fmla="*/ 3771900 w 3771900"/>
                <a:gd name="connsiteY5" fmla="*/ 838200 h 1885950"/>
                <a:gd name="connsiteX6" fmla="*/ 1990725 w 3771900"/>
                <a:gd name="connsiteY6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1900" h="1885950">
                  <a:moveTo>
                    <a:pt x="1990725" y="0"/>
                  </a:moveTo>
                  <a:cubicBezTo>
                    <a:pt x="1047750" y="0"/>
                    <a:pt x="314325" y="733425"/>
                    <a:pt x="314325" y="733425"/>
                  </a:cubicBezTo>
                  <a:lnTo>
                    <a:pt x="0" y="943289"/>
                  </a:lnTo>
                  <a:lnTo>
                    <a:pt x="314325" y="1168346"/>
                  </a:lnTo>
                  <a:cubicBezTo>
                    <a:pt x="736149" y="1469050"/>
                    <a:pt x="1259186" y="1885950"/>
                    <a:pt x="1990725" y="1885950"/>
                  </a:cubicBezTo>
                  <a:cubicBezTo>
                    <a:pt x="2724150" y="1885950"/>
                    <a:pt x="3771900" y="1152525"/>
                    <a:pt x="3771900" y="838200"/>
                  </a:cubicBezTo>
                  <a:cubicBezTo>
                    <a:pt x="3771900" y="523875"/>
                    <a:pt x="2724150" y="0"/>
                    <a:pt x="1990725" y="0"/>
                  </a:cubicBezTo>
                  <a:close/>
                </a:path>
              </a:pathLst>
            </a:custGeom>
            <a:solidFill>
              <a:srgbClr val="00BCD4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79C6C5A-7B0C-F340-96D9-E20C57C9EE29}"/>
                </a:ext>
              </a:extLst>
            </p:cNvPr>
            <p:cNvSpPr/>
            <p:nvPr/>
          </p:nvSpPr>
          <p:spPr>
            <a:xfrm>
              <a:off x="6724650" y="2650731"/>
              <a:ext cx="1466850" cy="1714433"/>
            </a:xfrm>
            <a:custGeom>
              <a:avLst/>
              <a:gdLst>
                <a:gd name="connsiteX0" fmla="*/ 164706 w 1466850"/>
                <a:gd name="connsiteY0" fmla="*/ 0 h 1714433"/>
                <a:gd name="connsiteX1" fmla="*/ 0 w 1466850"/>
                <a:gd name="connsiteY1" fmla="*/ 778269 h 1714433"/>
                <a:gd name="connsiteX2" fmla="*/ 251460 w 1466850"/>
                <a:gd name="connsiteY2" fmla="*/ 1714433 h 1714433"/>
                <a:gd name="connsiteX3" fmla="*/ 1466850 w 1466850"/>
                <a:gd name="connsiteY3" fmla="*/ 778269 h 1714433"/>
                <a:gd name="connsiteX4" fmla="*/ 164706 w 1466850"/>
                <a:gd name="connsiteY4" fmla="*/ 0 h 171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850" h="1714433">
                  <a:moveTo>
                    <a:pt x="164706" y="0"/>
                  </a:moveTo>
                  <a:cubicBezTo>
                    <a:pt x="58988" y="235534"/>
                    <a:pt x="0" y="503234"/>
                    <a:pt x="0" y="778269"/>
                  </a:cubicBezTo>
                  <a:cubicBezTo>
                    <a:pt x="0" y="1115330"/>
                    <a:pt x="96603" y="1440551"/>
                    <a:pt x="251460" y="1714433"/>
                  </a:cubicBezTo>
                  <a:cubicBezTo>
                    <a:pt x="790737" y="1528039"/>
                    <a:pt x="1466850" y="1075096"/>
                    <a:pt x="1466850" y="778269"/>
                  </a:cubicBezTo>
                  <a:cubicBezTo>
                    <a:pt x="1466850" y="481441"/>
                    <a:pt x="733425" y="121748"/>
                    <a:pt x="164706" y="0"/>
                  </a:cubicBezTo>
                  <a:close/>
                </a:path>
              </a:pathLst>
            </a:custGeom>
            <a:solidFill>
              <a:srgbClr val="4DD0E1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F3807FC-86AC-EE49-BC33-04D66438FFD6}"/>
                </a:ext>
              </a:extLst>
            </p:cNvPr>
            <p:cNvSpPr/>
            <p:nvPr/>
          </p:nvSpPr>
          <p:spPr>
            <a:xfrm>
              <a:off x="7038975" y="3009900"/>
              <a:ext cx="419100" cy="419100"/>
            </a:xfrm>
            <a:custGeom>
              <a:avLst/>
              <a:gdLst>
                <a:gd name="connsiteX0" fmla="*/ 419100 w 419100"/>
                <a:gd name="connsiteY0" fmla="*/ 209550 h 419100"/>
                <a:gd name="connsiteX1" fmla="*/ 209550 w 419100"/>
                <a:gd name="connsiteY1" fmla="*/ 419100 h 419100"/>
                <a:gd name="connsiteX2" fmla="*/ 0 w 419100"/>
                <a:gd name="connsiteY2" fmla="*/ 209550 h 419100"/>
                <a:gd name="connsiteX3" fmla="*/ 209550 w 419100"/>
                <a:gd name="connsiteY3" fmla="*/ 0 h 419100"/>
                <a:gd name="connsiteX4" fmla="*/ 419100 w 419100"/>
                <a:gd name="connsiteY4" fmla="*/ 20955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419100" y="209550"/>
                  </a:moveTo>
                  <a:cubicBezTo>
                    <a:pt x="419100" y="325281"/>
                    <a:pt x="325281" y="419100"/>
                    <a:pt x="209550" y="419100"/>
                  </a:cubicBezTo>
                  <a:cubicBezTo>
                    <a:pt x="93819" y="419100"/>
                    <a:pt x="0" y="325281"/>
                    <a:pt x="0" y="209550"/>
                  </a:cubicBezTo>
                  <a:cubicBezTo>
                    <a:pt x="0" y="93819"/>
                    <a:pt x="93819" y="0"/>
                    <a:pt x="209550" y="0"/>
                  </a:cubicBezTo>
                  <a:cubicBezTo>
                    <a:pt x="325281" y="0"/>
                    <a:pt x="419100" y="93819"/>
                    <a:pt x="419100" y="209550"/>
                  </a:cubicBezTo>
                  <a:close/>
                </a:path>
              </a:pathLst>
            </a:custGeom>
            <a:solidFill>
              <a:srgbClr val="FFFFFF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89173A17-6833-794A-89D6-96FB304F472C}"/>
                </a:ext>
              </a:extLst>
            </p:cNvPr>
            <p:cNvSpPr/>
            <p:nvPr/>
          </p:nvSpPr>
          <p:spPr>
            <a:xfrm>
              <a:off x="7143750" y="3114675"/>
              <a:ext cx="209550" cy="209550"/>
            </a:xfrm>
            <a:custGeom>
              <a:avLst/>
              <a:gdLst>
                <a:gd name="connsiteX0" fmla="*/ 209550 w 209550"/>
                <a:gd name="connsiteY0" fmla="*/ 104775 h 209550"/>
                <a:gd name="connsiteX1" fmla="*/ 104775 w 209550"/>
                <a:gd name="connsiteY1" fmla="*/ 209550 h 209550"/>
                <a:gd name="connsiteX2" fmla="*/ 0 w 209550"/>
                <a:gd name="connsiteY2" fmla="*/ 104775 h 209550"/>
                <a:gd name="connsiteX3" fmla="*/ 104775 w 209550"/>
                <a:gd name="connsiteY3" fmla="*/ 0 h 209550"/>
                <a:gd name="connsiteX4" fmla="*/ 209550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9550" y="104775"/>
                  </a:moveTo>
                  <a:cubicBezTo>
                    <a:pt x="209550" y="162641"/>
                    <a:pt x="162641" y="209550"/>
                    <a:pt x="104775" y="209550"/>
                  </a:cubicBezTo>
                  <a:cubicBezTo>
                    <a:pt x="46909" y="209550"/>
                    <a:pt x="0" y="162641"/>
                    <a:pt x="0" y="104775"/>
                  </a:cubicBezTo>
                  <a:cubicBezTo>
                    <a:pt x="0" y="46909"/>
                    <a:pt x="46909" y="0"/>
                    <a:pt x="104775" y="0"/>
                  </a:cubicBezTo>
                  <a:cubicBezTo>
                    <a:pt x="162641" y="0"/>
                    <a:pt x="209550" y="46909"/>
                    <a:pt x="209550" y="104775"/>
                  </a:cubicBezTo>
                  <a:close/>
                </a:path>
              </a:pathLst>
            </a:custGeom>
            <a:solidFill>
              <a:srgbClr val="0277BD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grpSp>
          <p:nvGrpSpPr>
            <p:cNvPr id="106" name="Gráfico 176">
              <a:extLst>
                <a:ext uri="{FF2B5EF4-FFF2-40B4-BE49-F238E27FC236}">
                  <a16:creationId xmlns:a16="http://schemas.microsoft.com/office/drawing/2014/main" id="{4114C6C6-5EAB-0A42-B1B3-B14CBC8012ED}"/>
                </a:ext>
              </a:extLst>
            </p:cNvPr>
            <p:cNvGrpSpPr/>
            <p:nvPr/>
          </p:nvGrpSpPr>
          <p:grpSpPr>
            <a:xfrm>
              <a:off x="4000500" y="2066925"/>
              <a:ext cx="2888856" cy="2724430"/>
              <a:chOff x="4000500" y="2066925"/>
              <a:chExt cx="2888856" cy="2724430"/>
            </a:xfrm>
            <a:solidFill>
              <a:srgbClr val="00606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69A74E73-6E83-5C48-A4DB-E42619397FD1}"/>
                  </a:ext>
                </a:extLst>
              </p:cNvPr>
              <p:cNvSpPr/>
              <p:nvPr/>
            </p:nvSpPr>
            <p:spPr>
              <a:xfrm>
                <a:off x="5153025" y="2066925"/>
                <a:ext cx="1736331" cy="851192"/>
              </a:xfrm>
              <a:custGeom>
                <a:avLst/>
                <a:gdLst>
                  <a:gd name="connsiteX0" fmla="*/ 1257300 w 1736331"/>
                  <a:gd name="connsiteY0" fmla="*/ 523875 h 851192"/>
                  <a:gd name="connsiteX1" fmla="*/ 1736331 w 1736331"/>
                  <a:gd name="connsiteY1" fmla="*/ 583806 h 851192"/>
                  <a:gd name="connsiteX2" fmla="*/ 1466850 w 1736331"/>
                  <a:gd name="connsiteY2" fmla="*/ 0 h 851192"/>
                  <a:gd name="connsiteX3" fmla="*/ 0 w 1736331"/>
                  <a:gd name="connsiteY3" fmla="*/ 628650 h 851192"/>
                  <a:gd name="connsiteX4" fmla="*/ 133693 w 1736331"/>
                  <a:gd name="connsiteY4" fmla="*/ 851192 h 851192"/>
                  <a:gd name="connsiteX5" fmla="*/ 1257300 w 1736331"/>
                  <a:gd name="connsiteY5" fmla="*/ 523875 h 85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330" h="851191">
                    <a:moveTo>
                      <a:pt x="1257300" y="523875"/>
                    </a:moveTo>
                    <a:cubicBezTo>
                      <a:pt x="1407757" y="523875"/>
                      <a:pt x="1571311" y="546192"/>
                      <a:pt x="1736331" y="583806"/>
                    </a:cubicBezTo>
                    <a:cubicBezTo>
                      <a:pt x="1726692" y="532362"/>
                      <a:pt x="1655969" y="185137"/>
                      <a:pt x="1466850" y="0"/>
                    </a:cubicBezTo>
                    <a:cubicBezTo>
                      <a:pt x="1211409" y="13097"/>
                      <a:pt x="267071" y="361474"/>
                      <a:pt x="0" y="628650"/>
                    </a:cubicBezTo>
                    <a:cubicBezTo>
                      <a:pt x="61189" y="720433"/>
                      <a:pt x="102994" y="792518"/>
                      <a:pt x="133693" y="851192"/>
                    </a:cubicBezTo>
                    <a:cubicBezTo>
                      <a:pt x="428634" y="681876"/>
                      <a:pt x="819760" y="523875"/>
                      <a:pt x="1257300" y="523875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orma libre 108">
                <a:extLst>
                  <a:ext uri="{FF2B5EF4-FFF2-40B4-BE49-F238E27FC236}">
                    <a16:creationId xmlns:a16="http://schemas.microsoft.com/office/drawing/2014/main" id="{06BC2CC4-0B84-B04E-9001-9BE44CF91EFD}"/>
                  </a:ext>
                </a:extLst>
              </p:cNvPr>
              <p:cNvSpPr/>
              <p:nvPr/>
            </p:nvSpPr>
            <p:spPr>
              <a:xfrm>
                <a:off x="4000500" y="2695575"/>
                <a:ext cx="733425" cy="1676400"/>
              </a:xfrm>
              <a:custGeom>
                <a:avLst/>
                <a:gdLst>
                  <a:gd name="connsiteX0" fmla="*/ 0 w 733425"/>
                  <a:gd name="connsiteY0" fmla="*/ 0 h 1676400"/>
                  <a:gd name="connsiteX1" fmla="*/ 209550 w 733425"/>
                  <a:gd name="connsiteY1" fmla="*/ 838200 h 1676400"/>
                  <a:gd name="connsiteX2" fmla="*/ 0 w 733425"/>
                  <a:gd name="connsiteY2" fmla="*/ 1676400 h 1676400"/>
                  <a:gd name="connsiteX3" fmla="*/ 730177 w 733425"/>
                  <a:gd name="connsiteY3" fmla="*/ 1061266 h 1676400"/>
                  <a:gd name="connsiteX4" fmla="*/ 733425 w 733425"/>
                  <a:gd name="connsiteY4" fmla="*/ 1063571 h 1676400"/>
                  <a:gd name="connsiteX5" fmla="*/ 523875 w 733425"/>
                  <a:gd name="connsiteY5" fmla="*/ 838514 h 1676400"/>
                  <a:gd name="connsiteX6" fmla="*/ 733425 w 733425"/>
                  <a:gd name="connsiteY6" fmla="*/ 628650 h 1676400"/>
                  <a:gd name="connsiteX7" fmla="*/ 0 w 733425"/>
                  <a:gd name="connsiteY7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1676400">
                    <a:moveTo>
                      <a:pt x="0" y="0"/>
                    </a:moveTo>
                    <a:cubicBezTo>
                      <a:pt x="104775" y="104775"/>
                      <a:pt x="209550" y="594493"/>
                      <a:pt x="209550" y="838200"/>
                    </a:cubicBezTo>
                    <a:cubicBezTo>
                      <a:pt x="209550" y="1080545"/>
                      <a:pt x="104775" y="1571625"/>
                      <a:pt x="0" y="1676400"/>
                    </a:cubicBezTo>
                    <a:cubicBezTo>
                      <a:pt x="314325" y="1571625"/>
                      <a:pt x="649605" y="1229220"/>
                      <a:pt x="730177" y="1061266"/>
                    </a:cubicBezTo>
                    <a:cubicBezTo>
                      <a:pt x="731225" y="1062104"/>
                      <a:pt x="732377" y="1062942"/>
                      <a:pt x="733425" y="1063571"/>
                    </a:cubicBezTo>
                    <a:lnTo>
                      <a:pt x="523875" y="838514"/>
                    </a:lnTo>
                    <a:lnTo>
                      <a:pt x="733425" y="628650"/>
                    </a:lnTo>
                    <a:cubicBezTo>
                      <a:pt x="733425" y="628650"/>
                      <a:pt x="523875" y="209550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CEA6969F-FD22-2043-9508-F6D503728059}"/>
                  </a:ext>
                </a:extLst>
              </p:cNvPr>
              <p:cNvSpPr/>
              <p:nvPr/>
            </p:nvSpPr>
            <p:spPr>
              <a:xfrm>
                <a:off x="5974880" y="4062165"/>
                <a:ext cx="814778" cy="729189"/>
              </a:xfrm>
              <a:custGeom>
                <a:avLst/>
                <a:gdLst>
                  <a:gd name="connsiteX0" fmla="*/ 666893 w 814778"/>
                  <a:gd name="connsiteY0" fmla="*/ 724929 h 729189"/>
                  <a:gd name="connsiteX1" fmla="*/ 0 w 814778"/>
                  <a:gd name="connsiteY1" fmla="*/ 676313 h 729189"/>
                  <a:gd name="connsiteX2" fmla="*/ 781622 w 814778"/>
                  <a:gd name="connsiteY2" fmla="*/ 3867 h 729189"/>
                  <a:gd name="connsiteX3" fmla="*/ 772297 w 814778"/>
                  <a:gd name="connsiteY3" fmla="*/ 53216 h 729189"/>
                  <a:gd name="connsiteX4" fmla="*/ 666893 w 814778"/>
                  <a:gd name="connsiteY4" fmla="*/ 724929 h 72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778" h="729189">
                    <a:moveTo>
                      <a:pt x="666893" y="724929"/>
                    </a:moveTo>
                    <a:cubicBezTo>
                      <a:pt x="235115" y="741378"/>
                      <a:pt x="157686" y="707012"/>
                      <a:pt x="0" y="676313"/>
                    </a:cubicBezTo>
                    <a:cubicBezTo>
                      <a:pt x="98908" y="485517"/>
                      <a:pt x="676113" y="-50616"/>
                      <a:pt x="781622" y="3867"/>
                    </a:cubicBezTo>
                    <a:lnTo>
                      <a:pt x="772297" y="53216"/>
                    </a:lnTo>
                    <a:cubicBezTo>
                      <a:pt x="877700" y="107804"/>
                      <a:pt x="765696" y="534028"/>
                      <a:pt x="666893" y="724929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0A5842EA-8815-7842-83CB-15FFF0915197}"/>
                </a:ext>
              </a:extLst>
            </p:cNvPr>
            <p:cNvSpPr/>
            <p:nvPr/>
          </p:nvSpPr>
          <p:spPr>
            <a:xfrm>
              <a:off x="6515100" y="2613326"/>
              <a:ext cx="461114" cy="1813445"/>
            </a:xfrm>
            <a:custGeom>
              <a:avLst/>
              <a:gdLst>
                <a:gd name="connsiteX0" fmla="*/ 209550 w 461114"/>
                <a:gd name="connsiteY0" fmla="*/ 815673 h 1813445"/>
                <a:gd name="connsiteX1" fmla="*/ 374256 w 461114"/>
                <a:gd name="connsiteY1" fmla="*/ 37405 h 1813445"/>
                <a:gd name="connsiteX2" fmla="*/ 168373 w 461114"/>
                <a:gd name="connsiteY2" fmla="*/ 0 h 1813445"/>
                <a:gd name="connsiteX3" fmla="*/ 0 w 461114"/>
                <a:gd name="connsiteY3" fmla="*/ 815673 h 1813445"/>
                <a:gd name="connsiteX4" fmla="*/ 250412 w 461114"/>
                <a:gd name="connsiteY4" fmla="*/ 1813446 h 1813445"/>
                <a:gd name="connsiteX5" fmla="*/ 461115 w 461114"/>
                <a:gd name="connsiteY5" fmla="*/ 1751733 h 1813445"/>
                <a:gd name="connsiteX6" fmla="*/ 209550 w 461114"/>
                <a:gd name="connsiteY6" fmla="*/ 815673 h 181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14" h="1813445">
                  <a:moveTo>
                    <a:pt x="209550" y="815673"/>
                  </a:moveTo>
                  <a:cubicBezTo>
                    <a:pt x="209550" y="540639"/>
                    <a:pt x="268538" y="272939"/>
                    <a:pt x="374256" y="37405"/>
                  </a:cubicBezTo>
                  <a:cubicBezTo>
                    <a:pt x="297561" y="17602"/>
                    <a:pt x="168373" y="0"/>
                    <a:pt x="168373" y="0"/>
                  </a:cubicBezTo>
                  <a:cubicBezTo>
                    <a:pt x="57836" y="260366"/>
                    <a:pt x="0" y="534143"/>
                    <a:pt x="0" y="815673"/>
                  </a:cubicBezTo>
                  <a:cubicBezTo>
                    <a:pt x="0" y="1162060"/>
                    <a:pt x="85287" y="1508236"/>
                    <a:pt x="250412" y="1813446"/>
                  </a:cubicBezTo>
                  <a:cubicBezTo>
                    <a:pt x="318097" y="1794691"/>
                    <a:pt x="395002" y="1778661"/>
                    <a:pt x="461115" y="1751733"/>
                  </a:cubicBezTo>
                  <a:cubicBezTo>
                    <a:pt x="306153" y="1477956"/>
                    <a:pt x="209550" y="1152734"/>
                    <a:pt x="209550" y="815673"/>
                  </a:cubicBezTo>
                  <a:close/>
                </a:path>
              </a:pathLst>
            </a:custGeom>
            <a:solidFill>
              <a:srgbClr val="0097A7"/>
            </a:solidFill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111" name="Gráfico 1112">
            <a:extLst>
              <a:ext uri="{FF2B5EF4-FFF2-40B4-BE49-F238E27FC236}">
                <a16:creationId xmlns:a16="http://schemas.microsoft.com/office/drawing/2014/main" id="{4AEF44BA-0028-9A4B-9396-D063090329A1}"/>
              </a:ext>
            </a:extLst>
          </p:cNvPr>
          <p:cNvGrpSpPr/>
          <p:nvPr/>
        </p:nvGrpSpPr>
        <p:grpSpPr>
          <a:xfrm>
            <a:off x="3007585" y="4527049"/>
            <a:ext cx="506016" cy="506016"/>
            <a:chOff x="3581400" y="5196898"/>
            <a:chExt cx="746702" cy="746702"/>
          </a:xfrm>
        </p:grpSpPr>
        <p:grpSp>
          <p:nvGrpSpPr>
            <p:cNvPr id="112" name="Gráfico 1112">
              <a:extLst>
                <a:ext uri="{FF2B5EF4-FFF2-40B4-BE49-F238E27FC236}">
                  <a16:creationId xmlns:a16="http://schemas.microsoft.com/office/drawing/2014/main" id="{15A4AFA4-D710-0547-A9AF-B219C30103E2}"/>
                </a:ext>
              </a:extLst>
            </p:cNvPr>
            <p:cNvGrpSpPr/>
            <p:nvPr/>
          </p:nvGrpSpPr>
          <p:grpSpPr>
            <a:xfrm>
              <a:off x="3961595" y="5290234"/>
              <a:ext cx="335392" cy="285349"/>
              <a:chOff x="3961595" y="5290234"/>
              <a:chExt cx="335392" cy="285349"/>
            </a:xfrm>
            <a:solidFill>
              <a:srgbClr val="D7CCC8"/>
            </a:solidFill>
          </p:grpSpPr>
          <p:sp>
            <p:nvSpPr>
              <p:cNvPr id="118" name="Forma libre 117">
                <a:extLst>
                  <a:ext uri="{FF2B5EF4-FFF2-40B4-BE49-F238E27FC236}">
                    <a16:creationId xmlns:a16="http://schemas.microsoft.com/office/drawing/2014/main" id="{DE33EA12-2827-BB4F-A413-BE604FEEBE40}"/>
                  </a:ext>
                </a:extLst>
              </p:cNvPr>
              <p:cNvSpPr/>
              <p:nvPr/>
            </p:nvSpPr>
            <p:spPr>
              <a:xfrm>
                <a:off x="3961595" y="5290234"/>
                <a:ext cx="210945" cy="210944"/>
              </a:xfrm>
              <a:custGeom>
                <a:avLst/>
                <a:gdLst>
                  <a:gd name="connsiteX0" fmla="*/ 179115 w 210945"/>
                  <a:gd name="connsiteY0" fmla="*/ 31829 h 210944"/>
                  <a:gd name="connsiteX1" fmla="*/ 129428 w 210945"/>
                  <a:gd name="connsiteY1" fmla="*/ 1650 h 210944"/>
                  <a:gd name="connsiteX2" fmla="*/ 103558 w 210945"/>
                  <a:gd name="connsiteY2" fmla="*/ 27987 h 210944"/>
                  <a:gd name="connsiteX3" fmla="*/ 102360 w 210945"/>
                  <a:gd name="connsiteY3" fmla="*/ 43730 h 210944"/>
                  <a:gd name="connsiteX4" fmla="*/ 85606 w 210945"/>
                  <a:gd name="connsiteY4" fmla="*/ 92343 h 210944"/>
                  <a:gd name="connsiteX5" fmla="*/ 0 w 210945"/>
                  <a:gd name="connsiteY5" fmla="*/ 177949 h 210944"/>
                  <a:gd name="connsiteX6" fmla="*/ 32995 w 210945"/>
                  <a:gd name="connsiteY6" fmla="*/ 210944 h 210944"/>
                  <a:gd name="connsiteX7" fmla="*/ 118601 w 210945"/>
                  <a:gd name="connsiteY7" fmla="*/ 125338 h 210944"/>
                  <a:gd name="connsiteX8" fmla="*/ 167230 w 210945"/>
                  <a:gd name="connsiteY8" fmla="*/ 108584 h 210944"/>
                  <a:gd name="connsiteX9" fmla="*/ 182942 w 210945"/>
                  <a:gd name="connsiteY9" fmla="*/ 107386 h 210944"/>
                  <a:gd name="connsiteX10" fmla="*/ 209294 w 210945"/>
                  <a:gd name="connsiteY10" fmla="*/ 81516 h 210944"/>
                  <a:gd name="connsiteX11" fmla="*/ 179115 w 210945"/>
                  <a:gd name="connsiteY11" fmla="*/ 31829 h 21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0945" h="210944">
                    <a:moveTo>
                      <a:pt x="179115" y="31829"/>
                    </a:moveTo>
                    <a:cubicBezTo>
                      <a:pt x="175133" y="10190"/>
                      <a:pt x="153338" y="-5211"/>
                      <a:pt x="129428" y="1650"/>
                    </a:cubicBezTo>
                    <a:cubicBezTo>
                      <a:pt x="116983" y="5228"/>
                      <a:pt x="106996" y="15510"/>
                      <a:pt x="103558" y="27987"/>
                    </a:cubicBezTo>
                    <a:cubicBezTo>
                      <a:pt x="102049" y="33431"/>
                      <a:pt x="101723" y="38736"/>
                      <a:pt x="102360" y="43730"/>
                    </a:cubicBezTo>
                    <a:cubicBezTo>
                      <a:pt x="104632" y="61650"/>
                      <a:pt x="98378" y="79571"/>
                      <a:pt x="85606" y="92343"/>
                    </a:cubicBezTo>
                    <a:lnTo>
                      <a:pt x="0" y="177949"/>
                    </a:lnTo>
                    <a:lnTo>
                      <a:pt x="32995" y="210944"/>
                    </a:lnTo>
                    <a:lnTo>
                      <a:pt x="118601" y="125338"/>
                    </a:lnTo>
                    <a:cubicBezTo>
                      <a:pt x="131373" y="112566"/>
                      <a:pt x="149294" y="106328"/>
                      <a:pt x="167230" y="108584"/>
                    </a:cubicBezTo>
                    <a:cubicBezTo>
                      <a:pt x="172224" y="109222"/>
                      <a:pt x="177513" y="108879"/>
                      <a:pt x="182942" y="107386"/>
                    </a:cubicBezTo>
                    <a:cubicBezTo>
                      <a:pt x="195418" y="103948"/>
                      <a:pt x="205716" y="93961"/>
                      <a:pt x="209294" y="81516"/>
                    </a:cubicBezTo>
                    <a:cubicBezTo>
                      <a:pt x="216155" y="57621"/>
                      <a:pt x="200770" y="35811"/>
                      <a:pt x="179115" y="31829"/>
                    </a:cubicBezTo>
                    <a:close/>
                  </a:path>
                </a:pathLst>
              </a:custGeom>
              <a:solidFill>
                <a:srgbClr val="D7CCC8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orma libre 118">
                <a:extLst>
                  <a:ext uri="{FF2B5EF4-FFF2-40B4-BE49-F238E27FC236}">
                    <a16:creationId xmlns:a16="http://schemas.microsoft.com/office/drawing/2014/main" id="{B7423FCB-F602-E342-9C5E-BB69E4BD9548}"/>
                  </a:ext>
                </a:extLst>
              </p:cNvPr>
              <p:cNvSpPr/>
              <p:nvPr/>
            </p:nvSpPr>
            <p:spPr>
              <a:xfrm>
                <a:off x="4053206" y="5399122"/>
                <a:ext cx="243781" cy="176462"/>
              </a:xfrm>
              <a:custGeom>
                <a:avLst/>
                <a:gdLst>
                  <a:gd name="connsiteX0" fmla="*/ 211690 w 243781"/>
                  <a:gd name="connsiteY0" fmla="*/ 47361 h 176462"/>
                  <a:gd name="connsiteX1" fmla="*/ 205250 w 243781"/>
                  <a:gd name="connsiteY1" fmla="*/ 17461 h 176462"/>
                  <a:gd name="connsiteX2" fmla="*/ 175133 w 243781"/>
                  <a:gd name="connsiteY2" fmla="*/ 23 h 176462"/>
                  <a:gd name="connsiteX3" fmla="*/ 134889 w 243781"/>
                  <a:gd name="connsiteY3" fmla="*/ 38898 h 176462"/>
                  <a:gd name="connsiteX4" fmla="*/ 134889 w 243781"/>
                  <a:gd name="connsiteY4" fmla="*/ 39178 h 176462"/>
                  <a:gd name="connsiteX5" fmla="*/ 112534 w 243781"/>
                  <a:gd name="connsiteY5" fmla="*/ 78442 h 176462"/>
                  <a:gd name="connsiteX6" fmla="*/ 0 w 243781"/>
                  <a:gd name="connsiteY6" fmla="*/ 134709 h 176462"/>
                  <a:gd name="connsiteX7" fmla="*/ 20877 w 243781"/>
                  <a:gd name="connsiteY7" fmla="*/ 176462 h 176462"/>
                  <a:gd name="connsiteX8" fmla="*/ 142869 w 243781"/>
                  <a:gd name="connsiteY8" fmla="*/ 115466 h 176462"/>
                  <a:gd name="connsiteX9" fmla="*/ 184731 w 243781"/>
                  <a:gd name="connsiteY9" fmla="*/ 118795 h 176462"/>
                  <a:gd name="connsiteX10" fmla="*/ 216621 w 243781"/>
                  <a:gd name="connsiteY10" fmla="*/ 122762 h 176462"/>
                  <a:gd name="connsiteX11" fmla="*/ 242087 w 243781"/>
                  <a:gd name="connsiteY11" fmla="*/ 97265 h 176462"/>
                  <a:gd name="connsiteX12" fmla="*/ 211690 w 243781"/>
                  <a:gd name="connsiteY12" fmla="*/ 47361 h 17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781" h="176462">
                    <a:moveTo>
                      <a:pt x="211690" y="47361"/>
                    </a:moveTo>
                    <a:cubicBezTo>
                      <a:pt x="213666" y="38462"/>
                      <a:pt x="213183" y="28662"/>
                      <a:pt x="205250" y="17461"/>
                    </a:cubicBezTo>
                    <a:cubicBezTo>
                      <a:pt x="198265" y="7614"/>
                      <a:pt x="187220" y="443"/>
                      <a:pt x="175133" y="23"/>
                    </a:cubicBezTo>
                    <a:cubicBezTo>
                      <a:pt x="153043" y="-724"/>
                      <a:pt x="134889" y="16964"/>
                      <a:pt x="134889" y="38898"/>
                    </a:cubicBezTo>
                    <a:cubicBezTo>
                      <a:pt x="134889" y="38991"/>
                      <a:pt x="134889" y="39085"/>
                      <a:pt x="134889" y="39178"/>
                    </a:cubicBezTo>
                    <a:cubicBezTo>
                      <a:pt x="135013" y="55621"/>
                      <a:pt x="127250" y="71084"/>
                      <a:pt x="112534" y="78442"/>
                    </a:cubicBezTo>
                    <a:lnTo>
                      <a:pt x="0" y="134709"/>
                    </a:lnTo>
                    <a:lnTo>
                      <a:pt x="20877" y="176462"/>
                    </a:lnTo>
                    <a:lnTo>
                      <a:pt x="142869" y="115466"/>
                    </a:lnTo>
                    <a:cubicBezTo>
                      <a:pt x="156356" y="108715"/>
                      <a:pt x="171881" y="110892"/>
                      <a:pt x="184731" y="118795"/>
                    </a:cubicBezTo>
                    <a:cubicBezTo>
                      <a:pt x="193614" y="124255"/>
                      <a:pt x="204845" y="126215"/>
                      <a:pt x="216621" y="122762"/>
                    </a:cubicBezTo>
                    <a:cubicBezTo>
                      <a:pt x="228709" y="119215"/>
                      <a:pt x="238556" y="109368"/>
                      <a:pt x="242087" y="97265"/>
                    </a:cubicBezTo>
                    <a:cubicBezTo>
                      <a:pt x="249087" y="73168"/>
                      <a:pt x="233515" y="51219"/>
                      <a:pt x="211690" y="4736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3253AC7B-DBE4-8A4B-B3F0-826A61D2B8D1}"/>
                </a:ext>
              </a:extLst>
            </p:cNvPr>
            <p:cNvSpPr/>
            <p:nvPr/>
          </p:nvSpPr>
          <p:spPr>
            <a:xfrm>
              <a:off x="3861413" y="5382577"/>
              <a:ext cx="218783" cy="109889"/>
            </a:xfrm>
            <a:custGeom>
              <a:avLst/>
              <a:gdLst>
                <a:gd name="connsiteX0" fmla="*/ 202232 w 218783"/>
                <a:gd name="connsiteY0" fmla="*/ 109890 h 109889"/>
                <a:gd name="connsiteX1" fmla="*/ 218784 w 218783"/>
                <a:gd name="connsiteY1" fmla="*/ 32995 h 109889"/>
                <a:gd name="connsiteX2" fmla="*/ 185789 w 218783"/>
                <a:gd name="connsiteY2" fmla="*/ 0 h 109889"/>
                <a:gd name="connsiteX3" fmla="*/ 0 w 218783"/>
                <a:gd name="connsiteY3" fmla="*/ 32108 h 109889"/>
                <a:gd name="connsiteX4" fmla="*/ 202232 w 218783"/>
                <a:gd name="connsiteY4" fmla="*/ 109890 h 10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83" h="109888">
                  <a:moveTo>
                    <a:pt x="202232" y="109890"/>
                  </a:moveTo>
                  <a:cubicBezTo>
                    <a:pt x="202232" y="60810"/>
                    <a:pt x="218784" y="32995"/>
                    <a:pt x="218784" y="32995"/>
                  </a:cubicBezTo>
                  <a:lnTo>
                    <a:pt x="185789" y="0"/>
                  </a:lnTo>
                  <a:cubicBezTo>
                    <a:pt x="143771" y="42018"/>
                    <a:pt x="0" y="32108"/>
                    <a:pt x="0" y="32108"/>
                  </a:cubicBezTo>
                  <a:lnTo>
                    <a:pt x="202232" y="109890"/>
                  </a:lnTo>
                  <a:close/>
                </a:path>
              </a:pathLst>
            </a:custGeom>
            <a:solidFill>
              <a:srgbClr val="BF360C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121FC528-4BC7-E246-8236-D6D1F07A4808}"/>
                </a:ext>
              </a:extLst>
            </p:cNvPr>
            <p:cNvSpPr/>
            <p:nvPr/>
          </p:nvSpPr>
          <p:spPr>
            <a:xfrm>
              <a:off x="3612512" y="5414686"/>
              <a:ext cx="591139" cy="435576"/>
            </a:xfrm>
            <a:custGeom>
              <a:avLst/>
              <a:gdLst>
                <a:gd name="connsiteX0" fmla="*/ 0 w 591139"/>
                <a:gd name="connsiteY0" fmla="*/ 342238 h 435576"/>
                <a:gd name="connsiteX1" fmla="*/ 280013 w 591139"/>
                <a:gd name="connsiteY1" fmla="*/ 435576 h 435576"/>
                <a:gd name="connsiteX2" fmla="*/ 591139 w 591139"/>
                <a:gd name="connsiteY2" fmla="*/ 248901 h 435576"/>
                <a:gd name="connsiteX3" fmla="*/ 466689 w 591139"/>
                <a:gd name="connsiteY3" fmla="*/ 77781 h 435576"/>
                <a:gd name="connsiteX4" fmla="*/ 248901 w 591139"/>
                <a:gd name="connsiteY4" fmla="*/ 0 h 435576"/>
                <a:gd name="connsiteX5" fmla="*/ 0 w 591139"/>
                <a:gd name="connsiteY5" fmla="*/ 342238 h 43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139" h="435576">
                  <a:moveTo>
                    <a:pt x="0" y="342238"/>
                  </a:moveTo>
                  <a:cubicBezTo>
                    <a:pt x="0" y="342238"/>
                    <a:pt x="107261" y="435576"/>
                    <a:pt x="280013" y="435576"/>
                  </a:cubicBezTo>
                  <a:cubicBezTo>
                    <a:pt x="452766" y="435576"/>
                    <a:pt x="591139" y="335425"/>
                    <a:pt x="591139" y="248901"/>
                  </a:cubicBezTo>
                  <a:cubicBezTo>
                    <a:pt x="591139" y="162377"/>
                    <a:pt x="466689" y="77781"/>
                    <a:pt x="466689" y="77781"/>
                  </a:cubicBezTo>
                  <a:cubicBezTo>
                    <a:pt x="466689" y="77781"/>
                    <a:pt x="339983" y="0"/>
                    <a:pt x="248901" y="0"/>
                  </a:cubicBezTo>
                  <a:cubicBezTo>
                    <a:pt x="-16" y="0"/>
                    <a:pt x="0" y="342238"/>
                    <a:pt x="0" y="342238"/>
                  </a:cubicBezTo>
                  <a:close/>
                </a:path>
              </a:pathLst>
            </a:custGeom>
            <a:solidFill>
              <a:srgbClr val="E64A19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0041F015-C9D2-DD4E-9ACB-514D3EE8D10A}"/>
                </a:ext>
              </a:extLst>
            </p:cNvPr>
            <p:cNvSpPr/>
            <p:nvPr/>
          </p:nvSpPr>
          <p:spPr>
            <a:xfrm>
              <a:off x="3814744" y="5549948"/>
              <a:ext cx="378593" cy="175863"/>
            </a:xfrm>
            <a:custGeom>
              <a:avLst/>
              <a:gdLst>
                <a:gd name="connsiteX0" fmla="*/ 378594 w 378593"/>
                <a:gd name="connsiteY0" fmla="*/ 68712 h 175863"/>
                <a:gd name="connsiteX1" fmla="*/ 330742 w 378593"/>
                <a:gd name="connsiteY1" fmla="*/ 0 h 175863"/>
                <a:gd name="connsiteX2" fmla="*/ 0 w 378593"/>
                <a:gd name="connsiteY2" fmla="*/ 82526 h 175863"/>
                <a:gd name="connsiteX3" fmla="*/ 155563 w 378593"/>
                <a:gd name="connsiteY3" fmla="*/ 175864 h 175863"/>
                <a:gd name="connsiteX4" fmla="*/ 378594 w 378593"/>
                <a:gd name="connsiteY4" fmla="*/ 68712 h 1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593" h="175863">
                  <a:moveTo>
                    <a:pt x="378594" y="68712"/>
                  </a:moveTo>
                  <a:cubicBezTo>
                    <a:pt x="367689" y="43511"/>
                    <a:pt x="349534" y="19897"/>
                    <a:pt x="330742" y="0"/>
                  </a:cubicBezTo>
                  <a:cubicBezTo>
                    <a:pt x="210306" y="14701"/>
                    <a:pt x="0" y="82526"/>
                    <a:pt x="0" y="82526"/>
                  </a:cubicBezTo>
                  <a:cubicBezTo>
                    <a:pt x="0" y="82526"/>
                    <a:pt x="38891" y="175864"/>
                    <a:pt x="155563" y="175864"/>
                  </a:cubicBezTo>
                  <a:cubicBezTo>
                    <a:pt x="259463" y="175864"/>
                    <a:pt x="307563" y="151036"/>
                    <a:pt x="378594" y="68712"/>
                  </a:cubicBezTo>
                  <a:close/>
                </a:path>
              </a:pathLst>
            </a:custGeom>
            <a:solidFill>
              <a:srgbClr val="D84315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495B1B1E-A343-AD41-9312-78F6725B6692}"/>
                </a:ext>
              </a:extLst>
            </p:cNvPr>
            <p:cNvSpPr/>
            <p:nvPr/>
          </p:nvSpPr>
          <p:spPr>
            <a:xfrm>
              <a:off x="3612512" y="5414686"/>
              <a:ext cx="573638" cy="342238"/>
            </a:xfrm>
            <a:custGeom>
              <a:avLst/>
              <a:gdLst>
                <a:gd name="connsiteX0" fmla="*/ 248901 w 573638"/>
                <a:gd name="connsiteY0" fmla="*/ 0 h 342238"/>
                <a:gd name="connsiteX1" fmla="*/ 497801 w 573638"/>
                <a:gd name="connsiteY1" fmla="*/ 62225 h 342238"/>
                <a:gd name="connsiteX2" fmla="*/ 553228 w 573638"/>
                <a:gd name="connsiteY2" fmla="*/ 62225 h 342238"/>
                <a:gd name="connsiteX3" fmla="*/ 573638 w 573638"/>
                <a:gd name="connsiteY3" fmla="*/ 105487 h 342238"/>
                <a:gd name="connsiteX4" fmla="*/ 342238 w 573638"/>
                <a:gd name="connsiteY4" fmla="*/ 280013 h 342238"/>
                <a:gd name="connsiteX5" fmla="*/ 202232 w 573638"/>
                <a:gd name="connsiteY5" fmla="*/ 217788 h 342238"/>
                <a:gd name="connsiteX6" fmla="*/ 124450 w 573638"/>
                <a:gd name="connsiteY6" fmla="*/ 171119 h 342238"/>
                <a:gd name="connsiteX7" fmla="*/ 0 w 573638"/>
                <a:gd name="connsiteY7" fmla="*/ 342238 h 342238"/>
                <a:gd name="connsiteX8" fmla="*/ 248901 w 573638"/>
                <a:gd name="connsiteY8" fmla="*/ 0 h 34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638" h="342238">
                  <a:moveTo>
                    <a:pt x="248901" y="0"/>
                  </a:moveTo>
                  <a:cubicBezTo>
                    <a:pt x="369898" y="0"/>
                    <a:pt x="426134" y="62225"/>
                    <a:pt x="497801" y="62225"/>
                  </a:cubicBezTo>
                  <a:cubicBezTo>
                    <a:pt x="546477" y="62225"/>
                    <a:pt x="553228" y="62225"/>
                    <a:pt x="553228" y="62225"/>
                  </a:cubicBezTo>
                  <a:lnTo>
                    <a:pt x="573638" y="105487"/>
                  </a:lnTo>
                  <a:cubicBezTo>
                    <a:pt x="573638" y="105487"/>
                    <a:pt x="470438" y="280013"/>
                    <a:pt x="342238" y="280013"/>
                  </a:cubicBezTo>
                  <a:cubicBezTo>
                    <a:pt x="248901" y="280013"/>
                    <a:pt x="202232" y="217788"/>
                    <a:pt x="202232" y="217788"/>
                  </a:cubicBezTo>
                  <a:cubicBezTo>
                    <a:pt x="202232" y="217788"/>
                    <a:pt x="184078" y="171119"/>
                    <a:pt x="124450" y="171119"/>
                  </a:cubicBezTo>
                  <a:cubicBezTo>
                    <a:pt x="46669" y="171119"/>
                    <a:pt x="0" y="342238"/>
                    <a:pt x="0" y="342238"/>
                  </a:cubicBezTo>
                  <a:cubicBezTo>
                    <a:pt x="0" y="342238"/>
                    <a:pt x="0" y="0"/>
                    <a:pt x="248901" y="0"/>
                  </a:cubicBezTo>
                  <a:close/>
                </a:path>
              </a:pathLst>
            </a:custGeom>
            <a:solidFill>
              <a:srgbClr val="FF7043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FB640097-4167-074B-96F2-4016AE5D4389}"/>
                </a:ext>
              </a:extLst>
            </p:cNvPr>
            <p:cNvSpPr/>
            <p:nvPr/>
          </p:nvSpPr>
          <p:spPr>
            <a:xfrm>
              <a:off x="3752519" y="5461354"/>
              <a:ext cx="93337" cy="93337"/>
            </a:xfrm>
            <a:custGeom>
              <a:avLst/>
              <a:gdLst>
                <a:gd name="connsiteX0" fmla="*/ 31113 w 93337"/>
                <a:gd name="connsiteY0" fmla="*/ 46669 h 93337"/>
                <a:gd name="connsiteX1" fmla="*/ 15556 w 93337"/>
                <a:gd name="connsiteY1" fmla="*/ 62225 h 93337"/>
                <a:gd name="connsiteX2" fmla="*/ 0 w 93337"/>
                <a:gd name="connsiteY2" fmla="*/ 46669 h 93337"/>
                <a:gd name="connsiteX3" fmla="*/ 15556 w 93337"/>
                <a:gd name="connsiteY3" fmla="*/ 31113 h 93337"/>
                <a:gd name="connsiteX4" fmla="*/ 31113 w 93337"/>
                <a:gd name="connsiteY4" fmla="*/ 46669 h 93337"/>
                <a:gd name="connsiteX5" fmla="*/ 77781 w 93337"/>
                <a:gd name="connsiteY5" fmla="*/ 0 h 93337"/>
                <a:gd name="connsiteX6" fmla="*/ 62225 w 93337"/>
                <a:gd name="connsiteY6" fmla="*/ 15556 h 93337"/>
                <a:gd name="connsiteX7" fmla="*/ 77781 w 93337"/>
                <a:gd name="connsiteY7" fmla="*/ 31113 h 93337"/>
                <a:gd name="connsiteX8" fmla="*/ 93338 w 93337"/>
                <a:gd name="connsiteY8" fmla="*/ 15556 h 93337"/>
                <a:gd name="connsiteX9" fmla="*/ 77781 w 93337"/>
                <a:gd name="connsiteY9" fmla="*/ 0 h 93337"/>
                <a:gd name="connsiteX10" fmla="*/ 77781 w 93337"/>
                <a:gd name="connsiteY10" fmla="*/ 62225 h 93337"/>
                <a:gd name="connsiteX11" fmla="*/ 62225 w 93337"/>
                <a:gd name="connsiteY11" fmla="*/ 77781 h 93337"/>
                <a:gd name="connsiteX12" fmla="*/ 77781 w 93337"/>
                <a:gd name="connsiteY12" fmla="*/ 93338 h 93337"/>
                <a:gd name="connsiteX13" fmla="*/ 93338 w 93337"/>
                <a:gd name="connsiteY13" fmla="*/ 77781 h 93337"/>
                <a:gd name="connsiteX14" fmla="*/ 77781 w 93337"/>
                <a:gd name="connsiteY14" fmla="*/ 62225 h 9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37" h="93337">
                  <a:moveTo>
                    <a:pt x="31113" y="46669"/>
                  </a:moveTo>
                  <a:cubicBezTo>
                    <a:pt x="31113" y="55256"/>
                    <a:pt x="24143" y="62225"/>
                    <a:pt x="15556" y="62225"/>
                  </a:cubicBezTo>
                  <a:cubicBezTo>
                    <a:pt x="6969" y="62225"/>
                    <a:pt x="0" y="55256"/>
                    <a:pt x="0" y="46669"/>
                  </a:cubicBezTo>
                  <a:cubicBezTo>
                    <a:pt x="0" y="38082"/>
                    <a:pt x="6969" y="31113"/>
                    <a:pt x="15556" y="31113"/>
                  </a:cubicBezTo>
                  <a:cubicBezTo>
                    <a:pt x="24143" y="31113"/>
                    <a:pt x="31113" y="38082"/>
                    <a:pt x="31113" y="46669"/>
                  </a:cubicBezTo>
                  <a:close/>
                  <a:moveTo>
                    <a:pt x="77781" y="0"/>
                  </a:moveTo>
                  <a:cubicBezTo>
                    <a:pt x="69194" y="0"/>
                    <a:pt x="62225" y="6969"/>
                    <a:pt x="62225" y="15556"/>
                  </a:cubicBezTo>
                  <a:cubicBezTo>
                    <a:pt x="62225" y="24143"/>
                    <a:pt x="69194" y="31113"/>
                    <a:pt x="77781" y="31113"/>
                  </a:cubicBezTo>
                  <a:cubicBezTo>
                    <a:pt x="86369" y="31113"/>
                    <a:pt x="93338" y="24143"/>
                    <a:pt x="93338" y="15556"/>
                  </a:cubicBezTo>
                  <a:cubicBezTo>
                    <a:pt x="93338" y="6969"/>
                    <a:pt x="86369" y="0"/>
                    <a:pt x="77781" y="0"/>
                  </a:cubicBezTo>
                  <a:close/>
                  <a:moveTo>
                    <a:pt x="77781" y="62225"/>
                  </a:moveTo>
                  <a:cubicBezTo>
                    <a:pt x="69194" y="62225"/>
                    <a:pt x="62225" y="69194"/>
                    <a:pt x="62225" y="77781"/>
                  </a:cubicBezTo>
                  <a:cubicBezTo>
                    <a:pt x="62225" y="86369"/>
                    <a:pt x="69194" y="93338"/>
                    <a:pt x="77781" y="93338"/>
                  </a:cubicBezTo>
                  <a:cubicBezTo>
                    <a:pt x="86369" y="93338"/>
                    <a:pt x="93338" y="86369"/>
                    <a:pt x="93338" y="77781"/>
                  </a:cubicBezTo>
                  <a:cubicBezTo>
                    <a:pt x="93338" y="69194"/>
                    <a:pt x="86369" y="62225"/>
                    <a:pt x="77781" y="62225"/>
                  </a:cubicBezTo>
                  <a:close/>
                </a:path>
              </a:pathLst>
            </a:custGeom>
            <a:solidFill>
              <a:srgbClr val="F4511E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96" name="Flecha: a la derecha 95">
            <a:extLst>
              <a:ext uri="{FF2B5EF4-FFF2-40B4-BE49-F238E27FC236}">
                <a16:creationId xmlns:a16="http://schemas.microsoft.com/office/drawing/2014/main" id="{D6FA1D6B-31CC-4829-8F90-69491A0E5979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87C9FD4-9D58-45E1-86A3-B939582CAA3F}"/>
              </a:ext>
            </a:extLst>
          </p:cNvPr>
          <p:cNvSpPr/>
          <p:nvPr/>
        </p:nvSpPr>
        <p:spPr>
          <a:xfrm>
            <a:off x="4291689" y="1924472"/>
            <a:ext cx="3533613" cy="353361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114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044E19-AE9B-42FD-B914-07168E4E1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84" y="132297"/>
            <a:ext cx="11909647" cy="6725703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6DBD83EC-7003-8647-93BD-7D75B037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7512"/>
            <a:ext cx="9144000" cy="387241"/>
          </a:xfrm>
        </p:spPr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فقط در پاور پوینت کار می کند</a:t>
            </a:r>
            <a:endParaRPr lang="es-E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BC23BBF-DFEA-B647-962C-B08187BC770C}"/>
              </a:ext>
            </a:extLst>
          </p:cNvPr>
          <p:cNvSpPr/>
          <p:nvPr/>
        </p:nvSpPr>
        <p:spPr>
          <a:xfrm>
            <a:off x="-11113" y="2093864"/>
            <a:ext cx="1221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spc="600">
                <a:solidFill>
                  <a:schemeClr val="bg2"/>
                </a:solidFill>
                <a:cs typeface="B Nazanin" panose="00000400000000000000" pitchFamily="2" charset="-78"/>
              </a:rPr>
              <a:t> 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4CBA717F-810C-44FB-A8E8-3441A8633734}"/>
              </a:ext>
            </a:extLst>
          </p:cNvPr>
          <p:cNvGrpSpPr/>
          <p:nvPr/>
        </p:nvGrpSpPr>
        <p:grpSpPr>
          <a:xfrm>
            <a:off x="5856738" y="4967830"/>
            <a:ext cx="478523" cy="478523"/>
            <a:chOff x="8265691" y="4108920"/>
            <a:chExt cx="636870" cy="636870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E931A220-8DB1-48E5-A4A2-FEF4851FADAD}"/>
                </a:ext>
              </a:extLst>
            </p:cNvPr>
            <p:cNvSpPr/>
            <p:nvPr/>
          </p:nvSpPr>
          <p:spPr>
            <a:xfrm>
              <a:off x="8265691" y="4108920"/>
              <a:ext cx="636870" cy="636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1C53F6F4-F2C1-4123-82F8-F542AC19CDD2}"/>
                </a:ext>
              </a:extLst>
            </p:cNvPr>
            <p:cNvSpPr/>
            <p:nvPr/>
          </p:nvSpPr>
          <p:spPr>
            <a:xfrm>
              <a:off x="8347612" y="4187156"/>
              <a:ext cx="496391" cy="480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55B31A50-70BC-4AEC-ACAC-B99256E53B58}"/>
              </a:ext>
            </a:extLst>
          </p:cNvPr>
          <p:cNvSpPr/>
          <p:nvPr/>
        </p:nvSpPr>
        <p:spPr>
          <a:xfrm flipH="1">
            <a:off x="8762881" y="-18860"/>
            <a:ext cx="2110130" cy="6895720"/>
          </a:xfrm>
          <a:prstGeom prst="chevron">
            <a:avLst>
              <a:gd name="adj" fmla="val 50000"/>
            </a:avLst>
          </a:prstGeom>
          <a:solidFill>
            <a:srgbClr val="B3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id="{D36D86DD-EB6F-4638-AB4B-F236B6102C27}"/>
              </a:ext>
            </a:extLst>
          </p:cNvPr>
          <p:cNvSpPr/>
          <p:nvPr/>
        </p:nvSpPr>
        <p:spPr>
          <a:xfrm rot="10800000" flipH="1">
            <a:off x="1029593" y="-37720"/>
            <a:ext cx="2110130" cy="6895720"/>
          </a:xfrm>
          <a:prstGeom prst="chevron">
            <a:avLst>
              <a:gd name="adj" fmla="val 50000"/>
            </a:avLst>
          </a:prstGeom>
          <a:solidFill>
            <a:srgbClr val="B3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3CFAAB3-F0EA-604B-9A5E-116FB436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9252"/>
            <a:ext cx="12192000" cy="1199496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chemeClr val="bg1"/>
                </a:solidFill>
                <a:cs typeface="B Nazanin" panose="00000400000000000000" pitchFamily="2" charset="-78"/>
              </a:rPr>
              <a:t>روز جهانی مصرف کننده</a:t>
            </a:r>
            <a:endParaRPr lang="es-E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616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B579A4EC-03CA-4475-BD9D-3556D03591E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000" y="3627344"/>
            <a:ext cx="5930928" cy="952500"/>
            <a:chOff x="7427" y="4151"/>
            <a:chExt cx="14591" cy="150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4BBD690-980D-4486-BECB-FF5DE6C4D39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5583" y="4151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02  </a:t>
              </a:r>
              <a:r>
                <a:rPr lang="fa-IR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عنوان اضافه کن</a:t>
              </a:r>
              <a:endParaRPr lang="zh-CN" altLang="en-US" sz="2400" dirty="0">
                <a:solidFill>
                  <a:srgbClr val="00B050"/>
                </a:solidFill>
                <a:latin typeface="Arial Black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DBFB756-EE3E-4CC0-9B19-7455C420534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427" y="4723"/>
              <a:ext cx="14591" cy="9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rtl="1">
                <a:lnSpc>
                  <a:spcPts val="2000"/>
                </a:lnSpc>
              </a:pPr>
              <a:r>
                <a:rPr lang="fa-IR" altLang="zh-CN" sz="1400" dirty="0">
                  <a:latin typeface="Century Gothic (Cuerpo)"/>
                  <a:cs typeface="B Nazanin" panose="00000400000000000000" pitchFamily="2" charset="-78"/>
                </a:rPr>
                <a:t>لطفاً محتوای خاصی را در اینجا اضافه کنید، متن باید تا حد امکان مختصر باشد، توضیحات ساده، نه زیاد دست و پا گیر باشد، توجه کنید</a:t>
              </a:r>
              <a:endParaRPr lang="en-US" altLang="zh-CN" sz="1400" dirty="0">
                <a:latin typeface="Century Gothic (Cuerpo)"/>
                <a:cs typeface="B Nazanin" panose="00000400000000000000" pitchFamily="2" charset="-78"/>
                <a:sym typeface="+mn-ea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868EA23-391F-49FF-9A73-DB8D3FDA287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000" y="2096770"/>
            <a:ext cx="6272776" cy="1134110"/>
            <a:chOff x="7427" y="3865"/>
            <a:chExt cx="15432" cy="178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22A4041-A8D8-4CE9-98FB-7573D1D34CC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6424" y="3865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0</a:t>
              </a:r>
              <a:r>
                <a:rPr lang="fa-IR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1</a:t>
              </a:r>
              <a:r>
                <a:rPr lang="en-US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  </a:t>
              </a:r>
              <a:r>
                <a:rPr lang="fa-IR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عنوان اضافه کن</a:t>
              </a:r>
              <a:endParaRPr lang="zh-CN" altLang="en-US" sz="2400" dirty="0">
                <a:solidFill>
                  <a:srgbClr val="00B050"/>
                </a:solidFill>
                <a:latin typeface="Arial Black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5842C64-7C67-4C32-A9DB-B5498A2F1CD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427" y="4723"/>
              <a:ext cx="14591" cy="9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rtl="1">
                <a:lnSpc>
                  <a:spcPts val="2000"/>
                </a:lnSpc>
              </a:pPr>
              <a:r>
                <a:rPr lang="fa-IR" altLang="zh-CN" sz="1400" dirty="0">
                  <a:latin typeface="Century Gothic (Cuerpo)"/>
                  <a:cs typeface="B Nazanin" panose="00000400000000000000" pitchFamily="2" charset="-78"/>
                </a:rPr>
                <a:t>لطفاً محتوای خاصی را در اینجا اضافه کنید، متن باید تا حد امکان مختصر باشد، توضیحات ساده، نه زیاد دست و پا گیر باشد، توجه کنید</a:t>
              </a:r>
              <a:endParaRPr lang="en-US" altLang="zh-CN" sz="1400" dirty="0">
                <a:latin typeface="Century Gothic (Cuerpo)"/>
                <a:cs typeface="B Nazanin" panose="00000400000000000000" pitchFamily="2" charset="-78"/>
                <a:sym typeface="+mn-ea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A84EB3E-4BAD-4A5B-96FC-A7CAA770068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595952" y="4874492"/>
            <a:ext cx="6248794" cy="1106170"/>
            <a:chOff x="7427" y="3909"/>
            <a:chExt cx="15373" cy="174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BDA50A9-247B-4F29-BC24-A768D847777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6365" y="3909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03  </a:t>
              </a:r>
              <a:r>
                <a:rPr lang="fa-IR" altLang="zh-CN" sz="2400" dirty="0">
                  <a:solidFill>
                    <a:srgbClr val="00B050"/>
                  </a:solidFill>
                  <a:latin typeface="Arial Black" panose="020B0A04020102020204" pitchFamily="34" charset="0"/>
                  <a:cs typeface="B Nazanin" panose="00000400000000000000" pitchFamily="2" charset="-78"/>
                </a:rPr>
                <a:t>عنوان اضافه کن</a:t>
              </a:r>
              <a:endParaRPr lang="zh-CN" altLang="en-US" sz="2400" dirty="0">
                <a:solidFill>
                  <a:srgbClr val="00B050"/>
                </a:solidFill>
                <a:latin typeface="Arial Black" panose="020B0A040201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8FFB9B2-2C75-49B6-BCFD-A611572D3C8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427" y="4723"/>
              <a:ext cx="14591" cy="9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rtl="1">
                <a:lnSpc>
                  <a:spcPts val="2000"/>
                </a:lnSpc>
              </a:pPr>
              <a:r>
                <a:rPr lang="fa-IR" altLang="zh-CN" sz="1400" dirty="0">
                  <a:latin typeface="Century Gothic (Cuerpo)"/>
                  <a:cs typeface="B Nazanin" panose="00000400000000000000" pitchFamily="2" charset="-78"/>
                </a:rPr>
                <a:t>لطفاً محتوای خاصی را در اینجا اضافه کنید، متن باید تا حد امکان مختصر باشد، توضیحات ساده، نه زیاد دست و پا گیر باشد، توجه کنید</a:t>
              </a:r>
              <a:endParaRPr lang="en-US" altLang="zh-CN" sz="1400" dirty="0">
                <a:latin typeface="Century Gothic (Cuerpo)"/>
                <a:cs typeface="B Nazanin" panose="00000400000000000000" pitchFamily="2" charset="-78"/>
                <a:sym typeface="+mn-ea"/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07C4731E-F6DE-4177-932D-8A6978829A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3784" y="509972"/>
            <a:ext cx="2111500" cy="432792"/>
          </a:xfrm>
          <a:prstGeom prst="roundRect">
            <a:avLst>
              <a:gd name="adj" fmla="val 50000"/>
            </a:avLst>
          </a:prstGeom>
          <a:solidFill>
            <a:srgbClr val="B30000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64CE88C-7A4A-4857-82E6-B8D9F75CC1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3900" y="1088419"/>
            <a:ext cx="9053945" cy="1224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cs typeface="B Nazanin" panose="00000400000000000000" pitchFamily="2" charset="-78"/>
              </a:rPr>
              <a:t>خوردن غذای مناسب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2F2871-A765-48F8-BEC1-572D7EBD994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088419"/>
            <a:ext cx="573784" cy="1180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80AD8B-3D7B-4A65-97C9-9694FB8DEB9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5471"/>
            <a:ext cx="4282440" cy="36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82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48000" cy="63065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59731" y="4535615"/>
            <a:ext cx="5248997" cy="144641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 rtl="1"/>
            <a:r>
              <a:rPr lang="fa-IR" altLang="ko-KR" sz="6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  <a:endParaRPr lang="en-US" altLang="ko-KR" sz="6600" b="1" dirty="0">
              <a:solidFill>
                <a:schemeClr val="accent6">
                  <a:lumMod val="50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30953" y="5718752"/>
            <a:ext cx="5677860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 rtl="1"/>
            <a:r>
              <a:rPr lang="fa-IR" altLang="ko-KR" sz="6000" b="1" dirty="0">
                <a:solidFill>
                  <a:schemeClr val="accent3"/>
                </a:solidFill>
                <a:cs typeface="B Nazanin" panose="00000400000000000000" pitchFamily="2" charset="-78"/>
              </a:rPr>
              <a:t>ارائه</a:t>
            </a:r>
            <a:endParaRPr lang="en-US" altLang="ko-KR" sz="6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94855" y="1219100"/>
            <a:ext cx="307219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زیبایی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A03B09F0-3A1B-4A76-B936-3F1AEF12122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F3BE80B-3465-4C82-928C-F4DE606B1DB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522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rgbClr val="B3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03471" y="2921893"/>
            <a:ext cx="3930599" cy="3566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8CAD8F-25D9-1948-B319-CE9FCC1CA494}"/>
              </a:ext>
            </a:extLst>
          </p:cNvPr>
          <p:cNvSpPr txBox="1"/>
          <p:nvPr/>
        </p:nvSpPr>
        <p:spPr>
          <a:xfrm>
            <a:off x="1140594" y="1079137"/>
            <a:ext cx="137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7000" b="1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D22D9F-CB94-4C44-BFF4-A4B6E1604DF8}"/>
              </a:ext>
            </a:extLst>
          </p:cNvPr>
          <p:cNvSpPr txBox="1"/>
          <p:nvPr/>
        </p:nvSpPr>
        <p:spPr>
          <a:xfrm>
            <a:off x="2518062" y="1263804"/>
            <a:ext cx="173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2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7C9425-7744-F143-877F-9F3B78AD8E77}"/>
              </a:ext>
            </a:extLst>
          </p:cNvPr>
          <p:cNvSpPr txBox="1"/>
          <p:nvPr/>
        </p:nvSpPr>
        <p:spPr>
          <a:xfrm>
            <a:off x="4413380" y="1079137"/>
            <a:ext cx="137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7000" b="1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2F9FF9-FF13-BF4B-BA56-2E1407D4A413}"/>
              </a:ext>
            </a:extLst>
          </p:cNvPr>
          <p:cNvSpPr txBox="1"/>
          <p:nvPr/>
        </p:nvSpPr>
        <p:spPr>
          <a:xfrm>
            <a:off x="5790848" y="1263804"/>
            <a:ext cx="173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2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137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7000" b="1">
                <a:solidFill>
                  <a:schemeClr val="bg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BF2ABD-CF8C-1E44-B30F-B98EF7C97A59}"/>
              </a:ext>
            </a:extLst>
          </p:cNvPr>
          <p:cNvSpPr txBox="1"/>
          <p:nvPr/>
        </p:nvSpPr>
        <p:spPr>
          <a:xfrm>
            <a:off x="2518062" y="2971306"/>
            <a:ext cx="173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2200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59B61A-125B-A549-9DCC-13270610B1BB}"/>
              </a:ext>
            </a:extLst>
          </p:cNvPr>
          <p:cNvSpPr txBox="1"/>
          <p:nvPr/>
        </p:nvSpPr>
        <p:spPr>
          <a:xfrm>
            <a:off x="4413380" y="2786639"/>
            <a:ext cx="137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7000" b="1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E613475-FE44-764C-A395-F035D3C7F2DE}"/>
              </a:ext>
            </a:extLst>
          </p:cNvPr>
          <p:cNvSpPr txBox="1"/>
          <p:nvPr/>
        </p:nvSpPr>
        <p:spPr>
          <a:xfrm>
            <a:off x="5790848" y="2971306"/>
            <a:ext cx="173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2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140594" y="4369784"/>
            <a:ext cx="137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7000" b="1">
                <a:solidFill>
                  <a:schemeClr val="bg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537A61-3769-A54D-80EE-EDD1017B8282}"/>
              </a:ext>
            </a:extLst>
          </p:cNvPr>
          <p:cNvSpPr txBox="1"/>
          <p:nvPr/>
        </p:nvSpPr>
        <p:spPr>
          <a:xfrm>
            <a:off x="2518062" y="4554451"/>
            <a:ext cx="173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2200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C1C84E3-5A91-6D44-A8AD-56C1F570B633}"/>
              </a:ext>
            </a:extLst>
          </p:cNvPr>
          <p:cNvSpPr txBox="1"/>
          <p:nvPr/>
        </p:nvSpPr>
        <p:spPr>
          <a:xfrm>
            <a:off x="4413380" y="4369784"/>
            <a:ext cx="137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7000" b="1">
                <a:solidFill>
                  <a:schemeClr val="bg1"/>
                </a:solidFill>
                <a:cs typeface="B Nazanin" panose="00000400000000000000" pitchFamily="2" charset="-78"/>
              </a:rPr>
              <a:t>06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FEDE1F-C20C-9144-8169-E3A23F8BF65B}"/>
              </a:ext>
            </a:extLst>
          </p:cNvPr>
          <p:cNvSpPr txBox="1"/>
          <p:nvPr/>
        </p:nvSpPr>
        <p:spPr>
          <a:xfrm>
            <a:off x="5790848" y="4554451"/>
            <a:ext cx="173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2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9D75916-46F6-2B43-8914-42C0CC302505}"/>
              </a:ext>
            </a:extLst>
          </p:cNvPr>
          <p:cNvSpPr txBox="1"/>
          <p:nvPr/>
        </p:nvSpPr>
        <p:spPr>
          <a:xfrm rot="16200000">
            <a:off x="-695667" y="1850252"/>
            <a:ext cx="261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ES" sz="1100" b="1" spc="1200" dirty="0">
                <a:solidFill>
                  <a:schemeClr val="bg2"/>
                </a:solidFill>
                <a:cs typeface="B Nazanin" panose="00000400000000000000" pitchFamily="2" charset="-78"/>
              </a:rPr>
              <a:t>INDEX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B385A2-CB0E-44C4-BD1D-15B5080A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8480" y="1737131"/>
            <a:ext cx="4090049" cy="51208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5760E0-FA9B-4D69-90AF-C2E8D3AFC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70" y="3769223"/>
            <a:ext cx="5236053" cy="3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C95C95ED-0C55-4C56-BAD8-5B25BC350F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06805" y="0"/>
            <a:ext cx="8985195" cy="685800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 sz="24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1" name="Google Shape;421;p36"/>
          <p:cNvSpPr txBox="1"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-188275" y="4518833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r" rtl="1"/>
            <a:r>
              <a:rPr lang="fa-IR" sz="8800" dirty="0">
                <a:solidFill>
                  <a:srgbClr val="589461"/>
                </a:solidFill>
                <a:cs typeface="B Nazanin" panose="00000400000000000000" pitchFamily="2" charset="-78"/>
              </a:rPr>
              <a:t>متشکرم</a:t>
            </a:r>
            <a:endParaRPr sz="8800" dirty="0">
              <a:solidFill>
                <a:srgbClr val="58946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Google Shape;366;p31">
            <a:extLst>
              <a:ext uri="{FF2B5EF4-FFF2-40B4-BE49-F238E27FC236}">
                <a16:creationId xmlns:a16="http://schemas.microsoft.com/office/drawing/2014/main" id="{6CC4263F-E14D-4ACC-9847-ADF21218B89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29848" y="5213906"/>
            <a:ext cx="2873001" cy="14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Bef>
                <a:spcPts val="800"/>
              </a:spcBef>
            </a:pPr>
            <a:r>
              <a:rPr lang="fa-IR" sz="1600" dirty="0">
                <a:cs typeface="B Nazanin" panose="00000400000000000000" pitchFamily="2" charset="-78"/>
              </a:rPr>
              <a:t>رنگ طلایی، کره و لیموی رسیده است.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248E60CE-E724-4C99-9D9F-EB19BA377B6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8258610" y="1262743"/>
            <a:ext cx="3533027" cy="43325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 sz="24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7F5C976-1CB7-48FE-ABCA-9B8498A63E3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16200000">
            <a:off x="-150629" y="2742672"/>
            <a:ext cx="1306960" cy="799622"/>
            <a:chOff x="2266122" y="2617689"/>
            <a:chExt cx="762102" cy="466268"/>
          </a:xfrm>
          <a:solidFill>
            <a:srgbClr val="FF0000"/>
          </a:solidFill>
        </p:grpSpPr>
        <p:sp>
          <p:nvSpPr>
            <p:cNvPr id="13" name="Lágrima 12">
              <a:extLst>
                <a:ext uri="{FF2B5EF4-FFF2-40B4-BE49-F238E27FC236}">
                  <a16:creationId xmlns:a16="http://schemas.microsoft.com/office/drawing/2014/main" id="{EC3EA732-1FCD-4DDD-BB05-5171C8A5C0B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FBF2E1C3-DA95-4674-B5E2-5F89EBC4348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4A6A217-1415-4B29-91A7-9AE482D896B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 rot="5400000">
            <a:off x="4778355" y="3183926"/>
            <a:ext cx="1306955" cy="799619"/>
            <a:chOff x="2266122" y="2617689"/>
            <a:chExt cx="762102" cy="466268"/>
          </a:xfrm>
          <a:solidFill>
            <a:srgbClr val="FF0000"/>
          </a:solidFill>
        </p:grpSpPr>
        <p:sp>
          <p:nvSpPr>
            <p:cNvPr id="17" name="Lágrima 16">
              <a:extLst>
                <a:ext uri="{FF2B5EF4-FFF2-40B4-BE49-F238E27FC236}">
                  <a16:creationId xmlns:a16="http://schemas.microsoft.com/office/drawing/2014/main" id="{47DF11A2-789C-4E14-A241-86AF0CBAFD5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DD61D33D-2F8F-403A-945C-D4C9D6B1FAD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5B6DC7B-2AAA-4F89-B88A-9F5D9F136D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025" y="455672"/>
            <a:ext cx="812698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7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F82E3104-101A-4143-9728-DCA8B5C2B8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6333706" y="-18860"/>
            <a:ext cx="4539305" cy="6895720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 sz="24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FDFC1B6-0F89-4092-A708-C471B6E61D43}"/>
              </a:ext>
            </a:extLst>
          </p:cNvPr>
          <p:cNvSpPr/>
          <p:nvPr/>
        </p:nvSpPr>
        <p:spPr>
          <a:xfrm>
            <a:off x="4937293" y="515905"/>
            <a:ext cx="6013342" cy="60133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43106F65-01AD-4157-9236-86E776DB73B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2711" y="515905"/>
            <a:ext cx="4242608" cy="1031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1" compatLnSpc="1">
            <a:noAutofit/>
          </a:bodyPr>
          <a:lstStyle/>
          <a:p>
            <a:pPr algn="r" defTabSz="1218791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5999" b="1" kern="0" dirty="0">
                <a:solidFill>
                  <a:srgbClr val="589461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5999" b="1" kern="0" dirty="0">
              <a:solidFill>
                <a:srgbClr val="589461"/>
              </a:solidFill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24E6F376-2B7A-401C-A518-6801035DB4D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64802" y="2998720"/>
            <a:ext cx="3984613" cy="2125577"/>
            <a:chOff x="723601" y="2249039"/>
            <a:chExt cx="2988460" cy="1594183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D3D17281-F1FA-4239-B00D-E2826CBA5C4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23601" y="2249039"/>
              <a:ext cx="2116589" cy="3086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71" tIns="121871" rIns="121871" bIns="121871" anchor="t" anchorCtr="0" compatLnSpc="1">
              <a:noAutofit/>
            </a:bodyPr>
            <a:lstStyle/>
            <a:p>
              <a:pPr algn="r" defTabSz="1218791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2" b="1" kern="0" dirty="0">
                  <a:solidFill>
                    <a:srgbClr val="589461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2" b="1" kern="0" dirty="0">
                <a:solidFill>
                  <a:srgbClr val="589461"/>
                </a:solidFill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C991DDF8-7214-4460-B10B-8414DF77D8F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23601" y="2557604"/>
              <a:ext cx="2988460" cy="12856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71" tIns="121871" rIns="121871" bIns="121871" anchor="t" anchorCtr="0" compatLnSpc="1">
              <a:noAutofit/>
            </a:bodyPr>
            <a:lstStyle/>
            <a:p>
              <a:pPr marL="342805" indent="-342805" algn="r" defTabSz="1218791" rtl="1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7A7A7A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</a:p>
            <a:p>
              <a:pPr marL="342805" indent="-342805" algn="r" defTabSz="1218791" rtl="1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7A7A7A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42805" indent="-342805" algn="r" defTabSz="1218791" rtl="1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7A7A7A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pixabay.com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DDA069B3-DD82-4A16-9CC8-CF2DC432B90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4802" y="4899379"/>
            <a:ext cx="2822119" cy="411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algn="r" defTabSz="1218791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2" b="1" kern="0" dirty="0">
                <a:solidFill>
                  <a:srgbClr val="589461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2" b="1" kern="0" dirty="0">
              <a:solidFill>
                <a:srgbClr val="589461"/>
              </a:solidFill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756C9F0-E7AB-4769-A882-A25D525D24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4801" y="5310786"/>
            <a:ext cx="4307616" cy="912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marL="380832" indent="-380832" algn="r" defTabSz="1218791" rtl="1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latin typeface="Source Sans Pro" pitchFamily="34"/>
                <a:ea typeface="Montserrat"/>
                <a:cs typeface="B Nazanin" panose="00000400000000000000" pitchFamily="2" charset="-78"/>
              </a:rPr>
              <a:t>گوتیک قرن (بدن)</a:t>
            </a:r>
          </a:p>
          <a:p>
            <a:pPr marL="380832" indent="-380832" algn="r" defTabSz="1218791" rtl="1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latin typeface="Source Sans Pro" pitchFamily="34"/>
                <a:ea typeface="Montserrat"/>
                <a:cs typeface="B Nazanin" panose="00000400000000000000" pitchFamily="2" charset="-78"/>
              </a:rPr>
              <a:t>ربات جسور</a:t>
            </a:r>
          </a:p>
          <a:p>
            <a:pPr marL="380832" indent="-380832" algn="r" defTabSz="1218791" rtl="1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latin typeface="Source Sans Pro" pitchFamily="34"/>
                <a:ea typeface="Montserrat"/>
                <a:cs typeface="B Nazanin" panose="00000400000000000000" pitchFamily="2" charset="-78"/>
              </a:rPr>
              <a:t>Montserrat </a:t>
            </a:r>
            <a:r>
              <a:rPr lang="es-PE" sz="2000" kern="0" dirty="0" err="1">
                <a:latin typeface="Source Sans Pro" pitchFamily="34"/>
                <a:ea typeface="Montserrat"/>
                <a:cs typeface="B Nazanin" panose="00000400000000000000" pitchFamily="2" charset="-78"/>
              </a:rPr>
              <a:t>ExtraBold</a:t>
            </a:r>
            <a:endParaRPr lang="es-PE" sz="2000" kern="0" dirty="0"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9123BCA-4590-4B0E-9B1B-2DD566CEB88F}"/>
              </a:ext>
            </a:extLst>
          </p:cNvPr>
          <p:cNvGrpSpPr/>
          <p:nvPr/>
        </p:nvGrpSpPr>
        <p:grpSpPr>
          <a:xfrm>
            <a:off x="5470623" y="1077668"/>
            <a:ext cx="4865635" cy="4878949"/>
            <a:chOff x="2030534" y="1366868"/>
            <a:chExt cx="862838" cy="865199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C224484C-F133-44E0-BCEB-C022BF8E532E}"/>
                </a:ext>
              </a:extLst>
            </p:cNvPr>
            <p:cNvSpPr/>
            <p:nvPr/>
          </p:nvSpPr>
          <p:spPr>
            <a:xfrm>
              <a:off x="2030534" y="1366868"/>
              <a:ext cx="862838" cy="865199"/>
            </a:xfrm>
            <a:custGeom>
              <a:avLst/>
              <a:gdLst>
                <a:gd name="connsiteX0" fmla="*/ 430170 w 862838"/>
                <a:gd name="connsiteY0" fmla="*/ 96 h 865199"/>
                <a:gd name="connsiteX1" fmla="*/ 862830 w 862838"/>
                <a:gd name="connsiteY1" fmla="*/ 428889 h 865199"/>
                <a:gd name="connsiteX2" fmla="*/ 446758 w 862838"/>
                <a:gd name="connsiteY2" fmla="*/ 864988 h 865199"/>
                <a:gd name="connsiteX3" fmla="*/ 1 w 862838"/>
                <a:gd name="connsiteY3" fmla="*/ 433273 h 865199"/>
                <a:gd name="connsiteX4" fmla="*/ 430255 w 862838"/>
                <a:gd name="connsiteY4" fmla="*/ 10 h 865199"/>
                <a:gd name="connsiteX5" fmla="*/ 429912 w 862838"/>
                <a:gd name="connsiteY5" fmla="*/ 94897 h 865199"/>
                <a:gd name="connsiteX6" fmla="*/ 94458 w 862838"/>
                <a:gd name="connsiteY6" fmla="*/ 437914 h 865199"/>
                <a:gd name="connsiteX7" fmla="*/ 433006 w 862838"/>
                <a:gd name="connsiteY7" fmla="*/ 771477 h 865199"/>
                <a:gd name="connsiteX8" fmla="*/ 768288 w 862838"/>
                <a:gd name="connsiteY8" fmla="*/ 433101 h 865199"/>
                <a:gd name="connsiteX9" fmla="*/ 429912 w 862838"/>
                <a:gd name="connsiteY9" fmla="*/ 94897 h 86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838" h="865199">
                  <a:moveTo>
                    <a:pt x="430170" y="96"/>
                  </a:moveTo>
                  <a:cubicBezTo>
                    <a:pt x="661884" y="-3084"/>
                    <a:pt x="861369" y="188322"/>
                    <a:pt x="862830" y="428889"/>
                  </a:cubicBezTo>
                  <a:cubicBezTo>
                    <a:pt x="864291" y="676762"/>
                    <a:pt x="662658" y="858284"/>
                    <a:pt x="446758" y="864988"/>
                  </a:cubicBezTo>
                  <a:cubicBezTo>
                    <a:pt x="201549" y="872551"/>
                    <a:pt x="603" y="676075"/>
                    <a:pt x="1" y="433273"/>
                  </a:cubicBezTo>
                  <a:cubicBezTo>
                    <a:pt x="-600" y="191158"/>
                    <a:pt x="198369" y="-1623"/>
                    <a:pt x="430255" y="10"/>
                  </a:cubicBezTo>
                  <a:close/>
                  <a:moveTo>
                    <a:pt x="429912" y="94897"/>
                  </a:moveTo>
                  <a:cubicBezTo>
                    <a:pt x="241600" y="95326"/>
                    <a:pt x="92309" y="246336"/>
                    <a:pt x="94458" y="437914"/>
                  </a:cubicBezTo>
                  <a:cubicBezTo>
                    <a:pt x="96435" y="618748"/>
                    <a:pt x="239366" y="771735"/>
                    <a:pt x="433006" y="771477"/>
                  </a:cubicBezTo>
                  <a:cubicBezTo>
                    <a:pt x="626388" y="771219"/>
                    <a:pt x="769405" y="612216"/>
                    <a:pt x="768288" y="433101"/>
                  </a:cubicBezTo>
                  <a:cubicBezTo>
                    <a:pt x="767085" y="243242"/>
                    <a:pt x="618911" y="94467"/>
                    <a:pt x="429912" y="94897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16BBE04-15B1-410F-AE08-7816649B5601}"/>
                </a:ext>
              </a:extLst>
            </p:cNvPr>
            <p:cNvSpPr/>
            <p:nvPr/>
          </p:nvSpPr>
          <p:spPr>
            <a:xfrm>
              <a:off x="2168041" y="1811552"/>
              <a:ext cx="139137" cy="180018"/>
            </a:xfrm>
            <a:custGeom>
              <a:avLst/>
              <a:gdLst>
                <a:gd name="connsiteX0" fmla="*/ 56392 w 139137"/>
                <a:gd name="connsiteY0" fmla="*/ 105 h 180018"/>
                <a:gd name="connsiteX1" fmla="*/ 118189 w 139137"/>
                <a:gd name="connsiteY1" fmla="*/ 51158 h 180018"/>
                <a:gd name="connsiteX2" fmla="*/ 137097 w 139137"/>
                <a:gd name="connsiteY2" fmla="*/ 126878 h 180018"/>
                <a:gd name="connsiteX3" fmla="*/ 124635 w 139137"/>
                <a:gd name="connsiteY3" fmla="*/ 157304 h 180018"/>
                <a:gd name="connsiteX4" fmla="*/ 88537 w 139137"/>
                <a:gd name="connsiteY4" fmla="*/ 176470 h 180018"/>
                <a:gd name="connsiteX5" fmla="*/ 62237 w 139137"/>
                <a:gd name="connsiteY5" fmla="*/ 171743 h 180018"/>
                <a:gd name="connsiteX6" fmla="*/ 355 w 139137"/>
                <a:gd name="connsiteY6" fmla="*/ 24428 h 180018"/>
                <a:gd name="connsiteX7" fmla="*/ 22959 w 139137"/>
                <a:gd name="connsiteY7" fmla="*/ 105 h 180018"/>
                <a:gd name="connsiteX8" fmla="*/ 56478 w 139137"/>
                <a:gd name="connsiteY8" fmla="*/ 105 h 18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37" h="180018">
                  <a:moveTo>
                    <a:pt x="56392" y="105"/>
                  </a:moveTo>
                  <a:cubicBezTo>
                    <a:pt x="115181" y="449"/>
                    <a:pt x="111485" y="-6513"/>
                    <a:pt x="118189" y="51158"/>
                  </a:cubicBezTo>
                  <a:cubicBezTo>
                    <a:pt x="121197" y="77114"/>
                    <a:pt x="128589" y="102211"/>
                    <a:pt x="137097" y="126878"/>
                  </a:cubicBezTo>
                  <a:cubicBezTo>
                    <a:pt x="141910" y="141059"/>
                    <a:pt x="138387" y="150772"/>
                    <a:pt x="124635" y="157304"/>
                  </a:cubicBezTo>
                  <a:cubicBezTo>
                    <a:pt x="112344" y="163148"/>
                    <a:pt x="100312" y="169680"/>
                    <a:pt x="88537" y="176470"/>
                  </a:cubicBezTo>
                  <a:cubicBezTo>
                    <a:pt x="78051" y="182572"/>
                    <a:pt x="69456" y="180681"/>
                    <a:pt x="62237" y="171743"/>
                  </a:cubicBezTo>
                  <a:cubicBezTo>
                    <a:pt x="27428" y="128597"/>
                    <a:pt x="7746" y="79005"/>
                    <a:pt x="355" y="24428"/>
                  </a:cubicBezTo>
                  <a:cubicBezTo>
                    <a:pt x="-1880" y="8184"/>
                    <a:pt x="6543" y="19"/>
                    <a:pt x="22959" y="105"/>
                  </a:cubicBezTo>
                  <a:cubicBezTo>
                    <a:pt x="34132" y="105"/>
                    <a:pt x="45305" y="105"/>
                    <a:pt x="56478" y="105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EE5D7E6-F6AF-43EA-9267-6FD7577C6B4C}"/>
                </a:ext>
              </a:extLst>
            </p:cNvPr>
            <p:cNvSpPr/>
            <p:nvPr/>
          </p:nvSpPr>
          <p:spPr>
            <a:xfrm>
              <a:off x="2616167" y="1811449"/>
              <a:ext cx="138949" cy="178170"/>
            </a:xfrm>
            <a:custGeom>
              <a:avLst/>
              <a:gdLst>
                <a:gd name="connsiteX0" fmla="*/ 82869 w 138949"/>
                <a:gd name="connsiteY0" fmla="*/ 123 h 178170"/>
                <a:gd name="connsiteX1" fmla="*/ 112693 w 138949"/>
                <a:gd name="connsiteY1" fmla="*/ 123 h 178170"/>
                <a:gd name="connsiteX2" fmla="*/ 138306 w 138949"/>
                <a:gd name="connsiteY2" fmla="*/ 30376 h 178170"/>
                <a:gd name="connsiteX3" fmla="*/ 104270 w 138949"/>
                <a:gd name="connsiteY3" fmla="*/ 132139 h 178170"/>
                <a:gd name="connsiteX4" fmla="*/ 16346 w 138949"/>
                <a:gd name="connsiteY4" fmla="*/ 158267 h 178170"/>
                <a:gd name="connsiteX5" fmla="*/ 2594 w 138949"/>
                <a:gd name="connsiteY5" fmla="*/ 125005 h 178170"/>
                <a:gd name="connsiteX6" fmla="*/ 24769 w 138949"/>
                <a:gd name="connsiteY6" fmla="*/ 23587 h 178170"/>
                <a:gd name="connsiteX7" fmla="*/ 51155 w 138949"/>
                <a:gd name="connsiteY7" fmla="*/ 37 h 178170"/>
                <a:gd name="connsiteX8" fmla="*/ 82783 w 138949"/>
                <a:gd name="connsiteY8" fmla="*/ 37 h 1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49" h="178170">
                  <a:moveTo>
                    <a:pt x="82869" y="123"/>
                  </a:moveTo>
                  <a:cubicBezTo>
                    <a:pt x="92839" y="123"/>
                    <a:pt x="102723" y="-49"/>
                    <a:pt x="112693" y="123"/>
                  </a:cubicBezTo>
                  <a:cubicBezTo>
                    <a:pt x="134954" y="639"/>
                    <a:pt x="141142" y="7858"/>
                    <a:pt x="138306" y="30376"/>
                  </a:cubicBezTo>
                  <a:cubicBezTo>
                    <a:pt x="133750" y="66560"/>
                    <a:pt x="122233" y="100510"/>
                    <a:pt x="104270" y="132139"/>
                  </a:cubicBezTo>
                  <a:cubicBezTo>
                    <a:pt x="72298" y="188348"/>
                    <a:pt x="72040" y="188005"/>
                    <a:pt x="16346" y="158267"/>
                  </a:cubicBezTo>
                  <a:cubicBezTo>
                    <a:pt x="2078" y="150617"/>
                    <a:pt x="-3852" y="140905"/>
                    <a:pt x="2594" y="125005"/>
                  </a:cubicBezTo>
                  <a:cubicBezTo>
                    <a:pt x="15830" y="92517"/>
                    <a:pt x="21847" y="58309"/>
                    <a:pt x="24769" y="23587"/>
                  </a:cubicBezTo>
                  <a:cubicBezTo>
                    <a:pt x="26230" y="6139"/>
                    <a:pt x="34567" y="-565"/>
                    <a:pt x="51155" y="37"/>
                  </a:cubicBezTo>
                  <a:cubicBezTo>
                    <a:pt x="61726" y="381"/>
                    <a:pt x="72212" y="37"/>
                    <a:pt x="82783" y="37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BA0346E-EA96-4CFC-990A-C9FB7EE521F2}"/>
                </a:ext>
              </a:extLst>
            </p:cNvPr>
            <p:cNvSpPr/>
            <p:nvPr/>
          </p:nvSpPr>
          <p:spPr>
            <a:xfrm>
              <a:off x="2473657" y="1811565"/>
              <a:ext cx="143031" cy="134963"/>
            </a:xfrm>
            <a:custGeom>
              <a:avLst/>
              <a:gdLst>
                <a:gd name="connsiteX0" fmla="*/ 72221 w 143031"/>
                <a:gd name="connsiteY0" fmla="*/ 92 h 134963"/>
                <a:gd name="connsiteX1" fmla="*/ 120609 w 143031"/>
                <a:gd name="connsiteY1" fmla="*/ 92 h 134963"/>
                <a:gd name="connsiteX2" fmla="*/ 142870 w 143031"/>
                <a:gd name="connsiteY2" fmla="*/ 23126 h 134963"/>
                <a:gd name="connsiteX3" fmla="*/ 119578 w 143031"/>
                <a:gd name="connsiteY3" fmla="*/ 122310 h 134963"/>
                <a:gd name="connsiteX4" fmla="*/ 95599 w 143031"/>
                <a:gd name="connsiteY4" fmla="*/ 133827 h 134963"/>
                <a:gd name="connsiteX5" fmla="*/ 20480 w 143031"/>
                <a:gd name="connsiteY5" fmla="*/ 121020 h 134963"/>
                <a:gd name="connsiteX6" fmla="*/ 368 w 143031"/>
                <a:gd name="connsiteY6" fmla="*/ 98760 h 134963"/>
                <a:gd name="connsiteX7" fmla="*/ 283 w 143031"/>
                <a:gd name="connsiteY7" fmla="*/ 22439 h 134963"/>
                <a:gd name="connsiteX8" fmla="*/ 23746 w 143031"/>
                <a:gd name="connsiteY8" fmla="*/ 6 h 134963"/>
                <a:gd name="connsiteX9" fmla="*/ 72135 w 143031"/>
                <a:gd name="connsiteY9" fmla="*/ 6 h 1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031" h="134963">
                  <a:moveTo>
                    <a:pt x="72221" y="92"/>
                  </a:moveTo>
                  <a:cubicBezTo>
                    <a:pt x="88379" y="92"/>
                    <a:pt x="104451" y="92"/>
                    <a:pt x="120609" y="92"/>
                  </a:cubicBezTo>
                  <a:cubicBezTo>
                    <a:pt x="135822" y="92"/>
                    <a:pt x="144331" y="7570"/>
                    <a:pt x="142870" y="23126"/>
                  </a:cubicBezTo>
                  <a:cubicBezTo>
                    <a:pt x="139690" y="57247"/>
                    <a:pt x="132814" y="90595"/>
                    <a:pt x="119578" y="122310"/>
                  </a:cubicBezTo>
                  <a:cubicBezTo>
                    <a:pt x="115109" y="133053"/>
                    <a:pt x="107115" y="137179"/>
                    <a:pt x="95599" y="133827"/>
                  </a:cubicBezTo>
                  <a:cubicBezTo>
                    <a:pt x="71103" y="126693"/>
                    <a:pt x="45835" y="123685"/>
                    <a:pt x="20480" y="121020"/>
                  </a:cubicBezTo>
                  <a:cubicBezTo>
                    <a:pt x="6815" y="119559"/>
                    <a:pt x="540" y="111566"/>
                    <a:pt x="368" y="98760"/>
                  </a:cubicBezTo>
                  <a:cubicBezTo>
                    <a:pt x="-61" y="73320"/>
                    <a:pt x="-147" y="47879"/>
                    <a:pt x="283" y="22439"/>
                  </a:cubicBezTo>
                  <a:cubicBezTo>
                    <a:pt x="540" y="7570"/>
                    <a:pt x="8276" y="-252"/>
                    <a:pt x="23746" y="6"/>
                  </a:cubicBezTo>
                  <a:cubicBezTo>
                    <a:pt x="39904" y="264"/>
                    <a:pt x="55977" y="6"/>
                    <a:pt x="72135" y="6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825392D-CB7A-461B-AF63-17BDBCB63DDA}"/>
                </a:ext>
              </a:extLst>
            </p:cNvPr>
            <p:cNvSpPr/>
            <p:nvPr/>
          </p:nvSpPr>
          <p:spPr>
            <a:xfrm>
              <a:off x="2307531" y="1811657"/>
              <a:ext cx="141742" cy="135199"/>
            </a:xfrm>
            <a:custGeom>
              <a:avLst/>
              <a:gdLst>
                <a:gd name="connsiteX0" fmla="*/ 70233 w 141742"/>
                <a:gd name="connsiteY0" fmla="*/ 0 h 135199"/>
                <a:gd name="connsiteX1" fmla="*/ 118622 w 141742"/>
                <a:gd name="connsiteY1" fmla="*/ 0 h 135199"/>
                <a:gd name="connsiteX2" fmla="*/ 141742 w 141742"/>
                <a:gd name="connsiteY2" fmla="*/ 22432 h 135199"/>
                <a:gd name="connsiteX3" fmla="*/ 141742 w 141742"/>
                <a:gd name="connsiteY3" fmla="*/ 98668 h 135199"/>
                <a:gd name="connsiteX4" fmla="*/ 120169 w 141742"/>
                <a:gd name="connsiteY4" fmla="*/ 121186 h 135199"/>
                <a:gd name="connsiteX5" fmla="*/ 48918 w 141742"/>
                <a:gd name="connsiteY5" fmla="*/ 133735 h 135199"/>
                <a:gd name="connsiteX6" fmla="*/ 21415 w 141742"/>
                <a:gd name="connsiteY6" fmla="*/ 119038 h 135199"/>
                <a:gd name="connsiteX7" fmla="*/ 100 w 141742"/>
                <a:gd name="connsiteY7" fmla="*/ 21315 h 135199"/>
                <a:gd name="connsiteX8" fmla="*/ 19954 w 141742"/>
                <a:gd name="connsiteY8" fmla="*/ 172 h 135199"/>
                <a:gd name="connsiteX9" fmla="*/ 70147 w 141742"/>
                <a:gd name="connsiteY9" fmla="*/ 172 h 135199"/>
                <a:gd name="connsiteX10" fmla="*/ 70147 w 141742"/>
                <a:gd name="connsiteY10" fmla="*/ 172 h 13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42" h="135199">
                  <a:moveTo>
                    <a:pt x="70233" y="0"/>
                  </a:moveTo>
                  <a:cubicBezTo>
                    <a:pt x="86392" y="0"/>
                    <a:pt x="102464" y="0"/>
                    <a:pt x="118622" y="0"/>
                  </a:cubicBezTo>
                  <a:cubicBezTo>
                    <a:pt x="133749" y="0"/>
                    <a:pt x="141828" y="6790"/>
                    <a:pt x="141742" y="22432"/>
                  </a:cubicBezTo>
                  <a:cubicBezTo>
                    <a:pt x="141656" y="47873"/>
                    <a:pt x="141742" y="73227"/>
                    <a:pt x="141742" y="98668"/>
                  </a:cubicBezTo>
                  <a:cubicBezTo>
                    <a:pt x="141742" y="113279"/>
                    <a:pt x="134264" y="119553"/>
                    <a:pt x="120169" y="121186"/>
                  </a:cubicBezTo>
                  <a:cubicBezTo>
                    <a:pt x="96190" y="123937"/>
                    <a:pt x="72038" y="126171"/>
                    <a:pt x="48918" y="133735"/>
                  </a:cubicBezTo>
                  <a:cubicBezTo>
                    <a:pt x="34737" y="138376"/>
                    <a:pt x="26228" y="131586"/>
                    <a:pt x="21415" y="119038"/>
                  </a:cubicBezTo>
                  <a:cubicBezTo>
                    <a:pt x="9211" y="87581"/>
                    <a:pt x="2679" y="54835"/>
                    <a:pt x="100" y="21315"/>
                  </a:cubicBezTo>
                  <a:cubicBezTo>
                    <a:pt x="-931" y="7907"/>
                    <a:pt x="6030" y="258"/>
                    <a:pt x="19954" y="172"/>
                  </a:cubicBezTo>
                  <a:cubicBezTo>
                    <a:pt x="36714" y="172"/>
                    <a:pt x="53388" y="172"/>
                    <a:pt x="70147" y="172"/>
                  </a:cubicBezTo>
                  <a:lnTo>
                    <a:pt x="70147" y="172"/>
                  </a:ln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9871C2A-407A-47E2-8DE0-B008EE76838D}"/>
                </a:ext>
              </a:extLst>
            </p:cNvPr>
            <p:cNvSpPr/>
            <p:nvPr/>
          </p:nvSpPr>
          <p:spPr>
            <a:xfrm>
              <a:off x="2168100" y="1621979"/>
              <a:ext cx="133140" cy="165160"/>
            </a:xfrm>
            <a:custGeom>
              <a:avLst/>
              <a:gdLst>
                <a:gd name="connsiteX0" fmla="*/ 56420 w 133140"/>
                <a:gd name="connsiteY0" fmla="*/ 164925 h 165160"/>
                <a:gd name="connsiteX1" fmla="*/ 22900 w 133140"/>
                <a:gd name="connsiteY1" fmla="*/ 164925 h 165160"/>
                <a:gd name="connsiteX2" fmla="*/ 468 w 133140"/>
                <a:gd name="connsiteY2" fmla="*/ 138797 h 165160"/>
                <a:gd name="connsiteX3" fmla="*/ 49114 w 133140"/>
                <a:gd name="connsiteY3" fmla="*/ 11079 h 165160"/>
                <a:gd name="connsiteX4" fmla="*/ 79282 w 133140"/>
                <a:gd name="connsiteY4" fmla="*/ 4633 h 165160"/>
                <a:gd name="connsiteX5" fmla="*/ 119591 w 133140"/>
                <a:gd name="connsiteY5" fmla="*/ 28011 h 165160"/>
                <a:gd name="connsiteX6" fmla="*/ 131538 w 133140"/>
                <a:gd name="connsiteY6" fmla="*/ 55600 h 165160"/>
                <a:gd name="connsiteX7" fmla="*/ 114091 w 133140"/>
                <a:gd name="connsiteY7" fmla="*/ 143181 h 165160"/>
                <a:gd name="connsiteX8" fmla="*/ 88049 w 133140"/>
                <a:gd name="connsiteY8" fmla="*/ 165097 h 165160"/>
                <a:gd name="connsiteX9" fmla="*/ 56334 w 133140"/>
                <a:gd name="connsiteY9" fmla="*/ 165011 h 1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140" h="165160">
                  <a:moveTo>
                    <a:pt x="56420" y="164925"/>
                  </a:moveTo>
                  <a:cubicBezTo>
                    <a:pt x="45247" y="164925"/>
                    <a:pt x="34073" y="165269"/>
                    <a:pt x="22900" y="164925"/>
                  </a:cubicBezTo>
                  <a:cubicBezTo>
                    <a:pt x="4851" y="164324"/>
                    <a:pt x="-1939" y="156846"/>
                    <a:pt x="468" y="138797"/>
                  </a:cubicBezTo>
                  <a:cubicBezTo>
                    <a:pt x="6742" y="92471"/>
                    <a:pt x="23416" y="50013"/>
                    <a:pt x="49114" y="11079"/>
                  </a:cubicBezTo>
                  <a:cubicBezTo>
                    <a:pt x="56850" y="-610"/>
                    <a:pt x="66562" y="-3532"/>
                    <a:pt x="79282" y="4633"/>
                  </a:cubicBezTo>
                  <a:cubicBezTo>
                    <a:pt x="92346" y="12970"/>
                    <a:pt x="105926" y="20619"/>
                    <a:pt x="119591" y="28011"/>
                  </a:cubicBezTo>
                  <a:cubicBezTo>
                    <a:pt x="131108" y="34285"/>
                    <a:pt x="135921" y="42880"/>
                    <a:pt x="131538" y="55600"/>
                  </a:cubicBezTo>
                  <a:cubicBezTo>
                    <a:pt x="121826" y="84049"/>
                    <a:pt x="118130" y="113701"/>
                    <a:pt x="114091" y="143181"/>
                  </a:cubicBezTo>
                  <a:cubicBezTo>
                    <a:pt x="111856" y="159597"/>
                    <a:pt x="103777" y="165871"/>
                    <a:pt x="88049" y="165097"/>
                  </a:cubicBezTo>
                  <a:cubicBezTo>
                    <a:pt x="77477" y="164582"/>
                    <a:pt x="66905" y="165011"/>
                    <a:pt x="56334" y="165011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FA68D0A-C02E-4231-83C6-2DBB37355595}"/>
                </a:ext>
              </a:extLst>
            </p:cNvPr>
            <p:cNvSpPr/>
            <p:nvPr/>
          </p:nvSpPr>
          <p:spPr>
            <a:xfrm>
              <a:off x="2623287" y="1621522"/>
              <a:ext cx="131820" cy="165468"/>
            </a:xfrm>
            <a:custGeom>
              <a:avLst/>
              <a:gdLst>
                <a:gd name="connsiteX0" fmla="*/ 74718 w 131820"/>
                <a:gd name="connsiteY0" fmla="*/ 165468 h 165468"/>
                <a:gd name="connsiteX1" fmla="*/ 65436 w 131820"/>
                <a:gd name="connsiteY1" fmla="*/ 165468 h 165468"/>
                <a:gd name="connsiteX2" fmla="*/ 15071 w 131820"/>
                <a:gd name="connsiteY2" fmla="*/ 120604 h 165468"/>
                <a:gd name="connsiteX3" fmla="*/ 4413 w 131820"/>
                <a:gd name="connsiteY3" fmla="*/ 67832 h 165468"/>
                <a:gd name="connsiteX4" fmla="*/ 24009 w 131820"/>
                <a:gd name="connsiteY4" fmla="*/ 22537 h 165468"/>
                <a:gd name="connsiteX5" fmla="*/ 54349 w 131820"/>
                <a:gd name="connsiteY5" fmla="*/ 4402 h 165468"/>
                <a:gd name="connsiteX6" fmla="*/ 81766 w 131820"/>
                <a:gd name="connsiteY6" fmla="*/ 9301 h 165468"/>
                <a:gd name="connsiteX7" fmla="*/ 131702 w 131820"/>
                <a:gd name="connsiteY7" fmla="*/ 143810 h 165468"/>
                <a:gd name="connsiteX8" fmla="*/ 112020 w 131820"/>
                <a:gd name="connsiteY8" fmla="*/ 165296 h 165468"/>
                <a:gd name="connsiteX9" fmla="*/ 74804 w 131820"/>
                <a:gd name="connsiteY9" fmla="*/ 165296 h 165468"/>
                <a:gd name="connsiteX10" fmla="*/ 74804 w 131820"/>
                <a:gd name="connsiteY10" fmla="*/ 165382 h 16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820" h="165468">
                  <a:moveTo>
                    <a:pt x="74718" y="165468"/>
                  </a:moveTo>
                  <a:cubicBezTo>
                    <a:pt x="71624" y="165468"/>
                    <a:pt x="68530" y="165468"/>
                    <a:pt x="65436" y="165468"/>
                  </a:cubicBezTo>
                  <a:cubicBezTo>
                    <a:pt x="19626" y="165468"/>
                    <a:pt x="19540" y="165468"/>
                    <a:pt x="15071" y="120604"/>
                  </a:cubicBezTo>
                  <a:cubicBezTo>
                    <a:pt x="13266" y="102641"/>
                    <a:pt x="9312" y="85107"/>
                    <a:pt x="4413" y="67832"/>
                  </a:cubicBezTo>
                  <a:cubicBezTo>
                    <a:pt x="-3666" y="39211"/>
                    <a:pt x="-2549" y="37148"/>
                    <a:pt x="24009" y="22537"/>
                  </a:cubicBezTo>
                  <a:cubicBezTo>
                    <a:pt x="34323" y="16865"/>
                    <a:pt x="44465" y="10848"/>
                    <a:pt x="54349" y="4402"/>
                  </a:cubicBezTo>
                  <a:cubicBezTo>
                    <a:pt x="65350" y="-2903"/>
                    <a:pt x="74718" y="-1012"/>
                    <a:pt x="81766" y="9301"/>
                  </a:cubicBezTo>
                  <a:cubicBezTo>
                    <a:pt x="109441" y="50041"/>
                    <a:pt x="127748" y="94390"/>
                    <a:pt x="131702" y="143810"/>
                  </a:cubicBezTo>
                  <a:cubicBezTo>
                    <a:pt x="132819" y="157217"/>
                    <a:pt x="126029" y="165039"/>
                    <a:pt x="112020" y="165296"/>
                  </a:cubicBezTo>
                  <a:cubicBezTo>
                    <a:pt x="99643" y="165468"/>
                    <a:pt x="87181" y="165296"/>
                    <a:pt x="74804" y="165296"/>
                  </a:cubicBezTo>
                  <a:cubicBezTo>
                    <a:pt x="74804" y="165296"/>
                    <a:pt x="74804" y="165296"/>
                    <a:pt x="74804" y="165382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1EA75C2-57D5-47A5-AC71-F2A47B3D633F}"/>
                </a:ext>
              </a:extLst>
            </p:cNvPr>
            <p:cNvSpPr/>
            <p:nvPr/>
          </p:nvSpPr>
          <p:spPr>
            <a:xfrm>
              <a:off x="2473675" y="1672359"/>
              <a:ext cx="142785" cy="114631"/>
            </a:xfrm>
            <a:custGeom>
              <a:avLst/>
              <a:gdLst>
                <a:gd name="connsiteX0" fmla="*/ 73320 w 142785"/>
                <a:gd name="connsiteY0" fmla="*/ 114632 h 114631"/>
                <a:gd name="connsiteX1" fmla="*/ 23127 w 142785"/>
                <a:gd name="connsiteY1" fmla="*/ 114632 h 114631"/>
                <a:gd name="connsiteX2" fmla="*/ 179 w 142785"/>
                <a:gd name="connsiteY2" fmla="*/ 91769 h 114631"/>
                <a:gd name="connsiteX3" fmla="*/ 7 w 142785"/>
                <a:gd name="connsiteY3" fmla="*/ 39685 h 114631"/>
                <a:gd name="connsiteX4" fmla="*/ 20635 w 142785"/>
                <a:gd name="connsiteY4" fmla="*/ 16307 h 114631"/>
                <a:gd name="connsiteX5" fmla="*/ 102629 w 142785"/>
                <a:gd name="connsiteY5" fmla="*/ 1095 h 114631"/>
                <a:gd name="connsiteX6" fmla="*/ 127382 w 142785"/>
                <a:gd name="connsiteY6" fmla="*/ 14073 h 114631"/>
                <a:gd name="connsiteX7" fmla="*/ 142680 w 142785"/>
                <a:gd name="connsiteY7" fmla="*/ 92285 h 114631"/>
                <a:gd name="connsiteX8" fmla="*/ 121537 w 142785"/>
                <a:gd name="connsiteY8" fmla="*/ 114460 h 114631"/>
                <a:gd name="connsiteX9" fmla="*/ 73234 w 142785"/>
                <a:gd name="connsiteY9" fmla="*/ 114460 h 114631"/>
                <a:gd name="connsiteX10" fmla="*/ 73234 w 142785"/>
                <a:gd name="connsiteY10" fmla="*/ 114460 h 11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785" h="114631">
                  <a:moveTo>
                    <a:pt x="73320" y="114632"/>
                  </a:moveTo>
                  <a:cubicBezTo>
                    <a:pt x="56561" y="114632"/>
                    <a:pt x="39887" y="114632"/>
                    <a:pt x="23127" y="114632"/>
                  </a:cubicBezTo>
                  <a:cubicBezTo>
                    <a:pt x="7742" y="114632"/>
                    <a:pt x="351" y="106810"/>
                    <a:pt x="179" y="91769"/>
                  </a:cubicBezTo>
                  <a:cubicBezTo>
                    <a:pt x="7" y="74408"/>
                    <a:pt x="351" y="57047"/>
                    <a:pt x="7" y="39685"/>
                  </a:cubicBezTo>
                  <a:cubicBezTo>
                    <a:pt x="-251" y="25332"/>
                    <a:pt x="6625" y="17339"/>
                    <a:pt x="20635" y="16307"/>
                  </a:cubicBezTo>
                  <a:cubicBezTo>
                    <a:pt x="48568" y="14331"/>
                    <a:pt x="75813" y="8572"/>
                    <a:pt x="102629" y="1095"/>
                  </a:cubicBezTo>
                  <a:cubicBezTo>
                    <a:pt x="115435" y="-2429"/>
                    <a:pt x="123600" y="2728"/>
                    <a:pt x="127382" y="14073"/>
                  </a:cubicBezTo>
                  <a:cubicBezTo>
                    <a:pt x="135804" y="39427"/>
                    <a:pt x="140617" y="65641"/>
                    <a:pt x="142680" y="92285"/>
                  </a:cubicBezTo>
                  <a:cubicBezTo>
                    <a:pt x="143797" y="106638"/>
                    <a:pt x="135976" y="114288"/>
                    <a:pt x="121537" y="114460"/>
                  </a:cubicBezTo>
                  <a:cubicBezTo>
                    <a:pt x="105465" y="114632"/>
                    <a:pt x="89307" y="114460"/>
                    <a:pt x="73234" y="114460"/>
                  </a:cubicBezTo>
                  <a:lnTo>
                    <a:pt x="73234" y="114460"/>
                  </a:ln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FC373A3-F333-4065-8436-AE3E1A42A398}"/>
                </a:ext>
              </a:extLst>
            </p:cNvPr>
            <p:cNvSpPr/>
            <p:nvPr/>
          </p:nvSpPr>
          <p:spPr>
            <a:xfrm>
              <a:off x="2307991" y="1672722"/>
              <a:ext cx="141234" cy="114275"/>
            </a:xfrm>
            <a:custGeom>
              <a:avLst/>
              <a:gdLst>
                <a:gd name="connsiteX0" fmla="*/ 69430 w 141234"/>
                <a:gd name="connsiteY0" fmla="*/ 114183 h 114275"/>
                <a:gd name="connsiteX1" fmla="*/ 21041 w 141234"/>
                <a:gd name="connsiteY1" fmla="*/ 114183 h 114275"/>
                <a:gd name="connsiteX2" fmla="*/ 70 w 141234"/>
                <a:gd name="connsiteY2" fmla="*/ 92438 h 114275"/>
                <a:gd name="connsiteX3" fmla="*/ 13564 w 141234"/>
                <a:gd name="connsiteY3" fmla="*/ 17578 h 114275"/>
                <a:gd name="connsiteX4" fmla="*/ 41411 w 141234"/>
                <a:gd name="connsiteY4" fmla="*/ 1248 h 114275"/>
                <a:gd name="connsiteX5" fmla="*/ 121858 w 141234"/>
                <a:gd name="connsiteY5" fmla="*/ 15859 h 114275"/>
                <a:gd name="connsiteX6" fmla="*/ 141196 w 141234"/>
                <a:gd name="connsiteY6" fmla="*/ 36228 h 114275"/>
                <a:gd name="connsiteX7" fmla="*/ 141196 w 141234"/>
                <a:gd name="connsiteY7" fmla="*/ 92094 h 114275"/>
                <a:gd name="connsiteX8" fmla="*/ 117818 w 141234"/>
                <a:gd name="connsiteY8" fmla="*/ 114269 h 114275"/>
                <a:gd name="connsiteX9" fmla="*/ 69430 w 141234"/>
                <a:gd name="connsiteY9" fmla="*/ 114269 h 1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34" h="114275">
                  <a:moveTo>
                    <a:pt x="69430" y="114183"/>
                  </a:moveTo>
                  <a:cubicBezTo>
                    <a:pt x="53272" y="114183"/>
                    <a:pt x="37114" y="114097"/>
                    <a:pt x="21041" y="114183"/>
                  </a:cubicBezTo>
                  <a:cubicBezTo>
                    <a:pt x="6258" y="114355"/>
                    <a:pt x="-789" y="107393"/>
                    <a:pt x="70" y="92438"/>
                  </a:cubicBezTo>
                  <a:cubicBezTo>
                    <a:pt x="1617" y="66912"/>
                    <a:pt x="5743" y="41987"/>
                    <a:pt x="13564" y="17578"/>
                  </a:cubicBezTo>
                  <a:cubicBezTo>
                    <a:pt x="18033" y="3396"/>
                    <a:pt x="25940" y="-2878"/>
                    <a:pt x="41411" y="1248"/>
                  </a:cubicBezTo>
                  <a:cubicBezTo>
                    <a:pt x="67797" y="8209"/>
                    <a:pt x="94355" y="14484"/>
                    <a:pt x="121858" y="15859"/>
                  </a:cubicBezTo>
                  <a:cubicBezTo>
                    <a:pt x="134406" y="16460"/>
                    <a:pt x="141110" y="23422"/>
                    <a:pt x="141196" y="36228"/>
                  </a:cubicBezTo>
                  <a:cubicBezTo>
                    <a:pt x="141282" y="54879"/>
                    <a:pt x="141196" y="73444"/>
                    <a:pt x="141196" y="92094"/>
                  </a:cubicBezTo>
                  <a:cubicBezTo>
                    <a:pt x="141196" y="107651"/>
                    <a:pt x="133031" y="114527"/>
                    <a:pt x="117818" y="114269"/>
                  </a:cubicBezTo>
                  <a:cubicBezTo>
                    <a:pt x="101660" y="114011"/>
                    <a:pt x="85502" y="114269"/>
                    <a:pt x="69430" y="114269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6DC68477-8253-4D56-BD58-100BAA52C179}"/>
                </a:ext>
              </a:extLst>
            </p:cNvPr>
            <p:cNvSpPr/>
            <p:nvPr/>
          </p:nvSpPr>
          <p:spPr>
            <a:xfrm>
              <a:off x="2473701" y="1528227"/>
              <a:ext cx="104079" cy="134909"/>
            </a:xfrm>
            <a:custGeom>
              <a:avLst/>
              <a:gdLst>
                <a:gd name="connsiteX0" fmla="*/ 239 w 104079"/>
                <a:gd name="connsiteY0" fmla="*/ 65553 h 134909"/>
                <a:gd name="connsiteX1" fmla="*/ 239 w 104079"/>
                <a:gd name="connsiteY1" fmla="*/ 20860 h 134909"/>
                <a:gd name="connsiteX2" fmla="*/ 11842 w 104079"/>
                <a:gd name="connsiteY2" fmla="*/ 1350 h 134909"/>
                <a:gd name="connsiteX3" fmla="*/ 32039 w 104079"/>
                <a:gd name="connsiteY3" fmla="*/ 7109 h 134909"/>
                <a:gd name="connsiteX4" fmla="*/ 100454 w 104079"/>
                <a:gd name="connsiteY4" fmla="*/ 94690 h 134909"/>
                <a:gd name="connsiteX5" fmla="*/ 88421 w 104079"/>
                <a:gd name="connsiteY5" fmla="*/ 123482 h 134909"/>
                <a:gd name="connsiteX6" fmla="*/ 20694 w 104079"/>
                <a:gd name="connsiteY6" fmla="*/ 134827 h 134909"/>
                <a:gd name="connsiteX7" fmla="*/ 153 w 104079"/>
                <a:gd name="connsiteY7" fmla="*/ 113942 h 134909"/>
                <a:gd name="connsiteX8" fmla="*/ 153 w 104079"/>
                <a:gd name="connsiteY8" fmla="*/ 65553 h 134909"/>
                <a:gd name="connsiteX9" fmla="*/ 239 w 104079"/>
                <a:gd name="connsiteY9" fmla="*/ 65553 h 13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079" h="134909">
                  <a:moveTo>
                    <a:pt x="239" y="65553"/>
                  </a:moveTo>
                  <a:cubicBezTo>
                    <a:pt x="239" y="50684"/>
                    <a:pt x="239" y="35729"/>
                    <a:pt x="239" y="20860"/>
                  </a:cubicBezTo>
                  <a:cubicBezTo>
                    <a:pt x="239" y="12094"/>
                    <a:pt x="3505" y="5046"/>
                    <a:pt x="11842" y="1350"/>
                  </a:cubicBezTo>
                  <a:cubicBezTo>
                    <a:pt x="20007" y="-2259"/>
                    <a:pt x="26367" y="1952"/>
                    <a:pt x="32039" y="7109"/>
                  </a:cubicBezTo>
                  <a:cubicBezTo>
                    <a:pt x="59629" y="32549"/>
                    <a:pt x="82663" y="61600"/>
                    <a:pt x="100454" y="94690"/>
                  </a:cubicBezTo>
                  <a:cubicBezTo>
                    <a:pt x="108447" y="109387"/>
                    <a:pt x="102688" y="118325"/>
                    <a:pt x="88421" y="123482"/>
                  </a:cubicBezTo>
                  <a:cubicBezTo>
                    <a:pt x="66590" y="131389"/>
                    <a:pt x="43556" y="133108"/>
                    <a:pt x="20694" y="134827"/>
                  </a:cubicBezTo>
                  <a:cubicBezTo>
                    <a:pt x="6943" y="135858"/>
                    <a:pt x="411" y="127092"/>
                    <a:pt x="153" y="113942"/>
                  </a:cubicBezTo>
                  <a:cubicBezTo>
                    <a:pt x="-191" y="97784"/>
                    <a:pt x="153" y="81711"/>
                    <a:pt x="153" y="65553"/>
                  </a:cubicBezTo>
                  <a:cubicBezTo>
                    <a:pt x="153" y="65553"/>
                    <a:pt x="153" y="65553"/>
                    <a:pt x="239" y="65553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48F98BB-D7A7-4D47-8C09-D6F1097593BC}"/>
                </a:ext>
              </a:extLst>
            </p:cNvPr>
            <p:cNvSpPr/>
            <p:nvPr/>
          </p:nvSpPr>
          <p:spPr>
            <a:xfrm>
              <a:off x="2346628" y="1528564"/>
              <a:ext cx="102731" cy="134631"/>
            </a:xfrm>
            <a:custGeom>
              <a:avLst/>
              <a:gdLst>
                <a:gd name="connsiteX0" fmla="*/ 102559 w 102731"/>
                <a:gd name="connsiteY0" fmla="*/ 66763 h 134631"/>
                <a:gd name="connsiteX1" fmla="*/ 102559 w 102731"/>
                <a:gd name="connsiteY1" fmla="*/ 115151 h 134631"/>
                <a:gd name="connsiteX2" fmla="*/ 82705 w 102731"/>
                <a:gd name="connsiteY2" fmla="*/ 134575 h 134631"/>
                <a:gd name="connsiteX3" fmla="*/ 15064 w 102731"/>
                <a:gd name="connsiteY3" fmla="*/ 123058 h 134631"/>
                <a:gd name="connsiteX4" fmla="*/ 3547 w 102731"/>
                <a:gd name="connsiteY4" fmla="*/ 93664 h 134631"/>
                <a:gd name="connsiteX5" fmla="*/ 69555 w 102731"/>
                <a:gd name="connsiteY5" fmla="*/ 8920 h 134631"/>
                <a:gd name="connsiteX6" fmla="*/ 92761 w 102731"/>
                <a:gd name="connsiteY6" fmla="*/ 1700 h 134631"/>
                <a:gd name="connsiteX7" fmla="*/ 102731 w 102731"/>
                <a:gd name="connsiteY7" fmla="*/ 23961 h 134631"/>
                <a:gd name="connsiteX8" fmla="*/ 102731 w 102731"/>
                <a:gd name="connsiteY8" fmla="*/ 66763 h 134631"/>
                <a:gd name="connsiteX9" fmla="*/ 102645 w 102731"/>
                <a:gd name="connsiteY9" fmla="*/ 66763 h 13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731" h="134631">
                  <a:moveTo>
                    <a:pt x="102559" y="66763"/>
                  </a:moveTo>
                  <a:cubicBezTo>
                    <a:pt x="102559" y="82921"/>
                    <a:pt x="102731" y="98993"/>
                    <a:pt x="102559" y="115151"/>
                  </a:cubicBezTo>
                  <a:cubicBezTo>
                    <a:pt x="102387" y="128043"/>
                    <a:pt x="95253" y="135349"/>
                    <a:pt x="82705" y="134575"/>
                  </a:cubicBezTo>
                  <a:cubicBezTo>
                    <a:pt x="59843" y="133028"/>
                    <a:pt x="36981" y="130708"/>
                    <a:pt x="15064" y="123058"/>
                  </a:cubicBezTo>
                  <a:cubicBezTo>
                    <a:pt x="109" y="117816"/>
                    <a:pt x="-3672" y="107330"/>
                    <a:pt x="3547" y="93664"/>
                  </a:cubicBezTo>
                  <a:cubicBezTo>
                    <a:pt x="20393" y="61520"/>
                    <a:pt x="43083" y="33673"/>
                    <a:pt x="69555" y="8920"/>
                  </a:cubicBezTo>
                  <a:cubicBezTo>
                    <a:pt x="75657" y="3247"/>
                    <a:pt x="82791" y="-3113"/>
                    <a:pt x="92761" y="1700"/>
                  </a:cubicBezTo>
                  <a:cubicBezTo>
                    <a:pt x="102301" y="6341"/>
                    <a:pt x="102731" y="15022"/>
                    <a:pt x="102731" y="23961"/>
                  </a:cubicBezTo>
                  <a:cubicBezTo>
                    <a:pt x="102731" y="38228"/>
                    <a:pt x="102731" y="52495"/>
                    <a:pt x="102731" y="66763"/>
                  </a:cubicBezTo>
                  <a:cubicBezTo>
                    <a:pt x="102731" y="66763"/>
                    <a:pt x="102731" y="66763"/>
                    <a:pt x="102645" y="66763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EAEE60B6-2953-4710-AFB8-A62F0FF14056}"/>
                </a:ext>
              </a:extLst>
            </p:cNvPr>
            <p:cNvSpPr/>
            <p:nvPr/>
          </p:nvSpPr>
          <p:spPr>
            <a:xfrm>
              <a:off x="2473682" y="1957301"/>
              <a:ext cx="93182" cy="113044"/>
            </a:xfrm>
            <a:custGeom>
              <a:avLst/>
              <a:gdLst>
                <a:gd name="connsiteX0" fmla="*/ 172 w 93182"/>
                <a:gd name="connsiteY0" fmla="*/ 56420 h 113044"/>
                <a:gd name="connsiteX1" fmla="*/ 172 w 93182"/>
                <a:gd name="connsiteY1" fmla="*/ 21009 h 113044"/>
                <a:gd name="connsiteX2" fmla="*/ 22776 w 93182"/>
                <a:gd name="connsiteY2" fmla="*/ 210 h 113044"/>
                <a:gd name="connsiteX3" fmla="*/ 77783 w 93182"/>
                <a:gd name="connsiteY3" fmla="*/ 9750 h 113044"/>
                <a:gd name="connsiteX4" fmla="*/ 88010 w 93182"/>
                <a:gd name="connsiteY4" fmla="*/ 39574 h 113044"/>
                <a:gd name="connsiteX5" fmla="*/ 33004 w 93182"/>
                <a:gd name="connsiteY5" fmla="*/ 105152 h 113044"/>
                <a:gd name="connsiteX6" fmla="*/ 11173 w 93182"/>
                <a:gd name="connsiteY6" fmla="*/ 111684 h 113044"/>
                <a:gd name="connsiteX7" fmla="*/ 0 w 93182"/>
                <a:gd name="connsiteY7" fmla="*/ 91830 h 113044"/>
                <a:gd name="connsiteX8" fmla="*/ 0 w 93182"/>
                <a:gd name="connsiteY8" fmla="*/ 56420 h 11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182" h="113044">
                  <a:moveTo>
                    <a:pt x="172" y="56420"/>
                  </a:moveTo>
                  <a:cubicBezTo>
                    <a:pt x="172" y="44645"/>
                    <a:pt x="-86" y="32784"/>
                    <a:pt x="172" y="21009"/>
                  </a:cubicBezTo>
                  <a:cubicBezTo>
                    <a:pt x="602" y="6570"/>
                    <a:pt x="8423" y="-1423"/>
                    <a:pt x="22776" y="210"/>
                  </a:cubicBezTo>
                  <a:cubicBezTo>
                    <a:pt x="41255" y="2358"/>
                    <a:pt x="59734" y="5195"/>
                    <a:pt x="77783" y="9750"/>
                  </a:cubicBezTo>
                  <a:cubicBezTo>
                    <a:pt x="94199" y="13875"/>
                    <a:pt x="97293" y="24619"/>
                    <a:pt x="88010" y="39574"/>
                  </a:cubicBezTo>
                  <a:cubicBezTo>
                    <a:pt x="72884" y="64069"/>
                    <a:pt x="53889" y="85384"/>
                    <a:pt x="33004" y="105152"/>
                  </a:cubicBezTo>
                  <a:cubicBezTo>
                    <a:pt x="26816" y="110996"/>
                    <a:pt x="19854" y="115380"/>
                    <a:pt x="11173" y="111684"/>
                  </a:cubicBezTo>
                  <a:cubicBezTo>
                    <a:pt x="2664" y="108160"/>
                    <a:pt x="0" y="100597"/>
                    <a:pt x="0" y="91830"/>
                  </a:cubicBezTo>
                  <a:cubicBezTo>
                    <a:pt x="0" y="80055"/>
                    <a:pt x="0" y="68194"/>
                    <a:pt x="0" y="56420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DE5512BE-2319-43AC-A20C-14F918D95507}"/>
                </a:ext>
              </a:extLst>
            </p:cNvPr>
            <p:cNvSpPr/>
            <p:nvPr/>
          </p:nvSpPr>
          <p:spPr>
            <a:xfrm>
              <a:off x="2357535" y="1957342"/>
              <a:ext cx="91753" cy="113132"/>
            </a:xfrm>
            <a:custGeom>
              <a:avLst/>
              <a:gdLst>
                <a:gd name="connsiteX0" fmla="*/ 91652 w 91753"/>
                <a:gd name="connsiteY0" fmla="*/ 56980 h 113132"/>
                <a:gd name="connsiteX1" fmla="*/ 91652 w 91753"/>
                <a:gd name="connsiteY1" fmla="*/ 94196 h 113132"/>
                <a:gd name="connsiteX2" fmla="*/ 82886 w 91753"/>
                <a:gd name="connsiteY2" fmla="*/ 111299 h 113132"/>
                <a:gd name="connsiteX3" fmla="*/ 62172 w 91753"/>
                <a:gd name="connsiteY3" fmla="*/ 107603 h 113132"/>
                <a:gd name="connsiteX4" fmla="*/ 3986 w 91753"/>
                <a:gd name="connsiteY4" fmla="*/ 37900 h 113132"/>
                <a:gd name="connsiteX5" fmla="*/ 15503 w 91753"/>
                <a:gd name="connsiteY5" fmla="*/ 9365 h 113132"/>
                <a:gd name="connsiteX6" fmla="*/ 68532 w 91753"/>
                <a:gd name="connsiteY6" fmla="*/ 255 h 113132"/>
                <a:gd name="connsiteX7" fmla="*/ 91738 w 91753"/>
                <a:gd name="connsiteY7" fmla="*/ 21656 h 113132"/>
                <a:gd name="connsiteX8" fmla="*/ 91738 w 91753"/>
                <a:gd name="connsiteY8" fmla="*/ 56980 h 11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753" h="113132">
                  <a:moveTo>
                    <a:pt x="91652" y="56980"/>
                  </a:moveTo>
                  <a:cubicBezTo>
                    <a:pt x="91652" y="69357"/>
                    <a:pt x="91652" y="81819"/>
                    <a:pt x="91652" y="94196"/>
                  </a:cubicBezTo>
                  <a:cubicBezTo>
                    <a:pt x="91652" y="101329"/>
                    <a:pt x="90191" y="107947"/>
                    <a:pt x="82886" y="111299"/>
                  </a:cubicBezTo>
                  <a:cubicBezTo>
                    <a:pt x="75236" y="114909"/>
                    <a:pt x="68017" y="112932"/>
                    <a:pt x="62172" y="107603"/>
                  </a:cubicBezTo>
                  <a:cubicBezTo>
                    <a:pt x="39654" y="86976"/>
                    <a:pt x="19456" y="64200"/>
                    <a:pt x="3986" y="37900"/>
                  </a:cubicBezTo>
                  <a:cubicBezTo>
                    <a:pt x="-4094" y="24148"/>
                    <a:pt x="290" y="13061"/>
                    <a:pt x="15503" y="9365"/>
                  </a:cubicBezTo>
                  <a:cubicBezTo>
                    <a:pt x="32864" y="5068"/>
                    <a:pt x="50741" y="2318"/>
                    <a:pt x="68532" y="255"/>
                  </a:cubicBezTo>
                  <a:cubicBezTo>
                    <a:pt x="83487" y="-1464"/>
                    <a:pt x="92168" y="5498"/>
                    <a:pt x="91738" y="21656"/>
                  </a:cubicBezTo>
                  <a:cubicBezTo>
                    <a:pt x="91480" y="33431"/>
                    <a:pt x="91738" y="45205"/>
                    <a:pt x="91738" y="56980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324E3B2-4717-4D3A-8058-D1351171252C}"/>
                </a:ext>
              </a:extLst>
            </p:cNvPr>
            <p:cNvSpPr/>
            <p:nvPr/>
          </p:nvSpPr>
          <p:spPr>
            <a:xfrm>
              <a:off x="2257203" y="1524479"/>
              <a:ext cx="115106" cy="105496"/>
            </a:xfrm>
            <a:custGeom>
              <a:avLst/>
              <a:gdLst>
                <a:gd name="connsiteX0" fmla="*/ 95809 w 115106"/>
                <a:gd name="connsiteY0" fmla="*/ 27 h 105496"/>
                <a:gd name="connsiteX1" fmla="*/ 112912 w 115106"/>
                <a:gd name="connsiteY1" fmla="*/ 22202 h 105496"/>
                <a:gd name="connsiteX2" fmla="*/ 61945 w 115106"/>
                <a:gd name="connsiteY2" fmla="*/ 99813 h 105496"/>
                <a:gd name="connsiteX3" fmla="*/ 43467 w 115106"/>
                <a:gd name="connsiteY3" fmla="*/ 103594 h 105496"/>
                <a:gd name="connsiteX4" fmla="*/ 17167 w 115106"/>
                <a:gd name="connsiteY4" fmla="*/ 89843 h 105496"/>
                <a:gd name="connsiteX5" fmla="*/ 14158 w 115106"/>
                <a:gd name="connsiteY5" fmla="*/ 48244 h 105496"/>
                <a:gd name="connsiteX6" fmla="*/ 86698 w 115106"/>
                <a:gd name="connsiteY6" fmla="*/ 3293 h 105496"/>
                <a:gd name="connsiteX7" fmla="*/ 95895 w 115106"/>
                <a:gd name="connsiteY7" fmla="*/ 27 h 10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106" h="105496">
                  <a:moveTo>
                    <a:pt x="95809" y="27"/>
                  </a:moveTo>
                  <a:cubicBezTo>
                    <a:pt x="109818" y="-660"/>
                    <a:pt x="119702" y="11802"/>
                    <a:pt x="112912" y="22202"/>
                  </a:cubicBezTo>
                  <a:cubicBezTo>
                    <a:pt x="95981" y="48158"/>
                    <a:pt x="77416" y="72911"/>
                    <a:pt x="61945" y="99813"/>
                  </a:cubicBezTo>
                  <a:cubicBezTo>
                    <a:pt x="58250" y="106259"/>
                    <a:pt x="50256" y="106774"/>
                    <a:pt x="43467" y="103594"/>
                  </a:cubicBezTo>
                  <a:cubicBezTo>
                    <a:pt x="34528" y="99383"/>
                    <a:pt x="25332" y="95343"/>
                    <a:pt x="17167" y="89843"/>
                  </a:cubicBezTo>
                  <a:cubicBezTo>
                    <a:pt x="-4836" y="75231"/>
                    <a:pt x="-5524" y="65090"/>
                    <a:pt x="14158" y="48244"/>
                  </a:cubicBezTo>
                  <a:cubicBezTo>
                    <a:pt x="35989" y="29593"/>
                    <a:pt x="60226" y="14552"/>
                    <a:pt x="86698" y="3293"/>
                  </a:cubicBezTo>
                  <a:cubicBezTo>
                    <a:pt x="90050" y="1832"/>
                    <a:pt x="93660" y="801"/>
                    <a:pt x="95895" y="27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5C4C350-2A65-4B2A-8D1D-3DBC1DE78DEF}"/>
                </a:ext>
              </a:extLst>
            </p:cNvPr>
            <p:cNvSpPr/>
            <p:nvPr/>
          </p:nvSpPr>
          <p:spPr>
            <a:xfrm>
              <a:off x="2552044" y="1524107"/>
              <a:ext cx="115036" cy="105513"/>
            </a:xfrm>
            <a:custGeom>
              <a:avLst/>
              <a:gdLst>
                <a:gd name="connsiteX0" fmla="*/ 66545 w 115036"/>
                <a:gd name="connsiteY0" fmla="*/ 105513 h 105513"/>
                <a:gd name="connsiteX1" fmla="*/ 48324 w 115036"/>
                <a:gd name="connsiteY1" fmla="*/ 94340 h 105513"/>
                <a:gd name="connsiteX2" fmla="*/ 4319 w 115036"/>
                <a:gd name="connsiteY2" fmla="*/ 27731 h 105513"/>
                <a:gd name="connsiteX3" fmla="*/ 4319 w 115036"/>
                <a:gd name="connsiteY3" fmla="*/ 5470 h 105513"/>
                <a:gd name="connsiteX4" fmla="*/ 24689 w 115036"/>
                <a:gd name="connsiteY4" fmla="*/ 2118 h 105513"/>
                <a:gd name="connsiteX5" fmla="*/ 107113 w 115036"/>
                <a:gd name="connsiteY5" fmla="*/ 55148 h 105513"/>
                <a:gd name="connsiteX6" fmla="*/ 111840 w 115036"/>
                <a:gd name="connsiteY6" fmla="*/ 78096 h 105513"/>
                <a:gd name="connsiteX7" fmla="*/ 66459 w 115036"/>
                <a:gd name="connsiteY7" fmla="*/ 105427 h 10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36" h="105513">
                  <a:moveTo>
                    <a:pt x="66545" y="105513"/>
                  </a:moveTo>
                  <a:cubicBezTo>
                    <a:pt x="56747" y="105170"/>
                    <a:pt x="51848" y="100443"/>
                    <a:pt x="48324" y="94340"/>
                  </a:cubicBezTo>
                  <a:cubicBezTo>
                    <a:pt x="35002" y="71220"/>
                    <a:pt x="21251" y="48444"/>
                    <a:pt x="4319" y="27731"/>
                  </a:cubicBezTo>
                  <a:cubicBezTo>
                    <a:pt x="-1353" y="20855"/>
                    <a:pt x="-1525" y="12690"/>
                    <a:pt x="4319" y="5470"/>
                  </a:cubicBezTo>
                  <a:cubicBezTo>
                    <a:pt x="9906" y="-1320"/>
                    <a:pt x="17297" y="-976"/>
                    <a:pt x="24689" y="2118"/>
                  </a:cubicBezTo>
                  <a:cubicBezTo>
                    <a:pt x="55372" y="14753"/>
                    <a:pt x="82532" y="32888"/>
                    <a:pt x="107113" y="55148"/>
                  </a:cubicBezTo>
                  <a:cubicBezTo>
                    <a:pt x="114418" y="61766"/>
                    <a:pt x="118114" y="70275"/>
                    <a:pt x="111840" y="78096"/>
                  </a:cubicBezTo>
                  <a:cubicBezTo>
                    <a:pt x="99807" y="93051"/>
                    <a:pt x="81930" y="99239"/>
                    <a:pt x="66459" y="105427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92EA419-16B8-4067-9633-14F9CCB01B85}"/>
                </a:ext>
              </a:extLst>
            </p:cNvPr>
            <p:cNvSpPr/>
            <p:nvPr/>
          </p:nvSpPr>
          <p:spPr>
            <a:xfrm>
              <a:off x="2552043" y="1986885"/>
              <a:ext cx="99467" cy="87428"/>
            </a:xfrm>
            <a:custGeom>
              <a:avLst/>
              <a:gdLst>
                <a:gd name="connsiteX0" fmla="*/ 17901 w 99467"/>
                <a:gd name="connsiteY0" fmla="*/ 87343 h 87428"/>
                <a:gd name="connsiteX1" fmla="*/ 3118 w 99467"/>
                <a:gd name="connsiteY1" fmla="*/ 61730 h 87428"/>
                <a:gd name="connsiteX2" fmla="*/ 41536 w 99467"/>
                <a:gd name="connsiteY2" fmla="*/ 7068 h 87428"/>
                <a:gd name="connsiteX3" fmla="*/ 63195 w 99467"/>
                <a:gd name="connsiteY3" fmla="*/ 2255 h 87428"/>
                <a:gd name="connsiteX4" fmla="*/ 99121 w 99467"/>
                <a:gd name="connsiteY4" fmla="*/ 28297 h 87428"/>
                <a:gd name="connsiteX5" fmla="*/ 70759 w 99467"/>
                <a:gd name="connsiteY5" fmla="*/ 61043 h 87428"/>
                <a:gd name="connsiteX6" fmla="*/ 17901 w 99467"/>
                <a:gd name="connsiteY6" fmla="*/ 87429 h 8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467" h="87428">
                  <a:moveTo>
                    <a:pt x="17901" y="87343"/>
                  </a:moveTo>
                  <a:cubicBezTo>
                    <a:pt x="2688" y="86913"/>
                    <a:pt x="-4618" y="73849"/>
                    <a:pt x="3118" y="61730"/>
                  </a:cubicBezTo>
                  <a:cubicBezTo>
                    <a:pt x="15150" y="42994"/>
                    <a:pt x="28300" y="24945"/>
                    <a:pt x="41536" y="7068"/>
                  </a:cubicBezTo>
                  <a:cubicBezTo>
                    <a:pt x="46865" y="-66"/>
                    <a:pt x="55030" y="-2043"/>
                    <a:pt x="63195" y="2255"/>
                  </a:cubicBezTo>
                  <a:cubicBezTo>
                    <a:pt x="76517" y="9216"/>
                    <a:pt x="96113" y="10849"/>
                    <a:pt x="99121" y="28297"/>
                  </a:cubicBezTo>
                  <a:cubicBezTo>
                    <a:pt x="102301" y="47291"/>
                    <a:pt x="82877" y="52534"/>
                    <a:pt x="70759" y="61043"/>
                  </a:cubicBezTo>
                  <a:cubicBezTo>
                    <a:pt x="53999" y="72732"/>
                    <a:pt x="36207" y="82874"/>
                    <a:pt x="17901" y="87429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6366ECD-15C2-4777-AF91-8BF987719256}"/>
                </a:ext>
              </a:extLst>
            </p:cNvPr>
            <p:cNvSpPr/>
            <p:nvPr/>
          </p:nvSpPr>
          <p:spPr>
            <a:xfrm>
              <a:off x="2271732" y="1987060"/>
              <a:ext cx="100961" cy="87321"/>
            </a:xfrm>
            <a:custGeom>
              <a:avLst/>
              <a:gdLst>
                <a:gd name="connsiteX0" fmla="*/ 43033 w 100961"/>
                <a:gd name="connsiteY0" fmla="*/ 17 h 87321"/>
                <a:gd name="connsiteX1" fmla="*/ 61941 w 100961"/>
                <a:gd name="connsiteY1" fmla="*/ 10932 h 87321"/>
                <a:gd name="connsiteX2" fmla="*/ 95805 w 100961"/>
                <a:gd name="connsiteY2" fmla="*/ 59750 h 87321"/>
                <a:gd name="connsiteX3" fmla="*/ 97867 w 100961"/>
                <a:gd name="connsiteY3" fmla="*/ 80120 h 87321"/>
                <a:gd name="connsiteX4" fmla="*/ 76123 w 100961"/>
                <a:gd name="connsiteY4" fmla="*/ 85793 h 87321"/>
                <a:gd name="connsiteX5" fmla="*/ 7622 w 100961"/>
                <a:gd name="connsiteY5" fmla="*/ 45311 h 87321"/>
                <a:gd name="connsiteX6" fmla="*/ 8826 w 100961"/>
                <a:gd name="connsiteY6" fmla="*/ 17034 h 87321"/>
                <a:gd name="connsiteX7" fmla="*/ 42947 w 100961"/>
                <a:gd name="connsiteY7" fmla="*/ 103 h 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61" h="87321">
                  <a:moveTo>
                    <a:pt x="43033" y="17"/>
                  </a:moveTo>
                  <a:cubicBezTo>
                    <a:pt x="52143" y="-327"/>
                    <a:pt x="57558" y="4658"/>
                    <a:pt x="61941" y="10932"/>
                  </a:cubicBezTo>
                  <a:cubicBezTo>
                    <a:pt x="73287" y="27176"/>
                    <a:pt x="84546" y="43506"/>
                    <a:pt x="95805" y="59750"/>
                  </a:cubicBezTo>
                  <a:cubicBezTo>
                    <a:pt x="100274" y="66111"/>
                    <a:pt x="103712" y="72729"/>
                    <a:pt x="97867" y="80120"/>
                  </a:cubicBezTo>
                  <a:cubicBezTo>
                    <a:pt x="92109" y="87426"/>
                    <a:pt x="84460" y="88887"/>
                    <a:pt x="76123" y="85793"/>
                  </a:cubicBezTo>
                  <a:cubicBezTo>
                    <a:pt x="50940" y="76252"/>
                    <a:pt x="28164" y="62415"/>
                    <a:pt x="7622" y="45311"/>
                  </a:cubicBezTo>
                  <a:cubicBezTo>
                    <a:pt x="-2691" y="36716"/>
                    <a:pt x="-2777" y="25629"/>
                    <a:pt x="8826" y="17034"/>
                  </a:cubicBezTo>
                  <a:cubicBezTo>
                    <a:pt x="19311" y="9299"/>
                    <a:pt x="30485" y="2595"/>
                    <a:pt x="42947" y="103"/>
                  </a:cubicBezTo>
                  <a:close/>
                </a:path>
              </a:pathLst>
            </a:custGeom>
            <a:solidFill>
              <a:srgbClr val="B30000"/>
            </a:solidFill>
            <a:ln w="8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746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43106F65-01AD-4157-9236-86E776DB73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381" y="294232"/>
            <a:ext cx="2826327" cy="6340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1" compatLnSpc="1">
            <a:noAutofit/>
          </a:bodyPr>
          <a:lstStyle/>
          <a:p>
            <a:pPr algn="r" defTabSz="1218791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kern="0" dirty="0">
                <a:solidFill>
                  <a:srgbClr val="00B050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منابع</a:t>
            </a:r>
            <a:endParaRPr lang="es-PE" sz="3200" b="1" kern="0" dirty="0">
              <a:solidFill>
                <a:srgbClr val="00B050"/>
              </a:solidFill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E6A9AD1A-3C42-49FB-8665-55D2B7D3DC37}"/>
              </a:ext>
            </a:extLst>
          </p:cNvPr>
          <p:cNvSpPr/>
          <p:nvPr/>
        </p:nvSpPr>
        <p:spPr>
          <a:xfrm>
            <a:off x="1933510" y="5715325"/>
            <a:ext cx="1056545" cy="642511"/>
          </a:xfrm>
          <a:custGeom>
            <a:avLst/>
            <a:gdLst>
              <a:gd name="connsiteX0" fmla="*/ 1056459 w 1056545"/>
              <a:gd name="connsiteY0" fmla="*/ 322208 h 642511"/>
              <a:gd name="connsiteX1" fmla="*/ 1056459 w 1056545"/>
              <a:gd name="connsiteY1" fmla="*/ 555298 h 642511"/>
              <a:gd name="connsiteX2" fmla="*/ 970168 w 1056545"/>
              <a:gd name="connsiteY2" fmla="*/ 642363 h 642511"/>
              <a:gd name="connsiteX3" fmla="*/ 945931 w 1056545"/>
              <a:gd name="connsiteY3" fmla="*/ 642363 h 642511"/>
              <a:gd name="connsiteX4" fmla="*/ 909833 w 1056545"/>
              <a:gd name="connsiteY4" fmla="*/ 613141 h 642511"/>
              <a:gd name="connsiteX5" fmla="*/ 792772 w 1056545"/>
              <a:gd name="connsiteY5" fmla="*/ 515677 h 642511"/>
              <a:gd name="connsiteX6" fmla="*/ 670554 w 1056545"/>
              <a:gd name="connsiteY6" fmla="*/ 607039 h 642511"/>
              <a:gd name="connsiteX7" fmla="*/ 624229 w 1056545"/>
              <a:gd name="connsiteY7" fmla="*/ 642449 h 642511"/>
              <a:gd name="connsiteX8" fmla="*/ 428440 w 1056545"/>
              <a:gd name="connsiteY8" fmla="*/ 642449 h 642511"/>
              <a:gd name="connsiteX9" fmla="*/ 387701 w 1056545"/>
              <a:gd name="connsiteY9" fmla="*/ 611852 h 642511"/>
              <a:gd name="connsiteX10" fmla="*/ 267374 w 1056545"/>
              <a:gd name="connsiteY10" fmla="*/ 515677 h 642511"/>
              <a:gd name="connsiteX11" fmla="*/ 147906 w 1056545"/>
              <a:gd name="connsiteY11" fmla="*/ 610219 h 642511"/>
              <a:gd name="connsiteX12" fmla="*/ 104331 w 1056545"/>
              <a:gd name="connsiteY12" fmla="*/ 642449 h 642511"/>
              <a:gd name="connsiteX13" fmla="*/ 34799 w 1056545"/>
              <a:gd name="connsiteY13" fmla="*/ 627409 h 642511"/>
              <a:gd name="connsiteX14" fmla="*/ 162 w 1056545"/>
              <a:gd name="connsiteY14" fmla="*/ 547047 h 642511"/>
              <a:gd name="connsiteX15" fmla="*/ 76 w 1056545"/>
              <a:gd name="connsiteY15" fmla="*/ 272874 h 642511"/>
              <a:gd name="connsiteX16" fmla="*/ 76 w 1056545"/>
              <a:gd name="connsiteY16" fmla="*/ 93845 h 642511"/>
              <a:gd name="connsiteX17" fmla="*/ 93588 w 1056545"/>
              <a:gd name="connsiteY17" fmla="*/ 76 h 642511"/>
              <a:gd name="connsiteX18" fmla="*/ 423713 w 1056545"/>
              <a:gd name="connsiteY18" fmla="*/ 76 h 642511"/>
              <a:gd name="connsiteX19" fmla="*/ 956674 w 1056545"/>
              <a:gd name="connsiteY19" fmla="*/ 76 h 642511"/>
              <a:gd name="connsiteX20" fmla="*/ 1026636 w 1056545"/>
              <a:gd name="connsiteY20" fmla="*/ 19758 h 642511"/>
              <a:gd name="connsiteX21" fmla="*/ 1056545 w 1056545"/>
              <a:gd name="connsiteY21" fmla="*/ 85336 h 642511"/>
              <a:gd name="connsiteX22" fmla="*/ 1056545 w 1056545"/>
              <a:gd name="connsiteY22" fmla="*/ 322208 h 642511"/>
              <a:gd name="connsiteX23" fmla="*/ 998961 w 1056545"/>
              <a:gd name="connsiteY23" fmla="*/ 288774 h 642511"/>
              <a:gd name="connsiteX24" fmla="*/ 998961 w 1056545"/>
              <a:gd name="connsiteY24" fmla="*/ 182629 h 642511"/>
              <a:gd name="connsiteX25" fmla="*/ 984435 w 1056545"/>
              <a:gd name="connsiteY25" fmla="*/ 164064 h 642511"/>
              <a:gd name="connsiteX26" fmla="*/ 902527 w 1056545"/>
              <a:gd name="connsiteY26" fmla="*/ 164494 h 642511"/>
              <a:gd name="connsiteX27" fmla="*/ 877001 w 1056545"/>
              <a:gd name="connsiteY27" fmla="*/ 192255 h 642511"/>
              <a:gd name="connsiteX28" fmla="*/ 877087 w 1056545"/>
              <a:gd name="connsiteY28" fmla="*/ 382200 h 642511"/>
              <a:gd name="connsiteX29" fmla="*/ 908200 w 1056545"/>
              <a:gd name="connsiteY29" fmla="*/ 412969 h 642511"/>
              <a:gd name="connsiteX30" fmla="*/ 980826 w 1056545"/>
              <a:gd name="connsiteY30" fmla="*/ 413399 h 642511"/>
              <a:gd name="connsiteX31" fmla="*/ 999046 w 1056545"/>
              <a:gd name="connsiteY31" fmla="*/ 394920 h 642511"/>
              <a:gd name="connsiteX32" fmla="*/ 998875 w 1056545"/>
              <a:gd name="connsiteY32" fmla="*/ 288774 h 642511"/>
              <a:gd name="connsiteX33" fmla="*/ 722123 w 1056545"/>
              <a:gd name="connsiteY33" fmla="*/ 164236 h 642511"/>
              <a:gd name="connsiteX34" fmla="*/ 671930 w 1056545"/>
              <a:gd name="connsiteY34" fmla="*/ 164322 h 642511"/>
              <a:gd name="connsiteX35" fmla="*/ 636261 w 1056545"/>
              <a:gd name="connsiteY35" fmla="*/ 198701 h 642511"/>
              <a:gd name="connsiteX36" fmla="*/ 636089 w 1056545"/>
              <a:gd name="connsiteY36" fmla="*/ 295393 h 642511"/>
              <a:gd name="connsiteX37" fmla="*/ 674250 w 1056545"/>
              <a:gd name="connsiteY37" fmla="*/ 331233 h 642511"/>
              <a:gd name="connsiteX38" fmla="*/ 769136 w 1056545"/>
              <a:gd name="connsiteY38" fmla="*/ 331233 h 642511"/>
              <a:gd name="connsiteX39" fmla="*/ 804289 w 1056545"/>
              <a:gd name="connsiteY39" fmla="*/ 298659 h 642511"/>
              <a:gd name="connsiteX40" fmla="*/ 804375 w 1056545"/>
              <a:gd name="connsiteY40" fmla="*/ 196381 h 642511"/>
              <a:gd name="connsiteX41" fmla="*/ 770425 w 1056545"/>
              <a:gd name="connsiteY41" fmla="*/ 164322 h 642511"/>
              <a:gd name="connsiteX42" fmla="*/ 722037 w 1056545"/>
              <a:gd name="connsiteY42" fmla="*/ 164322 h 642511"/>
              <a:gd name="connsiteX43" fmla="*/ 278461 w 1056545"/>
              <a:gd name="connsiteY43" fmla="*/ 164236 h 642511"/>
              <a:gd name="connsiteX44" fmla="*/ 229986 w 1056545"/>
              <a:gd name="connsiteY44" fmla="*/ 164236 h 642511"/>
              <a:gd name="connsiteX45" fmla="*/ 193888 w 1056545"/>
              <a:gd name="connsiteY45" fmla="*/ 199475 h 642511"/>
              <a:gd name="connsiteX46" fmla="*/ 193888 w 1056545"/>
              <a:gd name="connsiteY46" fmla="*/ 296338 h 642511"/>
              <a:gd name="connsiteX47" fmla="*/ 228268 w 1056545"/>
              <a:gd name="connsiteY47" fmla="*/ 331061 h 642511"/>
              <a:gd name="connsiteX48" fmla="*/ 327022 w 1056545"/>
              <a:gd name="connsiteY48" fmla="*/ 331061 h 642511"/>
              <a:gd name="connsiteX49" fmla="*/ 360541 w 1056545"/>
              <a:gd name="connsiteY49" fmla="*/ 298659 h 642511"/>
              <a:gd name="connsiteX50" fmla="*/ 360627 w 1056545"/>
              <a:gd name="connsiteY50" fmla="*/ 196209 h 642511"/>
              <a:gd name="connsiteX51" fmla="*/ 326764 w 1056545"/>
              <a:gd name="connsiteY51" fmla="*/ 164236 h 642511"/>
              <a:gd name="connsiteX52" fmla="*/ 278289 w 1056545"/>
              <a:gd name="connsiteY52" fmla="*/ 164064 h 642511"/>
              <a:gd name="connsiteX53" fmla="*/ 498745 w 1056545"/>
              <a:gd name="connsiteY53" fmla="*/ 164408 h 642511"/>
              <a:gd name="connsiteX54" fmla="*/ 498745 w 1056545"/>
              <a:gd name="connsiteY54" fmla="*/ 164408 h 642511"/>
              <a:gd name="connsiteX55" fmla="*/ 448465 w 1056545"/>
              <a:gd name="connsiteY55" fmla="*/ 164494 h 642511"/>
              <a:gd name="connsiteX56" fmla="*/ 415462 w 1056545"/>
              <a:gd name="connsiteY56" fmla="*/ 195349 h 642511"/>
              <a:gd name="connsiteX57" fmla="*/ 415634 w 1056545"/>
              <a:gd name="connsiteY57" fmla="*/ 299690 h 642511"/>
              <a:gd name="connsiteX58" fmla="*/ 449755 w 1056545"/>
              <a:gd name="connsiteY58" fmla="*/ 331319 h 642511"/>
              <a:gd name="connsiteX59" fmla="*/ 550399 w 1056545"/>
              <a:gd name="connsiteY59" fmla="*/ 331319 h 642511"/>
              <a:gd name="connsiteX60" fmla="*/ 581599 w 1056545"/>
              <a:gd name="connsiteY60" fmla="*/ 301409 h 642511"/>
              <a:gd name="connsiteX61" fmla="*/ 581599 w 1056545"/>
              <a:gd name="connsiteY61" fmla="*/ 195263 h 642511"/>
              <a:gd name="connsiteX62" fmla="*/ 550915 w 1056545"/>
              <a:gd name="connsiteY62" fmla="*/ 164752 h 642511"/>
              <a:gd name="connsiteX63" fmla="*/ 498745 w 1056545"/>
              <a:gd name="connsiteY63" fmla="*/ 164580 h 64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56545" h="642511">
                <a:moveTo>
                  <a:pt x="1056459" y="322208"/>
                </a:moveTo>
                <a:cubicBezTo>
                  <a:pt x="1056459" y="399905"/>
                  <a:pt x="1056459" y="477602"/>
                  <a:pt x="1056459" y="555298"/>
                </a:cubicBezTo>
                <a:cubicBezTo>
                  <a:pt x="1056459" y="606781"/>
                  <a:pt x="1021307" y="642191"/>
                  <a:pt x="970168" y="642363"/>
                </a:cubicBezTo>
                <a:cubicBezTo>
                  <a:pt x="962089" y="642363"/>
                  <a:pt x="954010" y="642536"/>
                  <a:pt x="945931" y="642363"/>
                </a:cubicBezTo>
                <a:cubicBezTo>
                  <a:pt x="922725" y="642020"/>
                  <a:pt x="914990" y="635660"/>
                  <a:pt x="909833" y="613141"/>
                </a:cubicBezTo>
                <a:cubicBezTo>
                  <a:pt x="896940" y="557103"/>
                  <a:pt x="849154" y="517310"/>
                  <a:pt x="792772" y="515677"/>
                </a:cubicBezTo>
                <a:cubicBezTo>
                  <a:pt x="737250" y="514044"/>
                  <a:pt x="685939" y="552462"/>
                  <a:pt x="670554" y="607039"/>
                </a:cubicBezTo>
                <a:cubicBezTo>
                  <a:pt x="661272" y="639957"/>
                  <a:pt x="658092" y="642363"/>
                  <a:pt x="624229" y="642449"/>
                </a:cubicBezTo>
                <a:cubicBezTo>
                  <a:pt x="558994" y="642449"/>
                  <a:pt x="493674" y="642449"/>
                  <a:pt x="428440" y="642449"/>
                </a:cubicBezTo>
                <a:cubicBezTo>
                  <a:pt x="400421" y="642449"/>
                  <a:pt x="394920" y="638152"/>
                  <a:pt x="387701" y="611852"/>
                </a:cubicBezTo>
                <a:cubicBezTo>
                  <a:pt x="371628" y="553751"/>
                  <a:pt x="324185" y="515763"/>
                  <a:pt x="267374" y="515677"/>
                </a:cubicBezTo>
                <a:cubicBezTo>
                  <a:pt x="211594" y="515677"/>
                  <a:pt x="164838" y="552548"/>
                  <a:pt x="147906" y="610219"/>
                </a:cubicBezTo>
                <a:cubicBezTo>
                  <a:pt x="139569" y="638582"/>
                  <a:pt x="134585" y="642106"/>
                  <a:pt x="104331" y="642449"/>
                </a:cubicBezTo>
                <a:cubicBezTo>
                  <a:pt x="79922" y="642707"/>
                  <a:pt x="56028" y="642879"/>
                  <a:pt x="34799" y="627409"/>
                </a:cubicBezTo>
                <a:cubicBezTo>
                  <a:pt x="7210" y="607211"/>
                  <a:pt x="162" y="578848"/>
                  <a:pt x="162" y="547047"/>
                </a:cubicBezTo>
                <a:cubicBezTo>
                  <a:pt x="162" y="455685"/>
                  <a:pt x="162" y="364323"/>
                  <a:pt x="76" y="272874"/>
                </a:cubicBezTo>
                <a:cubicBezTo>
                  <a:pt x="76" y="213227"/>
                  <a:pt x="-96" y="153493"/>
                  <a:pt x="76" y="93845"/>
                </a:cubicBezTo>
                <a:cubicBezTo>
                  <a:pt x="248" y="33768"/>
                  <a:pt x="33596" y="248"/>
                  <a:pt x="93588" y="76"/>
                </a:cubicBezTo>
                <a:cubicBezTo>
                  <a:pt x="203601" y="-96"/>
                  <a:pt x="313614" y="76"/>
                  <a:pt x="423713" y="76"/>
                </a:cubicBezTo>
                <a:cubicBezTo>
                  <a:pt x="601367" y="76"/>
                  <a:pt x="779020" y="-10"/>
                  <a:pt x="956674" y="76"/>
                </a:cubicBezTo>
                <a:cubicBezTo>
                  <a:pt x="981685" y="76"/>
                  <a:pt x="1006352" y="1451"/>
                  <a:pt x="1026636" y="19758"/>
                </a:cubicBezTo>
                <a:cubicBezTo>
                  <a:pt x="1046232" y="37464"/>
                  <a:pt x="1056545" y="58950"/>
                  <a:pt x="1056545" y="85336"/>
                </a:cubicBezTo>
                <a:cubicBezTo>
                  <a:pt x="1056545" y="164322"/>
                  <a:pt x="1056545" y="243222"/>
                  <a:pt x="1056545" y="322208"/>
                </a:cubicBezTo>
                <a:close/>
                <a:moveTo>
                  <a:pt x="998961" y="288774"/>
                </a:moveTo>
                <a:cubicBezTo>
                  <a:pt x="998961" y="253364"/>
                  <a:pt x="998875" y="218040"/>
                  <a:pt x="998961" y="182629"/>
                </a:cubicBezTo>
                <a:cubicBezTo>
                  <a:pt x="998961" y="172315"/>
                  <a:pt x="997843" y="163979"/>
                  <a:pt x="984435" y="164064"/>
                </a:cubicBezTo>
                <a:cubicBezTo>
                  <a:pt x="957104" y="164322"/>
                  <a:pt x="929773" y="163721"/>
                  <a:pt x="902527" y="164494"/>
                </a:cubicBezTo>
                <a:cubicBezTo>
                  <a:pt x="885424" y="165010"/>
                  <a:pt x="877001" y="174894"/>
                  <a:pt x="877001" y="192255"/>
                </a:cubicBezTo>
                <a:cubicBezTo>
                  <a:pt x="877087" y="255599"/>
                  <a:pt x="876829" y="318856"/>
                  <a:pt x="877087" y="382200"/>
                </a:cubicBezTo>
                <a:cubicBezTo>
                  <a:pt x="877173" y="403257"/>
                  <a:pt x="886713" y="412539"/>
                  <a:pt x="908200" y="412969"/>
                </a:cubicBezTo>
                <a:cubicBezTo>
                  <a:pt x="932437" y="413485"/>
                  <a:pt x="956674" y="412539"/>
                  <a:pt x="980826" y="413399"/>
                </a:cubicBezTo>
                <a:cubicBezTo>
                  <a:pt x="994749" y="413828"/>
                  <a:pt x="999304" y="408500"/>
                  <a:pt x="999046" y="394920"/>
                </a:cubicBezTo>
                <a:cubicBezTo>
                  <a:pt x="998359" y="359510"/>
                  <a:pt x="998789" y="324185"/>
                  <a:pt x="998875" y="288774"/>
                </a:cubicBezTo>
                <a:close/>
                <a:moveTo>
                  <a:pt x="722123" y="164236"/>
                </a:moveTo>
                <a:cubicBezTo>
                  <a:pt x="705363" y="164236"/>
                  <a:pt x="688603" y="163807"/>
                  <a:pt x="671930" y="164322"/>
                </a:cubicBezTo>
                <a:cubicBezTo>
                  <a:pt x="649325" y="165096"/>
                  <a:pt x="637035" y="175925"/>
                  <a:pt x="636261" y="198701"/>
                </a:cubicBezTo>
                <a:cubicBezTo>
                  <a:pt x="635058" y="230932"/>
                  <a:pt x="635058" y="263248"/>
                  <a:pt x="636089" y="295393"/>
                </a:cubicBezTo>
                <a:cubicBezTo>
                  <a:pt x="636863" y="319802"/>
                  <a:pt x="649325" y="330889"/>
                  <a:pt x="674250" y="331233"/>
                </a:cubicBezTo>
                <a:cubicBezTo>
                  <a:pt x="705879" y="331662"/>
                  <a:pt x="737508" y="331662"/>
                  <a:pt x="769136" y="331233"/>
                </a:cubicBezTo>
                <a:cubicBezTo>
                  <a:pt x="790881" y="330889"/>
                  <a:pt x="803601" y="319802"/>
                  <a:pt x="804289" y="298659"/>
                </a:cubicBezTo>
                <a:cubicBezTo>
                  <a:pt x="805406" y="264623"/>
                  <a:pt x="805234" y="230416"/>
                  <a:pt x="804375" y="196381"/>
                </a:cubicBezTo>
                <a:cubicBezTo>
                  <a:pt x="803859" y="176956"/>
                  <a:pt x="790194" y="164924"/>
                  <a:pt x="770425" y="164322"/>
                </a:cubicBezTo>
                <a:cubicBezTo>
                  <a:pt x="754353" y="163807"/>
                  <a:pt x="738195" y="164236"/>
                  <a:pt x="722037" y="164322"/>
                </a:cubicBezTo>
                <a:close/>
                <a:moveTo>
                  <a:pt x="278461" y="164236"/>
                </a:moveTo>
                <a:cubicBezTo>
                  <a:pt x="262303" y="164236"/>
                  <a:pt x="246145" y="163893"/>
                  <a:pt x="229986" y="164236"/>
                </a:cubicBezTo>
                <a:cubicBezTo>
                  <a:pt x="205577" y="164838"/>
                  <a:pt x="194318" y="175582"/>
                  <a:pt x="193888" y="199475"/>
                </a:cubicBezTo>
                <a:cubicBezTo>
                  <a:pt x="193373" y="231791"/>
                  <a:pt x="193287" y="264108"/>
                  <a:pt x="193888" y="296338"/>
                </a:cubicBezTo>
                <a:cubicBezTo>
                  <a:pt x="194318" y="319974"/>
                  <a:pt x="204804" y="330631"/>
                  <a:pt x="228268" y="331061"/>
                </a:cubicBezTo>
                <a:cubicBezTo>
                  <a:pt x="261186" y="331662"/>
                  <a:pt x="294104" y="331662"/>
                  <a:pt x="327022" y="331061"/>
                </a:cubicBezTo>
                <a:cubicBezTo>
                  <a:pt x="347305" y="330717"/>
                  <a:pt x="359768" y="319458"/>
                  <a:pt x="360541" y="298659"/>
                </a:cubicBezTo>
                <a:cubicBezTo>
                  <a:pt x="361744" y="264537"/>
                  <a:pt x="361658" y="230330"/>
                  <a:pt x="360627" y="196209"/>
                </a:cubicBezTo>
                <a:cubicBezTo>
                  <a:pt x="360025" y="175925"/>
                  <a:pt x="347391" y="164924"/>
                  <a:pt x="326764" y="164236"/>
                </a:cubicBezTo>
                <a:cubicBezTo>
                  <a:pt x="310605" y="163721"/>
                  <a:pt x="294447" y="164150"/>
                  <a:pt x="278289" y="164064"/>
                </a:cubicBezTo>
                <a:close/>
                <a:moveTo>
                  <a:pt x="498745" y="164408"/>
                </a:moveTo>
                <a:cubicBezTo>
                  <a:pt x="498745" y="164408"/>
                  <a:pt x="498745" y="164408"/>
                  <a:pt x="498745" y="164408"/>
                </a:cubicBezTo>
                <a:cubicBezTo>
                  <a:pt x="481985" y="164408"/>
                  <a:pt x="465225" y="163979"/>
                  <a:pt x="448465" y="164494"/>
                </a:cubicBezTo>
                <a:cubicBezTo>
                  <a:pt x="429385" y="165096"/>
                  <a:pt x="415977" y="176871"/>
                  <a:pt x="415462" y="195349"/>
                </a:cubicBezTo>
                <a:cubicBezTo>
                  <a:pt x="414602" y="230073"/>
                  <a:pt x="414430" y="264881"/>
                  <a:pt x="415634" y="299690"/>
                </a:cubicBezTo>
                <a:cubicBezTo>
                  <a:pt x="416321" y="320318"/>
                  <a:pt x="428784" y="331061"/>
                  <a:pt x="449755" y="331319"/>
                </a:cubicBezTo>
                <a:cubicBezTo>
                  <a:pt x="483274" y="331834"/>
                  <a:pt x="516794" y="331834"/>
                  <a:pt x="550399" y="331319"/>
                </a:cubicBezTo>
                <a:cubicBezTo>
                  <a:pt x="569480" y="330975"/>
                  <a:pt x="581169" y="320403"/>
                  <a:pt x="581599" y="301409"/>
                </a:cubicBezTo>
                <a:cubicBezTo>
                  <a:pt x="582544" y="265999"/>
                  <a:pt x="582458" y="230588"/>
                  <a:pt x="581599" y="195263"/>
                </a:cubicBezTo>
                <a:cubicBezTo>
                  <a:pt x="581169" y="176355"/>
                  <a:pt x="569738" y="165526"/>
                  <a:pt x="550915" y="164752"/>
                </a:cubicBezTo>
                <a:cubicBezTo>
                  <a:pt x="533554" y="163979"/>
                  <a:pt x="516106" y="164580"/>
                  <a:pt x="498745" y="16458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783361D-E636-458F-972F-D611104E4503}"/>
              </a:ext>
            </a:extLst>
          </p:cNvPr>
          <p:cNvSpPr/>
          <p:nvPr/>
        </p:nvSpPr>
        <p:spPr>
          <a:xfrm>
            <a:off x="410544" y="2875291"/>
            <a:ext cx="1008358" cy="631895"/>
          </a:xfrm>
          <a:custGeom>
            <a:avLst/>
            <a:gdLst>
              <a:gd name="connsiteX0" fmla="*/ 572375 w 1008358"/>
              <a:gd name="connsiteY0" fmla="*/ 631598 h 631895"/>
              <a:gd name="connsiteX1" fmla="*/ 279551 w 1008358"/>
              <a:gd name="connsiteY1" fmla="*/ 631254 h 631895"/>
              <a:gd name="connsiteX2" fmla="*/ 86771 w 1008358"/>
              <a:gd name="connsiteY2" fmla="*/ 594125 h 631895"/>
              <a:gd name="connsiteX3" fmla="*/ 17411 w 1008358"/>
              <a:gd name="connsiteY3" fmla="*/ 415698 h 631895"/>
              <a:gd name="connsiteX4" fmla="*/ 133182 w 1008358"/>
              <a:gd name="connsiteY4" fmla="*/ 285401 h 631895"/>
              <a:gd name="connsiteX5" fmla="*/ 188533 w 1008358"/>
              <a:gd name="connsiteY5" fmla="*/ 270532 h 631895"/>
              <a:gd name="connsiteX6" fmla="*/ 196784 w 1008358"/>
              <a:gd name="connsiteY6" fmla="*/ 260906 h 631895"/>
              <a:gd name="connsiteX7" fmla="*/ 199104 w 1008358"/>
              <a:gd name="connsiteY7" fmla="*/ 152440 h 631895"/>
              <a:gd name="connsiteX8" fmla="*/ 284794 w 1008358"/>
              <a:gd name="connsiteY8" fmla="*/ 66320 h 631895"/>
              <a:gd name="connsiteX9" fmla="*/ 525791 w 1008358"/>
              <a:gd name="connsiteY9" fmla="*/ 312 h 631895"/>
              <a:gd name="connsiteX10" fmla="*/ 748912 w 1008358"/>
              <a:gd name="connsiteY10" fmla="*/ 108607 h 631895"/>
              <a:gd name="connsiteX11" fmla="*/ 795581 w 1008358"/>
              <a:gd name="connsiteY11" fmla="*/ 246123 h 631895"/>
              <a:gd name="connsiteX12" fmla="*/ 817756 w 1008358"/>
              <a:gd name="connsiteY12" fmla="*/ 263742 h 631895"/>
              <a:gd name="connsiteX13" fmla="*/ 889694 w 1008358"/>
              <a:gd name="connsiteY13" fmla="*/ 263742 h 631895"/>
              <a:gd name="connsiteX14" fmla="*/ 959054 w 1008358"/>
              <a:gd name="connsiteY14" fmla="*/ 329922 h 631895"/>
              <a:gd name="connsiteX15" fmla="*/ 961546 w 1008358"/>
              <a:gd name="connsiteY15" fmla="*/ 455320 h 631895"/>
              <a:gd name="connsiteX16" fmla="*/ 950201 w 1008358"/>
              <a:gd name="connsiteY16" fmla="*/ 489097 h 631895"/>
              <a:gd name="connsiteX17" fmla="*/ 980111 w 1008358"/>
              <a:gd name="connsiteY17" fmla="*/ 509123 h 631895"/>
              <a:gd name="connsiteX18" fmla="*/ 985955 w 1008358"/>
              <a:gd name="connsiteY18" fmla="*/ 592406 h 631895"/>
              <a:gd name="connsiteX19" fmla="*/ 882045 w 1008358"/>
              <a:gd name="connsiteY19" fmla="*/ 631598 h 631895"/>
              <a:gd name="connsiteX20" fmla="*/ 572461 w 1008358"/>
              <a:gd name="connsiteY20" fmla="*/ 631770 h 6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8358" h="631895">
                <a:moveTo>
                  <a:pt x="572375" y="631598"/>
                </a:moveTo>
                <a:cubicBezTo>
                  <a:pt x="474738" y="631598"/>
                  <a:pt x="377188" y="632458"/>
                  <a:pt x="279551" y="631254"/>
                </a:cubicBezTo>
                <a:cubicBezTo>
                  <a:pt x="213286" y="630481"/>
                  <a:pt x="148223" y="620941"/>
                  <a:pt x="86771" y="594125"/>
                </a:cubicBezTo>
                <a:cubicBezTo>
                  <a:pt x="4261" y="558113"/>
                  <a:pt x="-20664" y="496832"/>
                  <a:pt x="17411" y="415698"/>
                </a:cubicBezTo>
                <a:cubicBezTo>
                  <a:pt x="42851" y="361551"/>
                  <a:pt x="79379" y="315397"/>
                  <a:pt x="133182" y="285401"/>
                </a:cubicBezTo>
                <a:cubicBezTo>
                  <a:pt x="150458" y="275775"/>
                  <a:pt x="169280" y="272251"/>
                  <a:pt x="188533" y="270532"/>
                </a:cubicBezTo>
                <a:cubicBezTo>
                  <a:pt x="195151" y="269930"/>
                  <a:pt x="200050" y="269071"/>
                  <a:pt x="196784" y="260906"/>
                </a:cubicBezTo>
                <a:cubicBezTo>
                  <a:pt x="182172" y="224378"/>
                  <a:pt x="182001" y="188022"/>
                  <a:pt x="199104" y="152440"/>
                </a:cubicBezTo>
                <a:cubicBezTo>
                  <a:pt x="217583" y="113935"/>
                  <a:pt x="249727" y="88065"/>
                  <a:pt x="284794" y="66320"/>
                </a:cubicBezTo>
                <a:cubicBezTo>
                  <a:pt x="358365" y="20682"/>
                  <a:pt x="439070" y="-3039"/>
                  <a:pt x="525791" y="312"/>
                </a:cubicBezTo>
                <a:cubicBezTo>
                  <a:pt x="615263" y="3750"/>
                  <a:pt x="693991" y="32887"/>
                  <a:pt x="748912" y="108607"/>
                </a:cubicBezTo>
                <a:cubicBezTo>
                  <a:pt x="778564" y="149432"/>
                  <a:pt x="793432" y="196015"/>
                  <a:pt x="795581" y="246123"/>
                </a:cubicBezTo>
                <a:cubicBezTo>
                  <a:pt x="796355" y="263656"/>
                  <a:pt x="801855" y="267954"/>
                  <a:pt x="817756" y="263742"/>
                </a:cubicBezTo>
                <a:cubicBezTo>
                  <a:pt x="841649" y="257468"/>
                  <a:pt x="865714" y="257640"/>
                  <a:pt x="889694" y="263742"/>
                </a:cubicBezTo>
                <a:cubicBezTo>
                  <a:pt x="925276" y="272681"/>
                  <a:pt x="949943" y="294941"/>
                  <a:pt x="959054" y="329922"/>
                </a:cubicBezTo>
                <a:cubicBezTo>
                  <a:pt x="969797" y="371091"/>
                  <a:pt x="972633" y="413377"/>
                  <a:pt x="961546" y="455320"/>
                </a:cubicBezTo>
                <a:cubicBezTo>
                  <a:pt x="958452" y="467094"/>
                  <a:pt x="947107" y="480330"/>
                  <a:pt x="950201" y="489097"/>
                </a:cubicBezTo>
                <a:cubicBezTo>
                  <a:pt x="953467" y="498122"/>
                  <a:pt x="970141" y="501903"/>
                  <a:pt x="980111" y="509123"/>
                </a:cubicBezTo>
                <a:cubicBezTo>
                  <a:pt x="1015607" y="534735"/>
                  <a:pt x="1017756" y="562238"/>
                  <a:pt x="985955" y="592406"/>
                </a:cubicBezTo>
                <a:cubicBezTo>
                  <a:pt x="957077" y="619824"/>
                  <a:pt x="921151" y="631427"/>
                  <a:pt x="882045" y="631598"/>
                </a:cubicBezTo>
                <a:cubicBezTo>
                  <a:pt x="778821" y="632114"/>
                  <a:pt x="675598" y="631770"/>
                  <a:pt x="572461" y="63177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0469BDCB-57E2-44A7-94F5-65A7D131D909}"/>
              </a:ext>
            </a:extLst>
          </p:cNvPr>
          <p:cNvSpPr/>
          <p:nvPr/>
        </p:nvSpPr>
        <p:spPr>
          <a:xfrm>
            <a:off x="2041279" y="4233931"/>
            <a:ext cx="840902" cy="720926"/>
          </a:xfrm>
          <a:custGeom>
            <a:avLst/>
            <a:gdLst>
              <a:gd name="connsiteX0" fmla="*/ 421745 w 840902"/>
              <a:gd name="connsiteY0" fmla="*/ 720920 h 720926"/>
              <a:gd name="connsiteX1" fmla="*/ 95488 w 840902"/>
              <a:gd name="connsiteY1" fmla="*/ 720920 h 720926"/>
              <a:gd name="connsiteX2" fmla="*/ 0 w 840902"/>
              <a:gd name="connsiteY2" fmla="*/ 626377 h 720926"/>
              <a:gd name="connsiteX3" fmla="*/ 172 w 840902"/>
              <a:gd name="connsiteY3" fmla="*/ 175152 h 720926"/>
              <a:gd name="connsiteX4" fmla="*/ 64891 w 840902"/>
              <a:gd name="connsiteY4" fmla="*/ 82328 h 720926"/>
              <a:gd name="connsiteX5" fmla="*/ 78470 w 840902"/>
              <a:gd name="connsiteY5" fmla="*/ 67201 h 720926"/>
              <a:gd name="connsiteX6" fmla="*/ 113451 w 840902"/>
              <a:gd name="connsiteY6" fmla="*/ 40128 h 720926"/>
              <a:gd name="connsiteX7" fmla="*/ 219768 w 840902"/>
              <a:gd name="connsiteY7" fmla="*/ 40128 h 720926"/>
              <a:gd name="connsiteX8" fmla="*/ 255780 w 840902"/>
              <a:gd name="connsiteY8" fmla="*/ 66170 h 720926"/>
              <a:gd name="connsiteX9" fmla="*/ 272540 w 840902"/>
              <a:gd name="connsiteY9" fmla="*/ 78976 h 720926"/>
              <a:gd name="connsiteX10" fmla="*/ 347143 w 840902"/>
              <a:gd name="connsiteY10" fmla="*/ 78718 h 720926"/>
              <a:gd name="connsiteX11" fmla="*/ 370005 w 840902"/>
              <a:gd name="connsiteY11" fmla="*/ 62217 h 720926"/>
              <a:gd name="connsiteX12" fmla="*/ 377568 w 840902"/>
              <a:gd name="connsiteY12" fmla="*/ 41245 h 720926"/>
              <a:gd name="connsiteX13" fmla="*/ 434895 w 840902"/>
              <a:gd name="connsiteY13" fmla="*/ 76 h 720926"/>
              <a:gd name="connsiteX14" fmla="*/ 615729 w 840902"/>
              <a:gd name="connsiteY14" fmla="*/ 76 h 720926"/>
              <a:gd name="connsiteX15" fmla="*/ 664634 w 840902"/>
              <a:gd name="connsiteY15" fmla="*/ 35143 h 720926"/>
              <a:gd name="connsiteX16" fmla="*/ 726172 w 840902"/>
              <a:gd name="connsiteY16" fmla="*/ 78632 h 720926"/>
              <a:gd name="connsiteX17" fmla="*/ 768888 w 840902"/>
              <a:gd name="connsiteY17" fmla="*/ 81125 h 720926"/>
              <a:gd name="connsiteX18" fmla="*/ 840654 w 840902"/>
              <a:gd name="connsiteY18" fmla="*/ 163635 h 720926"/>
              <a:gd name="connsiteX19" fmla="*/ 840826 w 840902"/>
              <a:gd name="connsiteY19" fmla="*/ 555213 h 720926"/>
              <a:gd name="connsiteX20" fmla="*/ 840826 w 840902"/>
              <a:gd name="connsiteY20" fmla="*/ 633511 h 720926"/>
              <a:gd name="connsiteX21" fmla="*/ 753675 w 840902"/>
              <a:gd name="connsiteY21" fmla="*/ 720748 h 720926"/>
              <a:gd name="connsiteX22" fmla="*/ 421745 w 840902"/>
              <a:gd name="connsiteY22" fmla="*/ 720834 h 720926"/>
              <a:gd name="connsiteX23" fmla="*/ 720671 w 840902"/>
              <a:gd name="connsiteY23" fmla="*/ 409617 h 720926"/>
              <a:gd name="connsiteX24" fmla="*/ 667986 w 840902"/>
              <a:gd name="connsiteY24" fmla="*/ 271929 h 720926"/>
              <a:gd name="connsiteX25" fmla="*/ 525140 w 840902"/>
              <a:gd name="connsiteY25" fmla="*/ 209445 h 720926"/>
              <a:gd name="connsiteX26" fmla="*/ 322304 w 840902"/>
              <a:gd name="connsiteY26" fmla="*/ 406867 h 720926"/>
              <a:gd name="connsiteX27" fmla="*/ 525570 w 840902"/>
              <a:gd name="connsiteY27" fmla="*/ 610047 h 720926"/>
              <a:gd name="connsiteX28" fmla="*/ 720671 w 840902"/>
              <a:gd name="connsiteY28" fmla="*/ 409617 h 720926"/>
              <a:gd name="connsiteX29" fmla="*/ 207134 w 840902"/>
              <a:gd name="connsiteY29" fmla="*/ 218985 h 720926"/>
              <a:gd name="connsiteX30" fmla="*/ 246240 w 840902"/>
              <a:gd name="connsiteY30" fmla="*/ 218813 h 720926"/>
              <a:gd name="connsiteX31" fmla="*/ 271681 w 840902"/>
              <a:gd name="connsiteY31" fmla="*/ 188903 h 720926"/>
              <a:gd name="connsiteX32" fmla="*/ 245037 w 840902"/>
              <a:gd name="connsiteY32" fmla="*/ 164580 h 720926"/>
              <a:gd name="connsiteX33" fmla="*/ 168715 w 840902"/>
              <a:gd name="connsiteY33" fmla="*/ 164580 h 720926"/>
              <a:gd name="connsiteX34" fmla="*/ 142845 w 840902"/>
              <a:gd name="connsiteY34" fmla="*/ 189247 h 720926"/>
              <a:gd name="connsiteX35" fmla="*/ 168114 w 840902"/>
              <a:gd name="connsiteY35" fmla="*/ 218899 h 720926"/>
              <a:gd name="connsiteX36" fmla="*/ 207220 w 840902"/>
              <a:gd name="connsiteY36" fmla="*/ 219071 h 72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0902" h="720926">
                <a:moveTo>
                  <a:pt x="421745" y="720920"/>
                </a:moveTo>
                <a:cubicBezTo>
                  <a:pt x="313021" y="720920"/>
                  <a:pt x="204212" y="720920"/>
                  <a:pt x="95488" y="720920"/>
                </a:cubicBezTo>
                <a:cubicBezTo>
                  <a:pt x="35496" y="720920"/>
                  <a:pt x="0" y="685853"/>
                  <a:pt x="0" y="626377"/>
                </a:cubicBezTo>
                <a:cubicBezTo>
                  <a:pt x="0" y="475969"/>
                  <a:pt x="0" y="325560"/>
                  <a:pt x="172" y="175152"/>
                </a:cubicBezTo>
                <a:cubicBezTo>
                  <a:pt x="172" y="125818"/>
                  <a:pt x="18737" y="98916"/>
                  <a:pt x="64891" y="82328"/>
                </a:cubicBezTo>
                <a:cubicBezTo>
                  <a:pt x="72970" y="79406"/>
                  <a:pt x="76579" y="75710"/>
                  <a:pt x="78470" y="67201"/>
                </a:cubicBezTo>
                <a:cubicBezTo>
                  <a:pt x="82510" y="49152"/>
                  <a:pt x="94800" y="40128"/>
                  <a:pt x="113451" y="40128"/>
                </a:cubicBezTo>
                <a:cubicBezTo>
                  <a:pt x="148861" y="40128"/>
                  <a:pt x="184272" y="40128"/>
                  <a:pt x="219768" y="40128"/>
                </a:cubicBezTo>
                <a:cubicBezTo>
                  <a:pt x="238075" y="40128"/>
                  <a:pt x="250967" y="47863"/>
                  <a:pt x="255780" y="66170"/>
                </a:cubicBezTo>
                <a:cubicBezTo>
                  <a:pt x="258187" y="75281"/>
                  <a:pt x="262312" y="79320"/>
                  <a:pt x="272540" y="78976"/>
                </a:cubicBezTo>
                <a:cubicBezTo>
                  <a:pt x="297379" y="78117"/>
                  <a:pt x="322218" y="78289"/>
                  <a:pt x="347143" y="78718"/>
                </a:cubicBezTo>
                <a:cubicBezTo>
                  <a:pt x="359433" y="78976"/>
                  <a:pt x="367255" y="75109"/>
                  <a:pt x="370005" y="62217"/>
                </a:cubicBezTo>
                <a:cubicBezTo>
                  <a:pt x="371552" y="54997"/>
                  <a:pt x="375162" y="48207"/>
                  <a:pt x="377568" y="41245"/>
                </a:cubicBezTo>
                <a:cubicBezTo>
                  <a:pt x="391320" y="2139"/>
                  <a:pt x="394070" y="76"/>
                  <a:pt x="434895" y="76"/>
                </a:cubicBezTo>
                <a:cubicBezTo>
                  <a:pt x="495145" y="76"/>
                  <a:pt x="555480" y="-95"/>
                  <a:pt x="615729" y="76"/>
                </a:cubicBezTo>
                <a:cubicBezTo>
                  <a:pt x="647444" y="162"/>
                  <a:pt x="653976" y="5233"/>
                  <a:pt x="664634" y="35143"/>
                </a:cubicBezTo>
                <a:cubicBezTo>
                  <a:pt x="680018" y="78547"/>
                  <a:pt x="680018" y="78289"/>
                  <a:pt x="726172" y="78632"/>
                </a:cubicBezTo>
                <a:cubicBezTo>
                  <a:pt x="740439" y="78718"/>
                  <a:pt x="754793" y="79320"/>
                  <a:pt x="768888" y="81125"/>
                </a:cubicBezTo>
                <a:cubicBezTo>
                  <a:pt x="809112" y="86282"/>
                  <a:pt x="840568" y="122208"/>
                  <a:pt x="840654" y="163635"/>
                </a:cubicBezTo>
                <a:cubicBezTo>
                  <a:pt x="840912" y="294189"/>
                  <a:pt x="840826" y="424658"/>
                  <a:pt x="840826" y="555213"/>
                </a:cubicBezTo>
                <a:cubicBezTo>
                  <a:pt x="840826" y="581341"/>
                  <a:pt x="840998" y="607383"/>
                  <a:pt x="840826" y="633511"/>
                </a:cubicBezTo>
                <a:cubicBezTo>
                  <a:pt x="840397" y="684220"/>
                  <a:pt x="804470" y="720662"/>
                  <a:pt x="753675" y="720748"/>
                </a:cubicBezTo>
                <a:cubicBezTo>
                  <a:pt x="643061" y="721091"/>
                  <a:pt x="532446" y="720834"/>
                  <a:pt x="421745" y="720834"/>
                </a:cubicBezTo>
                <a:close/>
                <a:moveTo>
                  <a:pt x="720671" y="409617"/>
                </a:moveTo>
                <a:cubicBezTo>
                  <a:pt x="723164" y="358564"/>
                  <a:pt x="703912" y="312066"/>
                  <a:pt x="667986" y="271929"/>
                </a:cubicBezTo>
                <a:cubicBezTo>
                  <a:pt x="629739" y="229127"/>
                  <a:pt x="573271" y="210820"/>
                  <a:pt x="525140" y="209445"/>
                </a:cubicBezTo>
                <a:cubicBezTo>
                  <a:pt x="404384" y="206007"/>
                  <a:pt x="322734" y="308285"/>
                  <a:pt x="322304" y="406867"/>
                </a:cubicBezTo>
                <a:cubicBezTo>
                  <a:pt x="321874" y="520747"/>
                  <a:pt x="410400" y="611079"/>
                  <a:pt x="525570" y="610047"/>
                </a:cubicBezTo>
                <a:cubicBezTo>
                  <a:pt x="639193" y="609102"/>
                  <a:pt x="722906" y="512926"/>
                  <a:pt x="720671" y="409617"/>
                </a:cubicBezTo>
                <a:close/>
                <a:moveTo>
                  <a:pt x="207134" y="218985"/>
                </a:moveTo>
                <a:cubicBezTo>
                  <a:pt x="220198" y="218985"/>
                  <a:pt x="233262" y="219759"/>
                  <a:pt x="246240" y="218813"/>
                </a:cubicBezTo>
                <a:cubicBezTo>
                  <a:pt x="264117" y="217524"/>
                  <a:pt x="272368" y="207038"/>
                  <a:pt x="271681" y="188903"/>
                </a:cubicBezTo>
                <a:cubicBezTo>
                  <a:pt x="270993" y="171800"/>
                  <a:pt x="261109" y="164666"/>
                  <a:pt x="245037" y="164580"/>
                </a:cubicBezTo>
                <a:cubicBezTo>
                  <a:pt x="219596" y="164408"/>
                  <a:pt x="194156" y="164494"/>
                  <a:pt x="168715" y="164580"/>
                </a:cubicBezTo>
                <a:cubicBezTo>
                  <a:pt x="152385" y="164580"/>
                  <a:pt x="143103" y="171972"/>
                  <a:pt x="142845" y="189247"/>
                </a:cubicBezTo>
                <a:cubicBezTo>
                  <a:pt x="142501" y="208500"/>
                  <a:pt x="149463" y="217524"/>
                  <a:pt x="168114" y="218899"/>
                </a:cubicBezTo>
                <a:cubicBezTo>
                  <a:pt x="181092" y="219845"/>
                  <a:pt x="194156" y="219071"/>
                  <a:pt x="207220" y="21907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0A4ED250-4FEA-415F-B5BB-00DDA4D0B657}"/>
              </a:ext>
            </a:extLst>
          </p:cNvPr>
          <p:cNvSpPr/>
          <p:nvPr/>
        </p:nvSpPr>
        <p:spPr>
          <a:xfrm>
            <a:off x="3541578" y="1372200"/>
            <a:ext cx="619772" cy="715779"/>
          </a:xfrm>
          <a:custGeom>
            <a:avLst/>
            <a:gdLst>
              <a:gd name="connsiteX0" fmla="*/ 619772 w 619772"/>
              <a:gd name="connsiteY0" fmla="*/ 357721 h 715779"/>
              <a:gd name="connsiteX1" fmla="*/ 619772 w 619772"/>
              <a:gd name="connsiteY1" fmla="*/ 654241 h 715779"/>
              <a:gd name="connsiteX2" fmla="*/ 558835 w 619772"/>
              <a:gd name="connsiteY2" fmla="*/ 715521 h 715779"/>
              <a:gd name="connsiteX3" fmla="*/ 323940 w 619772"/>
              <a:gd name="connsiteY3" fmla="*/ 714748 h 715779"/>
              <a:gd name="connsiteX4" fmla="*/ 74434 w 619772"/>
              <a:gd name="connsiteY4" fmla="*/ 715779 h 715779"/>
              <a:gd name="connsiteX5" fmla="*/ 50197 w 619772"/>
              <a:gd name="connsiteY5" fmla="*/ 715092 h 715779"/>
              <a:gd name="connsiteX6" fmla="*/ 89 w 619772"/>
              <a:gd name="connsiteY6" fmla="*/ 660429 h 715779"/>
              <a:gd name="connsiteX7" fmla="*/ 261 w 619772"/>
              <a:gd name="connsiteY7" fmla="*/ 54412 h 715779"/>
              <a:gd name="connsiteX8" fmla="*/ 49509 w 619772"/>
              <a:gd name="connsiteY8" fmla="*/ 1124 h 715779"/>
              <a:gd name="connsiteX9" fmla="*/ 112853 w 619772"/>
              <a:gd name="connsiteY9" fmla="*/ 179 h 715779"/>
              <a:gd name="connsiteX10" fmla="*/ 418569 w 619772"/>
              <a:gd name="connsiteY10" fmla="*/ 1038 h 715779"/>
              <a:gd name="connsiteX11" fmla="*/ 556515 w 619772"/>
              <a:gd name="connsiteY11" fmla="*/ 179 h 715779"/>
              <a:gd name="connsiteX12" fmla="*/ 619686 w 619772"/>
              <a:gd name="connsiteY12" fmla="*/ 63264 h 715779"/>
              <a:gd name="connsiteX13" fmla="*/ 619686 w 619772"/>
              <a:gd name="connsiteY13" fmla="*/ 357893 h 715779"/>
              <a:gd name="connsiteX14" fmla="*/ 355397 w 619772"/>
              <a:gd name="connsiteY14" fmla="*/ 618143 h 715779"/>
              <a:gd name="connsiteX15" fmla="*/ 371212 w 619772"/>
              <a:gd name="connsiteY15" fmla="*/ 615564 h 715779"/>
              <a:gd name="connsiteX16" fmla="*/ 401207 w 619772"/>
              <a:gd name="connsiteY16" fmla="*/ 582474 h 715779"/>
              <a:gd name="connsiteX17" fmla="*/ 373016 w 619772"/>
              <a:gd name="connsiteY17" fmla="*/ 548525 h 715779"/>
              <a:gd name="connsiteX18" fmla="*/ 351701 w 619772"/>
              <a:gd name="connsiteY18" fmla="*/ 541821 h 715779"/>
              <a:gd name="connsiteX19" fmla="*/ 342333 w 619772"/>
              <a:gd name="connsiteY19" fmla="*/ 530476 h 715779"/>
              <a:gd name="connsiteX20" fmla="*/ 357632 w 619772"/>
              <a:gd name="connsiteY20" fmla="*/ 523085 h 715779"/>
              <a:gd name="connsiteX21" fmla="*/ 372157 w 619772"/>
              <a:gd name="connsiteY21" fmla="*/ 533570 h 715779"/>
              <a:gd name="connsiteX22" fmla="*/ 392011 w 619772"/>
              <a:gd name="connsiteY22" fmla="*/ 539672 h 715779"/>
              <a:gd name="connsiteX23" fmla="*/ 390893 w 619772"/>
              <a:gd name="connsiteY23" fmla="*/ 516381 h 715779"/>
              <a:gd name="connsiteX24" fmla="*/ 337692 w 619772"/>
              <a:gd name="connsiteY24" fmla="*/ 504950 h 715779"/>
              <a:gd name="connsiteX25" fmla="*/ 315088 w 619772"/>
              <a:gd name="connsiteY25" fmla="*/ 531250 h 715779"/>
              <a:gd name="connsiteX26" fmla="*/ 332363 w 619772"/>
              <a:gd name="connsiteY26" fmla="*/ 561589 h 715779"/>
              <a:gd name="connsiteX27" fmla="*/ 360468 w 619772"/>
              <a:gd name="connsiteY27" fmla="*/ 571301 h 715779"/>
              <a:gd name="connsiteX28" fmla="*/ 371899 w 619772"/>
              <a:gd name="connsiteY28" fmla="*/ 586772 h 715779"/>
              <a:gd name="connsiteX29" fmla="*/ 349897 w 619772"/>
              <a:gd name="connsiteY29" fmla="*/ 594421 h 715779"/>
              <a:gd name="connsiteX30" fmla="*/ 336317 w 619772"/>
              <a:gd name="connsiteY30" fmla="*/ 579724 h 715779"/>
              <a:gd name="connsiteX31" fmla="*/ 319127 w 619772"/>
              <a:gd name="connsiteY31" fmla="*/ 573536 h 715779"/>
              <a:gd name="connsiteX32" fmla="*/ 314228 w 619772"/>
              <a:gd name="connsiteY32" fmla="*/ 592702 h 715779"/>
              <a:gd name="connsiteX33" fmla="*/ 355483 w 619772"/>
              <a:gd name="connsiteY33" fmla="*/ 618143 h 715779"/>
              <a:gd name="connsiteX34" fmla="*/ 124284 w 619772"/>
              <a:gd name="connsiteY34" fmla="*/ 560128 h 715779"/>
              <a:gd name="connsiteX35" fmla="*/ 124284 w 619772"/>
              <a:gd name="connsiteY35" fmla="*/ 599148 h 715779"/>
              <a:gd name="connsiteX36" fmla="*/ 137004 w 619772"/>
              <a:gd name="connsiteY36" fmla="*/ 616424 h 715779"/>
              <a:gd name="connsiteX37" fmla="*/ 150756 w 619772"/>
              <a:gd name="connsiteY37" fmla="*/ 599922 h 715779"/>
              <a:gd name="connsiteX38" fmla="*/ 178775 w 619772"/>
              <a:gd name="connsiteY38" fmla="*/ 572590 h 715779"/>
              <a:gd name="connsiteX39" fmla="*/ 208856 w 619772"/>
              <a:gd name="connsiteY39" fmla="*/ 537782 h 715779"/>
              <a:gd name="connsiteX40" fmla="*/ 177399 w 619772"/>
              <a:gd name="connsiteY40" fmla="*/ 504348 h 715779"/>
              <a:gd name="connsiteX41" fmla="*/ 143966 w 619772"/>
              <a:gd name="connsiteY41" fmla="*/ 504090 h 715779"/>
              <a:gd name="connsiteX42" fmla="*/ 124198 w 619772"/>
              <a:gd name="connsiteY42" fmla="*/ 524889 h 715779"/>
              <a:gd name="connsiteX43" fmla="*/ 124198 w 619772"/>
              <a:gd name="connsiteY43" fmla="*/ 560214 h 715779"/>
              <a:gd name="connsiteX44" fmla="*/ 457761 w 619772"/>
              <a:gd name="connsiteY44" fmla="*/ 503145 h 715779"/>
              <a:gd name="connsiteX45" fmla="*/ 414186 w 619772"/>
              <a:gd name="connsiteY45" fmla="*/ 530046 h 715779"/>
              <a:gd name="connsiteX46" fmla="*/ 444955 w 619772"/>
              <a:gd name="connsiteY46" fmla="*/ 567434 h 715779"/>
              <a:gd name="connsiteX47" fmla="*/ 459394 w 619772"/>
              <a:gd name="connsiteY47" fmla="*/ 571129 h 715779"/>
              <a:gd name="connsiteX48" fmla="*/ 471169 w 619772"/>
              <a:gd name="connsiteY48" fmla="*/ 584795 h 715779"/>
              <a:gd name="connsiteX49" fmla="*/ 453635 w 619772"/>
              <a:gd name="connsiteY49" fmla="*/ 595882 h 715779"/>
              <a:gd name="connsiteX50" fmla="*/ 436446 w 619772"/>
              <a:gd name="connsiteY50" fmla="*/ 583248 h 715779"/>
              <a:gd name="connsiteX51" fmla="*/ 416076 w 619772"/>
              <a:gd name="connsiteY51" fmla="*/ 574567 h 715779"/>
              <a:gd name="connsiteX52" fmla="*/ 416076 w 619772"/>
              <a:gd name="connsiteY52" fmla="*/ 598117 h 715779"/>
              <a:gd name="connsiteX53" fmla="*/ 479506 w 619772"/>
              <a:gd name="connsiteY53" fmla="*/ 611954 h 715779"/>
              <a:gd name="connsiteX54" fmla="*/ 499532 w 619772"/>
              <a:gd name="connsiteY54" fmla="*/ 579037 h 715779"/>
              <a:gd name="connsiteX55" fmla="*/ 477099 w 619772"/>
              <a:gd name="connsiteY55" fmla="*/ 550244 h 715779"/>
              <a:gd name="connsiteX56" fmla="*/ 448822 w 619772"/>
              <a:gd name="connsiteY56" fmla="*/ 540790 h 715779"/>
              <a:gd name="connsiteX57" fmla="*/ 440399 w 619772"/>
              <a:gd name="connsiteY57" fmla="*/ 530304 h 715779"/>
              <a:gd name="connsiteX58" fmla="*/ 452260 w 619772"/>
              <a:gd name="connsiteY58" fmla="*/ 523085 h 715779"/>
              <a:gd name="connsiteX59" fmla="*/ 472888 w 619772"/>
              <a:gd name="connsiteY59" fmla="*/ 536063 h 715779"/>
              <a:gd name="connsiteX60" fmla="*/ 488788 w 619772"/>
              <a:gd name="connsiteY60" fmla="*/ 540618 h 715779"/>
              <a:gd name="connsiteX61" fmla="*/ 493429 w 619772"/>
              <a:gd name="connsiteY61" fmla="*/ 522569 h 715779"/>
              <a:gd name="connsiteX62" fmla="*/ 457847 w 619772"/>
              <a:gd name="connsiteY62" fmla="*/ 503059 h 715779"/>
              <a:gd name="connsiteX63" fmla="*/ 254409 w 619772"/>
              <a:gd name="connsiteY63" fmla="*/ 589694 h 715779"/>
              <a:gd name="connsiteX64" fmla="*/ 278990 w 619772"/>
              <a:gd name="connsiteY64" fmla="*/ 604133 h 715779"/>
              <a:gd name="connsiteX65" fmla="*/ 296695 w 619772"/>
              <a:gd name="connsiteY65" fmla="*/ 615478 h 715779"/>
              <a:gd name="connsiteX66" fmla="*/ 302539 w 619772"/>
              <a:gd name="connsiteY66" fmla="*/ 593218 h 715779"/>
              <a:gd name="connsiteX67" fmla="*/ 270825 w 619772"/>
              <a:gd name="connsiteY67" fmla="*/ 515779 h 715779"/>
              <a:gd name="connsiteX68" fmla="*/ 254323 w 619772"/>
              <a:gd name="connsiteY68" fmla="*/ 502887 h 715779"/>
              <a:gd name="connsiteX69" fmla="*/ 235844 w 619772"/>
              <a:gd name="connsiteY69" fmla="*/ 515951 h 715779"/>
              <a:gd name="connsiteX70" fmla="*/ 204903 w 619772"/>
              <a:gd name="connsiteY70" fmla="*/ 593734 h 715779"/>
              <a:gd name="connsiteX71" fmla="*/ 209802 w 619772"/>
              <a:gd name="connsiteY71" fmla="*/ 614705 h 715779"/>
              <a:gd name="connsiteX72" fmla="*/ 228281 w 619772"/>
              <a:gd name="connsiteY72" fmla="*/ 604649 h 715779"/>
              <a:gd name="connsiteX73" fmla="*/ 254409 w 619772"/>
              <a:gd name="connsiteY73" fmla="*/ 589694 h 715779"/>
              <a:gd name="connsiteX74" fmla="*/ 163906 w 619772"/>
              <a:gd name="connsiteY74" fmla="*/ 272461 h 715779"/>
              <a:gd name="connsiteX75" fmla="*/ 132449 w 619772"/>
              <a:gd name="connsiteY75" fmla="*/ 298503 h 715779"/>
              <a:gd name="connsiteX76" fmla="*/ 161929 w 619772"/>
              <a:gd name="connsiteY76" fmla="*/ 366316 h 715779"/>
              <a:gd name="connsiteX77" fmla="*/ 189088 w 619772"/>
              <a:gd name="connsiteY77" fmla="*/ 371043 h 715779"/>
              <a:gd name="connsiteX78" fmla="*/ 208512 w 619772"/>
              <a:gd name="connsiteY78" fmla="*/ 343626 h 715779"/>
              <a:gd name="connsiteX79" fmla="*/ 197769 w 619772"/>
              <a:gd name="connsiteY79" fmla="*/ 302371 h 715779"/>
              <a:gd name="connsiteX80" fmla="*/ 163906 w 619772"/>
              <a:gd name="connsiteY80" fmla="*/ 272547 h 715779"/>
              <a:gd name="connsiteX81" fmla="*/ 456558 w 619772"/>
              <a:gd name="connsiteY81" fmla="*/ 272547 h 715779"/>
              <a:gd name="connsiteX82" fmla="*/ 421491 w 619772"/>
              <a:gd name="connsiteY82" fmla="*/ 302543 h 715779"/>
              <a:gd name="connsiteX83" fmla="*/ 411349 w 619772"/>
              <a:gd name="connsiteY83" fmla="*/ 343884 h 715779"/>
              <a:gd name="connsiteX84" fmla="*/ 425445 w 619772"/>
              <a:gd name="connsiteY84" fmla="*/ 368465 h 715779"/>
              <a:gd name="connsiteX85" fmla="*/ 456644 w 619772"/>
              <a:gd name="connsiteY85" fmla="*/ 366918 h 715779"/>
              <a:gd name="connsiteX86" fmla="*/ 483975 w 619772"/>
              <a:gd name="connsiteY86" fmla="*/ 308387 h 715779"/>
              <a:gd name="connsiteX87" fmla="*/ 456472 w 619772"/>
              <a:gd name="connsiteY87" fmla="*/ 272547 h 715779"/>
              <a:gd name="connsiteX88" fmla="*/ 259136 w 619772"/>
              <a:gd name="connsiteY88" fmla="*/ 272547 h 715779"/>
              <a:gd name="connsiteX89" fmla="*/ 223038 w 619772"/>
              <a:gd name="connsiteY89" fmla="*/ 319388 h 715779"/>
              <a:gd name="connsiteX90" fmla="*/ 261628 w 619772"/>
              <a:gd name="connsiteY90" fmla="*/ 344485 h 715779"/>
              <a:gd name="connsiteX91" fmla="*/ 298156 w 619772"/>
              <a:gd name="connsiteY91" fmla="*/ 311395 h 715779"/>
              <a:gd name="connsiteX92" fmla="*/ 259136 w 619772"/>
              <a:gd name="connsiteY92" fmla="*/ 272547 h 715779"/>
              <a:gd name="connsiteX93" fmla="*/ 321190 w 619772"/>
              <a:gd name="connsiteY93" fmla="*/ 305551 h 715779"/>
              <a:gd name="connsiteX94" fmla="*/ 321104 w 619772"/>
              <a:gd name="connsiteY94" fmla="*/ 305551 h 715779"/>
              <a:gd name="connsiteX95" fmla="*/ 321104 w 619772"/>
              <a:gd name="connsiteY95" fmla="*/ 320420 h 715779"/>
              <a:gd name="connsiteX96" fmla="*/ 329613 w 619772"/>
              <a:gd name="connsiteY96" fmla="*/ 340360 h 715779"/>
              <a:gd name="connsiteX97" fmla="*/ 387112 w 619772"/>
              <a:gd name="connsiteY97" fmla="*/ 344313 h 715779"/>
              <a:gd name="connsiteX98" fmla="*/ 390034 w 619772"/>
              <a:gd name="connsiteY98" fmla="*/ 339758 h 715779"/>
              <a:gd name="connsiteX99" fmla="*/ 402153 w 619772"/>
              <a:gd name="connsiteY99" fmla="*/ 287502 h 715779"/>
              <a:gd name="connsiteX100" fmla="*/ 388229 w 619772"/>
              <a:gd name="connsiteY100" fmla="*/ 272633 h 715779"/>
              <a:gd name="connsiteX101" fmla="*/ 336231 w 619772"/>
              <a:gd name="connsiteY101" fmla="*/ 272633 h 715779"/>
              <a:gd name="connsiteX102" fmla="*/ 321190 w 619772"/>
              <a:gd name="connsiteY102" fmla="*/ 286986 h 715779"/>
              <a:gd name="connsiteX103" fmla="*/ 321190 w 619772"/>
              <a:gd name="connsiteY103" fmla="*/ 305551 h 715779"/>
              <a:gd name="connsiteX104" fmla="*/ 162273 w 619772"/>
              <a:gd name="connsiteY104" fmla="*/ 249513 h 715779"/>
              <a:gd name="connsiteX105" fmla="*/ 197683 w 619772"/>
              <a:gd name="connsiteY105" fmla="*/ 219345 h 715779"/>
              <a:gd name="connsiteX106" fmla="*/ 204043 w 619772"/>
              <a:gd name="connsiteY106" fmla="*/ 192272 h 715779"/>
              <a:gd name="connsiteX107" fmla="*/ 193214 w 619772"/>
              <a:gd name="connsiteY107" fmla="*/ 167347 h 715779"/>
              <a:gd name="connsiteX108" fmla="*/ 180408 w 619772"/>
              <a:gd name="connsiteY108" fmla="*/ 159870 h 715779"/>
              <a:gd name="connsiteX109" fmla="*/ 156170 w 619772"/>
              <a:gd name="connsiteY109" fmla="*/ 164855 h 715779"/>
              <a:gd name="connsiteX110" fmla="*/ 135285 w 619772"/>
              <a:gd name="connsiteY110" fmla="*/ 214360 h 715779"/>
              <a:gd name="connsiteX111" fmla="*/ 162187 w 619772"/>
              <a:gd name="connsiteY111" fmla="*/ 249513 h 715779"/>
              <a:gd name="connsiteX112" fmla="*/ 456042 w 619772"/>
              <a:gd name="connsiteY112" fmla="*/ 249513 h 715779"/>
              <a:gd name="connsiteX113" fmla="*/ 483545 w 619772"/>
              <a:gd name="connsiteY113" fmla="*/ 211610 h 715779"/>
              <a:gd name="connsiteX114" fmla="*/ 464379 w 619772"/>
              <a:gd name="connsiteY114" fmla="*/ 167433 h 715779"/>
              <a:gd name="connsiteX115" fmla="*/ 436274 w 619772"/>
              <a:gd name="connsiteY115" fmla="*/ 160557 h 715779"/>
              <a:gd name="connsiteX116" fmla="*/ 418397 w 619772"/>
              <a:gd name="connsiteY116" fmla="*/ 204219 h 715779"/>
              <a:gd name="connsiteX117" fmla="*/ 421835 w 619772"/>
              <a:gd name="connsiteY117" fmla="*/ 220549 h 715779"/>
              <a:gd name="connsiteX118" fmla="*/ 456042 w 619772"/>
              <a:gd name="connsiteY118" fmla="*/ 249599 h 715779"/>
              <a:gd name="connsiteX119" fmla="*/ 256214 w 619772"/>
              <a:gd name="connsiteY119" fmla="*/ 249513 h 715779"/>
              <a:gd name="connsiteX120" fmla="*/ 272887 w 619772"/>
              <a:gd name="connsiteY120" fmla="*/ 249513 h 715779"/>
              <a:gd name="connsiteX121" fmla="*/ 298414 w 619772"/>
              <a:gd name="connsiteY121" fmla="*/ 234472 h 715779"/>
              <a:gd name="connsiteX122" fmla="*/ 276669 w 619772"/>
              <a:gd name="connsiteY122" fmla="*/ 193905 h 715779"/>
              <a:gd name="connsiteX123" fmla="*/ 247533 w 619772"/>
              <a:gd name="connsiteY123" fmla="*/ 188576 h 715779"/>
              <a:gd name="connsiteX124" fmla="*/ 222436 w 619772"/>
              <a:gd name="connsiteY124" fmla="*/ 204305 h 715779"/>
              <a:gd name="connsiteX125" fmla="*/ 256299 w 619772"/>
              <a:gd name="connsiteY125" fmla="*/ 249685 h 715779"/>
              <a:gd name="connsiteX126" fmla="*/ 363218 w 619772"/>
              <a:gd name="connsiteY126" fmla="*/ 249513 h 715779"/>
              <a:gd name="connsiteX127" fmla="*/ 372501 w 619772"/>
              <a:gd name="connsiteY127" fmla="*/ 249513 h 715779"/>
              <a:gd name="connsiteX128" fmla="*/ 399660 w 619772"/>
              <a:gd name="connsiteY128" fmla="*/ 216939 h 715779"/>
              <a:gd name="connsiteX129" fmla="*/ 398973 w 619772"/>
              <a:gd name="connsiteY129" fmla="*/ 213329 h 715779"/>
              <a:gd name="connsiteX130" fmla="*/ 364336 w 619772"/>
              <a:gd name="connsiteY130" fmla="*/ 190037 h 715779"/>
              <a:gd name="connsiteX131" fmla="*/ 338637 w 619772"/>
              <a:gd name="connsiteY131" fmla="*/ 194163 h 715779"/>
              <a:gd name="connsiteX132" fmla="*/ 321018 w 619772"/>
              <a:gd name="connsiteY132" fmla="*/ 214618 h 715779"/>
              <a:gd name="connsiteX133" fmla="*/ 353936 w 619772"/>
              <a:gd name="connsiteY133" fmla="*/ 249427 h 715779"/>
              <a:gd name="connsiteX134" fmla="*/ 363218 w 619772"/>
              <a:gd name="connsiteY134" fmla="*/ 249427 h 715779"/>
              <a:gd name="connsiteX135" fmla="*/ 298156 w 619772"/>
              <a:gd name="connsiteY135" fmla="*/ 135632 h 715779"/>
              <a:gd name="connsiteX136" fmla="*/ 297898 w 619772"/>
              <a:gd name="connsiteY136" fmla="*/ 135632 h 715779"/>
              <a:gd name="connsiteX137" fmla="*/ 297726 w 619772"/>
              <a:gd name="connsiteY137" fmla="*/ 105894 h 715779"/>
              <a:gd name="connsiteX138" fmla="*/ 283115 w 619772"/>
              <a:gd name="connsiteY138" fmla="*/ 100308 h 715779"/>
              <a:gd name="connsiteX139" fmla="*/ 243064 w 619772"/>
              <a:gd name="connsiteY139" fmla="*/ 151275 h 715779"/>
              <a:gd name="connsiteX140" fmla="*/ 248306 w 619772"/>
              <a:gd name="connsiteY140" fmla="*/ 166144 h 715779"/>
              <a:gd name="connsiteX141" fmla="*/ 291538 w 619772"/>
              <a:gd name="connsiteY141" fmla="*/ 171558 h 715779"/>
              <a:gd name="connsiteX142" fmla="*/ 298242 w 619772"/>
              <a:gd name="connsiteY142" fmla="*/ 139414 h 715779"/>
              <a:gd name="connsiteX143" fmla="*/ 298242 w 619772"/>
              <a:gd name="connsiteY143" fmla="*/ 135718 h 715779"/>
              <a:gd name="connsiteX144" fmla="*/ 337090 w 619772"/>
              <a:gd name="connsiteY144" fmla="*/ 174223 h 715779"/>
              <a:gd name="connsiteX145" fmla="*/ 369664 w 619772"/>
              <a:gd name="connsiteY145" fmla="*/ 166402 h 715779"/>
              <a:gd name="connsiteX146" fmla="*/ 375595 w 619772"/>
              <a:gd name="connsiteY146" fmla="*/ 150587 h 715779"/>
              <a:gd name="connsiteX147" fmla="*/ 336747 w 619772"/>
              <a:gd name="connsiteY147" fmla="*/ 100823 h 715779"/>
              <a:gd name="connsiteX148" fmla="*/ 321362 w 619772"/>
              <a:gd name="connsiteY148" fmla="*/ 107785 h 715779"/>
              <a:gd name="connsiteX149" fmla="*/ 321362 w 619772"/>
              <a:gd name="connsiteY149" fmla="*/ 160041 h 715779"/>
              <a:gd name="connsiteX150" fmla="*/ 337090 w 619772"/>
              <a:gd name="connsiteY150" fmla="*/ 174309 h 715779"/>
              <a:gd name="connsiteX151" fmla="*/ 321190 w 619772"/>
              <a:gd name="connsiteY151" fmla="*/ 394937 h 715779"/>
              <a:gd name="connsiteX152" fmla="*/ 321276 w 619772"/>
              <a:gd name="connsiteY152" fmla="*/ 394937 h 715779"/>
              <a:gd name="connsiteX153" fmla="*/ 321276 w 619772"/>
              <a:gd name="connsiteY153" fmla="*/ 411696 h 715779"/>
              <a:gd name="connsiteX154" fmla="*/ 326089 w 619772"/>
              <a:gd name="connsiteY154" fmla="*/ 424932 h 715779"/>
              <a:gd name="connsiteX155" fmla="*/ 338637 w 619772"/>
              <a:gd name="connsiteY155" fmla="*/ 419518 h 715779"/>
              <a:gd name="connsiteX156" fmla="*/ 367000 w 619772"/>
              <a:gd name="connsiteY156" fmla="*/ 385224 h 715779"/>
              <a:gd name="connsiteX157" fmla="*/ 363648 w 619772"/>
              <a:gd name="connsiteY157" fmla="*/ 368465 h 715779"/>
              <a:gd name="connsiteX158" fmla="*/ 321104 w 619772"/>
              <a:gd name="connsiteY158" fmla="*/ 393132 h 715779"/>
              <a:gd name="connsiteX159" fmla="*/ 321104 w 619772"/>
              <a:gd name="connsiteY159" fmla="*/ 395022 h 715779"/>
              <a:gd name="connsiteX160" fmla="*/ 298070 w 619772"/>
              <a:gd name="connsiteY160" fmla="*/ 397429 h 715779"/>
              <a:gd name="connsiteX161" fmla="*/ 298070 w 619772"/>
              <a:gd name="connsiteY161" fmla="*/ 382732 h 715779"/>
              <a:gd name="connsiteX162" fmla="*/ 275810 w 619772"/>
              <a:gd name="connsiteY162" fmla="*/ 363909 h 715779"/>
              <a:gd name="connsiteX163" fmla="*/ 249682 w 619772"/>
              <a:gd name="connsiteY163" fmla="*/ 374653 h 715779"/>
              <a:gd name="connsiteX164" fmla="*/ 262831 w 619772"/>
              <a:gd name="connsiteY164" fmla="*/ 399664 h 715779"/>
              <a:gd name="connsiteX165" fmla="*/ 268934 w 619772"/>
              <a:gd name="connsiteY165" fmla="*/ 406625 h 715779"/>
              <a:gd name="connsiteX166" fmla="*/ 292311 w 619772"/>
              <a:gd name="connsiteY166" fmla="*/ 424503 h 715779"/>
              <a:gd name="connsiteX167" fmla="*/ 297984 w 619772"/>
              <a:gd name="connsiteY167" fmla="*/ 397429 h 715779"/>
              <a:gd name="connsiteX168" fmla="*/ 434039 w 619772"/>
              <a:gd name="connsiteY168" fmla="*/ 133913 h 715779"/>
              <a:gd name="connsiteX169" fmla="*/ 431891 w 619772"/>
              <a:gd name="connsiteY169" fmla="*/ 128842 h 715779"/>
              <a:gd name="connsiteX170" fmla="*/ 380064 w 619772"/>
              <a:gd name="connsiteY170" fmla="*/ 94463 h 715779"/>
              <a:gd name="connsiteX171" fmla="*/ 370266 w 619772"/>
              <a:gd name="connsiteY171" fmla="*/ 97386 h 715779"/>
              <a:gd name="connsiteX172" fmla="*/ 371383 w 619772"/>
              <a:gd name="connsiteY172" fmla="*/ 106066 h 715779"/>
              <a:gd name="connsiteX173" fmla="*/ 397597 w 619772"/>
              <a:gd name="connsiteY173" fmla="*/ 146290 h 715779"/>
              <a:gd name="connsiteX174" fmla="*/ 414099 w 619772"/>
              <a:gd name="connsiteY174" fmla="*/ 149470 h 715779"/>
              <a:gd name="connsiteX175" fmla="*/ 433953 w 619772"/>
              <a:gd name="connsiteY175" fmla="*/ 133827 h 715779"/>
              <a:gd name="connsiteX176" fmla="*/ 248994 w 619772"/>
              <a:gd name="connsiteY176" fmla="*/ 102542 h 715779"/>
              <a:gd name="connsiteX177" fmla="*/ 238251 w 619772"/>
              <a:gd name="connsiteY177" fmla="*/ 94893 h 715779"/>
              <a:gd name="connsiteX178" fmla="*/ 187885 w 619772"/>
              <a:gd name="connsiteY178" fmla="*/ 128241 h 715779"/>
              <a:gd name="connsiteX179" fmla="*/ 188831 w 619772"/>
              <a:gd name="connsiteY179" fmla="*/ 139758 h 715779"/>
              <a:gd name="connsiteX180" fmla="*/ 226734 w 619772"/>
              <a:gd name="connsiteY180" fmla="*/ 137351 h 715779"/>
              <a:gd name="connsiteX181" fmla="*/ 243149 w 619772"/>
              <a:gd name="connsiteY181" fmla="*/ 112770 h 715779"/>
              <a:gd name="connsiteX182" fmla="*/ 248994 w 619772"/>
              <a:gd name="connsiteY182" fmla="*/ 102628 h 715779"/>
              <a:gd name="connsiteX183" fmla="*/ 215560 w 619772"/>
              <a:gd name="connsiteY183" fmla="*/ 382044 h 715779"/>
              <a:gd name="connsiteX184" fmla="*/ 196738 w 619772"/>
              <a:gd name="connsiteY184" fmla="*/ 394421 h 715779"/>
              <a:gd name="connsiteX185" fmla="*/ 208169 w 619772"/>
              <a:gd name="connsiteY185" fmla="*/ 411267 h 715779"/>
              <a:gd name="connsiteX186" fmla="*/ 230601 w 619772"/>
              <a:gd name="connsiteY186" fmla="*/ 424245 h 715779"/>
              <a:gd name="connsiteX187" fmla="*/ 247791 w 619772"/>
              <a:gd name="connsiteY187" fmla="*/ 425620 h 715779"/>
              <a:gd name="connsiteX188" fmla="*/ 243493 w 619772"/>
              <a:gd name="connsiteY188" fmla="*/ 409805 h 715779"/>
              <a:gd name="connsiteX189" fmla="*/ 229828 w 619772"/>
              <a:gd name="connsiteY189" fmla="*/ 389866 h 715779"/>
              <a:gd name="connsiteX190" fmla="*/ 215474 w 619772"/>
              <a:gd name="connsiteY190" fmla="*/ 382044 h 715779"/>
              <a:gd name="connsiteX191" fmla="*/ 402840 w 619772"/>
              <a:gd name="connsiteY191" fmla="*/ 381872 h 715779"/>
              <a:gd name="connsiteX192" fmla="*/ 391237 w 619772"/>
              <a:gd name="connsiteY192" fmla="*/ 387975 h 715779"/>
              <a:gd name="connsiteX193" fmla="*/ 373016 w 619772"/>
              <a:gd name="connsiteY193" fmla="*/ 413587 h 715779"/>
              <a:gd name="connsiteX194" fmla="*/ 371040 w 619772"/>
              <a:gd name="connsiteY194" fmla="*/ 425276 h 715779"/>
              <a:gd name="connsiteX195" fmla="*/ 382986 w 619772"/>
              <a:gd name="connsiteY195" fmla="*/ 426651 h 715779"/>
              <a:gd name="connsiteX196" fmla="*/ 413240 w 619772"/>
              <a:gd name="connsiteY196" fmla="*/ 409204 h 715779"/>
              <a:gd name="connsiteX197" fmla="*/ 422179 w 619772"/>
              <a:gd name="connsiteY197" fmla="*/ 393389 h 715779"/>
              <a:gd name="connsiteX198" fmla="*/ 402754 w 619772"/>
              <a:gd name="connsiteY198" fmla="*/ 381958 h 71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19772" h="715779">
                <a:moveTo>
                  <a:pt x="619772" y="357721"/>
                </a:moveTo>
                <a:cubicBezTo>
                  <a:pt x="619772" y="456561"/>
                  <a:pt x="619772" y="555401"/>
                  <a:pt x="619772" y="654241"/>
                </a:cubicBezTo>
                <a:cubicBezTo>
                  <a:pt x="619772" y="698160"/>
                  <a:pt x="603270" y="715521"/>
                  <a:pt x="558835" y="715521"/>
                </a:cubicBezTo>
                <a:cubicBezTo>
                  <a:pt x="480537" y="715435"/>
                  <a:pt x="402239" y="716037"/>
                  <a:pt x="323940" y="714748"/>
                </a:cubicBezTo>
                <a:cubicBezTo>
                  <a:pt x="240829" y="713373"/>
                  <a:pt x="157632" y="715350"/>
                  <a:pt x="74434" y="715779"/>
                </a:cubicBezTo>
                <a:cubicBezTo>
                  <a:pt x="66355" y="715779"/>
                  <a:pt x="58276" y="715779"/>
                  <a:pt x="50197" y="715092"/>
                </a:cubicBezTo>
                <a:cubicBezTo>
                  <a:pt x="15646" y="711740"/>
                  <a:pt x="175" y="695324"/>
                  <a:pt x="89" y="660429"/>
                </a:cubicBezTo>
                <a:cubicBezTo>
                  <a:pt x="-82" y="458452"/>
                  <a:pt x="4" y="256389"/>
                  <a:pt x="261" y="54412"/>
                </a:cubicBezTo>
                <a:cubicBezTo>
                  <a:pt x="261" y="20720"/>
                  <a:pt x="15904" y="3703"/>
                  <a:pt x="49509" y="1124"/>
                </a:cubicBezTo>
                <a:cubicBezTo>
                  <a:pt x="70567" y="-509"/>
                  <a:pt x="91710" y="93"/>
                  <a:pt x="112853" y="179"/>
                </a:cubicBezTo>
                <a:cubicBezTo>
                  <a:pt x="214787" y="437"/>
                  <a:pt x="316721" y="952"/>
                  <a:pt x="418569" y="1038"/>
                </a:cubicBezTo>
                <a:cubicBezTo>
                  <a:pt x="464551" y="1038"/>
                  <a:pt x="510533" y="179"/>
                  <a:pt x="556515" y="179"/>
                </a:cubicBezTo>
                <a:cubicBezTo>
                  <a:pt x="602411" y="179"/>
                  <a:pt x="619686" y="17798"/>
                  <a:pt x="619686" y="63264"/>
                </a:cubicBezTo>
                <a:cubicBezTo>
                  <a:pt x="619686" y="161503"/>
                  <a:pt x="619686" y="259655"/>
                  <a:pt x="619686" y="357893"/>
                </a:cubicBezTo>
                <a:close/>
                <a:moveTo>
                  <a:pt x="355397" y="618143"/>
                </a:moveTo>
                <a:cubicBezTo>
                  <a:pt x="360210" y="617369"/>
                  <a:pt x="365797" y="616853"/>
                  <a:pt x="371212" y="615564"/>
                </a:cubicBezTo>
                <a:cubicBezTo>
                  <a:pt x="388573" y="611267"/>
                  <a:pt x="400520" y="601469"/>
                  <a:pt x="401207" y="582474"/>
                </a:cubicBezTo>
                <a:cubicBezTo>
                  <a:pt x="401981" y="563222"/>
                  <a:pt x="390636" y="553166"/>
                  <a:pt x="373016" y="548525"/>
                </a:cubicBezTo>
                <a:cubicBezTo>
                  <a:pt x="365797" y="546634"/>
                  <a:pt x="358749" y="544228"/>
                  <a:pt x="351701" y="541821"/>
                </a:cubicBezTo>
                <a:cubicBezTo>
                  <a:pt x="346373" y="540016"/>
                  <a:pt x="340098" y="537782"/>
                  <a:pt x="342333" y="530476"/>
                </a:cubicBezTo>
                <a:cubicBezTo>
                  <a:pt x="344482" y="523256"/>
                  <a:pt x="351186" y="522483"/>
                  <a:pt x="357632" y="523085"/>
                </a:cubicBezTo>
                <a:cubicBezTo>
                  <a:pt x="364508" y="523686"/>
                  <a:pt x="368375" y="528327"/>
                  <a:pt x="372157" y="533570"/>
                </a:cubicBezTo>
                <a:cubicBezTo>
                  <a:pt x="377056" y="540446"/>
                  <a:pt x="383416" y="547150"/>
                  <a:pt x="392011" y="539672"/>
                </a:cubicBezTo>
                <a:cubicBezTo>
                  <a:pt x="400434" y="532367"/>
                  <a:pt x="396394" y="523772"/>
                  <a:pt x="390893" y="516381"/>
                </a:cubicBezTo>
                <a:cubicBezTo>
                  <a:pt x="380924" y="502973"/>
                  <a:pt x="359609" y="498675"/>
                  <a:pt x="337692" y="504950"/>
                </a:cubicBezTo>
                <a:cubicBezTo>
                  <a:pt x="324198" y="508817"/>
                  <a:pt x="316119" y="517412"/>
                  <a:pt x="315088" y="531250"/>
                </a:cubicBezTo>
                <a:cubicBezTo>
                  <a:pt x="314056" y="544829"/>
                  <a:pt x="319729" y="555831"/>
                  <a:pt x="332363" y="561589"/>
                </a:cubicBezTo>
                <a:cubicBezTo>
                  <a:pt x="341388" y="565715"/>
                  <a:pt x="351186" y="567863"/>
                  <a:pt x="360468" y="571301"/>
                </a:cubicBezTo>
                <a:cubicBezTo>
                  <a:pt x="367430" y="573880"/>
                  <a:pt x="376025" y="576802"/>
                  <a:pt x="371899" y="586772"/>
                </a:cubicBezTo>
                <a:cubicBezTo>
                  <a:pt x="367860" y="596312"/>
                  <a:pt x="359265" y="597859"/>
                  <a:pt x="349897" y="594421"/>
                </a:cubicBezTo>
                <a:cubicBezTo>
                  <a:pt x="342935" y="591843"/>
                  <a:pt x="339927" y="585568"/>
                  <a:pt x="336317" y="579724"/>
                </a:cubicBezTo>
                <a:cubicBezTo>
                  <a:pt x="332363" y="573450"/>
                  <a:pt x="326691" y="569410"/>
                  <a:pt x="319127" y="573536"/>
                </a:cubicBezTo>
                <a:cubicBezTo>
                  <a:pt x="311048" y="577919"/>
                  <a:pt x="310533" y="584881"/>
                  <a:pt x="314228" y="592702"/>
                </a:cubicBezTo>
                <a:cubicBezTo>
                  <a:pt x="322307" y="609892"/>
                  <a:pt x="337004" y="616166"/>
                  <a:pt x="355483" y="618143"/>
                </a:cubicBezTo>
                <a:close/>
                <a:moveTo>
                  <a:pt x="124284" y="560128"/>
                </a:moveTo>
                <a:cubicBezTo>
                  <a:pt x="124284" y="573106"/>
                  <a:pt x="124284" y="586170"/>
                  <a:pt x="124284" y="599148"/>
                </a:cubicBezTo>
                <a:cubicBezTo>
                  <a:pt x="124284" y="608087"/>
                  <a:pt x="127034" y="616080"/>
                  <a:pt x="137004" y="616424"/>
                </a:cubicBezTo>
                <a:cubicBezTo>
                  <a:pt x="147232" y="616768"/>
                  <a:pt x="151443" y="607915"/>
                  <a:pt x="150756" y="599922"/>
                </a:cubicBezTo>
                <a:cubicBezTo>
                  <a:pt x="148951" y="578349"/>
                  <a:pt x="158405" y="572676"/>
                  <a:pt x="178775" y="572590"/>
                </a:cubicBezTo>
                <a:cubicBezTo>
                  <a:pt x="198801" y="572590"/>
                  <a:pt x="209200" y="558151"/>
                  <a:pt x="208856" y="537782"/>
                </a:cubicBezTo>
                <a:cubicBezTo>
                  <a:pt x="208427" y="516552"/>
                  <a:pt x="198715" y="505895"/>
                  <a:pt x="177399" y="504348"/>
                </a:cubicBezTo>
                <a:cubicBezTo>
                  <a:pt x="166312" y="503574"/>
                  <a:pt x="155139" y="504262"/>
                  <a:pt x="143966" y="504090"/>
                </a:cubicBezTo>
                <a:cubicBezTo>
                  <a:pt x="129699" y="503832"/>
                  <a:pt x="123940" y="511224"/>
                  <a:pt x="124198" y="524889"/>
                </a:cubicBezTo>
                <a:cubicBezTo>
                  <a:pt x="124456" y="536664"/>
                  <a:pt x="124198" y="548439"/>
                  <a:pt x="124198" y="560214"/>
                </a:cubicBezTo>
                <a:close/>
                <a:moveTo>
                  <a:pt x="457761" y="503145"/>
                </a:moveTo>
                <a:cubicBezTo>
                  <a:pt x="429312" y="503231"/>
                  <a:pt x="416936" y="511482"/>
                  <a:pt x="414186" y="530046"/>
                </a:cubicBezTo>
                <a:cubicBezTo>
                  <a:pt x="411435" y="548611"/>
                  <a:pt x="420803" y="560128"/>
                  <a:pt x="444955" y="567434"/>
                </a:cubicBezTo>
                <a:cubicBezTo>
                  <a:pt x="449682" y="568895"/>
                  <a:pt x="454753" y="569496"/>
                  <a:pt x="459394" y="571129"/>
                </a:cubicBezTo>
                <a:cubicBezTo>
                  <a:pt x="465840" y="573364"/>
                  <a:pt x="473747" y="575856"/>
                  <a:pt x="471169" y="584795"/>
                </a:cubicBezTo>
                <a:cubicBezTo>
                  <a:pt x="468934" y="592788"/>
                  <a:pt x="461715" y="596226"/>
                  <a:pt x="453635" y="595882"/>
                </a:cubicBezTo>
                <a:cubicBezTo>
                  <a:pt x="445470" y="595538"/>
                  <a:pt x="440142" y="590296"/>
                  <a:pt x="436446" y="583248"/>
                </a:cubicBezTo>
                <a:cubicBezTo>
                  <a:pt x="431976" y="574911"/>
                  <a:pt x="425616" y="567434"/>
                  <a:pt x="416076" y="574567"/>
                </a:cubicBezTo>
                <a:cubicBezTo>
                  <a:pt x="407396" y="581013"/>
                  <a:pt x="411435" y="590382"/>
                  <a:pt x="416076" y="598117"/>
                </a:cubicBezTo>
                <a:cubicBezTo>
                  <a:pt x="427249" y="616939"/>
                  <a:pt x="456815" y="623300"/>
                  <a:pt x="479506" y="611954"/>
                </a:cubicBezTo>
                <a:cubicBezTo>
                  <a:pt x="492999" y="605165"/>
                  <a:pt x="499961" y="594421"/>
                  <a:pt x="499532" y="579037"/>
                </a:cubicBezTo>
                <a:cubicBezTo>
                  <a:pt x="499188" y="563824"/>
                  <a:pt x="490421" y="555143"/>
                  <a:pt x="477099" y="550244"/>
                </a:cubicBezTo>
                <a:cubicBezTo>
                  <a:pt x="467731" y="546806"/>
                  <a:pt x="458191" y="544142"/>
                  <a:pt x="448822" y="540790"/>
                </a:cubicBezTo>
                <a:cubicBezTo>
                  <a:pt x="444095" y="539071"/>
                  <a:pt x="439110" y="536492"/>
                  <a:pt x="440399" y="530304"/>
                </a:cubicBezTo>
                <a:cubicBezTo>
                  <a:pt x="441689" y="524374"/>
                  <a:pt x="447361" y="523858"/>
                  <a:pt x="452260" y="523085"/>
                </a:cubicBezTo>
                <a:cubicBezTo>
                  <a:pt x="462832" y="521366"/>
                  <a:pt x="467559" y="528929"/>
                  <a:pt x="472888" y="536063"/>
                </a:cubicBezTo>
                <a:cubicBezTo>
                  <a:pt x="476755" y="541305"/>
                  <a:pt x="481998" y="545173"/>
                  <a:pt x="488788" y="540618"/>
                </a:cubicBezTo>
                <a:cubicBezTo>
                  <a:pt x="495406" y="536149"/>
                  <a:pt x="496609" y="529788"/>
                  <a:pt x="493429" y="522569"/>
                </a:cubicBezTo>
                <a:cubicBezTo>
                  <a:pt x="485780" y="505465"/>
                  <a:pt x="471083" y="502543"/>
                  <a:pt x="457847" y="503059"/>
                </a:cubicBezTo>
                <a:close/>
                <a:moveTo>
                  <a:pt x="254409" y="589694"/>
                </a:moveTo>
                <a:cubicBezTo>
                  <a:pt x="266184" y="588233"/>
                  <a:pt x="274521" y="591843"/>
                  <a:pt x="278990" y="604133"/>
                </a:cubicBezTo>
                <a:cubicBezTo>
                  <a:pt x="281654" y="611439"/>
                  <a:pt x="286037" y="620119"/>
                  <a:pt x="296695" y="615478"/>
                </a:cubicBezTo>
                <a:cubicBezTo>
                  <a:pt x="307181" y="610837"/>
                  <a:pt x="306063" y="601813"/>
                  <a:pt x="302539" y="593218"/>
                </a:cubicBezTo>
                <a:cubicBezTo>
                  <a:pt x="292140" y="567348"/>
                  <a:pt x="281568" y="541563"/>
                  <a:pt x="270825" y="515779"/>
                </a:cubicBezTo>
                <a:cubicBezTo>
                  <a:pt x="267817" y="508559"/>
                  <a:pt x="263004" y="502715"/>
                  <a:pt x="254323" y="502887"/>
                </a:cubicBezTo>
                <a:cubicBezTo>
                  <a:pt x="245470" y="503059"/>
                  <a:pt x="239196" y="507442"/>
                  <a:pt x="235844" y="515951"/>
                </a:cubicBezTo>
                <a:cubicBezTo>
                  <a:pt x="225616" y="541907"/>
                  <a:pt x="215131" y="567777"/>
                  <a:pt x="204903" y="593734"/>
                </a:cubicBezTo>
                <a:cubicBezTo>
                  <a:pt x="201809" y="601727"/>
                  <a:pt x="200348" y="610150"/>
                  <a:pt x="209802" y="614705"/>
                </a:cubicBezTo>
                <a:cubicBezTo>
                  <a:pt x="219686" y="619518"/>
                  <a:pt x="225702" y="612470"/>
                  <a:pt x="228281" y="604649"/>
                </a:cubicBezTo>
                <a:cubicBezTo>
                  <a:pt x="232750" y="591155"/>
                  <a:pt x="242118" y="588405"/>
                  <a:pt x="254409" y="589694"/>
                </a:cubicBezTo>
                <a:close/>
                <a:moveTo>
                  <a:pt x="163906" y="272461"/>
                </a:moveTo>
                <a:cubicBezTo>
                  <a:pt x="131246" y="272289"/>
                  <a:pt x="126948" y="275469"/>
                  <a:pt x="132449" y="298503"/>
                </a:cubicBezTo>
                <a:cubicBezTo>
                  <a:pt x="138207" y="322740"/>
                  <a:pt x="147404" y="345688"/>
                  <a:pt x="161929" y="366316"/>
                </a:cubicBezTo>
                <a:cubicBezTo>
                  <a:pt x="169750" y="377489"/>
                  <a:pt x="178517" y="377661"/>
                  <a:pt x="189088" y="371043"/>
                </a:cubicBezTo>
                <a:cubicBezTo>
                  <a:pt x="199316" y="364597"/>
                  <a:pt x="215474" y="362964"/>
                  <a:pt x="208512" y="343626"/>
                </a:cubicBezTo>
                <a:cubicBezTo>
                  <a:pt x="203785" y="330304"/>
                  <a:pt x="199918" y="316380"/>
                  <a:pt x="197769" y="302371"/>
                </a:cubicBezTo>
                <a:cubicBezTo>
                  <a:pt x="193300" y="272805"/>
                  <a:pt x="193816" y="272719"/>
                  <a:pt x="163906" y="272547"/>
                </a:cubicBezTo>
                <a:close/>
                <a:moveTo>
                  <a:pt x="456558" y="272547"/>
                </a:moveTo>
                <a:cubicBezTo>
                  <a:pt x="425616" y="272547"/>
                  <a:pt x="426132" y="272633"/>
                  <a:pt x="421491" y="302543"/>
                </a:cubicBezTo>
                <a:cubicBezTo>
                  <a:pt x="419342" y="316552"/>
                  <a:pt x="416506" y="330734"/>
                  <a:pt x="411349" y="343884"/>
                </a:cubicBezTo>
                <a:cubicBezTo>
                  <a:pt x="405161" y="359612"/>
                  <a:pt x="415131" y="363480"/>
                  <a:pt x="425445" y="368465"/>
                </a:cubicBezTo>
                <a:cubicBezTo>
                  <a:pt x="436102" y="373621"/>
                  <a:pt x="445900" y="383677"/>
                  <a:pt x="456644" y="366918"/>
                </a:cubicBezTo>
                <a:cubicBezTo>
                  <a:pt x="468418" y="348525"/>
                  <a:pt x="478216" y="329444"/>
                  <a:pt x="483975" y="308387"/>
                </a:cubicBezTo>
                <a:cubicBezTo>
                  <a:pt x="493085" y="275039"/>
                  <a:pt x="490937" y="272547"/>
                  <a:pt x="456472" y="272547"/>
                </a:cubicBezTo>
                <a:close/>
                <a:moveTo>
                  <a:pt x="259136" y="272547"/>
                </a:moveTo>
                <a:cubicBezTo>
                  <a:pt x="211865" y="272547"/>
                  <a:pt x="211435" y="273063"/>
                  <a:pt x="223038" y="319388"/>
                </a:cubicBezTo>
                <a:cubicBezTo>
                  <a:pt x="228195" y="339844"/>
                  <a:pt x="241061" y="348209"/>
                  <a:pt x="261628" y="344485"/>
                </a:cubicBezTo>
                <a:cubicBezTo>
                  <a:pt x="298156" y="337867"/>
                  <a:pt x="298242" y="337867"/>
                  <a:pt x="298156" y="311395"/>
                </a:cubicBezTo>
                <a:cubicBezTo>
                  <a:pt x="297984" y="267820"/>
                  <a:pt x="302281" y="272891"/>
                  <a:pt x="259136" y="272547"/>
                </a:cubicBezTo>
                <a:close/>
                <a:moveTo>
                  <a:pt x="321190" y="305551"/>
                </a:moveTo>
                <a:cubicBezTo>
                  <a:pt x="321190" y="305551"/>
                  <a:pt x="321190" y="305551"/>
                  <a:pt x="321104" y="305551"/>
                </a:cubicBezTo>
                <a:cubicBezTo>
                  <a:pt x="321104" y="310536"/>
                  <a:pt x="320932" y="315435"/>
                  <a:pt x="321104" y="320420"/>
                </a:cubicBezTo>
                <a:cubicBezTo>
                  <a:pt x="321448" y="328241"/>
                  <a:pt x="319901" y="340188"/>
                  <a:pt x="329613" y="340360"/>
                </a:cubicBezTo>
                <a:cubicBezTo>
                  <a:pt x="348951" y="340789"/>
                  <a:pt x="367430" y="352564"/>
                  <a:pt x="387112" y="344313"/>
                </a:cubicBezTo>
                <a:cubicBezTo>
                  <a:pt x="388487" y="343712"/>
                  <a:pt x="389433" y="341391"/>
                  <a:pt x="390034" y="339758"/>
                </a:cubicBezTo>
                <a:cubicBezTo>
                  <a:pt x="395449" y="322655"/>
                  <a:pt x="400778" y="305551"/>
                  <a:pt x="402153" y="287502"/>
                </a:cubicBezTo>
                <a:cubicBezTo>
                  <a:pt x="402926" y="277274"/>
                  <a:pt x="398371" y="272547"/>
                  <a:pt x="388229" y="272633"/>
                </a:cubicBezTo>
                <a:cubicBezTo>
                  <a:pt x="370868" y="272805"/>
                  <a:pt x="353592" y="272805"/>
                  <a:pt x="336231" y="272633"/>
                </a:cubicBezTo>
                <a:cubicBezTo>
                  <a:pt x="326347" y="272547"/>
                  <a:pt x="321104" y="276930"/>
                  <a:pt x="321190" y="286986"/>
                </a:cubicBezTo>
                <a:cubicBezTo>
                  <a:pt x="321190" y="293174"/>
                  <a:pt x="321190" y="299363"/>
                  <a:pt x="321190" y="305551"/>
                </a:cubicBezTo>
                <a:close/>
                <a:moveTo>
                  <a:pt x="162273" y="249513"/>
                </a:moveTo>
                <a:cubicBezTo>
                  <a:pt x="193902" y="249771"/>
                  <a:pt x="193729" y="249771"/>
                  <a:pt x="197683" y="219345"/>
                </a:cubicBezTo>
                <a:cubicBezTo>
                  <a:pt x="198886" y="210149"/>
                  <a:pt x="200777" y="200867"/>
                  <a:pt x="204043" y="192272"/>
                </a:cubicBezTo>
                <a:cubicBezTo>
                  <a:pt x="208856" y="179723"/>
                  <a:pt x="205161" y="172246"/>
                  <a:pt x="193214" y="167347"/>
                </a:cubicBezTo>
                <a:cubicBezTo>
                  <a:pt x="188659" y="165456"/>
                  <a:pt x="184103" y="163050"/>
                  <a:pt x="180408" y="159870"/>
                </a:cubicBezTo>
                <a:cubicBezTo>
                  <a:pt x="169836" y="150759"/>
                  <a:pt x="162616" y="154971"/>
                  <a:pt x="156170" y="164855"/>
                </a:cubicBezTo>
                <a:cubicBezTo>
                  <a:pt x="146200" y="180153"/>
                  <a:pt x="139926" y="196913"/>
                  <a:pt x="135285" y="214360"/>
                </a:cubicBezTo>
                <a:cubicBezTo>
                  <a:pt x="126604" y="246763"/>
                  <a:pt x="128409" y="249169"/>
                  <a:pt x="162187" y="249513"/>
                </a:cubicBezTo>
                <a:close/>
                <a:moveTo>
                  <a:pt x="456042" y="249513"/>
                </a:moveTo>
                <a:cubicBezTo>
                  <a:pt x="490249" y="249513"/>
                  <a:pt x="494031" y="244700"/>
                  <a:pt x="483545" y="211610"/>
                </a:cubicBezTo>
                <a:cubicBezTo>
                  <a:pt x="478732" y="196311"/>
                  <a:pt x="472458" y="181528"/>
                  <a:pt x="464379" y="167433"/>
                </a:cubicBezTo>
                <a:cubicBezTo>
                  <a:pt x="456815" y="154025"/>
                  <a:pt x="450026" y="153423"/>
                  <a:pt x="436274" y="160557"/>
                </a:cubicBezTo>
                <a:cubicBezTo>
                  <a:pt x="416248" y="170871"/>
                  <a:pt x="409029" y="183161"/>
                  <a:pt x="418397" y="204219"/>
                </a:cubicBezTo>
                <a:cubicBezTo>
                  <a:pt x="420632" y="209204"/>
                  <a:pt x="420975" y="215048"/>
                  <a:pt x="421835" y="220549"/>
                </a:cubicBezTo>
                <a:cubicBezTo>
                  <a:pt x="424757" y="239858"/>
                  <a:pt x="436162" y="249541"/>
                  <a:pt x="456042" y="249599"/>
                </a:cubicBezTo>
                <a:close/>
                <a:moveTo>
                  <a:pt x="256214" y="249513"/>
                </a:moveTo>
                <a:cubicBezTo>
                  <a:pt x="261800" y="249513"/>
                  <a:pt x="267387" y="249857"/>
                  <a:pt x="272887" y="249513"/>
                </a:cubicBezTo>
                <a:cubicBezTo>
                  <a:pt x="283717" y="248739"/>
                  <a:pt x="297211" y="253724"/>
                  <a:pt x="298414" y="234472"/>
                </a:cubicBezTo>
                <a:cubicBezTo>
                  <a:pt x="300477" y="200953"/>
                  <a:pt x="299273" y="197601"/>
                  <a:pt x="276669" y="193905"/>
                </a:cubicBezTo>
                <a:cubicBezTo>
                  <a:pt x="266957" y="192358"/>
                  <a:pt x="257073" y="191155"/>
                  <a:pt x="247533" y="188576"/>
                </a:cubicBezTo>
                <a:cubicBezTo>
                  <a:pt x="232922" y="184622"/>
                  <a:pt x="226218" y="189779"/>
                  <a:pt x="222436" y="204305"/>
                </a:cubicBezTo>
                <a:cubicBezTo>
                  <a:pt x="211435" y="247106"/>
                  <a:pt x="212896" y="249685"/>
                  <a:pt x="256299" y="249685"/>
                </a:cubicBezTo>
                <a:close/>
                <a:moveTo>
                  <a:pt x="363218" y="249513"/>
                </a:moveTo>
                <a:cubicBezTo>
                  <a:pt x="366313" y="249513"/>
                  <a:pt x="369407" y="249513"/>
                  <a:pt x="372501" y="249513"/>
                </a:cubicBezTo>
                <a:cubicBezTo>
                  <a:pt x="404301" y="249513"/>
                  <a:pt x="405849" y="247708"/>
                  <a:pt x="399660" y="216939"/>
                </a:cubicBezTo>
                <a:cubicBezTo>
                  <a:pt x="399402" y="215736"/>
                  <a:pt x="399230" y="214532"/>
                  <a:pt x="398973" y="213329"/>
                </a:cubicBezTo>
                <a:cubicBezTo>
                  <a:pt x="393214" y="186170"/>
                  <a:pt x="391151" y="184880"/>
                  <a:pt x="364336" y="190037"/>
                </a:cubicBezTo>
                <a:cubicBezTo>
                  <a:pt x="355827" y="191670"/>
                  <a:pt x="347232" y="193991"/>
                  <a:pt x="338637" y="194163"/>
                </a:cubicBezTo>
                <a:cubicBezTo>
                  <a:pt x="324456" y="194506"/>
                  <a:pt x="321362" y="202242"/>
                  <a:pt x="321018" y="214618"/>
                </a:cubicBezTo>
                <a:cubicBezTo>
                  <a:pt x="320159" y="248482"/>
                  <a:pt x="320674" y="249427"/>
                  <a:pt x="353936" y="249427"/>
                </a:cubicBezTo>
                <a:cubicBezTo>
                  <a:pt x="357030" y="249427"/>
                  <a:pt x="360124" y="249427"/>
                  <a:pt x="363218" y="249427"/>
                </a:cubicBezTo>
                <a:close/>
                <a:moveTo>
                  <a:pt x="298156" y="135632"/>
                </a:moveTo>
                <a:cubicBezTo>
                  <a:pt x="298156" y="135632"/>
                  <a:pt x="297984" y="135632"/>
                  <a:pt x="297898" y="135632"/>
                </a:cubicBezTo>
                <a:cubicBezTo>
                  <a:pt x="297898" y="125748"/>
                  <a:pt x="298500" y="115778"/>
                  <a:pt x="297726" y="105894"/>
                </a:cubicBezTo>
                <a:cubicBezTo>
                  <a:pt x="296867" y="94979"/>
                  <a:pt x="291280" y="93088"/>
                  <a:pt x="283115" y="100308"/>
                </a:cubicBezTo>
                <a:cubicBezTo>
                  <a:pt x="266613" y="114833"/>
                  <a:pt x="253979" y="132366"/>
                  <a:pt x="243064" y="151275"/>
                </a:cubicBezTo>
                <a:cubicBezTo>
                  <a:pt x="238938" y="158322"/>
                  <a:pt x="241431" y="163565"/>
                  <a:pt x="248306" y="166144"/>
                </a:cubicBezTo>
                <a:cubicBezTo>
                  <a:pt x="262316" y="171301"/>
                  <a:pt x="278130" y="176801"/>
                  <a:pt x="291538" y="171558"/>
                </a:cubicBezTo>
                <a:cubicBezTo>
                  <a:pt x="304258" y="166573"/>
                  <a:pt x="296437" y="150501"/>
                  <a:pt x="298242" y="139414"/>
                </a:cubicBezTo>
                <a:cubicBezTo>
                  <a:pt x="298414" y="138211"/>
                  <a:pt x="298242" y="136922"/>
                  <a:pt x="298242" y="135718"/>
                </a:cubicBezTo>
                <a:close/>
                <a:moveTo>
                  <a:pt x="337090" y="174223"/>
                </a:moveTo>
                <a:cubicBezTo>
                  <a:pt x="347920" y="171644"/>
                  <a:pt x="358921" y="169410"/>
                  <a:pt x="369664" y="166402"/>
                </a:cubicBezTo>
                <a:cubicBezTo>
                  <a:pt x="378173" y="163995"/>
                  <a:pt x="379892" y="158237"/>
                  <a:pt x="375595" y="150587"/>
                </a:cubicBezTo>
                <a:cubicBezTo>
                  <a:pt x="365109" y="132023"/>
                  <a:pt x="352647" y="115005"/>
                  <a:pt x="336747" y="100823"/>
                </a:cubicBezTo>
                <a:cubicBezTo>
                  <a:pt x="327636" y="92744"/>
                  <a:pt x="321706" y="96096"/>
                  <a:pt x="321362" y="107785"/>
                </a:cubicBezTo>
                <a:cubicBezTo>
                  <a:pt x="320846" y="125147"/>
                  <a:pt x="321190" y="142594"/>
                  <a:pt x="321362" y="160041"/>
                </a:cubicBezTo>
                <a:cubicBezTo>
                  <a:pt x="321448" y="170097"/>
                  <a:pt x="326691" y="174824"/>
                  <a:pt x="337090" y="174309"/>
                </a:cubicBezTo>
                <a:close/>
                <a:moveTo>
                  <a:pt x="321190" y="394937"/>
                </a:moveTo>
                <a:lnTo>
                  <a:pt x="321276" y="394937"/>
                </a:lnTo>
                <a:cubicBezTo>
                  <a:pt x="321276" y="400523"/>
                  <a:pt x="321104" y="406110"/>
                  <a:pt x="321276" y="411696"/>
                </a:cubicBezTo>
                <a:cubicBezTo>
                  <a:pt x="321448" y="416595"/>
                  <a:pt x="320846" y="422354"/>
                  <a:pt x="326089" y="424932"/>
                </a:cubicBezTo>
                <a:cubicBezTo>
                  <a:pt x="331762" y="427768"/>
                  <a:pt x="335114" y="422784"/>
                  <a:pt x="338637" y="419518"/>
                </a:cubicBezTo>
                <a:cubicBezTo>
                  <a:pt x="349467" y="409204"/>
                  <a:pt x="359265" y="398031"/>
                  <a:pt x="367000" y="385224"/>
                </a:cubicBezTo>
                <a:cubicBezTo>
                  <a:pt x="371126" y="378435"/>
                  <a:pt x="372243" y="373020"/>
                  <a:pt x="363648" y="368465"/>
                </a:cubicBezTo>
                <a:cubicBezTo>
                  <a:pt x="335629" y="353682"/>
                  <a:pt x="321104" y="361933"/>
                  <a:pt x="321104" y="393132"/>
                </a:cubicBezTo>
                <a:cubicBezTo>
                  <a:pt x="321104" y="393733"/>
                  <a:pt x="321104" y="394335"/>
                  <a:pt x="321104" y="395022"/>
                </a:cubicBezTo>
                <a:close/>
                <a:moveTo>
                  <a:pt x="298070" y="397429"/>
                </a:moveTo>
                <a:cubicBezTo>
                  <a:pt x="298070" y="391413"/>
                  <a:pt x="297812" y="387115"/>
                  <a:pt x="298070" y="382732"/>
                </a:cubicBezTo>
                <a:cubicBezTo>
                  <a:pt x="299359" y="366058"/>
                  <a:pt x="292140" y="359268"/>
                  <a:pt x="275810" y="363909"/>
                </a:cubicBezTo>
                <a:cubicBezTo>
                  <a:pt x="266613" y="366574"/>
                  <a:pt x="253635" y="363652"/>
                  <a:pt x="249682" y="374653"/>
                </a:cubicBezTo>
                <a:cubicBezTo>
                  <a:pt x="245728" y="385568"/>
                  <a:pt x="257932" y="391413"/>
                  <a:pt x="262831" y="399664"/>
                </a:cubicBezTo>
                <a:cubicBezTo>
                  <a:pt x="264378" y="402242"/>
                  <a:pt x="266699" y="404477"/>
                  <a:pt x="268934" y="406625"/>
                </a:cubicBezTo>
                <a:cubicBezTo>
                  <a:pt x="276239" y="413587"/>
                  <a:pt x="281568" y="428370"/>
                  <a:pt x="292311" y="424503"/>
                </a:cubicBezTo>
                <a:cubicBezTo>
                  <a:pt x="303657" y="420377"/>
                  <a:pt x="295921" y="405680"/>
                  <a:pt x="297984" y="397429"/>
                </a:cubicBezTo>
                <a:close/>
                <a:moveTo>
                  <a:pt x="434039" y="133913"/>
                </a:moveTo>
                <a:cubicBezTo>
                  <a:pt x="433352" y="132108"/>
                  <a:pt x="433094" y="130132"/>
                  <a:pt x="431891" y="128842"/>
                </a:cubicBezTo>
                <a:cubicBezTo>
                  <a:pt x="417451" y="113114"/>
                  <a:pt x="400004" y="101769"/>
                  <a:pt x="380064" y="94463"/>
                </a:cubicBezTo>
                <a:cubicBezTo>
                  <a:pt x="376540" y="93174"/>
                  <a:pt x="372587" y="93604"/>
                  <a:pt x="370266" y="97386"/>
                </a:cubicBezTo>
                <a:cubicBezTo>
                  <a:pt x="368461" y="100480"/>
                  <a:pt x="369750" y="103488"/>
                  <a:pt x="371383" y="106066"/>
                </a:cubicBezTo>
                <a:cubicBezTo>
                  <a:pt x="380064" y="119560"/>
                  <a:pt x="388659" y="133054"/>
                  <a:pt x="397597" y="146290"/>
                </a:cubicBezTo>
                <a:cubicBezTo>
                  <a:pt x="401809" y="152478"/>
                  <a:pt x="408083" y="152392"/>
                  <a:pt x="414099" y="149470"/>
                </a:cubicBezTo>
                <a:cubicBezTo>
                  <a:pt x="421749" y="145774"/>
                  <a:pt x="430000" y="142680"/>
                  <a:pt x="433953" y="133827"/>
                </a:cubicBezTo>
                <a:close/>
                <a:moveTo>
                  <a:pt x="248994" y="102542"/>
                </a:moveTo>
                <a:cubicBezTo>
                  <a:pt x="248221" y="94463"/>
                  <a:pt x="243235" y="92830"/>
                  <a:pt x="238251" y="94893"/>
                </a:cubicBezTo>
                <a:cubicBezTo>
                  <a:pt x="219256" y="102628"/>
                  <a:pt x="201723" y="112684"/>
                  <a:pt x="187885" y="128241"/>
                </a:cubicBezTo>
                <a:cubicBezTo>
                  <a:pt x="184447" y="132108"/>
                  <a:pt x="185651" y="135890"/>
                  <a:pt x="188831" y="139758"/>
                </a:cubicBezTo>
                <a:cubicBezTo>
                  <a:pt x="201465" y="154799"/>
                  <a:pt x="216506" y="153853"/>
                  <a:pt x="226734" y="137351"/>
                </a:cubicBezTo>
                <a:cubicBezTo>
                  <a:pt x="231890" y="129014"/>
                  <a:pt x="237735" y="121021"/>
                  <a:pt x="243149" y="112770"/>
                </a:cubicBezTo>
                <a:cubicBezTo>
                  <a:pt x="245470" y="109246"/>
                  <a:pt x="247361" y="105465"/>
                  <a:pt x="248994" y="102628"/>
                </a:cubicBezTo>
                <a:close/>
                <a:moveTo>
                  <a:pt x="215560" y="382044"/>
                </a:moveTo>
                <a:cubicBezTo>
                  <a:pt x="208685" y="384451"/>
                  <a:pt x="199660" y="386256"/>
                  <a:pt x="196738" y="394421"/>
                </a:cubicBezTo>
                <a:cubicBezTo>
                  <a:pt x="193472" y="403445"/>
                  <a:pt x="202238" y="407227"/>
                  <a:pt x="208169" y="411267"/>
                </a:cubicBezTo>
                <a:cubicBezTo>
                  <a:pt x="215302" y="416080"/>
                  <a:pt x="222952" y="420291"/>
                  <a:pt x="230601" y="424245"/>
                </a:cubicBezTo>
                <a:cubicBezTo>
                  <a:pt x="236016" y="427081"/>
                  <a:pt x="242634" y="430863"/>
                  <a:pt x="247791" y="425620"/>
                </a:cubicBezTo>
                <a:cubicBezTo>
                  <a:pt x="254065" y="419260"/>
                  <a:pt x="246588" y="414619"/>
                  <a:pt x="243493" y="409805"/>
                </a:cubicBezTo>
                <a:cubicBezTo>
                  <a:pt x="239196" y="403016"/>
                  <a:pt x="234383" y="396570"/>
                  <a:pt x="229828" y="389866"/>
                </a:cubicBezTo>
                <a:cubicBezTo>
                  <a:pt x="226562" y="385053"/>
                  <a:pt x="222780" y="381185"/>
                  <a:pt x="215474" y="382044"/>
                </a:cubicBezTo>
                <a:close/>
                <a:moveTo>
                  <a:pt x="402840" y="381872"/>
                </a:moveTo>
                <a:cubicBezTo>
                  <a:pt x="397082" y="381615"/>
                  <a:pt x="393902" y="384365"/>
                  <a:pt x="391237" y="387975"/>
                </a:cubicBezTo>
                <a:cubicBezTo>
                  <a:pt x="385135" y="396484"/>
                  <a:pt x="379033" y="404992"/>
                  <a:pt x="373016" y="413587"/>
                </a:cubicBezTo>
                <a:cubicBezTo>
                  <a:pt x="370524" y="417111"/>
                  <a:pt x="367688" y="420979"/>
                  <a:pt x="371040" y="425276"/>
                </a:cubicBezTo>
                <a:cubicBezTo>
                  <a:pt x="374306" y="429402"/>
                  <a:pt x="379033" y="428112"/>
                  <a:pt x="382986" y="426651"/>
                </a:cubicBezTo>
                <a:cubicBezTo>
                  <a:pt x="393988" y="422526"/>
                  <a:pt x="404473" y="417111"/>
                  <a:pt x="413240" y="409204"/>
                </a:cubicBezTo>
                <a:cubicBezTo>
                  <a:pt x="417795" y="405078"/>
                  <a:pt x="426820" y="401984"/>
                  <a:pt x="422179" y="393389"/>
                </a:cubicBezTo>
                <a:cubicBezTo>
                  <a:pt x="418139" y="385912"/>
                  <a:pt x="409630" y="384107"/>
                  <a:pt x="402754" y="38195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17EAA46-DF33-419D-A87F-2EA61A8824BF}"/>
              </a:ext>
            </a:extLst>
          </p:cNvPr>
          <p:cNvSpPr/>
          <p:nvPr/>
        </p:nvSpPr>
        <p:spPr>
          <a:xfrm>
            <a:off x="4851102" y="4134004"/>
            <a:ext cx="1026947" cy="820846"/>
          </a:xfrm>
          <a:custGeom>
            <a:avLst/>
            <a:gdLst>
              <a:gd name="connsiteX0" fmla="*/ 414504 w 1026947"/>
              <a:gd name="connsiteY0" fmla="*/ 820847 h 820846"/>
              <a:gd name="connsiteX1" fmla="*/ 97443 w 1026947"/>
              <a:gd name="connsiteY1" fmla="*/ 820847 h 820846"/>
              <a:gd name="connsiteX2" fmla="*/ 752 w 1026947"/>
              <a:gd name="connsiteY2" fmla="*/ 727422 h 820846"/>
              <a:gd name="connsiteX3" fmla="*/ 666 w 1026947"/>
              <a:gd name="connsiteY3" fmla="*/ 326390 h 820846"/>
              <a:gd name="connsiteX4" fmla="*/ 101741 w 1026947"/>
              <a:gd name="connsiteY4" fmla="*/ 229527 h 820846"/>
              <a:gd name="connsiteX5" fmla="*/ 114805 w 1026947"/>
              <a:gd name="connsiteY5" fmla="*/ 229612 h 820846"/>
              <a:gd name="connsiteX6" fmla="*/ 136721 w 1026947"/>
              <a:gd name="connsiteY6" fmla="*/ 207008 h 820846"/>
              <a:gd name="connsiteX7" fmla="*/ 214074 w 1026947"/>
              <a:gd name="connsiteY7" fmla="*/ 110833 h 820846"/>
              <a:gd name="connsiteX8" fmla="*/ 744973 w 1026947"/>
              <a:gd name="connsiteY8" fmla="*/ 20158 h 820846"/>
              <a:gd name="connsiteX9" fmla="*/ 853267 w 1026947"/>
              <a:gd name="connsiteY9" fmla="*/ 1250 h 820846"/>
              <a:gd name="connsiteX10" fmla="*/ 955545 w 1026947"/>
              <a:gd name="connsiteY10" fmla="*/ 71899 h 820846"/>
              <a:gd name="connsiteX11" fmla="*/ 1008575 w 1026947"/>
              <a:gd name="connsiteY11" fmla="*/ 382342 h 820846"/>
              <a:gd name="connsiteX12" fmla="*/ 1025335 w 1026947"/>
              <a:gd name="connsiteY12" fmla="*/ 477744 h 820846"/>
              <a:gd name="connsiteX13" fmla="*/ 954170 w 1026947"/>
              <a:gd name="connsiteY13" fmla="*/ 583030 h 820846"/>
              <a:gd name="connsiteX14" fmla="*/ 849744 w 1026947"/>
              <a:gd name="connsiteY14" fmla="*/ 602024 h 820846"/>
              <a:gd name="connsiteX15" fmla="*/ 832812 w 1026947"/>
              <a:gd name="connsiteY15" fmla="*/ 623683 h 820846"/>
              <a:gd name="connsiteX16" fmla="*/ 833070 w 1026947"/>
              <a:gd name="connsiteY16" fmla="*/ 722523 h 820846"/>
              <a:gd name="connsiteX17" fmla="*/ 733628 w 1026947"/>
              <a:gd name="connsiteY17" fmla="*/ 820847 h 820846"/>
              <a:gd name="connsiteX18" fmla="*/ 414676 w 1026947"/>
              <a:gd name="connsiteY18" fmla="*/ 820847 h 820846"/>
              <a:gd name="connsiteX19" fmla="*/ 417770 w 1026947"/>
              <a:gd name="connsiteY19" fmla="*/ 294847 h 820846"/>
              <a:gd name="connsiteX20" fmla="*/ 121251 w 1026947"/>
              <a:gd name="connsiteY20" fmla="*/ 294847 h 820846"/>
              <a:gd name="connsiteX21" fmla="*/ 71229 w 1026947"/>
              <a:gd name="connsiteY21" fmla="*/ 344267 h 820846"/>
              <a:gd name="connsiteX22" fmla="*/ 71401 w 1026947"/>
              <a:gd name="connsiteY22" fmla="*/ 704216 h 820846"/>
              <a:gd name="connsiteX23" fmla="*/ 123486 w 1026947"/>
              <a:gd name="connsiteY23" fmla="*/ 755441 h 820846"/>
              <a:gd name="connsiteX24" fmla="*/ 709047 w 1026947"/>
              <a:gd name="connsiteY24" fmla="*/ 755441 h 820846"/>
              <a:gd name="connsiteX25" fmla="*/ 763796 w 1026947"/>
              <a:gd name="connsiteY25" fmla="*/ 701293 h 820846"/>
              <a:gd name="connsiteX26" fmla="*/ 763796 w 1026947"/>
              <a:gd name="connsiteY26" fmla="*/ 563261 h 820846"/>
              <a:gd name="connsiteX27" fmla="*/ 762077 w 1026947"/>
              <a:gd name="connsiteY27" fmla="*/ 343321 h 820846"/>
              <a:gd name="connsiteX28" fmla="*/ 708617 w 1026947"/>
              <a:gd name="connsiteY28" fmla="*/ 294847 h 820846"/>
              <a:gd name="connsiteX29" fmla="*/ 417684 w 1026947"/>
              <a:gd name="connsiteY29" fmla="*/ 294847 h 820846"/>
              <a:gd name="connsiteX30" fmla="*/ 355716 w 1026947"/>
              <a:gd name="connsiteY30" fmla="*/ 227722 h 820846"/>
              <a:gd name="connsiteX31" fmla="*/ 355974 w 1026947"/>
              <a:gd name="connsiteY31" fmla="*/ 229612 h 820846"/>
              <a:gd name="connsiteX32" fmla="*/ 726924 w 1026947"/>
              <a:gd name="connsiteY32" fmla="*/ 229355 h 820846"/>
              <a:gd name="connsiteX33" fmla="*/ 791299 w 1026947"/>
              <a:gd name="connsiteY33" fmla="*/ 244052 h 820846"/>
              <a:gd name="connsiteX34" fmla="*/ 812786 w 1026947"/>
              <a:gd name="connsiteY34" fmla="*/ 246974 h 820846"/>
              <a:gd name="connsiteX35" fmla="*/ 915579 w 1026947"/>
              <a:gd name="connsiteY35" fmla="*/ 229269 h 820846"/>
              <a:gd name="connsiteX36" fmla="*/ 929159 w 1026947"/>
              <a:gd name="connsiteY36" fmla="*/ 212251 h 820846"/>
              <a:gd name="connsiteX37" fmla="*/ 918330 w 1026947"/>
              <a:gd name="connsiteY37" fmla="*/ 147962 h 820846"/>
              <a:gd name="connsiteX38" fmla="*/ 898905 w 1026947"/>
              <a:gd name="connsiteY38" fmla="*/ 133953 h 820846"/>
              <a:gd name="connsiteX39" fmla="*/ 792416 w 1026947"/>
              <a:gd name="connsiteY39" fmla="*/ 152346 h 820846"/>
              <a:gd name="connsiteX40" fmla="*/ 550044 w 1026947"/>
              <a:gd name="connsiteY40" fmla="*/ 194116 h 820846"/>
              <a:gd name="connsiteX41" fmla="*/ 355802 w 1026947"/>
              <a:gd name="connsiteY41" fmla="*/ 227722 h 8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26947" h="820846">
                <a:moveTo>
                  <a:pt x="414504" y="820847"/>
                </a:moveTo>
                <a:cubicBezTo>
                  <a:pt x="308789" y="820847"/>
                  <a:pt x="203073" y="820847"/>
                  <a:pt x="97443" y="820847"/>
                </a:cubicBezTo>
                <a:cubicBezTo>
                  <a:pt x="40632" y="820847"/>
                  <a:pt x="1182" y="784405"/>
                  <a:pt x="752" y="727422"/>
                </a:cubicBezTo>
                <a:cubicBezTo>
                  <a:pt x="-279" y="593773"/>
                  <a:pt x="-193" y="460038"/>
                  <a:pt x="666" y="326390"/>
                </a:cubicBezTo>
                <a:cubicBezTo>
                  <a:pt x="1096" y="264249"/>
                  <a:pt x="45101" y="225659"/>
                  <a:pt x="101741" y="229527"/>
                </a:cubicBezTo>
                <a:cubicBezTo>
                  <a:pt x="106038" y="229784"/>
                  <a:pt x="110507" y="229183"/>
                  <a:pt x="114805" y="229612"/>
                </a:cubicBezTo>
                <a:cubicBezTo>
                  <a:pt x="131908" y="231417"/>
                  <a:pt x="139128" y="227034"/>
                  <a:pt x="136721" y="207008"/>
                </a:cubicBezTo>
                <a:cubicBezTo>
                  <a:pt x="131049" y="160854"/>
                  <a:pt x="165342" y="119170"/>
                  <a:pt x="214074" y="110833"/>
                </a:cubicBezTo>
                <a:cubicBezTo>
                  <a:pt x="391041" y="80407"/>
                  <a:pt x="568007" y="50412"/>
                  <a:pt x="744973" y="20158"/>
                </a:cubicBezTo>
                <a:cubicBezTo>
                  <a:pt x="781071" y="13970"/>
                  <a:pt x="817083" y="7180"/>
                  <a:pt x="853267" y="1250"/>
                </a:cubicBezTo>
                <a:cubicBezTo>
                  <a:pt x="901398" y="-6658"/>
                  <a:pt x="946950" y="23682"/>
                  <a:pt x="955545" y="71899"/>
                </a:cubicBezTo>
                <a:cubicBezTo>
                  <a:pt x="974024" y="175208"/>
                  <a:pt x="990956" y="278861"/>
                  <a:pt x="1008575" y="382342"/>
                </a:cubicBezTo>
                <a:cubicBezTo>
                  <a:pt x="1013989" y="414142"/>
                  <a:pt x="1019490" y="445943"/>
                  <a:pt x="1025335" y="477744"/>
                </a:cubicBezTo>
                <a:cubicBezTo>
                  <a:pt x="1034445" y="527593"/>
                  <a:pt x="1004191" y="572974"/>
                  <a:pt x="954170" y="583030"/>
                </a:cubicBezTo>
                <a:cubicBezTo>
                  <a:pt x="919447" y="589991"/>
                  <a:pt x="884638" y="596265"/>
                  <a:pt x="849744" y="602024"/>
                </a:cubicBezTo>
                <a:cubicBezTo>
                  <a:pt x="836507" y="604259"/>
                  <a:pt x="832640" y="611048"/>
                  <a:pt x="832812" y="623683"/>
                </a:cubicBezTo>
                <a:cubicBezTo>
                  <a:pt x="833413" y="656601"/>
                  <a:pt x="833327" y="689605"/>
                  <a:pt x="833070" y="722523"/>
                </a:cubicBezTo>
                <a:cubicBezTo>
                  <a:pt x="832640" y="783803"/>
                  <a:pt x="795166" y="820761"/>
                  <a:pt x="733628" y="820847"/>
                </a:cubicBezTo>
                <a:cubicBezTo>
                  <a:pt x="627311" y="820847"/>
                  <a:pt x="520994" y="820847"/>
                  <a:pt x="414676" y="820847"/>
                </a:cubicBezTo>
                <a:close/>
                <a:moveTo>
                  <a:pt x="417770" y="294847"/>
                </a:moveTo>
                <a:cubicBezTo>
                  <a:pt x="318931" y="294847"/>
                  <a:pt x="220091" y="294761"/>
                  <a:pt x="121251" y="294847"/>
                </a:cubicBezTo>
                <a:cubicBezTo>
                  <a:pt x="85411" y="294847"/>
                  <a:pt x="71315" y="308942"/>
                  <a:pt x="71229" y="344267"/>
                </a:cubicBezTo>
                <a:cubicBezTo>
                  <a:pt x="71229" y="464250"/>
                  <a:pt x="71229" y="584233"/>
                  <a:pt x="71401" y="704216"/>
                </a:cubicBezTo>
                <a:cubicBezTo>
                  <a:pt x="71401" y="741689"/>
                  <a:pt x="85325" y="755441"/>
                  <a:pt x="123486" y="755441"/>
                </a:cubicBezTo>
                <a:cubicBezTo>
                  <a:pt x="318672" y="755441"/>
                  <a:pt x="513860" y="755441"/>
                  <a:pt x="709047" y="755441"/>
                </a:cubicBezTo>
                <a:cubicBezTo>
                  <a:pt x="747724" y="755441"/>
                  <a:pt x="763624" y="739626"/>
                  <a:pt x="763796" y="701293"/>
                </a:cubicBezTo>
                <a:cubicBezTo>
                  <a:pt x="763967" y="655311"/>
                  <a:pt x="764312" y="609330"/>
                  <a:pt x="763796" y="563261"/>
                </a:cubicBezTo>
                <a:cubicBezTo>
                  <a:pt x="763022" y="489948"/>
                  <a:pt x="766202" y="416549"/>
                  <a:pt x="762077" y="343321"/>
                </a:cubicBezTo>
                <a:cubicBezTo>
                  <a:pt x="759928" y="306192"/>
                  <a:pt x="746520" y="294933"/>
                  <a:pt x="708617" y="294847"/>
                </a:cubicBezTo>
                <a:cubicBezTo>
                  <a:pt x="611668" y="294847"/>
                  <a:pt x="514634" y="294847"/>
                  <a:pt x="417684" y="294847"/>
                </a:cubicBezTo>
                <a:close/>
                <a:moveTo>
                  <a:pt x="355716" y="227722"/>
                </a:moveTo>
                <a:cubicBezTo>
                  <a:pt x="355716" y="228323"/>
                  <a:pt x="355888" y="229011"/>
                  <a:pt x="355974" y="229612"/>
                </a:cubicBezTo>
                <a:cubicBezTo>
                  <a:pt x="479653" y="229612"/>
                  <a:pt x="603246" y="229956"/>
                  <a:pt x="726924" y="229355"/>
                </a:cubicBezTo>
                <a:cubicBezTo>
                  <a:pt x="749958" y="229269"/>
                  <a:pt x="771445" y="232191"/>
                  <a:pt x="791299" y="244052"/>
                </a:cubicBezTo>
                <a:cubicBezTo>
                  <a:pt x="798175" y="248177"/>
                  <a:pt x="805137" y="248349"/>
                  <a:pt x="812786" y="246974"/>
                </a:cubicBezTo>
                <a:cubicBezTo>
                  <a:pt x="846993" y="240872"/>
                  <a:pt x="881286" y="234855"/>
                  <a:pt x="915579" y="229269"/>
                </a:cubicBezTo>
                <a:cubicBezTo>
                  <a:pt x="925979" y="227550"/>
                  <a:pt x="931394" y="223854"/>
                  <a:pt x="929159" y="212251"/>
                </a:cubicBezTo>
                <a:cubicBezTo>
                  <a:pt x="925034" y="190936"/>
                  <a:pt x="920478" y="169535"/>
                  <a:pt x="918330" y="147962"/>
                </a:cubicBezTo>
                <a:cubicBezTo>
                  <a:pt x="916955" y="133867"/>
                  <a:pt x="910766" y="131804"/>
                  <a:pt x="898905" y="133953"/>
                </a:cubicBezTo>
                <a:cubicBezTo>
                  <a:pt x="863495" y="140313"/>
                  <a:pt x="827912" y="146243"/>
                  <a:pt x="792416" y="152346"/>
                </a:cubicBezTo>
                <a:cubicBezTo>
                  <a:pt x="711626" y="166269"/>
                  <a:pt x="630834" y="180192"/>
                  <a:pt x="550044" y="194116"/>
                </a:cubicBezTo>
                <a:cubicBezTo>
                  <a:pt x="485325" y="205289"/>
                  <a:pt x="420521" y="216548"/>
                  <a:pt x="355802" y="22772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41D67AB6-F0D0-497D-9864-E28CBBAA934E}"/>
              </a:ext>
            </a:extLst>
          </p:cNvPr>
          <p:cNvSpPr/>
          <p:nvPr/>
        </p:nvSpPr>
        <p:spPr>
          <a:xfrm>
            <a:off x="3529227" y="5695891"/>
            <a:ext cx="767138" cy="636099"/>
          </a:xfrm>
          <a:custGeom>
            <a:avLst/>
            <a:gdLst>
              <a:gd name="connsiteX0" fmla="*/ 381586 w 767138"/>
              <a:gd name="connsiteY0" fmla="*/ 636100 h 636099"/>
              <a:gd name="connsiteX1" fmla="*/ 81371 w 767138"/>
              <a:gd name="connsiteY1" fmla="*/ 636100 h 636099"/>
              <a:gd name="connsiteX2" fmla="*/ 150 w 767138"/>
              <a:gd name="connsiteY2" fmla="*/ 555223 h 636099"/>
              <a:gd name="connsiteX3" fmla="*/ 236 w 767138"/>
              <a:gd name="connsiteY3" fmla="*/ 443319 h 636099"/>
              <a:gd name="connsiteX4" fmla="*/ 81543 w 767138"/>
              <a:gd name="connsiteY4" fmla="*/ 341643 h 636099"/>
              <a:gd name="connsiteX5" fmla="*/ 102342 w 767138"/>
              <a:gd name="connsiteY5" fmla="*/ 315257 h 636099"/>
              <a:gd name="connsiteX6" fmla="*/ 109304 w 767138"/>
              <a:gd name="connsiteY6" fmla="*/ 218995 h 636099"/>
              <a:gd name="connsiteX7" fmla="*/ 238226 w 767138"/>
              <a:gd name="connsiteY7" fmla="*/ 101505 h 636099"/>
              <a:gd name="connsiteX8" fmla="*/ 258595 w 767138"/>
              <a:gd name="connsiteY8" fmla="*/ 77182 h 636099"/>
              <a:gd name="connsiteX9" fmla="*/ 258509 w 767138"/>
              <a:gd name="connsiteY9" fmla="*/ 21230 h 636099"/>
              <a:gd name="connsiteX10" fmla="*/ 280340 w 767138"/>
              <a:gd name="connsiteY10" fmla="*/ 1 h 636099"/>
              <a:gd name="connsiteX11" fmla="*/ 485411 w 767138"/>
              <a:gd name="connsiteY11" fmla="*/ 1 h 636099"/>
              <a:gd name="connsiteX12" fmla="*/ 506210 w 767138"/>
              <a:gd name="connsiteY12" fmla="*/ 21402 h 636099"/>
              <a:gd name="connsiteX13" fmla="*/ 505867 w 767138"/>
              <a:gd name="connsiteY13" fmla="*/ 81049 h 636099"/>
              <a:gd name="connsiteX14" fmla="*/ 522369 w 767138"/>
              <a:gd name="connsiteY14" fmla="*/ 100732 h 636099"/>
              <a:gd name="connsiteX15" fmla="*/ 662463 w 767138"/>
              <a:gd name="connsiteY15" fmla="*/ 267126 h 636099"/>
              <a:gd name="connsiteX16" fmla="*/ 662463 w 767138"/>
              <a:gd name="connsiteY16" fmla="*/ 319297 h 636099"/>
              <a:gd name="connsiteX17" fmla="*/ 678278 w 767138"/>
              <a:gd name="connsiteY17" fmla="*/ 339838 h 636099"/>
              <a:gd name="connsiteX18" fmla="*/ 767062 w 767138"/>
              <a:gd name="connsiteY18" fmla="*/ 453719 h 636099"/>
              <a:gd name="connsiteX19" fmla="*/ 767062 w 767138"/>
              <a:gd name="connsiteY19" fmla="*/ 556255 h 636099"/>
              <a:gd name="connsiteX20" fmla="*/ 687474 w 767138"/>
              <a:gd name="connsiteY20" fmla="*/ 635928 h 636099"/>
              <a:gd name="connsiteX21" fmla="*/ 381672 w 767138"/>
              <a:gd name="connsiteY21" fmla="*/ 635928 h 636099"/>
              <a:gd name="connsiteX22" fmla="*/ 381672 w 767138"/>
              <a:gd name="connsiteY22" fmla="*/ 635928 h 636099"/>
              <a:gd name="connsiteX23" fmla="*/ 384165 w 767138"/>
              <a:gd name="connsiteY23" fmla="*/ 324196 h 636099"/>
              <a:gd name="connsiteX24" fmla="*/ 384165 w 767138"/>
              <a:gd name="connsiteY24" fmla="*/ 324196 h 636099"/>
              <a:gd name="connsiteX25" fmla="*/ 549872 w 767138"/>
              <a:gd name="connsiteY25" fmla="*/ 324196 h 636099"/>
              <a:gd name="connsiteX26" fmla="*/ 567835 w 767138"/>
              <a:gd name="connsiteY26" fmla="*/ 307350 h 636099"/>
              <a:gd name="connsiteX27" fmla="*/ 567405 w 767138"/>
              <a:gd name="connsiteY27" fmla="*/ 255266 h 636099"/>
              <a:gd name="connsiteX28" fmla="*/ 487560 w 767138"/>
              <a:gd name="connsiteY28" fmla="*/ 176795 h 636099"/>
              <a:gd name="connsiteX29" fmla="*/ 277160 w 767138"/>
              <a:gd name="connsiteY29" fmla="*/ 176967 h 636099"/>
              <a:gd name="connsiteX30" fmla="*/ 210121 w 767138"/>
              <a:gd name="connsiteY30" fmla="*/ 217277 h 636099"/>
              <a:gd name="connsiteX31" fmla="*/ 199291 w 767138"/>
              <a:gd name="connsiteY31" fmla="*/ 302794 h 636099"/>
              <a:gd name="connsiteX32" fmla="*/ 220348 w 767138"/>
              <a:gd name="connsiteY32" fmla="*/ 324453 h 636099"/>
              <a:gd name="connsiteX33" fmla="*/ 384251 w 767138"/>
              <a:gd name="connsiteY33" fmla="*/ 324110 h 636099"/>
              <a:gd name="connsiteX34" fmla="*/ 665471 w 767138"/>
              <a:gd name="connsiteY34" fmla="*/ 486121 h 636099"/>
              <a:gd name="connsiteX35" fmla="*/ 614934 w 767138"/>
              <a:gd name="connsiteY35" fmla="*/ 434724 h 636099"/>
              <a:gd name="connsiteX36" fmla="*/ 562076 w 767138"/>
              <a:gd name="connsiteY36" fmla="*/ 488356 h 636099"/>
              <a:gd name="connsiteX37" fmla="*/ 613301 w 767138"/>
              <a:gd name="connsiteY37" fmla="*/ 539581 h 636099"/>
              <a:gd name="connsiteX38" fmla="*/ 665471 w 767138"/>
              <a:gd name="connsiteY38" fmla="*/ 486121 h 636099"/>
              <a:gd name="connsiteX39" fmla="*/ 151332 w 767138"/>
              <a:gd name="connsiteY39" fmla="*/ 538205 h 636099"/>
              <a:gd name="connsiteX40" fmla="*/ 202643 w 767138"/>
              <a:gd name="connsiteY40" fmla="*/ 485176 h 636099"/>
              <a:gd name="connsiteX41" fmla="*/ 153137 w 767138"/>
              <a:gd name="connsiteY41" fmla="*/ 434638 h 636099"/>
              <a:gd name="connsiteX42" fmla="*/ 99420 w 767138"/>
              <a:gd name="connsiteY42" fmla="*/ 487238 h 636099"/>
              <a:gd name="connsiteX43" fmla="*/ 151247 w 767138"/>
              <a:gd name="connsiteY43" fmla="*/ 538291 h 636099"/>
              <a:gd name="connsiteX44" fmla="*/ 381672 w 767138"/>
              <a:gd name="connsiteY44" fmla="*/ 497466 h 636099"/>
              <a:gd name="connsiteX45" fmla="*/ 264526 w 767138"/>
              <a:gd name="connsiteY45" fmla="*/ 497466 h 636099"/>
              <a:gd name="connsiteX46" fmla="*/ 244929 w 767138"/>
              <a:gd name="connsiteY46" fmla="*/ 512593 h 636099"/>
              <a:gd name="connsiteX47" fmla="*/ 263666 w 767138"/>
              <a:gd name="connsiteY47" fmla="*/ 526860 h 636099"/>
              <a:gd name="connsiteX48" fmla="*/ 499936 w 767138"/>
              <a:gd name="connsiteY48" fmla="*/ 526860 h 636099"/>
              <a:gd name="connsiteX49" fmla="*/ 519704 w 767138"/>
              <a:gd name="connsiteY49" fmla="*/ 511562 h 636099"/>
              <a:gd name="connsiteX50" fmla="*/ 498991 w 767138"/>
              <a:gd name="connsiteY50" fmla="*/ 497552 h 636099"/>
              <a:gd name="connsiteX51" fmla="*/ 381844 w 767138"/>
              <a:gd name="connsiteY51" fmla="*/ 497552 h 636099"/>
              <a:gd name="connsiteX52" fmla="*/ 381844 w 767138"/>
              <a:gd name="connsiteY52" fmla="*/ 470135 h 636099"/>
              <a:gd name="connsiteX53" fmla="*/ 499249 w 767138"/>
              <a:gd name="connsiteY53" fmla="*/ 470135 h 636099"/>
              <a:gd name="connsiteX54" fmla="*/ 519618 w 767138"/>
              <a:gd name="connsiteY54" fmla="*/ 455782 h 636099"/>
              <a:gd name="connsiteX55" fmla="*/ 499249 w 767138"/>
              <a:gd name="connsiteY55" fmla="*/ 441257 h 636099"/>
              <a:gd name="connsiteX56" fmla="*/ 264526 w 767138"/>
              <a:gd name="connsiteY56" fmla="*/ 441257 h 636099"/>
              <a:gd name="connsiteX57" fmla="*/ 245101 w 767138"/>
              <a:gd name="connsiteY57" fmla="*/ 454492 h 636099"/>
              <a:gd name="connsiteX58" fmla="*/ 264526 w 767138"/>
              <a:gd name="connsiteY58" fmla="*/ 470221 h 636099"/>
              <a:gd name="connsiteX59" fmla="*/ 381930 w 767138"/>
              <a:gd name="connsiteY59" fmla="*/ 470221 h 636099"/>
              <a:gd name="connsiteX60" fmla="*/ 344199 w 767138"/>
              <a:gd name="connsiteY60" fmla="*/ 81479 h 636099"/>
              <a:gd name="connsiteX61" fmla="*/ 351247 w 767138"/>
              <a:gd name="connsiteY61" fmla="*/ 79073 h 636099"/>
              <a:gd name="connsiteX62" fmla="*/ 386313 w 767138"/>
              <a:gd name="connsiteY62" fmla="*/ 77697 h 636099"/>
              <a:gd name="connsiteX63" fmla="*/ 409175 w 767138"/>
              <a:gd name="connsiteY63" fmla="*/ 77440 h 636099"/>
              <a:gd name="connsiteX64" fmla="*/ 436507 w 767138"/>
              <a:gd name="connsiteY64" fmla="*/ 78643 h 636099"/>
              <a:gd name="connsiteX65" fmla="*/ 446305 w 767138"/>
              <a:gd name="connsiteY65" fmla="*/ 77783 h 636099"/>
              <a:gd name="connsiteX66" fmla="*/ 448883 w 767138"/>
              <a:gd name="connsiteY66" fmla="*/ 25011 h 636099"/>
              <a:gd name="connsiteX67" fmla="*/ 423958 w 767138"/>
              <a:gd name="connsiteY67" fmla="*/ 39881 h 636099"/>
              <a:gd name="connsiteX68" fmla="*/ 401268 w 767138"/>
              <a:gd name="connsiteY68" fmla="*/ 25442 h 636099"/>
              <a:gd name="connsiteX69" fmla="*/ 412355 w 767138"/>
              <a:gd name="connsiteY69" fmla="*/ 46327 h 636099"/>
              <a:gd name="connsiteX70" fmla="*/ 400237 w 767138"/>
              <a:gd name="connsiteY70" fmla="*/ 73830 h 636099"/>
              <a:gd name="connsiteX71" fmla="*/ 388462 w 767138"/>
              <a:gd name="connsiteY71" fmla="*/ 60680 h 636099"/>
              <a:gd name="connsiteX72" fmla="*/ 375828 w 767138"/>
              <a:gd name="connsiteY72" fmla="*/ 31802 h 636099"/>
              <a:gd name="connsiteX73" fmla="*/ 362248 w 767138"/>
              <a:gd name="connsiteY73" fmla="*/ 30426 h 636099"/>
              <a:gd name="connsiteX74" fmla="*/ 344113 w 767138"/>
              <a:gd name="connsiteY74" fmla="*/ 81651 h 6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67138" h="636099">
                <a:moveTo>
                  <a:pt x="381586" y="636100"/>
                </a:moveTo>
                <a:cubicBezTo>
                  <a:pt x="281543" y="636100"/>
                  <a:pt x="181500" y="636100"/>
                  <a:pt x="81371" y="636100"/>
                </a:cubicBezTo>
                <a:cubicBezTo>
                  <a:pt x="30318" y="636100"/>
                  <a:pt x="408" y="606190"/>
                  <a:pt x="150" y="555223"/>
                </a:cubicBezTo>
                <a:cubicBezTo>
                  <a:pt x="-21" y="517922"/>
                  <a:pt x="-107" y="480620"/>
                  <a:pt x="236" y="443319"/>
                </a:cubicBezTo>
                <a:cubicBezTo>
                  <a:pt x="666" y="392266"/>
                  <a:pt x="31521" y="352730"/>
                  <a:pt x="81543" y="341643"/>
                </a:cubicBezTo>
                <a:cubicBezTo>
                  <a:pt x="97787" y="338033"/>
                  <a:pt x="102686" y="330986"/>
                  <a:pt x="102342" y="315257"/>
                </a:cubicBezTo>
                <a:cubicBezTo>
                  <a:pt x="101569" y="283027"/>
                  <a:pt x="99764" y="250453"/>
                  <a:pt x="109304" y="218995"/>
                </a:cubicBezTo>
                <a:cubicBezTo>
                  <a:pt x="128900" y="154277"/>
                  <a:pt x="171616" y="114140"/>
                  <a:pt x="238226" y="101505"/>
                </a:cubicBezTo>
                <a:cubicBezTo>
                  <a:pt x="254040" y="98497"/>
                  <a:pt x="259283" y="92309"/>
                  <a:pt x="258595" y="77182"/>
                </a:cubicBezTo>
                <a:cubicBezTo>
                  <a:pt x="257822" y="58531"/>
                  <a:pt x="258595" y="39881"/>
                  <a:pt x="258509" y="21230"/>
                </a:cubicBezTo>
                <a:cubicBezTo>
                  <a:pt x="258423" y="6447"/>
                  <a:pt x="265557" y="-85"/>
                  <a:pt x="280340" y="1"/>
                </a:cubicBezTo>
                <a:cubicBezTo>
                  <a:pt x="348668" y="173"/>
                  <a:pt x="417083" y="259"/>
                  <a:pt x="485411" y="1"/>
                </a:cubicBezTo>
                <a:cubicBezTo>
                  <a:pt x="500624" y="1"/>
                  <a:pt x="506726" y="6447"/>
                  <a:pt x="506210" y="21402"/>
                </a:cubicBezTo>
                <a:cubicBezTo>
                  <a:pt x="505609" y="41256"/>
                  <a:pt x="506468" y="61196"/>
                  <a:pt x="505867" y="81049"/>
                </a:cubicBezTo>
                <a:cubicBezTo>
                  <a:pt x="505523" y="93168"/>
                  <a:pt x="509906" y="98583"/>
                  <a:pt x="522369" y="100732"/>
                </a:cubicBezTo>
                <a:cubicBezTo>
                  <a:pt x="608746" y="115687"/>
                  <a:pt x="662120" y="179460"/>
                  <a:pt x="662463" y="267126"/>
                </a:cubicBezTo>
                <a:cubicBezTo>
                  <a:pt x="662463" y="284488"/>
                  <a:pt x="662807" y="301935"/>
                  <a:pt x="662463" y="319297"/>
                </a:cubicBezTo>
                <a:cubicBezTo>
                  <a:pt x="662205" y="330899"/>
                  <a:pt x="665815" y="336916"/>
                  <a:pt x="678278" y="339838"/>
                </a:cubicBezTo>
                <a:cubicBezTo>
                  <a:pt x="737667" y="354019"/>
                  <a:pt x="766890" y="392180"/>
                  <a:pt x="767062" y="453719"/>
                </a:cubicBezTo>
                <a:cubicBezTo>
                  <a:pt x="767062" y="487926"/>
                  <a:pt x="767234" y="522047"/>
                  <a:pt x="767062" y="556255"/>
                </a:cubicBezTo>
                <a:cubicBezTo>
                  <a:pt x="766718" y="604127"/>
                  <a:pt x="735261" y="635842"/>
                  <a:pt x="687474" y="635928"/>
                </a:cubicBezTo>
                <a:cubicBezTo>
                  <a:pt x="585540" y="636186"/>
                  <a:pt x="483606" y="635928"/>
                  <a:pt x="381672" y="635928"/>
                </a:cubicBezTo>
                <a:lnTo>
                  <a:pt x="381672" y="635928"/>
                </a:lnTo>
                <a:close/>
                <a:moveTo>
                  <a:pt x="384165" y="324196"/>
                </a:moveTo>
                <a:lnTo>
                  <a:pt x="384165" y="324196"/>
                </a:lnTo>
                <a:cubicBezTo>
                  <a:pt x="439429" y="324110"/>
                  <a:pt x="494693" y="323852"/>
                  <a:pt x="549872" y="324196"/>
                </a:cubicBezTo>
                <a:cubicBezTo>
                  <a:pt x="562162" y="324281"/>
                  <a:pt x="568436" y="320844"/>
                  <a:pt x="567835" y="307350"/>
                </a:cubicBezTo>
                <a:cubicBezTo>
                  <a:pt x="567061" y="289988"/>
                  <a:pt x="568265" y="272541"/>
                  <a:pt x="567405" y="255266"/>
                </a:cubicBezTo>
                <a:cubicBezTo>
                  <a:pt x="565170" y="212721"/>
                  <a:pt x="529932" y="177311"/>
                  <a:pt x="487560" y="176795"/>
                </a:cubicBezTo>
                <a:cubicBezTo>
                  <a:pt x="417427" y="176022"/>
                  <a:pt x="347293" y="176022"/>
                  <a:pt x="277160" y="176967"/>
                </a:cubicBezTo>
                <a:cubicBezTo>
                  <a:pt x="247938" y="177397"/>
                  <a:pt x="225677" y="191922"/>
                  <a:pt x="210121" y="217277"/>
                </a:cubicBezTo>
                <a:cubicBezTo>
                  <a:pt x="193447" y="244436"/>
                  <a:pt x="201784" y="274174"/>
                  <a:pt x="199291" y="302794"/>
                </a:cubicBezTo>
                <a:cubicBezTo>
                  <a:pt x="197916" y="318781"/>
                  <a:pt x="203674" y="324711"/>
                  <a:pt x="220348" y="324453"/>
                </a:cubicBezTo>
                <a:cubicBezTo>
                  <a:pt x="274925" y="323594"/>
                  <a:pt x="329588" y="324110"/>
                  <a:pt x="384251" y="324110"/>
                </a:cubicBezTo>
                <a:close/>
                <a:moveTo>
                  <a:pt x="665471" y="486121"/>
                </a:moveTo>
                <a:cubicBezTo>
                  <a:pt x="665385" y="457415"/>
                  <a:pt x="643211" y="434896"/>
                  <a:pt x="614934" y="434724"/>
                </a:cubicBezTo>
                <a:cubicBezTo>
                  <a:pt x="585798" y="434552"/>
                  <a:pt x="561561" y="459133"/>
                  <a:pt x="562076" y="488356"/>
                </a:cubicBezTo>
                <a:cubicBezTo>
                  <a:pt x="562592" y="516375"/>
                  <a:pt x="585626" y="539409"/>
                  <a:pt x="613301" y="539581"/>
                </a:cubicBezTo>
                <a:cubicBezTo>
                  <a:pt x="644156" y="539752"/>
                  <a:pt x="665558" y="517836"/>
                  <a:pt x="665471" y="486121"/>
                </a:cubicBezTo>
                <a:close/>
                <a:moveTo>
                  <a:pt x="151332" y="538205"/>
                </a:moveTo>
                <a:cubicBezTo>
                  <a:pt x="183133" y="538205"/>
                  <a:pt x="203073" y="517578"/>
                  <a:pt x="202643" y="485176"/>
                </a:cubicBezTo>
                <a:cubicBezTo>
                  <a:pt x="202299" y="458360"/>
                  <a:pt x="179609" y="435154"/>
                  <a:pt x="153137" y="434638"/>
                </a:cubicBezTo>
                <a:cubicBezTo>
                  <a:pt x="123829" y="434037"/>
                  <a:pt x="99162" y="458188"/>
                  <a:pt x="99420" y="487238"/>
                </a:cubicBezTo>
                <a:cubicBezTo>
                  <a:pt x="99678" y="517406"/>
                  <a:pt x="120907" y="538291"/>
                  <a:pt x="151247" y="538291"/>
                </a:cubicBezTo>
                <a:close/>
                <a:moveTo>
                  <a:pt x="381672" y="497466"/>
                </a:moveTo>
                <a:cubicBezTo>
                  <a:pt x="342652" y="497466"/>
                  <a:pt x="303546" y="497466"/>
                  <a:pt x="264526" y="497466"/>
                </a:cubicBezTo>
                <a:cubicBezTo>
                  <a:pt x="253868" y="497466"/>
                  <a:pt x="244586" y="497638"/>
                  <a:pt x="244929" y="512593"/>
                </a:cubicBezTo>
                <a:cubicBezTo>
                  <a:pt x="245187" y="526344"/>
                  <a:pt x="253610" y="526860"/>
                  <a:pt x="263666" y="526860"/>
                </a:cubicBezTo>
                <a:cubicBezTo>
                  <a:pt x="342394" y="526860"/>
                  <a:pt x="421122" y="526860"/>
                  <a:pt x="499936" y="526860"/>
                </a:cubicBezTo>
                <a:cubicBezTo>
                  <a:pt x="510594" y="526860"/>
                  <a:pt x="519876" y="526344"/>
                  <a:pt x="519704" y="511562"/>
                </a:cubicBezTo>
                <a:cubicBezTo>
                  <a:pt x="519532" y="496005"/>
                  <a:pt x="508875" y="497552"/>
                  <a:pt x="498991" y="497552"/>
                </a:cubicBezTo>
                <a:cubicBezTo>
                  <a:pt x="459971" y="497552"/>
                  <a:pt x="420864" y="497552"/>
                  <a:pt x="381844" y="497552"/>
                </a:cubicBezTo>
                <a:close/>
                <a:moveTo>
                  <a:pt x="381844" y="470135"/>
                </a:moveTo>
                <a:cubicBezTo>
                  <a:pt x="420950" y="470135"/>
                  <a:pt x="460057" y="470135"/>
                  <a:pt x="499249" y="470135"/>
                </a:cubicBezTo>
                <a:cubicBezTo>
                  <a:pt x="509390" y="470135"/>
                  <a:pt x="519704" y="471252"/>
                  <a:pt x="519618" y="455782"/>
                </a:cubicBezTo>
                <a:cubicBezTo>
                  <a:pt x="519618" y="440483"/>
                  <a:pt x="509476" y="441257"/>
                  <a:pt x="499249" y="441257"/>
                </a:cubicBezTo>
                <a:cubicBezTo>
                  <a:pt x="421036" y="441257"/>
                  <a:pt x="342738" y="441257"/>
                  <a:pt x="264526" y="441257"/>
                </a:cubicBezTo>
                <a:cubicBezTo>
                  <a:pt x="255243" y="441257"/>
                  <a:pt x="245359" y="439881"/>
                  <a:pt x="245101" y="454492"/>
                </a:cubicBezTo>
                <a:cubicBezTo>
                  <a:pt x="244843" y="469017"/>
                  <a:pt x="253524" y="470221"/>
                  <a:pt x="264526" y="470221"/>
                </a:cubicBezTo>
                <a:cubicBezTo>
                  <a:pt x="303632" y="470049"/>
                  <a:pt x="342738" y="470221"/>
                  <a:pt x="381930" y="470221"/>
                </a:cubicBezTo>
                <a:close/>
                <a:moveTo>
                  <a:pt x="344199" y="81479"/>
                </a:moveTo>
                <a:cubicBezTo>
                  <a:pt x="348067" y="80276"/>
                  <a:pt x="350473" y="80276"/>
                  <a:pt x="351247" y="79073"/>
                </a:cubicBezTo>
                <a:cubicBezTo>
                  <a:pt x="362420" y="62485"/>
                  <a:pt x="373335" y="62055"/>
                  <a:pt x="386313" y="77697"/>
                </a:cubicBezTo>
                <a:cubicBezTo>
                  <a:pt x="392845" y="85605"/>
                  <a:pt x="403847" y="85003"/>
                  <a:pt x="409175" y="77440"/>
                </a:cubicBezTo>
                <a:cubicBezTo>
                  <a:pt x="420177" y="61969"/>
                  <a:pt x="427826" y="65923"/>
                  <a:pt x="436507" y="78643"/>
                </a:cubicBezTo>
                <a:cubicBezTo>
                  <a:pt x="438140" y="81049"/>
                  <a:pt x="441406" y="82682"/>
                  <a:pt x="446305" y="77783"/>
                </a:cubicBezTo>
                <a:cubicBezTo>
                  <a:pt x="426881" y="61711"/>
                  <a:pt x="430147" y="43576"/>
                  <a:pt x="448883" y="25011"/>
                </a:cubicBezTo>
                <a:cubicBezTo>
                  <a:pt x="433413" y="25269"/>
                  <a:pt x="432725" y="39279"/>
                  <a:pt x="423958" y="39881"/>
                </a:cubicBezTo>
                <a:cubicBezTo>
                  <a:pt x="414161" y="40482"/>
                  <a:pt x="413903" y="24238"/>
                  <a:pt x="401268" y="25442"/>
                </a:cubicBezTo>
                <a:cubicBezTo>
                  <a:pt x="402300" y="34122"/>
                  <a:pt x="408918" y="39451"/>
                  <a:pt x="412355" y="46327"/>
                </a:cubicBezTo>
                <a:cubicBezTo>
                  <a:pt x="419317" y="60250"/>
                  <a:pt x="408058" y="69189"/>
                  <a:pt x="400237" y="73830"/>
                </a:cubicBezTo>
                <a:cubicBezTo>
                  <a:pt x="389837" y="80018"/>
                  <a:pt x="391298" y="65923"/>
                  <a:pt x="388462" y="60680"/>
                </a:cubicBezTo>
                <a:cubicBezTo>
                  <a:pt x="383477" y="51483"/>
                  <a:pt x="380383" y="41256"/>
                  <a:pt x="375828" y="31802"/>
                </a:cubicBezTo>
                <a:cubicBezTo>
                  <a:pt x="372390" y="24582"/>
                  <a:pt x="366116" y="22089"/>
                  <a:pt x="362248" y="30426"/>
                </a:cubicBezTo>
                <a:cubicBezTo>
                  <a:pt x="354942" y="46327"/>
                  <a:pt x="347637" y="62571"/>
                  <a:pt x="344113" y="8165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3039E5FF-08D3-40C7-8086-D833F46E25F5}"/>
              </a:ext>
            </a:extLst>
          </p:cNvPr>
          <p:cNvSpPr/>
          <p:nvPr/>
        </p:nvSpPr>
        <p:spPr>
          <a:xfrm>
            <a:off x="3596499" y="4334902"/>
            <a:ext cx="631223" cy="620295"/>
          </a:xfrm>
          <a:custGeom>
            <a:avLst/>
            <a:gdLst>
              <a:gd name="connsiteX0" fmla="*/ 315432 w 631223"/>
              <a:gd name="connsiteY0" fmla="*/ 619948 h 620295"/>
              <a:gd name="connsiteX1" fmla="*/ 24413 w 631223"/>
              <a:gd name="connsiteY1" fmla="*/ 620292 h 620295"/>
              <a:gd name="connsiteX2" fmla="*/ 4 w 631223"/>
              <a:gd name="connsiteY2" fmla="*/ 595883 h 620295"/>
              <a:gd name="connsiteX3" fmla="*/ 348 w 631223"/>
              <a:gd name="connsiteY3" fmla="*/ 364598 h 620295"/>
              <a:gd name="connsiteX4" fmla="*/ 39368 w 631223"/>
              <a:gd name="connsiteY4" fmla="*/ 324632 h 620295"/>
              <a:gd name="connsiteX5" fmla="*/ 108384 w 631223"/>
              <a:gd name="connsiteY5" fmla="*/ 324546 h 620295"/>
              <a:gd name="connsiteX6" fmla="*/ 134598 w 631223"/>
              <a:gd name="connsiteY6" fmla="*/ 298934 h 620295"/>
              <a:gd name="connsiteX7" fmla="*/ 135028 w 631223"/>
              <a:gd name="connsiteY7" fmla="*/ 47107 h 620295"/>
              <a:gd name="connsiteX8" fmla="*/ 180236 w 631223"/>
              <a:gd name="connsiteY8" fmla="*/ 1898 h 620295"/>
              <a:gd name="connsiteX9" fmla="*/ 444783 w 631223"/>
              <a:gd name="connsiteY9" fmla="*/ 8 h 620295"/>
              <a:gd name="connsiteX10" fmla="*/ 506150 w 631223"/>
              <a:gd name="connsiteY10" fmla="*/ 60257 h 620295"/>
              <a:gd name="connsiteX11" fmla="*/ 506150 w 631223"/>
              <a:gd name="connsiteY11" fmla="*/ 299020 h 620295"/>
              <a:gd name="connsiteX12" fmla="*/ 532364 w 631223"/>
              <a:gd name="connsiteY12" fmla="*/ 324546 h 620295"/>
              <a:gd name="connsiteX13" fmla="*/ 593902 w 631223"/>
              <a:gd name="connsiteY13" fmla="*/ 324804 h 620295"/>
              <a:gd name="connsiteX14" fmla="*/ 630946 w 631223"/>
              <a:gd name="connsiteY14" fmla="*/ 361418 h 620295"/>
              <a:gd name="connsiteX15" fmla="*/ 631204 w 631223"/>
              <a:gd name="connsiteY15" fmla="*/ 600180 h 620295"/>
              <a:gd name="connsiteX16" fmla="*/ 610061 w 631223"/>
              <a:gd name="connsiteY16" fmla="*/ 620292 h 620295"/>
              <a:gd name="connsiteX17" fmla="*/ 315346 w 631223"/>
              <a:gd name="connsiteY17" fmla="*/ 619948 h 620295"/>
              <a:gd name="connsiteX18" fmla="*/ 383932 w 631223"/>
              <a:gd name="connsiteY18" fmla="*/ 250459 h 620295"/>
              <a:gd name="connsiteX19" fmla="*/ 345685 w 631223"/>
              <a:gd name="connsiteY19" fmla="*/ 284151 h 620295"/>
              <a:gd name="connsiteX20" fmla="*/ 382557 w 631223"/>
              <a:gd name="connsiteY20" fmla="*/ 326867 h 620295"/>
              <a:gd name="connsiteX21" fmla="*/ 421491 w 631223"/>
              <a:gd name="connsiteY21" fmla="*/ 286987 h 620295"/>
              <a:gd name="connsiteX22" fmla="*/ 383932 w 631223"/>
              <a:gd name="connsiteY22" fmla="*/ 250373 h 620295"/>
              <a:gd name="connsiteX23" fmla="*/ 295750 w 631223"/>
              <a:gd name="connsiteY23" fmla="*/ 288448 h 620295"/>
              <a:gd name="connsiteX24" fmla="*/ 256902 w 631223"/>
              <a:gd name="connsiteY24" fmla="*/ 250459 h 620295"/>
              <a:gd name="connsiteX25" fmla="*/ 247619 w 631223"/>
              <a:gd name="connsiteY25" fmla="*/ 250459 h 620295"/>
              <a:gd name="connsiteX26" fmla="*/ 221835 w 631223"/>
              <a:gd name="connsiteY26" fmla="*/ 276244 h 620295"/>
              <a:gd name="connsiteX27" fmla="*/ 273060 w 631223"/>
              <a:gd name="connsiteY27" fmla="*/ 327039 h 620295"/>
              <a:gd name="connsiteX28" fmla="*/ 295836 w 631223"/>
              <a:gd name="connsiteY28" fmla="*/ 303231 h 620295"/>
              <a:gd name="connsiteX29" fmla="*/ 295836 w 631223"/>
              <a:gd name="connsiteY29" fmla="*/ 288362 h 620295"/>
              <a:gd name="connsiteX30" fmla="*/ 384792 w 631223"/>
              <a:gd name="connsiteY30" fmla="*/ 197515 h 620295"/>
              <a:gd name="connsiteX31" fmla="*/ 421577 w 631223"/>
              <a:gd name="connsiteY31" fmla="*/ 162449 h 620295"/>
              <a:gd name="connsiteX32" fmla="*/ 380150 w 631223"/>
              <a:gd name="connsiteY32" fmla="*/ 123772 h 620295"/>
              <a:gd name="connsiteX33" fmla="*/ 345600 w 631223"/>
              <a:gd name="connsiteY33" fmla="*/ 157636 h 620295"/>
              <a:gd name="connsiteX34" fmla="*/ 384878 w 631223"/>
              <a:gd name="connsiteY34" fmla="*/ 197515 h 620295"/>
              <a:gd name="connsiteX35" fmla="*/ 382041 w 631223"/>
              <a:gd name="connsiteY35" fmla="*/ 451491 h 620295"/>
              <a:gd name="connsiteX36" fmla="*/ 421491 w 631223"/>
              <a:gd name="connsiteY36" fmla="*/ 411611 h 620295"/>
              <a:gd name="connsiteX37" fmla="*/ 421491 w 631223"/>
              <a:gd name="connsiteY37" fmla="*/ 402329 h 620295"/>
              <a:gd name="connsiteX38" fmla="*/ 396137 w 631223"/>
              <a:gd name="connsiteY38" fmla="*/ 377490 h 620295"/>
              <a:gd name="connsiteX39" fmla="*/ 345342 w 631223"/>
              <a:gd name="connsiteY39" fmla="*/ 429059 h 620295"/>
              <a:gd name="connsiteX40" fmla="*/ 369063 w 631223"/>
              <a:gd name="connsiteY40" fmla="*/ 451405 h 620295"/>
              <a:gd name="connsiteX41" fmla="*/ 382041 w 631223"/>
              <a:gd name="connsiteY41" fmla="*/ 451405 h 620295"/>
              <a:gd name="connsiteX42" fmla="*/ 221835 w 631223"/>
              <a:gd name="connsiteY42" fmla="*/ 159355 h 620295"/>
              <a:gd name="connsiteX43" fmla="*/ 260597 w 631223"/>
              <a:gd name="connsiteY43" fmla="*/ 197601 h 620295"/>
              <a:gd name="connsiteX44" fmla="*/ 277357 w 631223"/>
              <a:gd name="connsiteY44" fmla="*/ 197601 h 620295"/>
              <a:gd name="connsiteX45" fmla="*/ 295664 w 631223"/>
              <a:gd name="connsiteY45" fmla="*/ 179810 h 620295"/>
              <a:gd name="connsiteX46" fmla="*/ 241173 w 631223"/>
              <a:gd name="connsiteY46" fmla="*/ 123858 h 620295"/>
              <a:gd name="connsiteX47" fmla="*/ 221749 w 631223"/>
              <a:gd name="connsiteY47" fmla="*/ 142595 h 620295"/>
              <a:gd name="connsiteX48" fmla="*/ 221749 w 631223"/>
              <a:gd name="connsiteY48" fmla="*/ 159355 h 620295"/>
              <a:gd name="connsiteX49" fmla="*/ 295750 w 631223"/>
              <a:gd name="connsiteY49" fmla="*/ 415221 h 620295"/>
              <a:gd name="connsiteX50" fmla="*/ 295750 w 631223"/>
              <a:gd name="connsiteY50" fmla="*/ 415221 h 620295"/>
              <a:gd name="connsiteX51" fmla="*/ 295750 w 631223"/>
              <a:gd name="connsiteY51" fmla="*/ 394766 h 620295"/>
              <a:gd name="connsiteX52" fmla="*/ 273060 w 631223"/>
              <a:gd name="connsiteY52" fmla="*/ 378006 h 620295"/>
              <a:gd name="connsiteX53" fmla="*/ 222952 w 631223"/>
              <a:gd name="connsiteY53" fmla="*/ 393132 h 620295"/>
              <a:gd name="connsiteX54" fmla="*/ 271856 w 631223"/>
              <a:gd name="connsiteY54" fmla="*/ 451491 h 620295"/>
              <a:gd name="connsiteX55" fmla="*/ 275552 w 631223"/>
              <a:gd name="connsiteY55" fmla="*/ 451491 h 620295"/>
              <a:gd name="connsiteX56" fmla="*/ 295922 w 631223"/>
              <a:gd name="connsiteY56" fmla="*/ 430090 h 620295"/>
              <a:gd name="connsiteX57" fmla="*/ 295922 w 631223"/>
              <a:gd name="connsiteY57" fmla="*/ 415221 h 620295"/>
              <a:gd name="connsiteX58" fmla="*/ 111908 w 631223"/>
              <a:gd name="connsiteY58" fmla="*/ 437825 h 620295"/>
              <a:gd name="connsiteX59" fmla="*/ 87155 w 631223"/>
              <a:gd name="connsiteY59" fmla="*/ 411181 h 620295"/>
              <a:gd name="connsiteX60" fmla="*/ 61456 w 631223"/>
              <a:gd name="connsiteY60" fmla="*/ 435333 h 620295"/>
              <a:gd name="connsiteX61" fmla="*/ 86381 w 631223"/>
              <a:gd name="connsiteY61" fmla="*/ 461891 h 620295"/>
              <a:gd name="connsiteX62" fmla="*/ 111822 w 631223"/>
              <a:gd name="connsiteY62" fmla="*/ 437911 h 620295"/>
              <a:gd name="connsiteX63" fmla="*/ 87842 w 631223"/>
              <a:gd name="connsiteY63" fmla="*/ 548440 h 620295"/>
              <a:gd name="connsiteX64" fmla="*/ 111994 w 631223"/>
              <a:gd name="connsiteY64" fmla="*/ 523773 h 620295"/>
              <a:gd name="connsiteX65" fmla="*/ 86639 w 631223"/>
              <a:gd name="connsiteY65" fmla="*/ 499879 h 620295"/>
              <a:gd name="connsiteX66" fmla="*/ 61714 w 631223"/>
              <a:gd name="connsiteY66" fmla="*/ 523859 h 620295"/>
              <a:gd name="connsiteX67" fmla="*/ 87928 w 631223"/>
              <a:gd name="connsiteY67" fmla="*/ 548440 h 620295"/>
              <a:gd name="connsiteX68" fmla="*/ 568462 w 631223"/>
              <a:gd name="connsiteY68" fmla="*/ 438427 h 620295"/>
              <a:gd name="connsiteX69" fmla="*/ 546373 w 631223"/>
              <a:gd name="connsiteY69" fmla="*/ 411181 h 620295"/>
              <a:gd name="connsiteX70" fmla="*/ 520159 w 631223"/>
              <a:gd name="connsiteY70" fmla="*/ 436106 h 620295"/>
              <a:gd name="connsiteX71" fmla="*/ 543107 w 631223"/>
              <a:gd name="connsiteY71" fmla="*/ 461805 h 620295"/>
              <a:gd name="connsiteX72" fmla="*/ 568462 w 631223"/>
              <a:gd name="connsiteY72" fmla="*/ 438427 h 620295"/>
              <a:gd name="connsiteX73" fmla="*/ 544139 w 631223"/>
              <a:gd name="connsiteY73" fmla="*/ 548354 h 620295"/>
              <a:gd name="connsiteX74" fmla="*/ 568720 w 631223"/>
              <a:gd name="connsiteY74" fmla="*/ 523773 h 620295"/>
              <a:gd name="connsiteX75" fmla="*/ 545170 w 631223"/>
              <a:gd name="connsiteY75" fmla="*/ 499708 h 620295"/>
              <a:gd name="connsiteX76" fmla="*/ 520159 w 631223"/>
              <a:gd name="connsiteY76" fmla="*/ 523687 h 620295"/>
              <a:gd name="connsiteX77" fmla="*/ 544139 w 631223"/>
              <a:gd name="connsiteY77" fmla="*/ 548354 h 6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31223" h="620295">
                <a:moveTo>
                  <a:pt x="315432" y="619948"/>
                </a:moveTo>
                <a:cubicBezTo>
                  <a:pt x="218397" y="619948"/>
                  <a:pt x="121448" y="619519"/>
                  <a:pt x="24413" y="620292"/>
                </a:cubicBezTo>
                <a:cubicBezTo>
                  <a:pt x="5505" y="620464"/>
                  <a:pt x="-168" y="614620"/>
                  <a:pt x="4" y="595883"/>
                </a:cubicBezTo>
                <a:cubicBezTo>
                  <a:pt x="863" y="518788"/>
                  <a:pt x="262" y="441693"/>
                  <a:pt x="348" y="364598"/>
                </a:cubicBezTo>
                <a:cubicBezTo>
                  <a:pt x="348" y="335461"/>
                  <a:pt x="10318" y="325148"/>
                  <a:pt x="39368" y="324632"/>
                </a:cubicBezTo>
                <a:cubicBezTo>
                  <a:pt x="62402" y="324202"/>
                  <a:pt x="85350" y="324632"/>
                  <a:pt x="108384" y="324546"/>
                </a:cubicBezTo>
                <a:cubicBezTo>
                  <a:pt x="125805" y="324546"/>
                  <a:pt x="134538" y="316011"/>
                  <a:pt x="134598" y="298934"/>
                </a:cubicBezTo>
                <a:cubicBezTo>
                  <a:pt x="134684" y="214963"/>
                  <a:pt x="134598" y="131078"/>
                  <a:pt x="135028" y="47107"/>
                </a:cubicBezTo>
                <a:cubicBezTo>
                  <a:pt x="135200" y="7141"/>
                  <a:pt x="140270" y="3188"/>
                  <a:pt x="180236" y="1898"/>
                </a:cubicBezTo>
                <a:cubicBezTo>
                  <a:pt x="268419" y="-938"/>
                  <a:pt x="356601" y="437"/>
                  <a:pt x="444783" y="8"/>
                </a:cubicBezTo>
                <a:cubicBezTo>
                  <a:pt x="511736" y="-336"/>
                  <a:pt x="506408" y="10923"/>
                  <a:pt x="506150" y="60257"/>
                </a:cubicBezTo>
                <a:cubicBezTo>
                  <a:pt x="505806" y="139845"/>
                  <a:pt x="506064" y="219432"/>
                  <a:pt x="506150" y="299020"/>
                </a:cubicBezTo>
                <a:cubicBezTo>
                  <a:pt x="506150" y="324460"/>
                  <a:pt x="506322" y="324460"/>
                  <a:pt x="532364" y="324546"/>
                </a:cubicBezTo>
                <a:cubicBezTo>
                  <a:pt x="552905" y="324546"/>
                  <a:pt x="573447" y="324030"/>
                  <a:pt x="593902" y="324804"/>
                </a:cubicBezTo>
                <a:cubicBezTo>
                  <a:pt x="620031" y="325749"/>
                  <a:pt x="630774" y="335547"/>
                  <a:pt x="630946" y="361418"/>
                </a:cubicBezTo>
                <a:cubicBezTo>
                  <a:pt x="631547" y="441005"/>
                  <a:pt x="630946" y="520593"/>
                  <a:pt x="631204" y="600180"/>
                </a:cubicBezTo>
                <a:cubicBezTo>
                  <a:pt x="631204" y="615135"/>
                  <a:pt x="625359" y="620378"/>
                  <a:pt x="610061" y="620292"/>
                </a:cubicBezTo>
                <a:cubicBezTo>
                  <a:pt x="511822" y="619691"/>
                  <a:pt x="413584" y="620034"/>
                  <a:pt x="315346" y="619948"/>
                </a:cubicBezTo>
                <a:close/>
                <a:moveTo>
                  <a:pt x="383932" y="250459"/>
                </a:moveTo>
                <a:cubicBezTo>
                  <a:pt x="358492" y="250459"/>
                  <a:pt x="345746" y="261693"/>
                  <a:pt x="345685" y="284151"/>
                </a:cubicBezTo>
                <a:cubicBezTo>
                  <a:pt x="345685" y="312625"/>
                  <a:pt x="357976" y="326867"/>
                  <a:pt x="382557" y="326867"/>
                </a:cubicBezTo>
                <a:cubicBezTo>
                  <a:pt x="420632" y="326867"/>
                  <a:pt x="421491" y="326093"/>
                  <a:pt x="421491" y="286987"/>
                </a:cubicBezTo>
                <a:cubicBezTo>
                  <a:pt x="421491" y="262578"/>
                  <a:pt x="408969" y="250373"/>
                  <a:pt x="383932" y="250373"/>
                </a:cubicBezTo>
                <a:close/>
                <a:moveTo>
                  <a:pt x="295750" y="288448"/>
                </a:moveTo>
                <a:cubicBezTo>
                  <a:pt x="295750" y="263119"/>
                  <a:pt x="282798" y="250459"/>
                  <a:pt x="256902" y="250459"/>
                </a:cubicBezTo>
                <a:cubicBezTo>
                  <a:pt x="253807" y="250459"/>
                  <a:pt x="250713" y="250459"/>
                  <a:pt x="247619" y="250459"/>
                </a:cubicBezTo>
                <a:cubicBezTo>
                  <a:pt x="224843" y="250803"/>
                  <a:pt x="222179" y="253381"/>
                  <a:pt x="221835" y="276244"/>
                </a:cubicBezTo>
                <a:cubicBezTo>
                  <a:pt x="221061" y="328500"/>
                  <a:pt x="221061" y="328070"/>
                  <a:pt x="273060" y="327039"/>
                </a:cubicBezTo>
                <a:cubicBezTo>
                  <a:pt x="289991" y="326695"/>
                  <a:pt x="296695" y="319389"/>
                  <a:pt x="295836" y="303231"/>
                </a:cubicBezTo>
                <a:cubicBezTo>
                  <a:pt x="295578" y="298332"/>
                  <a:pt x="295836" y="293347"/>
                  <a:pt x="295836" y="288362"/>
                </a:cubicBezTo>
                <a:close/>
                <a:moveTo>
                  <a:pt x="384792" y="197515"/>
                </a:moveTo>
                <a:cubicBezTo>
                  <a:pt x="409313" y="197455"/>
                  <a:pt x="421577" y="185766"/>
                  <a:pt x="421577" y="162449"/>
                </a:cubicBezTo>
                <a:cubicBezTo>
                  <a:pt x="421577" y="136664"/>
                  <a:pt x="407765" y="123772"/>
                  <a:pt x="380150" y="123772"/>
                </a:cubicBezTo>
                <a:cubicBezTo>
                  <a:pt x="345685" y="123772"/>
                  <a:pt x="345600" y="123944"/>
                  <a:pt x="345600" y="157636"/>
                </a:cubicBezTo>
                <a:cubicBezTo>
                  <a:pt x="345600" y="184340"/>
                  <a:pt x="358689" y="197627"/>
                  <a:pt x="384878" y="197515"/>
                </a:cubicBezTo>
                <a:close/>
                <a:moveTo>
                  <a:pt x="382041" y="451491"/>
                </a:moveTo>
                <a:cubicBezTo>
                  <a:pt x="408401" y="451491"/>
                  <a:pt x="421551" y="438195"/>
                  <a:pt x="421491" y="411611"/>
                </a:cubicBezTo>
                <a:cubicBezTo>
                  <a:pt x="421491" y="408517"/>
                  <a:pt x="421491" y="405423"/>
                  <a:pt x="421491" y="402329"/>
                </a:cubicBezTo>
                <a:cubicBezTo>
                  <a:pt x="420976" y="381272"/>
                  <a:pt x="417624" y="378092"/>
                  <a:pt x="396137" y="377490"/>
                </a:cubicBezTo>
                <a:cubicBezTo>
                  <a:pt x="343451" y="376115"/>
                  <a:pt x="343967" y="376115"/>
                  <a:pt x="345342" y="429059"/>
                </a:cubicBezTo>
                <a:cubicBezTo>
                  <a:pt x="345771" y="446076"/>
                  <a:pt x="352647" y="452866"/>
                  <a:pt x="369063" y="451405"/>
                </a:cubicBezTo>
                <a:cubicBezTo>
                  <a:pt x="373361" y="451061"/>
                  <a:pt x="377744" y="451405"/>
                  <a:pt x="382041" y="451405"/>
                </a:cubicBezTo>
                <a:close/>
                <a:moveTo>
                  <a:pt x="221835" y="159355"/>
                </a:moveTo>
                <a:cubicBezTo>
                  <a:pt x="221723" y="184855"/>
                  <a:pt x="234641" y="197601"/>
                  <a:pt x="260597" y="197601"/>
                </a:cubicBezTo>
                <a:cubicBezTo>
                  <a:pt x="266184" y="197601"/>
                  <a:pt x="271770" y="197429"/>
                  <a:pt x="277357" y="197601"/>
                </a:cubicBezTo>
                <a:cubicBezTo>
                  <a:pt x="289562" y="197859"/>
                  <a:pt x="295836" y="192530"/>
                  <a:pt x="295664" y="179810"/>
                </a:cubicBezTo>
                <a:cubicBezTo>
                  <a:pt x="294890" y="115006"/>
                  <a:pt x="303915" y="124718"/>
                  <a:pt x="241173" y="123858"/>
                </a:cubicBezTo>
                <a:cubicBezTo>
                  <a:pt x="228109" y="123686"/>
                  <a:pt x="221233" y="129015"/>
                  <a:pt x="221749" y="142595"/>
                </a:cubicBezTo>
                <a:cubicBezTo>
                  <a:pt x="222007" y="148182"/>
                  <a:pt x="221749" y="153768"/>
                  <a:pt x="221749" y="159355"/>
                </a:cubicBezTo>
                <a:close/>
                <a:moveTo>
                  <a:pt x="295750" y="415221"/>
                </a:moveTo>
                <a:lnTo>
                  <a:pt x="295750" y="415221"/>
                </a:lnTo>
                <a:cubicBezTo>
                  <a:pt x="295750" y="408431"/>
                  <a:pt x="295750" y="401641"/>
                  <a:pt x="295750" y="394766"/>
                </a:cubicBezTo>
                <a:cubicBezTo>
                  <a:pt x="295750" y="378951"/>
                  <a:pt x="284749" y="375599"/>
                  <a:pt x="273060" y="378006"/>
                </a:cubicBezTo>
                <a:cubicBezTo>
                  <a:pt x="255870" y="381615"/>
                  <a:pt x="229054" y="363996"/>
                  <a:pt x="222952" y="393132"/>
                </a:cubicBezTo>
                <a:cubicBezTo>
                  <a:pt x="212037" y="445045"/>
                  <a:pt x="219858" y="452608"/>
                  <a:pt x="271856" y="451491"/>
                </a:cubicBezTo>
                <a:cubicBezTo>
                  <a:pt x="273060" y="451491"/>
                  <a:pt x="274349" y="451319"/>
                  <a:pt x="275552" y="451491"/>
                </a:cubicBezTo>
                <a:cubicBezTo>
                  <a:pt x="290937" y="452522"/>
                  <a:pt x="296953" y="444787"/>
                  <a:pt x="295922" y="430090"/>
                </a:cubicBezTo>
                <a:cubicBezTo>
                  <a:pt x="295578" y="425191"/>
                  <a:pt x="295922" y="420206"/>
                  <a:pt x="295922" y="415221"/>
                </a:cubicBezTo>
                <a:close/>
                <a:moveTo>
                  <a:pt x="111908" y="437825"/>
                </a:moveTo>
                <a:cubicBezTo>
                  <a:pt x="112166" y="414533"/>
                  <a:pt x="109071" y="411267"/>
                  <a:pt x="87155" y="411181"/>
                </a:cubicBezTo>
                <a:cubicBezTo>
                  <a:pt x="65496" y="411181"/>
                  <a:pt x="61628" y="414705"/>
                  <a:pt x="61456" y="435333"/>
                </a:cubicBezTo>
                <a:cubicBezTo>
                  <a:pt x="61285" y="458367"/>
                  <a:pt x="64551" y="461805"/>
                  <a:pt x="86381" y="461891"/>
                </a:cubicBezTo>
                <a:cubicBezTo>
                  <a:pt x="108556" y="461891"/>
                  <a:pt x="111650" y="459054"/>
                  <a:pt x="111822" y="437911"/>
                </a:cubicBezTo>
                <a:close/>
                <a:moveTo>
                  <a:pt x="87842" y="548440"/>
                </a:moveTo>
                <a:cubicBezTo>
                  <a:pt x="110017" y="548354"/>
                  <a:pt x="112166" y="546119"/>
                  <a:pt x="111994" y="523773"/>
                </a:cubicBezTo>
                <a:cubicBezTo>
                  <a:pt x="111822" y="502372"/>
                  <a:pt x="109157" y="499793"/>
                  <a:pt x="86639" y="499879"/>
                </a:cubicBezTo>
                <a:cubicBezTo>
                  <a:pt x="63863" y="499879"/>
                  <a:pt x="61714" y="502114"/>
                  <a:pt x="61714" y="523859"/>
                </a:cubicBezTo>
                <a:cubicBezTo>
                  <a:pt x="61714" y="546377"/>
                  <a:pt x="63949" y="548526"/>
                  <a:pt x="87928" y="548440"/>
                </a:cubicBezTo>
                <a:close/>
                <a:moveTo>
                  <a:pt x="568462" y="438427"/>
                </a:moveTo>
                <a:cubicBezTo>
                  <a:pt x="568634" y="415221"/>
                  <a:pt x="565626" y="411439"/>
                  <a:pt x="546373" y="411181"/>
                </a:cubicBezTo>
                <a:cubicBezTo>
                  <a:pt x="523597" y="410838"/>
                  <a:pt x="520331" y="413932"/>
                  <a:pt x="520159" y="436106"/>
                </a:cubicBezTo>
                <a:cubicBezTo>
                  <a:pt x="519987" y="459226"/>
                  <a:pt x="522222" y="461633"/>
                  <a:pt x="543107" y="461805"/>
                </a:cubicBezTo>
                <a:cubicBezTo>
                  <a:pt x="565798" y="462062"/>
                  <a:pt x="568290" y="459742"/>
                  <a:pt x="568462" y="438427"/>
                </a:cubicBezTo>
                <a:close/>
                <a:moveTo>
                  <a:pt x="544139" y="548354"/>
                </a:moveTo>
                <a:cubicBezTo>
                  <a:pt x="565626" y="548354"/>
                  <a:pt x="567946" y="545260"/>
                  <a:pt x="568720" y="523773"/>
                </a:cubicBezTo>
                <a:cubicBezTo>
                  <a:pt x="569407" y="506498"/>
                  <a:pt x="563047" y="499020"/>
                  <a:pt x="545170" y="499708"/>
                </a:cubicBezTo>
                <a:cubicBezTo>
                  <a:pt x="522996" y="500567"/>
                  <a:pt x="520159" y="502372"/>
                  <a:pt x="520159" y="523687"/>
                </a:cubicBezTo>
                <a:cubicBezTo>
                  <a:pt x="520159" y="546033"/>
                  <a:pt x="522394" y="548354"/>
                  <a:pt x="544139" y="54835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169FB203-B825-43D0-AE04-D3FA136C8F73}"/>
              </a:ext>
            </a:extLst>
          </p:cNvPr>
          <p:cNvSpPr/>
          <p:nvPr/>
        </p:nvSpPr>
        <p:spPr>
          <a:xfrm>
            <a:off x="2100848" y="2778555"/>
            <a:ext cx="723843" cy="727299"/>
          </a:xfrm>
          <a:custGeom>
            <a:avLst/>
            <a:gdLst>
              <a:gd name="connsiteX0" fmla="*/ 723844 w 723843"/>
              <a:gd name="connsiteY0" fmla="*/ 96447 h 727299"/>
              <a:gd name="connsiteX1" fmla="*/ 692903 w 723843"/>
              <a:gd name="connsiteY1" fmla="*/ 168213 h 727299"/>
              <a:gd name="connsiteX2" fmla="*/ 577217 w 723843"/>
              <a:gd name="connsiteY2" fmla="*/ 284672 h 727299"/>
              <a:gd name="connsiteX3" fmla="*/ 565872 w 723843"/>
              <a:gd name="connsiteY3" fmla="*/ 306589 h 727299"/>
              <a:gd name="connsiteX4" fmla="*/ 585640 w 723843"/>
              <a:gd name="connsiteY4" fmla="*/ 316043 h 727299"/>
              <a:gd name="connsiteX5" fmla="*/ 637123 w 723843"/>
              <a:gd name="connsiteY5" fmla="*/ 340367 h 727299"/>
              <a:gd name="connsiteX6" fmla="*/ 635919 w 723843"/>
              <a:gd name="connsiteY6" fmla="*/ 373199 h 727299"/>
              <a:gd name="connsiteX7" fmla="*/ 598188 w 723843"/>
              <a:gd name="connsiteY7" fmla="*/ 411789 h 727299"/>
              <a:gd name="connsiteX8" fmla="*/ 593117 w 723843"/>
              <a:gd name="connsiteY8" fmla="*/ 428549 h 727299"/>
              <a:gd name="connsiteX9" fmla="*/ 605322 w 723843"/>
              <a:gd name="connsiteY9" fmla="*/ 433448 h 727299"/>
              <a:gd name="connsiteX10" fmla="*/ 634458 w 723843"/>
              <a:gd name="connsiteY10" fmla="*/ 423478 h 727299"/>
              <a:gd name="connsiteX11" fmla="*/ 671502 w 723843"/>
              <a:gd name="connsiteY11" fmla="*/ 463787 h 727299"/>
              <a:gd name="connsiteX12" fmla="*/ 665829 w 723843"/>
              <a:gd name="connsiteY12" fmla="*/ 480719 h 727299"/>
              <a:gd name="connsiteX13" fmla="*/ 653109 w 723843"/>
              <a:gd name="connsiteY13" fmla="*/ 494299 h 727299"/>
              <a:gd name="connsiteX14" fmla="*/ 627324 w 723843"/>
              <a:gd name="connsiteY14" fmla="*/ 575519 h 727299"/>
              <a:gd name="connsiteX15" fmla="*/ 619417 w 723843"/>
              <a:gd name="connsiteY15" fmla="*/ 600702 h 727299"/>
              <a:gd name="connsiteX16" fmla="*/ 562520 w 723843"/>
              <a:gd name="connsiteY16" fmla="*/ 657170 h 727299"/>
              <a:gd name="connsiteX17" fmla="*/ 537509 w 723843"/>
              <a:gd name="connsiteY17" fmla="*/ 651927 h 727299"/>
              <a:gd name="connsiteX18" fmla="*/ 452851 w 723843"/>
              <a:gd name="connsiteY18" fmla="*/ 450981 h 727299"/>
              <a:gd name="connsiteX19" fmla="*/ 447092 w 723843"/>
              <a:gd name="connsiteY19" fmla="*/ 437230 h 727299"/>
              <a:gd name="connsiteX20" fmla="*/ 429645 w 723843"/>
              <a:gd name="connsiteY20" fmla="*/ 434737 h 727299"/>
              <a:gd name="connsiteX21" fmla="*/ 274509 w 723843"/>
              <a:gd name="connsiteY21" fmla="*/ 590818 h 727299"/>
              <a:gd name="connsiteX22" fmla="*/ 266258 w 723843"/>
              <a:gd name="connsiteY22" fmla="*/ 612649 h 727299"/>
              <a:gd name="connsiteX23" fmla="*/ 213143 w 723843"/>
              <a:gd name="connsiteY23" fmla="*/ 721717 h 727299"/>
              <a:gd name="connsiteX24" fmla="*/ 198102 w 723843"/>
              <a:gd name="connsiteY24" fmla="*/ 726616 h 727299"/>
              <a:gd name="connsiteX25" fmla="*/ 187186 w 723843"/>
              <a:gd name="connsiteY25" fmla="*/ 708567 h 727299"/>
              <a:gd name="connsiteX26" fmla="*/ 167246 w 723843"/>
              <a:gd name="connsiteY26" fmla="*/ 585317 h 727299"/>
              <a:gd name="connsiteX27" fmla="*/ 141033 w 723843"/>
              <a:gd name="connsiteY27" fmla="*/ 558760 h 727299"/>
              <a:gd name="connsiteX28" fmla="*/ 19760 w 723843"/>
              <a:gd name="connsiteY28" fmla="*/ 538304 h 727299"/>
              <a:gd name="connsiteX29" fmla="*/ 938 w 723843"/>
              <a:gd name="connsiteY29" fmla="*/ 528592 h 727299"/>
              <a:gd name="connsiteX30" fmla="*/ 10392 w 723843"/>
              <a:gd name="connsiteY30" fmla="*/ 508051 h 727299"/>
              <a:gd name="connsiteX31" fmla="*/ 16924 w 723843"/>
              <a:gd name="connsiteY31" fmla="*/ 501433 h 727299"/>
              <a:gd name="connsiteX32" fmla="*/ 113271 w 723843"/>
              <a:gd name="connsiteY32" fmla="*/ 458631 h 727299"/>
              <a:gd name="connsiteX33" fmla="*/ 139571 w 723843"/>
              <a:gd name="connsiteY33" fmla="*/ 447285 h 727299"/>
              <a:gd name="connsiteX34" fmla="*/ 289980 w 723843"/>
              <a:gd name="connsiteY34" fmla="*/ 296963 h 727299"/>
              <a:gd name="connsiteX35" fmla="*/ 286284 w 723843"/>
              <a:gd name="connsiteY35" fmla="*/ 277109 h 727299"/>
              <a:gd name="connsiteX36" fmla="*/ 93417 w 723843"/>
              <a:gd name="connsiteY36" fmla="*/ 197264 h 727299"/>
              <a:gd name="connsiteX37" fmla="*/ 83877 w 723843"/>
              <a:gd name="connsiteY37" fmla="*/ 151883 h 727299"/>
              <a:gd name="connsiteX38" fmla="*/ 122983 w 723843"/>
              <a:gd name="connsiteY38" fmla="*/ 111918 h 727299"/>
              <a:gd name="connsiteX39" fmla="*/ 162605 w 723843"/>
              <a:gd name="connsiteY39" fmla="*/ 100830 h 727299"/>
              <a:gd name="connsiteX40" fmla="*/ 218901 w 723843"/>
              <a:gd name="connsiteY40" fmla="*/ 84672 h 727299"/>
              <a:gd name="connsiteX41" fmla="*/ 245287 w 723843"/>
              <a:gd name="connsiteY41" fmla="*/ 58372 h 727299"/>
              <a:gd name="connsiteX42" fmla="*/ 273564 w 723843"/>
              <a:gd name="connsiteY42" fmla="*/ 58286 h 727299"/>
              <a:gd name="connsiteX43" fmla="*/ 297285 w 723843"/>
              <a:gd name="connsiteY43" fmla="*/ 82008 h 727299"/>
              <a:gd name="connsiteX44" fmla="*/ 297285 w 723843"/>
              <a:gd name="connsiteY44" fmla="*/ 114066 h 727299"/>
              <a:gd name="connsiteX45" fmla="*/ 289980 w 723843"/>
              <a:gd name="connsiteY45" fmla="*/ 127990 h 727299"/>
              <a:gd name="connsiteX46" fmla="*/ 313529 w 723843"/>
              <a:gd name="connsiteY46" fmla="*/ 127388 h 727299"/>
              <a:gd name="connsiteX47" fmla="*/ 345244 w 723843"/>
              <a:gd name="connsiteY47" fmla="*/ 95845 h 727299"/>
              <a:gd name="connsiteX48" fmla="*/ 393031 w 723843"/>
              <a:gd name="connsiteY48" fmla="*/ 95588 h 727299"/>
              <a:gd name="connsiteX49" fmla="*/ 403603 w 723843"/>
              <a:gd name="connsiteY49" fmla="*/ 106159 h 727299"/>
              <a:gd name="connsiteX50" fmla="*/ 405408 w 723843"/>
              <a:gd name="connsiteY50" fmla="*/ 142945 h 727299"/>
              <a:gd name="connsiteX51" fmla="*/ 409447 w 723843"/>
              <a:gd name="connsiteY51" fmla="*/ 156954 h 727299"/>
              <a:gd name="connsiteX52" fmla="*/ 439357 w 723843"/>
              <a:gd name="connsiteY52" fmla="*/ 148359 h 727299"/>
              <a:gd name="connsiteX53" fmla="*/ 555386 w 723843"/>
              <a:gd name="connsiteY53" fmla="*/ 32330 h 727299"/>
              <a:gd name="connsiteX54" fmla="*/ 661274 w 723843"/>
              <a:gd name="connsiteY54" fmla="*/ 6116 h 727299"/>
              <a:gd name="connsiteX55" fmla="*/ 723758 w 723843"/>
              <a:gd name="connsiteY55" fmla="*/ 96361 h 72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3843" h="727299">
                <a:moveTo>
                  <a:pt x="723844" y="96447"/>
                </a:moveTo>
                <a:cubicBezTo>
                  <a:pt x="722640" y="124294"/>
                  <a:pt x="712756" y="148359"/>
                  <a:pt x="692903" y="168213"/>
                </a:cubicBezTo>
                <a:cubicBezTo>
                  <a:pt x="654226" y="206890"/>
                  <a:pt x="615721" y="245738"/>
                  <a:pt x="577217" y="284672"/>
                </a:cubicBezTo>
                <a:cubicBezTo>
                  <a:pt x="571287" y="290603"/>
                  <a:pt x="564153" y="295674"/>
                  <a:pt x="565872" y="306589"/>
                </a:cubicBezTo>
                <a:cubicBezTo>
                  <a:pt x="568794" y="324982"/>
                  <a:pt x="570427" y="326185"/>
                  <a:pt x="585640" y="316043"/>
                </a:cubicBezTo>
                <a:cubicBezTo>
                  <a:pt x="600681" y="305987"/>
                  <a:pt x="613229" y="312176"/>
                  <a:pt x="637123" y="340367"/>
                </a:cubicBezTo>
                <a:cubicBezTo>
                  <a:pt x="647093" y="352055"/>
                  <a:pt x="646405" y="362541"/>
                  <a:pt x="635919" y="373199"/>
                </a:cubicBezTo>
                <a:cubicBezTo>
                  <a:pt x="623285" y="386005"/>
                  <a:pt x="610908" y="399069"/>
                  <a:pt x="598188" y="411789"/>
                </a:cubicBezTo>
                <a:cubicBezTo>
                  <a:pt x="593375" y="416602"/>
                  <a:pt x="591055" y="421673"/>
                  <a:pt x="593117" y="428549"/>
                </a:cubicBezTo>
                <a:cubicBezTo>
                  <a:pt x="595180" y="435597"/>
                  <a:pt x="597673" y="441183"/>
                  <a:pt x="605322" y="433448"/>
                </a:cubicBezTo>
                <a:cubicBezTo>
                  <a:pt x="613487" y="425111"/>
                  <a:pt x="623371" y="416172"/>
                  <a:pt x="634458" y="423478"/>
                </a:cubicBezTo>
                <a:cubicBezTo>
                  <a:pt x="649757" y="433534"/>
                  <a:pt x="664798" y="445395"/>
                  <a:pt x="671502" y="463787"/>
                </a:cubicBezTo>
                <a:cubicBezTo>
                  <a:pt x="673736" y="469976"/>
                  <a:pt x="670127" y="475906"/>
                  <a:pt x="665829" y="480719"/>
                </a:cubicBezTo>
                <a:cubicBezTo>
                  <a:pt x="661704" y="485360"/>
                  <a:pt x="658008" y="490689"/>
                  <a:pt x="653109" y="494299"/>
                </a:cubicBezTo>
                <a:cubicBezTo>
                  <a:pt x="624660" y="515184"/>
                  <a:pt x="611940" y="540453"/>
                  <a:pt x="627324" y="575519"/>
                </a:cubicBezTo>
                <a:cubicBezTo>
                  <a:pt x="631278" y="584630"/>
                  <a:pt x="626723" y="593569"/>
                  <a:pt x="619417" y="600702"/>
                </a:cubicBezTo>
                <a:cubicBezTo>
                  <a:pt x="600337" y="619439"/>
                  <a:pt x="581772" y="638605"/>
                  <a:pt x="562520" y="657170"/>
                </a:cubicBezTo>
                <a:cubicBezTo>
                  <a:pt x="550917" y="668429"/>
                  <a:pt x="543869" y="666968"/>
                  <a:pt x="537509" y="651927"/>
                </a:cubicBezTo>
                <a:cubicBezTo>
                  <a:pt x="509146" y="584974"/>
                  <a:pt x="481042" y="517935"/>
                  <a:pt x="452851" y="450981"/>
                </a:cubicBezTo>
                <a:cubicBezTo>
                  <a:pt x="450960" y="446426"/>
                  <a:pt x="448897" y="441871"/>
                  <a:pt x="447092" y="437230"/>
                </a:cubicBezTo>
                <a:cubicBezTo>
                  <a:pt x="442709" y="426142"/>
                  <a:pt x="437466" y="426830"/>
                  <a:pt x="429645" y="434737"/>
                </a:cubicBezTo>
                <a:cubicBezTo>
                  <a:pt x="378076" y="486907"/>
                  <a:pt x="326336" y="538906"/>
                  <a:pt x="274509" y="590818"/>
                </a:cubicBezTo>
                <a:cubicBezTo>
                  <a:pt x="268321" y="597006"/>
                  <a:pt x="264883" y="604226"/>
                  <a:pt x="266258" y="612649"/>
                </a:cubicBezTo>
                <a:cubicBezTo>
                  <a:pt x="274509" y="661811"/>
                  <a:pt x="247092" y="693268"/>
                  <a:pt x="213143" y="721717"/>
                </a:cubicBezTo>
                <a:cubicBezTo>
                  <a:pt x="208673" y="725498"/>
                  <a:pt x="204290" y="728764"/>
                  <a:pt x="198102" y="726616"/>
                </a:cubicBezTo>
                <a:cubicBezTo>
                  <a:pt x="189593" y="723607"/>
                  <a:pt x="188390" y="715872"/>
                  <a:pt x="187186" y="708567"/>
                </a:cubicBezTo>
                <a:cubicBezTo>
                  <a:pt x="180311" y="667484"/>
                  <a:pt x="173091" y="626572"/>
                  <a:pt x="167246" y="585317"/>
                </a:cubicBezTo>
                <a:cubicBezTo>
                  <a:pt x="164926" y="568730"/>
                  <a:pt x="158910" y="561080"/>
                  <a:pt x="141033" y="558760"/>
                </a:cubicBezTo>
                <a:cubicBezTo>
                  <a:pt x="100379" y="553517"/>
                  <a:pt x="60156" y="545266"/>
                  <a:pt x="19760" y="538304"/>
                </a:cubicBezTo>
                <a:cubicBezTo>
                  <a:pt x="12369" y="537015"/>
                  <a:pt x="4118" y="536757"/>
                  <a:pt x="938" y="528592"/>
                </a:cubicBezTo>
                <a:cubicBezTo>
                  <a:pt x="-2758" y="519138"/>
                  <a:pt x="5321" y="513981"/>
                  <a:pt x="10392" y="508051"/>
                </a:cubicBezTo>
                <a:cubicBezTo>
                  <a:pt x="12369" y="505730"/>
                  <a:pt x="15291" y="504011"/>
                  <a:pt x="16924" y="501433"/>
                </a:cubicBezTo>
                <a:cubicBezTo>
                  <a:pt x="40216" y="467225"/>
                  <a:pt x="73564" y="455794"/>
                  <a:pt x="113271" y="458631"/>
                </a:cubicBezTo>
                <a:cubicBezTo>
                  <a:pt x="124101" y="459404"/>
                  <a:pt x="132094" y="454763"/>
                  <a:pt x="139571" y="447285"/>
                </a:cubicBezTo>
                <a:cubicBezTo>
                  <a:pt x="189507" y="397006"/>
                  <a:pt x="239529" y="346727"/>
                  <a:pt x="289980" y="296963"/>
                </a:cubicBezTo>
                <a:cubicBezTo>
                  <a:pt x="300122" y="286993"/>
                  <a:pt x="300122" y="282782"/>
                  <a:pt x="286284" y="277109"/>
                </a:cubicBezTo>
                <a:cubicBezTo>
                  <a:pt x="221823" y="250981"/>
                  <a:pt x="157706" y="223907"/>
                  <a:pt x="93417" y="197264"/>
                </a:cubicBezTo>
                <a:cubicBezTo>
                  <a:pt x="57663" y="182481"/>
                  <a:pt x="56890" y="178957"/>
                  <a:pt x="83877" y="151883"/>
                </a:cubicBezTo>
                <a:cubicBezTo>
                  <a:pt x="97027" y="138647"/>
                  <a:pt x="110607" y="125841"/>
                  <a:pt x="122983" y="111918"/>
                </a:cubicBezTo>
                <a:cubicBezTo>
                  <a:pt x="134157" y="99369"/>
                  <a:pt x="146963" y="93955"/>
                  <a:pt x="162605" y="100830"/>
                </a:cubicBezTo>
                <a:cubicBezTo>
                  <a:pt x="186413" y="111402"/>
                  <a:pt x="203774" y="104526"/>
                  <a:pt x="218901" y="84672"/>
                </a:cubicBezTo>
                <a:cubicBezTo>
                  <a:pt x="226379" y="74874"/>
                  <a:pt x="236177" y="66881"/>
                  <a:pt x="245287" y="58372"/>
                </a:cubicBezTo>
                <a:cubicBezTo>
                  <a:pt x="254483" y="49692"/>
                  <a:pt x="264367" y="49777"/>
                  <a:pt x="273564" y="58286"/>
                </a:cubicBezTo>
                <a:cubicBezTo>
                  <a:pt x="281815" y="65850"/>
                  <a:pt x="289980" y="73585"/>
                  <a:pt x="297285" y="82008"/>
                </a:cubicBezTo>
                <a:cubicBezTo>
                  <a:pt x="306224" y="92321"/>
                  <a:pt x="305880" y="103065"/>
                  <a:pt x="297285" y="114066"/>
                </a:cubicBezTo>
                <a:cubicBezTo>
                  <a:pt x="294019" y="118192"/>
                  <a:pt x="283276" y="121458"/>
                  <a:pt x="289980" y="127990"/>
                </a:cubicBezTo>
                <a:cubicBezTo>
                  <a:pt x="295910" y="133748"/>
                  <a:pt x="305794" y="135295"/>
                  <a:pt x="313529" y="127388"/>
                </a:cubicBezTo>
                <a:cubicBezTo>
                  <a:pt x="324015" y="116731"/>
                  <a:pt x="334673" y="106331"/>
                  <a:pt x="345244" y="95845"/>
                </a:cubicBezTo>
                <a:cubicBezTo>
                  <a:pt x="365528" y="75734"/>
                  <a:pt x="372919" y="75648"/>
                  <a:pt x="393031" y="95588"/>
                </a:cubicBezTo>
                <a:cubicBezTo>
                  <a:pt x="396555" y="99111"/>
                  <a:pt x="399993" y="102721"/>
                  <a:pt x="403603" y="106159"/>
                </a:cubicBezTo>
                <a:cubicBezTo>
                  <a:pt x="415979" y="117848"/>
                  <a:pt x="418815" y="130139"/>
                  <a:pt x="405408" y="142945"/>
                </a:cubicBezTo>
                <a:cubicBezTo>
                  <a:pt x="397500" y="150508"/>
                  <a:pt x="398102" y="153860"/>
                  <a:pt x="409447" y="156954"/>
                </a:cubicBezTo>
                <a:cubicBezTo>
                  <a:pt x="421910" y="160306"/>
                  <a:pt x="430504" y="157298"/>
                  <a:pt x="439357" y="148359"/>
                </a:cubicBezTo>
                <a:cubicBezTo>
                  <a:pt x="477776" y="109425"/>
                  <a:pt x="516624" y="70921"/>
                  <a:pt x="555386" y="32330"/>
                </a:cubicBezTo>
                <a:cubicBezTo>
                  <a:pt x="585382" y="2506"/>
                  <a:pt x="620878" y="-7808"/>
                  <a:pt x="661274" y="6116"/>
                </a:cubicBezTo>
                <a:cubicBezTo>
                  <a:pt x="701068" y="19782"/>
                  <a:pt x="723500" y="53559"/>
                  <a:pt x="723758" y="9636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F34913C8-F8AC-4697-AADF-A1F7D9F1DF3C}"/>
              </a:ext>
            </a:extLst>
          </p:cNvPr>
          <p:cNvSpPr/>
          <p:nvPr/>
        </p:nvSpPr>
        <p:spPr>
          <a:xfrm>
            <a:off x="2030534" y="1366868"/>
            <a:ext cx="862838" cy="865199"/>
          </a:xfrm>
          <a:custGeom>
            <a:avLst/>
            <a:gdLst>
              <a:gd name="connsiteX0" fmla="*/ 430170 w 862838"/>
              <a:gd name="connsiteY0" fmla="*/ 96 h 865199"/>
              <a:gd name="connsiteX1" fmla="*/ 862830 w 862838"/>
              <a:gd name="connsiteY1" fmla="*/ 428889 h 865199"/>
              <a:gd name="connsiteX2" fmla="*/ 446758 w 862838"/>
              <a:gd name="connsiteY2" fmla="*/ 864988 h 865199"/>
              <a:gd name="connsiteX3" fmla="*/ 1 w 862838"/>
              <a:gd name="connsiteY3" fmla="*/ 433273 h 865199"/>
              <a:gd name="connsiteX4" fmla="*/ 430255 w 862838"/>
              <a:gd name="connsiteY4" fmla="*/ 10 h 865199"/>
              <a:gd name="connsiteX5" fmla="*/ 429912 w 862838"/>
              <a:gd name="connsiteY5" fmla="*/ 94897 h 865199"/>
              <a:gd name="connsiteX6" fmla="*/ 94458 w 862838"/>
              <a:gd name="connsiteY6" fmla="*/ 437914 h 865199"/>
              <a:gd name="connsiteX7" fmla="*/ 433006 w 862838"/>
              <a:gd name="connsiteY7" fmla="*/ 771477 h 865199"/>
              <a:gd name="connsiteX8" fmla="*/ 768288 w 862838"/>
              <a:gd name="connsiteY8" fmla="*/ 433101 h 865199"/>
              <a:gd name="connsiteX9" fmla="*/ 429912 w 862838"/>
              <a:gd name="connsiteY9" fmla="*/ 94897 h 8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838" h="865199">
                <a:moveTo>
                  <a:pt x="430170" y="96"/>
                </a:moveTo>
                <a:cubicBezTo>
                  <a:pt x="661884" y="-3084"/>
                  <a:pt x="861369" y="188322"/>
                  <a:pt x="862830" y="428889"/>
                </a:cubicBezTo>
                <a:cubicBezTo>
                  <a:pt x="864291" y="676762"/>
                  <a:pt x="662658" y="858284"/>
                  <a:pt x="446758" y="864988"/>
                </a:cubicBezTo>
                <a:cubicBezTo>
                  <a:pt x="201549" y="872551"/>
                  <a:pt x="603" y="676075"/>
                  <a:pt x="1" y="433273"/>
                </a:cubicBezTo>
                <a:cubicBezTo>
                  <a:pt x="-600" y="191158"/>
                  <a:pt x="198369" y="-1623"/>
                  <a:pt x="430255" y="10"/>
                </a:cubicBezTo>
                <a:close/>
                <a:moveTo>
                  <a:pt x="429912" y="94897"/>
                </a:moveTo>
                <a:cubicBezTo>
                  <a:pt x="241600" y="95326"/>
                  <a:pt x="92309" y="246336"/>
                  <a:pt x="94458" y="437914"/>
                </a:cubicBezTo>
                <a:cubicBezTo>
                  <a:pt x="96435" y="618748"/>
                  <a:pt x="239366" y="771735"/>
                  <a:pt x="433006" y="771477"/>
                </a:cubicBezTo>
                <a:cubicBezTo>
                  <a:pt x="626388" y="771219"/>
                  <a:pt x="769405" y="612216"/>
                  <a:pt x="768288" y="433101"/>
                </a:cubicBezTo>
                <a:cubicBezTo>
                  <a:pt x="767085" y="243242"/>
                  <a:pt x="618911" y="94467"/>
                  <a:pt x="429912" y="9489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CCDC0DA2-9E58-426B-8E1B-D554EC85F87D}"/>
              </a:ext>
            </a:extLst>
          </p:cNvPr>
          <p:cNvSpPr/>
          <p:nvPr/>
        </p:nvSpPr>
        <p:spPr>
          <a:xfrm>
            <a:off x="4877242" y="2904552"/>
            <a:ext cx="975086" cy="602552"/>
          </a:xfrm>
          <a:custGeom>
            <a:avLst/>
            <a:gdLst>
              <a:gd name="connsiteX0" fmla="*/ 487376 w 975086"/>
              <a:gd name="connsiteY0" fmla="*/ 494474 h 602552"/>
              <a:gd name="connsiteX1" fmla="*/ 155446 w 975086"/>
              <a:gd name="connsiteY1" fmla="*/ 494044 h 602552"/>
              <a:gd name="connsiteX2" fmla="*/ 131381 w 975086"/>
              <a:gd name="connsiteY2" fmla="*/ 518453 h 602552"/>
              <a:gd name="connsiteX3" fmla="*/ 131811 w 975086"/>
              <a:gd name="connsiteY3" fmla="*/ 579992 h 602552"/>
              <a:gd name="connsiteX4" fmla="*/ 109808 w 975086"/>
              <a:gd name="connsiteY4" fmla="*/ 602424 h 602552"/>
              <a:gd name="connsiteX5" fmla="*/ 25923 w 975086"/>
              <a:gd name="connsiteY5" fmla="*/ 602338 h 602552"/>
              <a:gd name="connsiteX6" fmla="*/ 224 w 975086"/>
              <a:gd name="connsiteY6" fmla="*/ 576468 h 602552"/>
              <a:gd name="connsiteX7" fmla="*/ 224 w 975086"/>
              <a:gd name="connsiteY7" fmla="*/ 240842 h 602552"/>
              <a:gd name="connsiteX8" fmla="*/ 568 w 975086"/>
              <a:gd name="connsiteY8" fmla="*/ 69290 h 602552"/>
              <a:gd name="connsiteX9" fmla="*/ 89782 w 975086"/>
              <a:gd name="connsiteY9" fmla="*/ 4142 h 602552"/>
              <a:gd name="connsiteX10" fmla="*/ 131553 w 975086"/>
              <a:gd name="connsiteY10" fmla="*/ 68431 h 602552"/>
              <a:gd name="connsiteX11" fmla="*/ 131811 w 975086"/>
              <a:gd name="connsiteY11" fmla="*/ 340713 h 602552"/>
              <a:gd name="connsiteX12" fmla="*/ 156392 w 975086"/>
              <a:gd name="connsiteY12" fmla="*/ 365552 h 602552"/>
              <a:gd name="connsiteX13" fmla="*/ 816556 w 975086"/>
              <a:gd name="connsiteY13" fmla="*/ 365552 h 602552"/>
              <a:gd name="connsiteX14" fmla="*/ 843544 w 975086"/>
              <a:gd name="connsiteY14" fmla="*/ 339080 h 602552"/>
              <a:gd name="connsiteX15" fmla="*/ 843629 w 975086"/>
              <a:gd name="connsiteY15" fmla="*/ 264478 h 602552"/>
              <a:gd name="connsiteX16" fmla="*/ 909723 w 975086"/>
              <a:gd name="connsiteY16" fmla="*/ 193829 h 602552"/>
              <a:gd name="connsiteX17" fmla="*/ 974957 w 975086"/>
              <a:gd name="connsiteY17" fmla="*/ 264907 h 602552"/>
              <a:gd name="connsiteX18" fmla="*/ 974957 w 975086"/>
              <a:gd name="connsiteY18" fmla="*/ 576296 h 602552"/>
              <a:gd name="connsiteX19" fmla="*/ 949517 w 975086"/>
              <a:gd name="connsiteY19" fmla="*/ 602424 h 602552"/>
              <a:gd name="connsiteX20" fmla="*/ 869328 w 975086"/>
              <a:gd name="connsiteY20" fmla="*/ 602424 h 602552"/>
              <a:gd name="connsiteX21" fmla="*/ 843544 w 975086"/>
              <a:gd name="connsiteY21" fmla="*/ 576124 h 602552"/>
              <a:gd name="connsiteX22" fmla="*/ 843715 w 975086"/>
              <a:gd name="connsiteY22" fmla="*/ 514585 h 602552"/>
              <a:gd name="connsiteX23" fmla="*/ 823088 w 975086"/>
              <a:gd name="connsiteY23" fmla="*/ 494302 h 602552"/>
              <a:gd name="connsiteX24" fmla="*/ 487376 w 975086"/>
              <a:gd name="connsiteY24" fmla="*/ 494560 h 6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5086" h="602552">
                <a:moveTo>
                  <a:pt x="487376" y="494474"/>
                </a:moveTo>
                <a:cubicBezTo>
                  <a:pt x="376762" y="494474"/>
                  <a:pt x="266061" y="494903"/>
                  <a:pt x="155446" y="494044"/>
                </a:cubicBezTo>
                <a:cubicBezTo>
                  <a:pt x="136452" y="493872"/>
                  <a:pt x="130006" y="499631"/>
                  <a:pt x="131381" y="518453"/>
                </a:cubicBezTo>
                <a:cubicBezTo>
                  <a:pt x="132842" y="538823"/>
                  <a:pt x="131295" y="559450"/>
                  <a:pt x="131811" y="579992"/>
                </a:cubicBezTo>
                <a:cubicBezTo>
                  <a:pt x="132240" y="595720"/>
                  <a:pt x="125880" y="602768"/>
                  <a:pt x="109808" y="602424"/>
                </a:cubicBezTo>
                <a:cubicBezTo>
                  <a:pt x="81875" y="601908"/>
                  <a:pt x="53856" y="602424"/>
                  <a:pt x="25923" y="602338"/>
                </a:cubicBezTo>
                <a:cubicBezTo>
                  <a:pt x="2975" y="602252"/>
                  <a:pt x="224" y="599588"/>
                  <a:pt x="224" y="576468"/>
                </a:cubicBezTo>
                <a:cubicBezTo>
                  <a:pt x="139" y="464564"/>
                  <a:pt x="224" y="352660"/>
                  <a:pt x="224" y="240842"/>
                </a:cubicBezTo>
                <a:cubicBezTo>
                  <a:pt x="224" y="183687"/>
                  <a:pt x="-463" y="126446"/>
                  <a:pt x="568" y="69290"/>
                </a:cubicBezTo>
                <a:cubicBezTo>
                  <a:pt x="1428" y="18667"/>
                  <a:pt x="43628" y="-11500"/>
                  <a:pt x="89782" y="4142"/>
                </a:cubicBezTo>
                <a:cubicBezTo>
                  <a:pt x="115051" y="12737"/>
                  <a:pt x="131381" y="36974"/>
                  <a:pt x="131553" y="68431"/>
                </a:cubicBezTo>
                <a:cubicBezTo>
                  <a:pt x="131896" y="159192"/>
                  <a:pt x="131725" y="249952"/>
                  <a:pt x="131811" y="340713"/>
                </a:cubicBezTo>
                <a:cubicBezTo>
                  <a:pt x="131811" y="357275"/>
                  <a:pt x="140001" y="365552"/>
                  <a:pt x="156392" y="365552"/>
                </a:cubicBezTo>
                <a:cubicBezTo>
                  <a:pt x="376418" y="365552"/>
                  <a:pt x="596529" y="365552"/>
                  <a:pt x="816556" y="365552"/>
                </a:cubicBezTo>
                <a:cubicBezTo>
                  <a:pt x="834493" y="365552"/>
                  <a:pt x="843483" y="356725"/>
                  <a:pt x="843544" y="339080"/>
                </a:cubicBezTo>
                <a:cubicBezTo>
                  <a:pt x="843544" y="314241"/>
                  <a:pt x="843199" y="289316"/>
                  <a:pt x="843629" y="264478"/>
                </a:cubicBezTo>
                <a:cubicBezTo>
                  <a:pt x="844317" y="223051"/>
                  <a:pt x="872250" y="193485"/>
                  <a:pt x="909723" y="193829"/>
                </a:cubicBezTo>
                <a:cubicBezTo>
                  <a:pt x="947970" y="194172"/>
                  <a:pt x="974871" y="223051"/>
                  <a:pt x="974957" y="264907"/>
                </a:cubicBezTo>
                <a:cubicBezTo>
                  <a:pt x="975129" y="368732"/>
                  <a:pt x="975129" y="472471"/>
                  <a:pt x="974957" y="576296"/>
                </a:cubicBezTo>
                <a:cubicBezTo>
                  <a:pt x="974957" y="599845"/>
                  <a:pt x="972465" y="602252"/>
                  <a:pt x="949517" y="602424"/>
                </a:cubicBezTo>
                <a:cubicBezTo>
                  <a:pt x="922787" y="602596"/>
                  <a:pt x="896057" y="602596"/>
                  <a:pt x="869328" y="602424"/>
                </a:cubicBezTo>
                <a:cubicBezTo>
                  <a:pt x="847067" y="602252"/>
                  <a:pt x="843887" y="599072"/>
                  <a:pt x="843544" y="576124"/>
                </a:cubicBezTo>
                <a:cubicBezTo>
                  <a:pt x="843285" y="555582"/>
                  <a:pt x="842770" y="535041"/>
                  <a:pt x="843715" y="514585"/>
                </a:cubicBezTo>
                <a:cubicBezTo>
                  <a:pt x="844403" y="499029"/>
                  <a:pt x="838386" y="494216"/>
                  <a:pt x="823088" y="494302"/>
                </a:cubicBezTo>
                <a:cubicBezTo>
                  <a:pt x="711184" y="494817"/>
                  <a:pt x="599280" y="494560"/>
                  <a:pt x="487376" y="49456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E67F745-6A25-430C-8A90-6369414693F9}"/>
              </a:ext>
            </a:extLst>
          </p:cNvPr>
          <p:cNvSpPr/>
          <p:nvPr/>
        </p:nvSpPr>
        <p:spPr>
          <a:xfrm>
            <a:off x="4915605" y="1234703"/>
            <a:ext cx="717848" cy="970262"/>
          </a:xfrm>
          <a:custGeom>
            <a:avLst/>
            <a:gdLst>
              <a:gd name="connsiteX0" fmla="*/ 323014 w 717848"/>
              <a:gd name="connsiteY0" fmla="*/ 970251 h 970262"/>
              <a:gd name="connsiteX1" fmla="*/ 3288 w 717848"/>
              <a:gd name="connsiteY1" fmla="*/ 659207 h 970262"/>
              <a:gd name="connsiteX2" fmla="*/ 207844 w 717848"/>
              <a:gd name="connsiteY2" fmla="*/ 284647 h 970262"/>
              <a:gd name="connsiteX3" fmla="*/ 290697 w 717848"/>
              <a:gd name="connsiteY3" fmla="*/ 256971 h 970262"/>
              <a:gd name="connsiteX4" fmla="*/ 305222 w 717848"/>
              <a:gd name="connsiteY4" fmla="*/ 250869 h 970262"/>
              <a:gd name="connsiteX5" fmla="*/ 293792 w 717848"/>
              <a:gd name="connsiteY5" fmla="*/ 238407 h 970262"/>
              <a:gd name="connsiteX6" fmla="*/ 257522 w 717848"/>
              <a:gd name="connsiteY6" fmla="*/ 49580 h 970262"/>
              <a:gd name="connsiteX7" fmla="*/ 388850 w 717848"/>
              <a:gd name="connsiteY7" fmla="*/ 4027 h 970262"/>
              <a:gd name="connsiteX8" fmla="*/ 484510 w 717848"/>
              <a:gd name="connsiteY8" fmla="*/ 102695 h 970262"/>
              <a:gd name="connsiteX9" fmla="*/ 428987 w 717848"/>
              <a:gd name="connsiteY9" fmla="*/ 235227 h 970262"/>
              <a:gd name="connsiteX10" fmla="*/ 422627 w 717848"/>
              <a:gd name="connsiteY10" fmla="*/ 239180 h 970262"/>
              <a:gd name="connsiteX11" fmla="*/ 411110 w 717848"/>
              <a:gd name="connsiteY11" fmla="*/ 251557 h 970262"/>
              <a:gd name="connsiteX12" fmla="*/ 425893 w 717848"/>
              <a:gd name="connsiteY12" fmla="*/ 256885 h 970262"/>
              <a:gd name="connsiteX13" fmla="*/ 690182 w 717848"/>
              <a:gd name="connsiteY13" fmla="*/ 473646 h 970262"/>
              <a:gd name="connsiteX14" fmla="*/ 573036 w 717848"/>
              <a:gd name="connsiteY14" fmla="*/ 899516 h 970262"/>
              <a:gd name="connsiteX15" fmla="*/ 322928 w 717848"/>
              <a:gd name="connsiteY15" fmla="*/ 970251 h 970262"/>
              <a:gd name="connsiteX16" fmla="*/ 358854 w 717848"/>
              <a:gd name="connsiteY16" fmla="*/ 876482 h 970262"/>
              <a:gd name="connsiteX17" fmla="*/ 624089 w 717848"/>
              <a:gd name="connsiteY17" fmla="*/ 603770 h 970262"/>
              <a:gd name="connsiteX18" fmla="*/ 354127 w 717848"/>
              <a:gd name="connsiteY18" fmla="*/ 344208 h 970262"/>
              <a:gd name="connsiteX19" fmla="*/ 93619 w 717848"/>
              <a:gd name="connsiteY19" fmla="*/ 626289 h 970262"/>
              <a:gd name="connsiteX20" fmla="*/ 358854 w 717848"/>
              <a:gd name="connsiteY20" fmla="*/ 876396 h 970262"/>
              <a:gd name="connsiteX21" fmla="*/ 446520 w 717848"/>
              <a:gd name="connsiteY21" fmla="*/ 132089 h 970262"/>
              <a:gd name="connsiteX22" fmla="*/ 403203 w 717848"/>
              <a:gd name="connsiteY22" fmla="*/ 52502 h 970262"/>
              <a:gd name="connsiteX23" fmla="*/ 295425 w 717848"/>
              <a:gd name="connsiteY23" fmla="*/ 67199 h 970262"/>
              <a:gd name="connsiteX24" fmla="*/ 284080 w 717848"/>
              <a:gd name="connsiteY24" fmla="*/ 174719 h 970262"/>
              <a:gd name="connsiteX25" fmla="*/ 303589 w 717848"/>
              <a:gd name="connsiteY25" fmla="*/ 177985 h 970262"/>
              <a:gd name="connsiteX26" fmla="*/ 414032 w 717848"/>
              <a:gd name="connsiteY26" fmla="*/ 178501 h 970262"/>
              <a:gd name="connsiteX27" fmla="*/ 431308 w 717848"/>
              <a:gd name="connsiteY27" fmla="*/ 178243 h 970262"/>
              <a:gd name="connsiteX28" fmla="*/ 446434 w 717848"/>
              <a:gd name="connsiteY28" fmla="*/ 132175 h 97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848" h="970262">
                <a:moveTo>
                  <a:pt x="323014" y="970251"/>
                </a:moveTo>
                <a:cubicBezTo>
                  <a:pt x="179051" y="970509"/>
                  <a:pt x="27698" y="838322"/>
                  <a:pt x="3288" y="659207"/>
                </a:cubicBezTo>
                <a:cubicBezTo>
                  <a:pt x="-17941" y="503298"/>
                  <a:pt x="65171" y="351686"/>
                  <a:pt x="207844" y="284647"/>
                </a:cubicBezTo>
                <a:cubicBezTo>
                  <a:pt x="234574" y="272098"/>
                  <a:pt x="262335" y="263933"/>
                  <a:pt x="290697" y="256971"/>
                </a:cubicBezTo>
                <a:cubicBezTo>
                  <a:pt x="295854" y="255682"/>
                  <a:pt x="303589" y="257315"/>
                  <a:pt x="305222" y="250869"/>
                </a:cubicBezTo>
                <a:cubicBezTo>
                  <a:pt x="307285" y="242704"/>
                  <a:pt x="298690" y="241501"/>
                  <a:pt x="293792" y="238407"/>
                </a:cubicBezTo>
                <a:cubicBezTo>
                  <a:pt x="225549" y="195089"/>
                  <a:pt x="209563" y="112150"/>
                  <a:pt x="257522" y="49580"/>
                </a:cubicBezTo>
                <a:cubicBezTo>
                  <a:pt x="287861" y="9958"/>
                  <a:pt x="340977" y="-8865"/>
                  <a:pt x="388850" y="4027"/>
                </a:cubicBezTo>
                <a:cubicBezTo>
                  <a:pt x="439988" y="17865"/>
                  <a:pt x="474196" y="50181"/>
                  <a:pt x="484510" y="102695"/>
                </a:cubicBezTo>
                <a:cubicBezTo>
                  <a:pt x="495425" y="158218"/>
                  <a:pt x="475141" y="202652"/>
                  <a:pt x="428987" y="235227"/>
                </a:cubicBezTo>
                <a:cubicBezTo>
                  <a:pt x="426925" y="236688"/>
                  <a:pt x="424690" y="237719"/>
                  <a:pt x="422627" y="239180"/>
                </a:cubicBezTo>
                <a:cubicBezTo>
                  <a:pt x="417814" y="242618"/>
                  <a:pt x="409133" y="243821"/>
                  <a:pt x="411110" y="251557"/>
                </a:cubicBezTo>
                <a:cubicBezTo>
                  <a:pt x="412743" y="257831"/>
                  <a:pt x="420736" y="255768"/>
                  <a:pt x="425893" y="256885"/>
                </a:cubicBezTo>
                <a:cubicBezTo>
                  <a:pt x="550861" y="284303"/>
                  <a:pt x="639387" y="356499"/>
                  <a:pt x="690182" y="473646"/>
                </a:cubicBezTo>
                <a:cubicBezTo>
                  <a:pt x="754299" y="621733"/>
                  <a:pt x="703590" y="803513"/>
                  <a:pt x="573036" y="899516"/>
                </a:cubicBezTo>
                <a:cubicBezTo>
                  <a:pt x="509348" y="946358"/>
                  <a:pt x="438527" y="970853"/>
                  <a:pt x="322928" y="970251"/>
                </a:cubicBezTo>
                <a:close/>
                <a:moveTo>
                  <a:pt x="358854" y="876482"/>
                </a:moveTo>
                <a:cubicBezTo>
                  <a:pt x="507458" y="878889"/>
                  <a:pt x="628902" y="754523"/>
                  <a:pt x="624089" y="603770"/>
                </a:cubicBezTo>
                <a:cubicBezTo>
                  <a:pt x="619190" y="449924"/>
                  <a:pt x="497831" y="342318"/>
                  <a:pt x="354127" y="344208"/>
                </a:cubicBezTo>
                <a:cubicBezTo>
                  <a:pt x="202085" y="346271"/>
                  <a:pt x="87517" y="473130"/>
                  <a:pt x="93619" y="626289"/>
                </a:cubicBezTo>
                <a:cubicBezTo>
                  <a:pt x="99120" y="764235"/>
                  <a:pt x="224002" y="881983"/>
                  <a:pt x="358854" y="876396"/>
                </a:cubicBezTo>
                <a:close/>
                <a:moveTo>
                  <a:pt x="446520" y="132089"/>
                </a:moveTo>
                <a:cubicBezTo>
                  <a:pt x="447208" y="95218"/>
                  <a:pt x="432253" y="69777"/>
                  <a:pt x="403203" y="52502"/>
                </a:cubicBezTo>
                <a:cubicBezTo>
                  <a:pt x="368910" y="32132"/>
                  <a:pt x="322842" y="38578"/>
                  <a:pt x="295425" y="67199"/>
                </a:cubicBezTo>
                <a:cubicBezTo>
                  <a:pt x="266546" y="97367"/>
                  <a:pt x="261819" y="141028"/>
                  <a:pt x="284080" y="174719"/>
                </a:cubicBezTo>
                <a:cubicBezTo>
                  <a:pt x="289064" y="182197"/>
                  <a:pt x="294135" y="193198"/>
                  <a:pt x="303589" y="177985"/>
                </a:cubicBezTo>
                <a:cubicBezTo>
                  <a:pt x="331953" y="132261"/>
                  <a:pt x="391600" y="138364"/>
                  <a:pt x="414032" y="178501"/>
                </a:cubicBezTo>
                <a:cubicBezTo>
                  <a:pt x="420306" y="189674"/>
                  <a:pt x="425893" y="187096"/>
                  <a:pt x="431308" y="178243"/>
                </a:cubicBezTo>
                <a:cubicBezTo>
                  <a:pt x="440418" y="163288"/>
                  <a:pt x="448153" y="147818"/>
                  <a:pt x="446434" y="132175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2C1A7FF-AFFA-447F-B048-63FF98A03E45}"/>
              </a:ext>
            </a:extLst>
          </p:cNvPr>
          <p:cNvSpPr/>
          <p:nvPr/>
        </p:nvSpPr>
        <p:spPr>
          <a:xfrm>
            <a:off x="858037" y="1565503"/>
            <a:ext cx="404126" cy="639450"/>
          </a:xfrm>
          <a:custGeom>
            <a:avLst/>
            <a:gdLst>
              <a:gd name="connsiteX0" fmla="*/ 86 w 404126"/>
              <a:gd name="connsiteY0" fmla="*/ 319382 h 639450"/>
              <a:gd name="connsiteX1" fmla="*/ 86 w 404126"/>
              <a:gd name="connsiteY1" fmla="*/ 26558 h 639450"/>
              <a:gd name="connsiteX2" fmla="*/ 26386 w 404126"/>
              <a:gd name="connsiteY2" fmla="*/ 0 h 639450"/>
              <a:gd name="connsiteX3" fmla="*/ 377053 w 404126"/>
              <a:gd name="connsiteY3" fmla="*/ 0 h 639450"/>
              <a:gd name="connsiteX4" fmla="*/ 404126 w 404126"/>
              <a:gd name="connsiteY4" fmla="*/ 27933 h 639450"/>
              <a:gd name="connsiteX5" fmla="*/ 404126 w 404126"/>
              <a:gd name="connsiteY5" fmla="*/ 613581 h 639450"/>
              <a:gd name="connsiteX6" fmla="*/ 377568 w 404126"/>
              <a:gd name="connsiteY6" fmla="*/ 639451 h 639450"/>
              <a:gd name="connsiteX7" fmla="*/ 25011 w 404126"/>
              <a:gd name="connsiteY7" fmla="*/ 639451 h 639450"/>
              <a:gd name="connsiteX8" fmla="*/ 0 w 404126"/>
              <a:gd name="connsiteY8" fmla="*/ 614096 h 639450"/>
              <a:gd name="connsiteX9" fmla="*/ 0 w 404126"/>
              <a:gd name="connsiteY9" fmla="*/ 319382 h 639450"/>
              <a:gd name="connsiteX10" fmla="*/ 246842 w 404126"/>
              <a:gd name="connsiteY10" fmla="*/ 331071 h 639450"/>
              <a:gd name="connsiteX11" fmla="*/ 211259 w 404126"/>
              <a:gd name="connsiteY11" fmla="*/ 213924 h 639450"/>
              <a:gd name="connsiteX12" fmla="*/ 189257 w 404126"/>
              <a:gd name="connsiteY12" fmla="*/ 204641 h 639450"/>
              <a:gd name="connsiteX13" fmla="*/ 53975 w 404126"/>
              <a:gd name="connsiteY13" fmla="*/ 245295 h 639450"/>
              <a:gd name="connsiteX14" fmla="*/ 39966 w 404126"/>
              <a:gd name="connsiteY14" fmla="*/ 271681 h 639450"/>
              <a:gd name="connsiteX15" fmla="*/ 70649 w 404126"/>
              <a:gd name="connsiteY15" fmla="*/ 376967 h 639450"/>
              <a:gd name="connsiteX16" fmla="*/ 98066 w 404126"/>
              <a:gd name="connsiteY16" fmla="*/ 392179 h 639450"/>
              <a:gd name="connsiteX17" fmla="*/ 229996 w 404126"/>
              <a:gd name="connsiteY17" fmla="*/ 353073 h 639450"/>
              <a:gd name="connsiteX18" fmla="*/ 246928 w 404126"/>
              <a:gd name="connsiteY18" fmla="*/ 331071 h 639450"/>
              <a:gd name="connsiteX19" fmla="*/ 227761 w 404126"/>
              <a:gd name="connsiteY19" fmla="*/ 429910 h 639450"/>
              <a:gd name="connsiteX20" fmla="*/ 203868 w 404126"/>
              <a:gd name="connsiteY20" fmla="*/ 442545 h 639450"/>
              <a:gd name="connsiteX21" fmla="*/ 181779 w 404126"/>
              <a:gd name="connsiteY21" fmla="*/ 505630 h 639450"/>
              <a:gd name="connsiteX22" fmla="*/ 197250 w 404126"/>
              <a:gd name="connsiteY22" fmla="*/ 535024 h 639450"/>
              <a:gd name="connsiteX23" fmla="*/ 298668 w 404126"/>
              <a:gd name="connsiteY23" fmla="*/ 571724 h 639450"/>
              <a:gd name="connsiteX24" fmla="*/ 333133 w 404126"/>
              <a:gd name="connsiteY24" fmla="*/ 556339 h 639450"/>
              <a:gd name="connsiteX25" fmla="*/ 352557 w 404126"/>
              <a:gd name="connsiteY25" fmla="*/ 502106 h 639450"/>
              <a:gd name="connsiteX26" fmla="*/ 335454 w 404126"/>
              <a:gd name="connsiteY26" fmla="*/ 467384 h 639450"/>
              <a:gd name="connsiteX27" fmla="*/ 246584 w 404126"/>
              <a:gd name="connsiteY27" fmla="*/ 434466 h 639450"/>
              <a:gd name="connsiteX28" fmla="*/ 227847 w 404126"/>
              <a:gd name="connsiteY28" fmla="*/ 429824 h 639450"/>
              <a:gd name="connsiteX29" fmla="*/ 300903 w 404126"/>
              <a:gd name="connsiteY29" fmla="*/ 174904 h 639450"/>
              <a:gd name="connsiteX30" fmla="*/ 353675 w 404126"/>
              <a:gd name="connsiteY30" fmla="*/ 121272 h 639450"/>
              <a:gd name="connsiteX31" fmla="*/ 300043 w 404126"/>
              <a:gd name="connsiteY31" fmla="*/ 69532 h 639450"/>
              <a:gd name="connsiteX32" fmla="*/ 248045 w 404126"/>
              <a:gd name="connsiteY32" fmla="*/ 123937 h 639450"/>
              <a:gd name="connsiteX33" fmla="*/ 300989 w 404126"/>
              <a:gd name="connsiteY33" fmla="*/ 174904 h 63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26" h="639450">
                <a:moveTo>
                  <a:pt x="86" y="319382"/>
                </a:moveTo>
                <a:cubicBezTo>
                  <a:pt x="86" y="221745"/>
                  <a:pt x="86" y="124194"/>
                  <a:pt x="86" y="26558"/>
                </a:cubicBezTo>
                <a:cubicBezTo>
                  <a:pt x="86" y="1633"/>
                  <a:pt x="1633" y="0"/>
                  <a:pt x="26386" y="0"/>
                </a:cubicBezTo>
                <a:cubicBezTo>
                  <a:pt x="143275" y="0"/>
                  <a:pt x="260164" y="0"/>
                  <a:pt x="377053" y="0"/>
                </a:cubicBezTo>
                <a:cubicBezTo>
                  <a:pt x="402665" y="0"/>
                  <a:pt x="404126" y="1633"/>
                  <a:pt x="404126" y="27933"/>
                </a:cubicBezTo>
                <a:cubicBezTo>
                  <a:pt x="404126" y="223120"/>
                  <a:pt x="404126" y="418393"/>
                  <a:pt x="404126" y="613581"/>
                </a:cubicBezTo>
                <a:cubicBezTo>
                  <a:pt x="404126" y="638677"/>
                  <a:pt x="403352" y="639451"/>
                  <a:pt x="377568" y="639451"/>
                </a:cubicBezTo>
                <a:cubicBezTo>
                  <a:pt x="260078" y="639451"/>
                  <a:pt x="142587" y="639451"/>
                  <a:pt x="25011" y="639451"/>
                </a:cubicBezTo>
                <a:cubicBezTo>
                  <a:pt x="774" y="639451"/>
                  <a:pt x="0" y="638591"/>
                  <a:pt x="0" y="614096"/>
                </a:cubicBezTo>
                <a:cubicBezTo>
                  <a:pt x="0" y="515858"/>
                  <a:pt x="0" y="417620"/>
                  <a:pt x="0" y="319382"/>
                </a:cubicBezTo>
                <a:close/>
                <a:moveTo>
                  <a:pt x="246842" y="331071"/>
                </a:moveTo>
                <a:cubicBezTo>
                  <a:pt x="236184" y="291706"/>
                  <a:pt x="226128" y="251999"/>
                  <a:pt x="211259" y="213924"/>
                </a:cubicBezTo>
                <a:cubicBezTo>
                  <a:pt x="207821" y="204985"/>
                  <a:pt x="198711" y="201891"/>
                  <a:pt x="189257" y="204641"/>
                </a:cubicBezTo>
                <a:cubicBezTo>
                  <a:pt x="144048" y="217963"/>
                  <a:pt x="98926" y="231371"/>
                  <a:pt x="53975" y="245295"/>
                </a:cubicBezTo>
                <a:cubicBezTo>
                  <a:pt x="41427" y="249162"/>
                  <a:pt x="36356" y="258874"/>
                  <a:pt x="39966" y="271681"/>
                </a:cubicBezTo>
                <a:cubicBezTo>
                  <a:pt x="49850" y="306833"/>
                  <a:pt x="59820" y="342072"/>
                  <a:pt x="70649" y="376967"/>
                </a:cubicBezTo>
                <a:cubicBezTo>
                  <a:pt x="74603" y="389601"/>
                  <a:pt x="83713" y="396391"/>
                  <a:pt x="98066" y="392179"/>
                </a:cubicBezTo>
                <a:cubicBezTo>
                  <a:pt x="142071" y="379201"/>
                  <a:pt x="186077" y="366309"/>
                  <a:pt x="229996" y="353073"/>
                </a:cubicBezTo>
                <a:cubicBezTo>
                  <a:pt x="240482" y="349893"/>
                  <a:pt x="247100" y="343189"/>
                  <a:pt x="246928" y="331071"/>
                </a:cubicBezTo>
                <a:close/>
                <a:moveTo>
                  <a:pt x="227761" y="429910"/>
                </a:moveTo>
                <a:cubicBezTo>
                  <a:pt x="215299" y="429910"/>
                  <a:pt x="207306" y="433262"/>
                  <a:pt x="203868" y="442545"/>
                </a:cubicBezTo>
                <a:cubicBezTo>
                  <a:pt x="196047" y="463430"/>
                  <a:pt x="188225" y="484315"/>
                  <a:pt x="181779" y="505630"/>
                </a:cubicBezTo>
                <a:cubicBezTo>
                  <a:pt x="177654" y="519296"/>
                  <a:pt x="183069" y="529868"/>
                  <a:pt x="197250" y="535024"/>
                </a:cubicBezTo>
                <a:cubicBezTo>
                  <a:pt x="231027" y="547229"/>
                  <a:pt x="264719" y="559777"/>
                  <a:pt x="298668" y="571724"/>
                </a:cubicBezTo>
                <a:cubicBezTo>
                  <a:pt x="314483" y="577311"/>
                  <a:pt x="326859" y="572927"/>
                  <a:pt x="333133" y="556339"/>
                </a:cubicBezTo>
                <a:cubicBezTo>
                  <a:pt x="339923" y="538376"/>
                  <a:pt x="346799" y="520413"/>
                  <a:pt x="352557" y="502106"/>
                </a:cubicBezTo>
                <a:cubicBezTo>
                  <a:pt x="358488" y="483198"/>
                  <a:pt x="354019" y="474517"/>
                  <a:pt x="335454" y="467384"/>
                </a:cubicBezTo>
                <a:cubicBezTo>
                  <a:pt x="305974" y="456124"/>
                  <a:pt x="276236" y="445209"/>
                  <a:pt x="246584" y="434466"/>
                </a:cubicBezTo>
                <a:cubicBezTo>
                  <a:pt x="239622" y="431973"/>
                  <a:pt x="232231" y="430856"/>
                  <a:pt x="227847" y="429824"/>
                </a:cubicBezTo>
                <a:close/>
                <a:moveTo>
                  <a:pt x="300903" y="174904"/>
                </a:moveTo>
                <a:cubicBezTo>
                  <a:pt x="329867" y="175247"/>
                  <a:pt x="353417" y="151354"/>
                  <a:pt x="353675" y="121272"/>
                </a:cubicBezTo>
                <a:cubicBezTo>
                  <a:pt x="353933" y="95316"/>
                  <a:pt x="327375" y="69704"/>
                  <a:pt x="300043" y="69532"/>
                </a:cubicBezTo>
                <a:cubicBezTo>
                  <a:pt x="270993" y="69360"/>
                  <a:pt x="247959" y="93425"/>
                  <a:pt x="248045" y="123937"/>
                </a:cubicBezTo>
                <a:cubicBezTo>
                  <a:pt x="248045" y="152385"/>
                  <a:pt x="271079" y="174474"/>
                  <a:pt x="300989" y="17490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FE5B1C05-9EE0-4EBA-9417-ED7E8071A5E8}"/>
              </a:ext>
            </a:extLst>
          </p:cNvPr>
          <p:cNvSpPr/>
          <p:nvPr/>
        </p:nvSpPr>
        <p:spPr>
          <a:xfrm>
            <a:off x="3596674" y="2852913"/>
            <a:ext cx="650472" cy="653976"/>
          </a:xfrm>
          <a:custGeom>
            <a:avLst/>
            <a:gdLst>
              <a:gd name="connsiteX0" fmla="*/ 324539 w 650472"/>
              <a:gd name="connsiteY0" fmla="*/ 653976 h 653976"/>
              <a:gd name="connsiteX1" fmla="*/ 0 w 650472"/>
              <a:gd name="connsiteY1" fmla="*/ 328750 h 653976"/>
              <a:gd name="connsiteX2" fmla="*/ 323421 w 650472"/>
              <a:gd name="connsiteY2" fmla="*/ 0 h 653976"/>
              <a:gd name="connsiteX3" fmla="*/ 650452 w 650472"/>
              <a:gd name="connsiteY3" fmla="*/ 323765 h 653976"/>
              <a:gd name="connsiteX4" fmla="*/ 324539 w 650472"/>
              <a:gd name="connsiteY4" fmla="*/ 653976 h 653976"/>
              <a:gd name="connsiteX5" fmla="*/ 324539 w 650472"/>
              <a:gd name="connsiteY5" fmla="*/ 552128 h 653976"/>
              <a:gd name="connsiteX6" fmla="*/ 549034 w 650472"/>
              <a:gd name="connsiteY6" fmla="*/ 328750 h 653976"/>
              <a:gd name="connsiteX7" fmla="*/ 325742 w 650472"/>
              <a:gd name="connsiteY7" fmla="*/ 101762 h 653976"/>
              <a:gd name="connsiteX8" fmla="*/ 99442 w 650472"/>
              <a:gd name="connsiteY8" fmla="*/ 332446 h 653976"/>
              <a:gd name="connsiteX9" fmla="*/ 324539 w 650472"/>
              <a:gd name="connsiteY9" fmla="*/ 552128 h 6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472" h="653976">
                <a:moveTo>
                  <a:pt x="324539" y="653976"/>
                </a:moveTo>
                <a:cubicBezTo>
                  <a:pt x="145939" y="654234"/>
                  <a:pt x="258" y="508295"/>
                  <a:pt x="0" y="328750"/>
                </a:cubicBezTo>
                <a:cubicBezTo>
                  <a:pt x="-257" y="148088"/>
                  <a:pt x="145166" y="-257"/>
                  <a:pt x="323421" y="0"/>
                </a:cubicBezTo>
                <a:cubicBezTo>
                  <a:pt x="502279" y="344"/>
                  <a:pt x="648562" y="142072"/>
                  <a:pt x="650452" y="323765"/>
                </a:cubicBezTo>
                <a:cubicBezTo>
                  <a:pt x="652429" y="506748"/>
                  <a:pt x="505888" y="653632"/>
                  <a:pt x="324539" y="653976"/>
                </a:cubicBezTo>
                <a:close/>
                <a:moveTo>
                  <a:pt x="324539" y="552128"/>
                </a:moveTo>
                <a:cubicBezTo>
                  <a:pt x="448561" y="552300"/>
                  <a:pt x="548690" y="452687"/>
                  <a:pt x="549034" y="328750"/>
                </a:cubicBezTo>
                <a:cubicBezTo>
                  <a:pt x="549378" y="203095"/>
                  <a:pt x="449851" y="101934"/>
                  <a:pt x="325742" y="101762"/>
                </a:cubicBezTo>
                <a:cubicBezTo>
                  <a:pt x="199571" y="101591"/>
                  <a:pt x="98496" y="204556"/>
                  <a:pt x="99442" y="332446"/>
                </a:cubicBezTo>
                <a:cubicBezTo>
                  <a:pt x="100301" y="452859"/>
                  <a:pt x="201805" y="551871"/>
                  <a:pt x="324539" y="55212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8007B1EE-C6C7-4B67-ADCF-5ABEB9864CCE}"/>
              </a:ext>
            </a:extLst>
          </p:cNvPr>
          <p:cNvSpPr/>
          <p:nvPr/>
        </p:nvSpPr>
        <p:spPr>
          <a:xfrm>
            <a:off x="859444" y="3991660"/>
            <a:ext cx="448013" cy="630855"/>
          </a:xfrm>
          <a:custGeom>
            <a:avLst/>
            <a:gdLst>
              <a:gd name="connsiteX0" fmla="*/ 447928 w 448013"/>
              <a:gd name="connsiteY0" fmla="*/ 233409 h 630855"/>
              <a:gd name="connsiteX1" fmla="*/ 401602 w 448013"/>
              <a:gd name="connsiteY1" fmla="*/ 364823 h 630855"/>
              <a:gd name="connsiteX2" fmla="*/ 238645 w 448013"/>
              <a:gd name="connsiteY2" fmla="*/ 616478 h 630855"/>
              <a:gd name="connsiteX3" fmla="*/ 208907 w 448013"/>
              <a:gd name="connsiteY3" fmla="*/ 615704 h 630855"/>
              <a:gd name="connsiteX4" fmla="*/ 31855 w 448013"/>
              <a:gd name="connsiteY4" fmla="*/ 335686 h 630855"/>
              <a:gd name="connsiteX5" fmla="*/ 13118 w 448013"/>
              <a:gd name="connsiteY5" fmla="*/ 148750 h 630855"/>
              <a:gd name="connsiteX6" fmla="*/ 198421 w 448013"/>
              <a:gd name="connsiteY6" fmla="*/ 1780 h 630855"/>
              <a:gd name="connsiteX7" fmla="*/ 448013 w 448013"/>
              <a:gd name="connsiteY7" fmla="*/ 233237 h 630855"/>
              <a:gd name="connsiteX8" fmla="*/ 223518 w 448013"/>
              <a:gd name="connsiteY8" fmla="*/ 119184 h 630855"/>
              <a:gd name="connsiteX9" fmla="*/ 118662 w 448013"/>
              <a:gd name="connsiteY9" fmla="*/ 224040 h 630855"/>
              <a:gd name="connsiteX10" fmla="*/ 223604 w 448013"/>
              <a:gd name="connsiteY10" fmla="*/ 331131 h 630855"/>
              <a:gd name="connsiteX11" fmla="*/ 330351 w 448013"/>
              <a:gd name="connsiteY11" fmla="*/ 224814 h 630855"/>
              <a:gd name="connsiteX12" fmla="*/ 223432 w 448013"/>
              <a:gd name="connsiteY12" fmla="*/ 119184 h 6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8013" h="630855">
                <a:moveTo>
                  <a:pt x="447928" y="233409"/>
                </a:moveTo>
                <a:cubicBezTo>
                  <a:pt x="446638" y="274578"/>
                  <a:pt x="424464" y="319958"/>
                  <a:pt x="401602" y="364823"/>
                </a:cubicBezTo>
                <a:cubicBezTo>
                  <a:pt x="355964" y="454294"/>
                  <a:pt x="297863" y="535773"/>
                  <a:pt x="238645" y="616478"/>
                </a:cubicBezTo>
                <a:cubicBezTo>
                  <a:pt x="224378" y="635902"/>
                  <a:pt x="223690" y="635644"/>
                  <a:pt x="208907" y="615704"/>
                </a:cubicBezTo>
                <a:cubicBezTo>
                  <a:pt x="142727" y="526920"/>
                  <a:pt x="80071" y="435816"/>
                  <a:pt x="31855" y="335686"/>
                </a:cubicBezTo>
                <a:cubicBezTo>
                  <a:pt x="2890" y="275609"/>
                  <a:pt x="-12752" y="214328"/>
                  <a:pt x="13118" y="148750"/>
                </a:cubicBezTo>
                <a:cubicBezTo>
                  <a:pt x="46552" y="64006"/>
                  <a:pt x="107145" y="13555"/>
                  <a:pt x="198421" y="1780"/>
                </a:cubicBezTo>
                <a:cubicBezTo>
                  <a:pt x="329835" y="-15066"/>
                  <a:pt x="448099" y="89618"/>
                  <a:pt x="448013" y="233237"/>
                </a:cubicBezTo>
                <a:close/>
                <a:moveTo>
                  <a:pt x="223518" y="119184"/>
                </a:moveTo>
                <a:cubicBezTo>
                  <a:pt x="163784" y="119184"/>
                  <a:pt x="118834" y="164135"/>
                  <a:pt x="118662" y="224040"/>
                </a:cubicBezTo>
                <a:cubicBezTo>
                  <a:pt x="118490" y="284548"/>
                  <a:pt x="164128" y="331045"/>
                  <a:pt x="223604" y="331131"/>
                </a:cubicBezTo>
                <a:cubicBezTo>
                  <a:pt x="282994" y="331217"/>
                  <a:pt x="330609" y="283774"/>
                  <a:pt x="330351" y="224814"/>
                </a:cubicBezTo>
                <a:cubicBezTo>
                  <a:pt x="330179" y="165424"/>
                  <a:pt x="283252" y="119098"/>
                  <a:pt x="223432" y="11918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7CE9A0DB-83AD-4F10-A21B-665BA60B2457}"/>
              </a:ext>
            </a:extLst>
          </p:cNvPr>
          <p:cNvSpPr/>
          <p:nvPr/>
        </p:nvSpPr>
        <p:spPr>
          <a:xfrm>
            <a:off x="5380773" y="5684109"/>
            <a:ext cx="534642" cy="445073"/>
          </a:xfrm>
          <a:custGeom>
            <a:avLst/>
            <a:gdLst>
              <a:gd name="connsiteX0" fmla="*/ 176 w 534642"/>
              <a:gd name="connsiteY0" fmla="*/ 292917 h 445073"/>
              <a:gd name="connsiteX1" fmla="*/ 4 w 534642"/>
              <a:gd name="connsiteY1" fmla="*/ 156776 h 445073"/>
              <a:gd name="connsiteX2" fmla="*/ 17967 w 534642"/>
              <a:gd name="connsiteY2" fmla="*/ 130132 h 445073"/>
              <a:gd name="connsiteX3" fmla="*/ 326863 w 534642"/>
              <a:gd name="connsiteY3" fmla="*/ 3875 h 445073"/>
              <a:gd name="connsiteX4" fmla="*/ 364938 w 534642"/>
              <a:gd name="connsiteY4" fmla="*/ 7141 h 445073"/>
              <a:gd name="connsiteX5" fmla="*/ 519643 w 534642"/>
              <a:gd name="connsiteY5" fmla="*/ 107699 h 445073"/>
              <a:gd name="connsiteX6" fmla="*/ 526348 w 534642"/>
              <a:gd name="connsiteY6" fmla="*/ 142079 h 445073"/>
              <a:gd name="connsiteX7" fmla="*/ 365625 w 534642"/>
              <a:gd name="connsiteY7" fmla="*/ 361761 h 445073"/>
              <a:gd name="connsiteX8" fmla="*/ 331762 w 534642"/>
              <a:gd name="connsiteY8" fmla="*/ 382474 h 445073"/>
              <a:gd name="connsiteX9" fmla="*/ 28624 w 534642"/>
              <a:gd name="connsiteY9" fmla="*/ 444099 h 445073"/>
              <a:gd name="connsiteX10" fmla="*/ 176 w 534642"/>
              <a:gd name="connsiteY10" fmla="*/ 421581 h 445073"/>
              <a:gd name="connsiteX11" fmla="*/ 176 w 534642"/>
              <a:gd name="connsiteY11" fmla="*/ 292831 h 445073"/>
              <a:gd name="connsiteX12" fmla="*/ 176 w 534642"/>
              <a:gd name="connsiteY12" fmla="*/ 292831 h 445073"/>
              <a:gd name="connsiteX13" fmla="*/ 267301 w 534642"/>
              <a:gd name="connsiteY13" fmla="*/ 73320 h 445073"/>
              <a:gd name="connsiteX14" fmla="*/ 254151 w 534642"/>
              <a:gd name="connsiteY14" fmla="*/ 78134 h 445073"/>
              <a:gd name="connsiteX15" fmla="*/ 57331 w 534642"/>
              <a:gd name="connsiteY15" fmla="*/ 157721 h 445073"/>
              <a:gd name="connsiteX16" fmla="*/ 32148 w 534642"/>
              <a:gd name="connsiteY16" fmla="*/ 187459 h 445073"/>
              <a:gd name="connsiteX17" fmla="*/ 70996 w 534642"/>
              <a:gd name="connsiteY17" fmla="*/ 192530 h 445073"/>
              <a:gd name="connsiteX18" fmla="*/ 253893 w 534642"/>
              <a:gd name="connsiteY18" fmla="*/ 118013 h 445073"/>
              <a:gd name="connsiteX19" fmla="*/ 280795 w 534642"/>
              <a:gd name="connsiteY19" fmla="*/ 105379 h 445073"/>
              <a:gd name="connsiteX20" fmla="*/ 288358 w 534642"/>
              <a:gd name="connsiteY20" fmla="*/ 86213 h 445073"/>
              <a:gd name="connsiteX21" fmla="*/ 267301 w 534642"/>
              <a:gd name="connsiteY21" fmla="*/ 73320 h 44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4642" h="445073">
                <a:moveTo>
                  <a:pt x="176" y="292917"/>
                </a:moveTo>
                <a:cubicBezTo>
                  <a:pt x="176" y="247537"/>
                  <a:pt x="520" y="202156"/>
                  <a:pt x="4" y="156776"/>
                </a:cubicBezTo>
                <a:cubicBezTo>
                  <a:pt x="-168" y="142938"/>
                  <a:pt x="5161" y="135375"/>
                  <a:pt x="17967" y="130132"/>
                </a:cubicBezTo>
                <a:cubicBezTo>
                  <a:pt x="121104" y="88361"/>
                  <a:pt x="224069" y="46419"/>
                  <a:pt x="326863" y="3875"/>
                </a:cubicBezTo>
                <a:cubicBezTo>
                  <a:pt x="340958" y="-1969"/>
                  <a:pt x="352045" y="-1454"/>
                  <a:pt x="364938" y="7141"/>
                </a:cubicBezTo>
                <a:cubicBezTo>
                  <a:pt x="416163" y="41176"/>
                  <a:pt x="468075" y="74180"/>
                  <a:pt x="519643" y="107699"/>
                </a:cubicBezTo>
                <a:cubicBezTo>
                  <a:pt x="537521" y="119389"/>
                  <a:pt x="538982" y="124803"/>
                  <a:pt x="526348" y="142079"/>
                </a:cubicBezTo>
                <a:cubicBezTo>
                  <a:pt x="472974" y="215478"/>
                  <a:pt x="419085" y="288448"/>
                  <a:pt x="365625" y="361761"/>
                </a:cubicBezTo>
                <a:cubicBezTo>
                  <a:pt x="356945" y="373622"/>
                  <a:pt x="345857" y="379638"/>
                  <a:pt x="331762" y="382474"/>
                </a:cubicBezTo>
                <a:cubicBezTo>
                  <a:pt x="230687" y="402844"/>
                  <a:pt x="129699" y="423557"/>
                  <a:pt x="28624" y="444099"/>
                </a:cubicBezTo>
                <a:cubicBezTo>
                  <a:pt x="9716" y="447941"/>
                  <a:pt x="236" y="440429"/>
                  <a:pt x="176" y="421581"/>
                </a:cubicBezTo>
                <a:cubicBezTo>
                  <a:pt x="176" y="378693"/>
                  <a:pt x="176" y="335805"/>
                  <a:pt x="176" y="292831"/>
                </a:cubicBezTo>
                <a:lnTo>
                  <a:pt x="176" y="292831"/>
                </a:lnTo>
                <a:close/>
                <a:moveTo>
                  <a:pt x="267301" y="73320"/>
                </a:moveTo>
                <a:cubicBezTo>
                  <a:pt x="264551" y="74266"/>
                  <a:pt x="259308" y="76071"/>
                  <a:pt x="254151" y="78134"/>
                </a:cubicBezTo>
                <a:cubicBezTo>
                  <a:pt x="188487" y="104605"/>
                  <a:pt x="122823" y="130991"/>
                  <a:pt x="57331" y="157721"/>
                </a:cubicBezTo>
                <a:cubicBezTo>
                  <a:pt x="44095" y="163136"/>
                  <a:pt x="26132" y="166058"/>
                  <a:pt x="32148" y="187459"/>
                </a:cubicBezTo>
                <a:cubicBezTo>
                  <a:pt x="35672" y="200179"/>
                  <a:pt x="48994" y="201555"/>
                  <a:pt x="70996" y="192530"/>
                </a:cubicBezTo>
                <a:cubicBezTo>
                  <a:pt x="131934" y="167691"/>
                  <a:pt x="192956" y="142938"/>
                  <a:pt x="253893" y="118013"/>
                </a:cubicBezTo>
                <a:cubicBezTo>
                  <a:pt x="263090" y="114232"/>
                  <a:pt x="272286" y="110364"/>
                  <a:pt x="280795" y="105379"/>
                </a:cubicBezTo>
                <a:cubicBezTo>
                  <a:pt x="287585" y="101339"/>
                  <a:pt x="291280" y="94464"/>
                  <a:pt x="288358" y="86213"/>
                </a:cubicBezTo>
                <a:cubicBezTo>
                  <a:pt x="285350" y="77876"/>
                  <a:pt x="279506" y="72891"/>
                  <a:pt x="267301" y="7332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5767EF65-D1D5-480F-BF99-29C5CDCEC304}"/>
              </a:ext>
            </a:extLst>
          </p:cNvPr>
          <p:cNvSpPr/>
          <p:nvPr/>
        </p:nvSpPr>
        <p:spPr>
          <a:xfrm>
            <a:off x="1288149" y="1565391"/>
            <a:ext cx="206760" cy="639749"/>
          </a:xfrm>
          <a:custGeom>
            <a:avLst/>
            <a:gdLst>
              <a:gd name="connsiteX0" fmla="*/ 56 w 206760"/>
              <a:gd name="connsiteY0" fmla="*/ 320439 h 639749"/>
              <a:gd name="connsiteX1" fmla="*/ 142 w 206760"/>
              <a:gd name="connsiteY1" fmla="*/ 29592 h 639749"/>
              <a:gd name="connsiteX2" fmla="*/ 31083 w 206760"/>
              <a:gd name="connsiteY2" fmla="*/ 112 h 639749"/>
              <a:gd name="connsiteX3" fmla="*/ 142987 w 206760"/>
              <a:gd name="connsiteY3" fmla="*/ 284 h 639749"/>
              <a:gd name="connsiteX4" fmla="*/ 206760 w 206760"/>
              <a:gd name="connsiteY4" fmla="*/ 66206 h 639749"/>
              <a:gd name="connsiteX5" fmla="*/ 206073 w 206760"/>
              <a:gd name="connsiteY5" fmla="*/ 577079 h 639749"/>
              <a:gd name="connsiteX6" fmla="*/ 143933 w 206760"/>
              <a:gd name="connsiteY6" fmla="*/ 639133 h 639749"/>
              <a:gd name="connsiteX7" fmla="*/ 22746 w 206760"/>
              <a:gd name="connsiteY7" fmla="*/ 639735 h 639749"/>
              <a:gd name="connsiteX8" fmla="*/ 1173 w 206760"/>
              <a:gd name="connsiteY8" fmla="*/ 620311 h 639749"/>
              <a:gd name="connsiteX9" fmla="*/ 1517 w 206760"/>
              <a:gd name="connsiteY9" fmla="*/ 357569 h 639749"/>
              <a:gd name="connsiteX10" fmla="*/ 1517 w 206760"/>
              <a:gd name="connsiteY10" fmla="*/ 320353 h 639749"/>
              <a:gd name="connsiteX11" fmla="*/ 142 w 206760"/>
              <a:gd name="connsiteY11" fmla="*/ 320353 h 6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760" h="639749">
                <a:moveTo>
                  <a:pt x="56" y="320439"/>
                </a:moveTo>
                <a:cubicBezTo>
                  <a:pt x="56" y="223490"/>
                  <a:pt x="-116" y="126541"/>
                  <a:pt x="142" y="29592"/>
                </a:cubicBezTo>
                <a:cubicBezTo>
                  <a:pt x="228" y="198"/>
                  <a:pt x="830" y="112"/>
                  <a:pt x="31083" y="112"/>
                </a:cubicBezTo>
                <a:cubicBezTo>
                  <a:pt x="68385" y="112"/>
                  <a:pt x="105686" y="-232"/>
                  <a:pt x="142987" y="284"/>
                </a:cubicBezTo>
                <a:cubicBezTo>
                  <a:pt x="183898" y="800"/>
                  <a:pt x="206846" y="25553"/>
                  <a:pt x="206760" y="66206"/>
                </a:cubicBezTo>
                <a:cubicBezTo>
                  <a:pt x="206331" y="236468"/>
                  <a:pt x="206073" y="406817"/>
                  <a:pt x="206073" y="577079"/>
                </a:cubicBezTo>
                <a:cubicBezTo>
                  <a:pt x="206073" y="616959"/>
                  <a:pt x="184242" y="639133"/>
                  <a:pt x="143933" y="639133"/>
                </a:cubicBezTo>
                <a:cubicBezTo>
                  <a:pt x="103537" y="639133"/>
                  <a:pt x="63142" y="638961"/>
                  <a:pt x="22746" y="639735"/>
                </a:cubicBezTo>
                <a:cubicBezTo>
                  <a:pt x="8393" y="639993"/>
                  <a:pt x="1431" y="636813"/>
                  <a:pt x="1173" y="620311"/>
                </a:cubicBezTo>
                <a:cubicBezTo>
                  <a:pt x="-288" y="532730"/>
                  <a:pt x="-374" y="445149"/>
                  <a:pt x="1517" y="357569"/>
                </a:cubicBezTo>
                <a:cubicBezTo>
                  <a:pt x="1775" y="345192"/>
                  <a:pt x="1517" y="332730"/>
                  <a:pt x="1517" y="320353"/>
                </a:cubicBezTo>
                <a:cubicBezTo>
                  <a:pt x="1088" y="320353"/>
                  <a:pt x="572" y="320353"/>
                  <a:pt x="142" y="32035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40869383-A88F-40E3-A1F9-E6F3B84E91CD}"/>
              </a:ext>
            </a:extLst>
          </p:cNvPr>
          <p:cNvSpPr/>
          <p:nvPr/>
        </p:nvSpPr>
        <p:spPr>
          <a:xfrm>
            <a:off x="623285" y="1565410"/>
            <a:ext cx="206650" cy="639458"/>
          </a:xfrm>
          <a:custGeom>
            <a:avLst/>
            <a:gdLst>
              <a:gd name="connsiteX0" fmla="*/ 206475 w 206650"/>
              <a:gd name="connsiteY0" fmla="*/ 321366 h 639458"/>
              <a:gd name="connsiteX1" fmla="*/ 206475 w 206650"/>
              <a:gd name="connsiteY1" fmla="*/ 614104 h 639458"/>
              <a:gd name="connsiteX2" fmla="*/ 181550 w 206650"/>
              <a:gd name="connsiteY2" fmla="*/ 639458 h 639458"/>
              <a:gd name="connsiteX3" fmla="*/ 67841 w 206650"/>
              <a:gd name="connsiteY3" fmla="*/ 639458 h 639458"/>
              <a:gd name="connsiteX4" fmla="*/ 115 w 206650"/>
              <a:gd name="connsiteY4" fmla="*/ 571645 h 639458"/>
              <a:gd name="connsiteX5" fmla="*/ 115 w 206650"/>
              <a:gd name="connsiteY5" fmla="*/ 98074 h 639458"/>
              <a:gd name="connsiteX6" fmla="*/ 115 w 206650"/>
              <a:gd name="connsiteY6" fmla="*/ 64554 h 639458"/>
              <a:gd name="connsiteX7" fmla="*/ 64661 w 206650"/>
              <a:gd name="connsiteY7" fmla="*/ 351 h 639458"/>
              <a:gd name="connsiteX8" fmla="*/ 183957 w 206650"/>
              <a:gd name="connsiteY8" fmla="*/ 7 h 639458"/>
              <a:gd name="connsiteX9" fmla="*/ 206647 w 206650"/>
              <a:gd name="connsiteY9" fmla="*/ 23127 h 639458"/>
              <a:gd name="connsiteX10" fmla="*/ 206389 w 206650"/>
              <a:gd name="connsiteY10" fmla="*/ 321452 h 63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650" h="639458">
                <a:moveTo>
                  <a:pt x="206475" y="321366"/>
                </a:moveTo>
                <a:cubicBezTo>
                  <a:pt x="206475" y="418916"/>
                  <a:pt x="206475" y="516553"/>
                  <a:pt x="206475" y="614104"/>
                </a:cubicBezTo>
                <a:cubicBezTo>
                  <a:pt x="206475" y="638771"/>
                  <a:pt x="205787" y="639458"/>
                  <a:pt x="181550" y="639458"/>
                </a:cubicBezTo>
                <a:cubicBezTo>
                  <a:pt x="143647" y="639458"/>
                  <a:pt x="105744" y="639458"/>
                  <a:pt x="67841" y="639458"/>
                </a:cubicBezTo>
                <a:cubicBezTo>
                  <a:pt x="23406" y="639372"/>
                  <a:pt x="115" y="616252"/>
                  <a:pt x="115" y="571645"/>
                </a:cubicBezTo>
                <a:cubicBezTo>
                  <a:pt x="29" y="413760"/>
                  <a:pt x="115" y="255874"/>
                  <a:pt x="115" y="98074"/>
                </a:cubicBezTo>
                <a:cubicBezTo>
                  <a:pt x="115" y="86900"/>
                  <a:pt x="-143" y="75727"/>
                  <a:pt x="115" y="64554"/>
                </a:cubicBezTo>
                <a:cubicBezTo>
                  <a:pt x="1318" y="24674"/>
                  <a:pt x="24868" y="953"/>
                  <a:pt x="64661" y="351"/>
                </a:cubicBezTo>
                <a:cubicBezTo>
                  <a:pt x="104455" y="-251"/>
                  <a:pt x="144249" y="695"/>
                  <a:pt x="183957" y="7"/>
                </a:cubicBezTo>
                <a:cubicBezTo>
                  <a:pt x="200888" y="-251"/>
                  <a:pt x="206819" y="6281"/>
                  <a:pt x="206647" y="23127"/>
                </a:cubicBezTo>
                <a:cubicBezTo>
                  <a:pt x="206131" y="122569"/>
                  <a:pt x="206389" y="222010"/>
                  <a:pt x="206389" y="32145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A9CC25F-ED77-4763-9840-1AEF46D06390}"/>
              </a:ext>
            </a:extLst>
          </p:cNvPr>
          <p:cNvSpPr/>
          <p:nvPr/>
        </p:nvSpPr>
        <p:spPr>
          <a:xfrm>
            <a:off x="4815816" y="5885223"/>
            <a:ext cx="421003" cy="422255"/>
          </a:xfrm>
          <a:custGeom>
            <a:avLst/>
            <a:gdLst>
              <a:gd name="connsiteX0" fmla="*/ 420912 w 421003"/>
              <a:gd name="connsiteY0" fmla="*/ 265073 h 422255"/>
              <a:gd name="connsiteX1" fmla="*/ 420912 w 421003"/>
              <a:gd name="connsiteY1" fmla="*/ 404824 h 422255"/>
              <a:gd name="connsiteX2" fmla="*/ 404582 w 421003"/>
              <a:gd name="connsiteY2" fmla="*/ 421756 h 422255"/>
              <a:gd name="connsiteX3" fmla="*/ 169601 w 421003"/>
              <a:gd name="connsiteY3" fmla="*/ 381791 h 422255"/>
              <a:gd name="connsiteX4" fmla="*/ 138746 w 421003"/>
              <a:gd name="connsiteY4" fmla="*/ 360819 h 422255"/>
              <a:gd name="connsiteX5" fmla="*/ 5613 w 421003"/>
              <a:gd name="connsiteY5" fmla="*/ 154029 h 422255"/>
              <a:gd name="connsiteX6" fmla="*/ 10684 w 421003"/>
              <a:gd name="connsiteY6" fmla="*/ 120509 h 422255"/>
              <a:gd name="connsiteX7" fmla="*/ 145449 w 421003"/>
              <a:gd name="connsiteY7" fmla="*/ 5769 h 422255"/>
              <a:gd name="connsiteX8" fmla="*/ 173125 w 421003"/>
              <a:gd name="connsiteY8" fmla="*/ 3105 h 422255"/>
              <a:gd name="connsiteX9" fmla="*/ 403894 w 421003"/>
              <a:gd name="connsiteY9" fmla="*/ 98163 h 422255"/>
              <a:gd name="connsiteX10" fmla="*/ 420998 w 421003"/>
              <a:gd name="connsiteY10" fmla="*/ 125236 h 422255"/>
              <a:gd name="connsiteX11" fmla="*/ 420740 w 421003"/>
              <a:gd name="connsiteY11" fmla="*/ 264987 h 422255"/>
              <a:gd name="connsiteX12" fmla="*/ 186361 w 421003"/>
              <a:gd name="connsiteY12" fmla="*/ 54588 h 422255"/>
              <a:gd name="connsiteX13" fmla="*/ 164187 w 421003"/>
              <a:gd name="connsiteY13" fmla="*/ 69715 h 422255"/>
              <a:gd name="connsiteX14" fmla="*/ 178196 w 421003"/>
              <a:gd name="connsiteY14" fmla="*/ 90943 h 422255"/>
              <a:gd name="connsiteX15" fmla="*/ 343903 w 421003"/>
              <a:gd name="connsiteY15" fmla="*/ 156951 h 422255"/>
              <a:gd name="connsiteX16" fmla="*/ 372266 w 421003"/>
              <a:gd name="connsiteY16" fmla="*/ 148528 h 422255"/>
              <a:gd name="connsiteX17" fmla="*/ 357483 w 421003"/>
              <a:gd name="connsiteY17" fmla="*/ 123174 h 422255"/>
              <a:gd name="connsiteX18" fmla="*/ 233288 w 421003"/>
              <a:gd name="connsiteY18" fmla="*/ 73582 h 422255"/>
              <a:gd name="connsiteX19" fmla="*/ 186275 w 421003"/>
              <a:gd name="connsiteY19" fmla="*/ 54588 h 4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003" h="422255">
                <a:moveTo>
                  <a:pt x="420912" y="265073"/>
                </a:moveTo>
                <a:cubicBezTo>
                  <a:pt x="420912" y="311657"/>
                  <a:pt x="420912" y="358241"/>
                  <a:pt x="420912" y="404824"/>
                </a:cubicBezTo>
                <a:cubicBezTo>
                  <a:pt x="420912" y="416084"/>
                  <a:pt x="420052" y="424420"/>
                  <a:pt x="404582" y="421756"/>
                </a:cubicBezTo>
                <a:cubicBezTo>
                  <a:pt x="326284" y="408091"/>
                  <a:pt x="247986" y="394769"/>
                  <a:pt x="169601" y="381791"/>
                </a:cubicBezTo>
                <a:cubicBezTo>
                  <a:pt x="155592" y="379470"/>
                  <a:pt x="146395" y="372852"/>
                  <a:pt x="138746" y="360819"/>
                </a:cubicBezTo>
                <a:cubicBezTo>
                  <a:pt x="94827" y="291632"/>
                  <a:pt x="50477" y="222701"/>
                  <a:pt x="5613" y="154029"/>
                </a:cubicBezTo>
                <a:cubicBezTo>
                  <a:pt x="-3411" y="140192"/>
                  <a:pt x="-1435" y="130737"/>
                  <a:pt x="10684" y="120509"/>
                </a:cubicBezTo>
                <a:cubicBezTo>
                  <a:pt x="55806" y="82521"/>
                  <a:pt x="100671" y="44188"/>
                  <a:pt x="145449" y="5769"/>
                </a:cubicBezTo>
                <a:cubicBezTo>
                  <a:pt x="154388" y="-1966"/>
                  <a:pt x="163327" y="-935"/>
                  <a:pt x="173125" y="3105"/>
                </a:cubicBezTo>
                <a:cubicBezTo>
                  <a:pt x="249962" y="34906"/>
                  <a:pt x="326885" y="66792"/>
                  <a:pt x="403894" y="98163"/>
                </a:cubicBezTo>
                <a:cubicBezTo>
                  <a:pt x="416872" y="103492"/>
                  <a:pt x="421170" y="111571"/>
                  <a:pt x="420998" y="125236"/>
                </a:cubicBezTo>
                <a:cubicBezTo>
                  <a:pt x="420311" y="171820"/>
                  <a:pt x="420740" y="218404"/>
                  <a:pt x="420740" y="264987"/>
                </a:cubicBezTo>
                <a:close/>
                <a:moveTo>
                  <a:pt x="186361" y="54588"/>
                </a:moveTo>
                <a:cubicBezTo>
                  <a:pt x="173125" y="55275"/>
                  <a:pt x="166249" y="60260"/>
                  <a:pt x="164187" y="69715"/>
                </a:cubicBezTo>
                <a:cubicBezTo>
                  <a:pt x="161866" y="80802"/>
                  <a:pt x="168914" y="87162"/>
                  <a:pt x="178196" y="90943"/>
                </a:cubicBezTo>
                <a:cubicBezTo>
                  <a:pt x="233374" y="113032"/>
                  <a:pt x="288639" y="135035"/>
                  <a:pt x="343903" y="156951"/>
                </a:cubicBezTo>
                <a:cubicBezTo>
                  <a:pt x="355420" y="161507"/>
                  <a:pt x="366937" y="161679"/>
                  <a:pt x="372266" y="148528"/>
                </a:cubicBezTo>
                <a:cubicBezTo>
                  <a:pt x="377594" y="135379"/>
                  <a:pt x="369258" y="127815"/>
                  <a:pt x="357483" y="123174"/>
                </a:cubicBezTo>
                <a:cubicBezTo>
                  <a:pt x="316056" y="106672"/>
                  <a:pt x="274629" y="90170"/>
                  <a:pt x="233288" y="73582"/>
                </a:cubicBezTo>
                <a:cubicBezTo>
                  <a:pt x="216700" y="66964"/>
                  <a:pt x="200113" y="60174"/>
                  <a:pt x="186275" y="5458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072E17A8-1195-44D9-8DB2-CB833D9C6CA2}"/>
              </a:ext>
            </a:extLst>
          </p:cNvPr>
          <p:cNvSpPr/>
          <p:nvPr/>
        </p:nvSpPr>
        <p:spPr>
          <a:xfrm>
            <a:off x="5246483" y="2974797"/>
            <a:ext cx="437790" cy="263506"/>
          </a:xfrm>
          <a:custGeom>
            <a:avLst/>
            <a:gdLst>
              <a:gd name="connsiteX0" fmla="*/ 218780 w 437790"/>
              <a:gd name="connsiteY0" fmla="*/ 263506 h 263506"/>
              <a:gd name="connsiteX1" fmla="*/ 34078 w 437790"/>
              <a:gd name="connsiteY1" fmla="*/ 263506 h 263506"/>
              <a:gd name="connsiteX2" fmla="*/ 129 w 437790"/>
              <a:gd name="connsiteY2" fmla="*/ 229041 h 263506"/>
              <a:gd name="connsiteX3" fmla="*/ 129 w 437790"/>
              <a:gd name="connsiteY3" fmla="*/ 33167 h 263506"/>
              <a:gd name="connsiteX4" fmla="*/ 33047 w 437790"/>
              <a:gd name="connsiteY4" fmla="*/ 163 h 263506"/>
              <a:gd name="connsiteX5" fmla="*/ 228921 w 437790"/>
              <a:gd name="connsiteY5" fmla="*/ 163 h 263506"/>
              <a:gd name="connsiteX6" fmla="*/ 433735 w 437790"/>
              <a:gd name="connsiteY6" fmla="*/ 175324 h 263506"/>
              <a:gd name="connsiteX7" fmla="*/ 437689 w 437790"/>
              <a:gd name="connsiteY7" fmla="*/ 231018 h 263506"/>
              <a:gd name="connsiteX8" fmla="*/ 405200 w 437790"/>
              <a:gd name="connsiteY8" fmla="*/ 263421 h 263506"/>
              <a:gd name="connsiteX9" fmla="*/ 218694 w 437790"/>
              <a:gd name="connsiteY9" fmla="*/ 263421 h 26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790" h="263506">
                <a:moveTo>
                  <a:pt x="218780" y="263506"/>
                </a:moveTo>
                <a:cubicBezTo>
                  <a:pt x="157241" y="263506"/>
                  <a:pt x="95702" y="263506"/>
                  <a:pt x="34078" y="263506"/>
                </a:cubicBezTo>
                <a:cubicBezTo>
                  <a:pt x="6919" y="263506"/>
                  <a:pt x="215" y="256803"/>
                  <a:pt x="129" y="229041"/>
                </a:cubicBezTo>
                <a:cubicBezTo>
                  <a:pt x="-43" y="163721"/>
                  <a:pt x="-43" y="98487"/>
                  <a:pt x="129" y="33167"/>
                </a:cubicBezTo>
                <a:cubicBezTo>
                  <a:pt x="129" y="6179"/>
                  <a:pt x="6145" y="249"/>
                  <a:pt x="33047" y="163"/>
                </a:cubicBezTo>
                <a:cubicBezTo>
                  <a:pt x="98367" y="-9"/>
                  <a:pt x="163601" y="-95"/>
                  <a:pt x="228921" y="163"/>
                </a:cubicBezTo>
                <a:cubicBezTo>
                  <a:pt x="329566" y="592"/>
                  <a:pt x="417491" y="75969"/>
                  <a:pt x="433735" y="175324"/>
                </a:cubicBezTo>
                <a:cubicBezTo>
                  <a:pt x="436743" y="193803"/>
                  <a:pt x="438204" y="212282"/>
                  <a:pt x="437689" y="231018"/>
                </a:cubicBezTo>
                <a:cubicBezTo>
                  <a:pt x="437001" y="256115"/>
                  <a:pt x="430125" y="263335"/>
                  <a:pt x="405200" y="263421"/>
                </a:cubicBezTo>
                <a:cubicBezTo>
                  <a:pt x="343060" y="263592"/>
                  <a:pt x="280834" y="263421"/>
                  <a:pt x="218694" y="26342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F4647474-9A06-4B21-A961-1B166BCB8D62}"/>
              </a:ext>
            </a:extLst>
          </p:cNvPr>
          <p:cNvSpPr/>
          <p:nvPr/>
        </p:nvSpPr>
        <p:spPr>
          <a:xfrm>
            <a:off x="3663655" y="1490487"/>
            <a:ext cx="618146" cy="714639"/>
          </a:xfrm>
          <a:custGeom>
            <a:avLst/>
            <a:gdLst>
              <a:gd name="connsiteX0" fmla="*/ 618023 w 618146"/>
              <a:gd name="connsiteY0" fmla="*/ 357010 h 714639"/>
              <a:gd name="connsiteX1" fmla="*/ 618023 w 618146"/>
              <a:gd name="connsiteY1" fmla="*/ 659116 h 714639"/>
              <a:gd name="connsiteX2" fmla="*/ 562586 w 618146"/>
              <a:gd name="connsiteY2" fmla="*/ 714381 h 714639"/>
              <a:gd name="connsiteX3" fmla="*/ 47932 w 618146"/>
              <a:gd name="connsiteY3" fmla="*/ 714639 h 714639"/>
              <a:gd name="connsiteX4" fmla="*/ 1692 w 618146"/>
              <a:gd name="connsiteY4" fmla="*/ 645966 h 714639"/>
              <a:gd name="connsiteX5" fmla="*/ 20342 w 618146"/>
              <a:gd name="connsiteY5" fmla="*/ 637973 h 714639"/>
              <a:gd name="connsiteX6" fmla="*/ 160179 w 618146"/>
              <a:gd name="connsiteY6" fmla="*/ 637887 h 714639"/>
              <a:gd name="connsiteX7" fmla="*/ 439939 w 618146"/>
              <a:gd name="connsiteY7" fmla="*/ 637887 h 714639"/>
              <a:gd name="connsiteX8" fmla="*/ 537747 w 618146"/>
              <a:gd name="connsiteY8" fmla="*/ 539907 h 714639"/>
              <a:gd name="connsiteX9" fmla="*/ 537747 w 618146"/>
              <a:gd name="connsiteY9" fmla="*/ 28948 h 714639"/>
              <a:gd name="connsiteX10" fmla="*/ 566540 w 618146"/>
              <a:gd name="connsiteY10" fmla="*/ 155 h 714639"/>
              <a:gd name="connsiteX11" fmla="*/ 618109 w 618146"/>
              <a:gd name="connsiteY11" fmla="*/ 52927 h 714639"/>
              <a:gd name="connsiteX12" fmla="*/ 618109 w 618146"/>
              <a:gd name="connsiteY12" fmla="*/ 356924 h 7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146" h="714639">
                <a:moveTo>
                  <a:pt x="618023" y="357010"/>
                </a:moveTo>
                <a:cubicBezTo>
                  <a:pt x="618023" y="457741"/>
                  <a:pt x="618023" y="558386"/>
                  <a:pt x="618023" y="659116"/>
                </a:cubicBezTo>
                <a:cubicBezTo>
                  <a:pt x="618023" y="698652"/>
                  <a:pt x="602208" y="714381"/>
                  <a:pt x="562586" y="714381"/>
                </a:cubicBezTo>
                <a:cubicBezTo>
                  <a:pt x="391035" y="714381"/>
                  <a:pt x="219483" y="714037"/>
                  <a:pt x="47932" y="714639"/>
                </a:cubicBezTo>
                <a:cubicBezTo>
                  <a:pt x="9083" y="714810"/>
                  <a:pt x="-5270" y="680603"/>
                  <a:pt x="1692" y="645966"/>
                </a:cubicBezTo>
                <a:cubicBezTo>
                  <a:pt x="3669" y="636168"/>
                  <a:pt x="13209" y="638059"/>
                  <a:pt x="20342" y="637973"/>
                </a:cubicBezTo>
                <a:cubicBezTo>
                  <a:pt x="66926" y="637801"/>
                  <a:pt x="113596" y="637887"/>
                  <a:pt x="160179" y="637887"/>
                </a:cubicBezTo>
                <a:cubicBezTo>
                  <a:pt x="253433" y="637887"/>
                  <a:pt x="346686" y="637887"/>
                  <a:pt x="439939" y="637887"/>
                </a:cubicBezTo>
                <a:cubicBezTo>
                  <a:pt x="503282" y="637887"/>
                  <a:pt x="537661" y="603336"/>
                  <a:pt x="537747" y="539907"/>
                </a:cubicBezTo>
                <a:cubicBezTo>
                  <a:pt x="537747" y="369558"/>
                  <a:pt x="537747" y="199296"/>
                  <a:pt x="537747" y="28948"/>
                </a:cubicBezTo>
                <a:cubicBezTo>
                  <a:pt x="537747" y="-189"/>
                  <a:pt x="538177" y="-532"/>
                  <a:pt x="566540" y="155"/>
                </a:cubicBezTo>
                <a:cubicBezTo>
                  <a:pt x="599802" y="1015"/>
                  <a:pt x="618023" y="19493"/>
                  <a:pt x="618109" y="52927"/>
                </a:cubicBezTo>
                <a:cubicBezTo>
                  <a:pt x="618195" y="154259"/>
                  <a:pt x="618109" y="255592"/>
                  <a:pt x="618109" y="35692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EA0C6F4-4EEE-4118-B518-65B5306E7F74}"/>
              </a:ext>
            </a:extLst>
          </p:cNvPr>
          <p:cNvSpPr/>
          <p:nvPr/>
        </p:nvSpPr>
        <p:spPr>
          <a:xfrm>
            <a:off x="4247367" y="4497077"/>
            <a:ext cx="295839" cy="458195"/>
          </a:xfrm>
          <a:custGeom>
            <a:avLst/>
            <a:gdLst>
              <a:gd name="connsiteX0" fmla="*/ 121891 w 295839"/>
              <a:gd name="connsiteY0" fmla="*/ 410760 h 458195"/>
              <a:gd name="connsiteX1" fmla="*/ 121891 w 295839"/>
              <a:gd name="connsiteY1" fmla="*/ 405173 h 458195"/>
              <a:gd name="connsiteX2" fmla="*/ 119571 w 295839"/>
              <a:gd name="connsiteY2" fmla="*/ 370622 h 458195"/>
              <a:gd name="connsiteX3" fmla="*/ 88716 w 295839"/>
              <a:gd name="connsiteY3" fmla="*/ 372341 h 458195"/>
              <a:gd name="connsiteX4" fmla="*/ 8355 w 295839"/>
              <a:gd name="connsiteY4" fmla="*/ 249866 h 458195"/>
              <a:gd name="connsiteX5" fmla="*/ 11449 w 295839"/>
              <a:gd name="connsiteY5" fmla="*/ 212994 h 458195"/>
              <a:gd name="connsiteX6" fmla="*/ 49524 w 295839"/>
              <a:gd name="connsiteY6" fmla="*/ 115100 h 458195"/>
              <a:gd name="connsiteX7" fmla="*/ 62244 w 295839"/>
              <a:gd name="connsiteY7" fmla="*/ 87167 h 458195"/>
              <a:gd name="connsiteX8" fmla="*/ 185579 w 295839"/>
              <a:gd name="connsiteY8" fmla="*/ 8954 h 458195"/>
              <a:gd name="connsiteX9" fmla="*/ 233108 w 295839"/>
              <a:gd name="connsiteY9" fmla="*/ 90777 h 458195"/>
              <a:gd name="connsiteX10" fmla="*/ 245570 w 295839"/>
              <a:gd name="connsiteY10" fmla="*/ 112005 h 458195"/>
              <a:gd name="connsiteX11" fmla="*/ 286911 w 295839"/>
              <a:gd name="connsiteY11" fmla="*/ 228379 h 458195"/>
              <a:gd name="connsiteX12" fmla="*/ 286653 w 295839"/>
              <a:gd name="connsiteY12" fmla="*/ 250897 h 458195"/>
              <a:gd name="connsiteX13" fmla="*/ 275394 w 295839"/>
              <a:gd name="connsiteY13" fmla="*/ 338650 h 458195"/>
              <a:gd name="connsiteX14" fmla="*/ 189189 w 295839"/>
              <a:gd name="connsiteY14" fmla="*/ 369161 h 458195"/>
              <a:gd name="connsiteX15" fmla="*/ 174749 w 295839"/>
              <a:gd name="connsiteY15" fmla="*/ 380850 h 458195"/>
              <a:gd name="connsiteX16" fmla="*/ 174921 w 295839"/>
              <a:gd name="connsiteY16" fmla="*/ 434911 h 458195"/>
              <a:gd name="connsiteX17" fmla="*/ 152575 w 295839"/>
              <a:gd name="connsiteY17" fmla="*/ 457859 h 458195"/>
              <a:gd name="connsiteX18" fmla="*/ 139511 w 295839"/>
              <a:gd name="connsiteY18" fmla="*/ 457859 h 458195"/>
              <a:gd name="connsiteX19" fmla="*/ 121634 w 295839"/>
              <a:gd name="connsiteY19" fmla="*/ 440670 h 458195"/>
              <a:gd name="connsiteX20" fmla="*/ 121634 w 295839"/>
              <a:gd name="connsiteY20" fmla="*/ 410846 h 45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839" h="458195">
                <a:moveTo>
                  <a:pt x="121891" y="410760"/>
                </a:moveTo>
                <a:cubicBezTo>
                  <a:pt x="121891" y="408869"/>
                  <a:pt x="121891" y="407064"/>
                  <a:pt x="121891" y="405173"/>
                </a:cubicBezTo>
                <a:cubicBezTo>
                  <a:pt x="121462" y="393398"/>
                  <a:pt x="125071" y="379045"/>
                  <a:pt x="119571" y="370622"/>
                </a:cubicBezTo>
                <a:cubicBezTo>
                  <a:pt x="112781" y="360308"/>
                  <a:pt x="99545" y="372169"/>
                  <a:pt x="88716" y="372341"/>
                </a:cubicBezTo>
                <a:cubicBezTo>
                  <a:pt x="24771" y="373201"/>
                  <a:pt x="-19149" y="307622"/>
                  <a:pt x="8355" y="249866"/>
                </a:cubicBezTo>
                <a:cubicBezTo>
                  <a:pt x="14457" y="237059"/>
                  <a:pt x="15144" y="226488"/>
                  <a:pt x="11449" y="212994"/>
                </a:cubicBezTo>
                <a:cubicBezTo>
                  <a:pt x="275" y="172255"/>
                  <a:pt x="13855" y="137102"/>
                  <a:pt x="49524" y="115100"/>
                </a:cubicBezTo>
                <a:cubicBezTo>
                  <a:pt x="61470" y="107794"/>
                  <a:pt x="62244" y="98855"/>
                  <a:pt x="62244" y="87167"/>
                </a:cubicBezTo>
                <a:cubicBezTo>
                  <a:pt x="62501" y="22190"/>
                  <a:pt x="127306" y="-19151"/>
                  <a:pt x="185579" y="8954"/>
                </a:cubicBezTo>
                <a:cubicBezTo>
                  <a:pt x="219098" y="25112"/>
                  <a:pt x="234483" y="53991"/>
                  <a:pt x="233108" y="90777"/>
                </a:cubicBezTo>
                <a:cubicBezTo>
                  <a:pt x="232678" y="102121"/>
                  <a:pt x="235686" y="107107"/>
                  <a:pt x="245570" y="112005"/>
                </a:cubicBezTo>
                <a:cubicBezTo>
                  <a:pt x="291036" y="134696"/>
                  <a:pt x="307882" y="182139"/>
                  <a:pt x="286911" y="228379"/>
                </a:cubicBezTo>
                <a:cubicBezTo>
                  <a:pt x="283129" y="236630"/>
                  <a:pt x="283301" y="242732"/>
                  <a:pt x="286653" y="250897"/>
                </a:cubicBezTo>
                <a:cubicBezTo>
                  <a:pt x="299631" y="282096"/>
                  <a:pt x="296709" y="312350"/>
                  <a:pt x="275394" y="338650"/>
                </a:cubicBezTo>
                <a:cubicBezTo>
                  <a:pt x="253391" y="365809"/>
                  <a:pt x="224255" y="377498"/>
                  <a:pt x="189189" y="369161"/>
                </a:cubicBezTo>
                <a:cubicBezTo>
                  <a:pt x="177929" y="366497"/>
                  <a:pt x="174577" y="370021"/>
                  <a:pt x="174749" y="380850"/>
                </a:cubicBezTo>
                <a:cubicBezTo>
                  <a:pt x="175093" y="398899"/>
                  <a:pt x="174319" y="416862"/>
                  <a:pt x="174921" y="434911"/>
                </a:cubicBezTo>
                <a:cubicBezTo>
                  <a:pt x="175523" y="451069"/>
                  <a:pt x="170280" y="460094"/>
                  <a:pt x="152575" y="457859"/>
                </a:cubicBezTo>
                <a:cubicBezTo>
                  <a:pt x="148277" y="457343"/>
                  <a:pt x="143894" y="457515"/>
                  <a:pt x="139511" y="457859"/>
                </a:cubicBezTo>
                <a:cubicBezTo>
                  <a:pt x="127048" y="458719"/>
                  <a:pt x="120946" y="453733"/>
                  <a:pt x="121634" y="440670"/>
                </a:cubicBezTo>
                <a:cubicBezTo>
                  <a:pt x="122149" y="430786"/>
                  <a:pt x="121720" y="420816"/>
                  <a:pt x="121634" y="41084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1BA99C91-2077-41EF-B56B-CD0EADF3E529}"/>
              </a:ext>
            </a:extLst>
          </p:cNvPr>
          <p:cNvSpPr/>
          <p:nvPr/>
        </p:nvSpPr>
        <p:spPr>
          <a:xfrm>
            <a:off x="3281089" y="4497760"/>
            <a:ext cx="294950" cy="457245"/>
          </a:xfrm>
          <a:custGeom>
            <a:avLst/>
            <a:gdLst>
              <a:gd name="connsiteX0" fmla="*/ 121601 w 294950"/>
              <a:gd name="connsiteY0" fmla="*/ 408444 h 457245"/>
              <a:gd name="connsiteX1" fmla="*/ 121601 w 294950"/>
              <a:gd name="connsiteY1" fmla="*/ 404749 h 457245"/>
              <a:gd name="connsiteX2" fmla="*/ 119281 w 294950"/>
              <a:gd name="connsiteY2" fmla="*/ 370284 h 457245"/>
              <a:gd name="connsiteX3" fmla="*/ 88254 w 294950"/>
              <a:gd name="connsiteY3" fmla="*/ 371573 h 457245"/>
              <a:gd name="connsiteX4" fmla="*/ 9010 w 294950"/>
              <a:gd name="connsiteY4" fmla="*/ 247293 h 457245"/>
              <a:gd name="connsiteX5" fmla="*/ 11932 w 294950"/>
              <a:gd name="connsiteY5" fmla="*/ 214289 h 457245"/>
              <a:gd name="connsiteX6" fmla="*/ 47600 w 294950"/>
              <a:gd name="connsiteY6" fmla="*/ 115535 h 457245"/>
              <a:gd name="connsiteX7" fmla="*/ 62297 w 294950"/>
              <a:gd name="connsiteY7" fmla="*/ 88547 h 457245"/>
              <a:gd name="connsiteX8" fmla="*/ 151511 w 294950"/>
              <a:gd name="connsiteY8" fmla="*/ 21 h 457245"/>
              <a:gd name="connsiteX9" fmla="*/ 233333 w 294950"/>
              <a:gd name="connsiteY9" fmla="*/ 92329 h 457245"/>
              <a:gd name="connsiteX10" fmla="*/ 244163 w 294950"/>
              <a:gd name="connsiteY10" fmla="*/ 110722 h 457245"/>
              <a:gd name="connsiteX11" fmla="*/ 285074 w 294950"/>
              <a:gd name="connsiteY11" fmla="*/ 229845 h 457245"/>
              <a:gd name="connsiteX12" fmla="*/ 285847 w 294950"/>
              <a:gd name="connsiteY12" fmla="*/ 249098 h 457245"/>
              <a:gd name="connsiteX13" fmla="*/ 274588 w 294950"/>
              <a:gd name="connsiteY13" fmla="*/ 338397 h 457245"/>
              <a:gd name="connsiteX14" fmla="*/ 191820 w 294950"/>
              <a:gd name="connsiteY14" fmla="*/ 369252 h 457245"/>
              <a:gd name="connsiteX15" fmla="*/ 174545 w 294950"/>
              <a:gd name="connsiteY15" fmla="*/ 383090 h 457245"/>
              <a:gd name="connsiteX16" fmla="*/ 174201 w 294950"/>
              <a:gd name="connsiteY16" fmla="*/ 438956 h 457245"/>
              <a:gd name="connsiteX17" fmla="*/ 141455 w 294950"/>
              <a:gd name="connsiteY17" fmla="*/ 457005 h 457245"/>
              <a:gd name="connsiteX18" fmla="*/ 121429 w 294950"/>
              <a:gd name="connsiteY18" fmla="*/ 438183 h 457245"/>
              <a:gd name="connsiteX19" fmla="*/ 121601 w 294950"/>
              <a:gd name="connsiteY19" fmla="*/ 408359 h 457245"/>
              <a:gd name="connsiteX20" fmla="*/ 121515 w 294950"/>
              <a:gd name="connsiteY20" fmla="*/ 408359 h 4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4950" h="457245">
                <a:moveTo>
                  <a:pt x="121601" y="408444"/>
                </a:moveTo>
                <a:cubicBezTo>
                  <a:pt x="121601" y="407241"/>
                  <a:pt x="121601" y="405952"/>
                  <a:pt x="121601" y="404749"/>
                </a:cubicBezTo>
                <a:cubicBezTo>
                  <a:pt x="121171" y="392974"/>
                  <a:pt x="124867" y="378535"/>
                  <a:pt x="119281" y="370284"/>
                </a:cubicBezTo>
                <a:cubicBezTo>
                  <a:pt x="112749" y="360572"/>
                  <a:pt x="98997" y="371315"/>
                  <a:pt x="88254" y="371573"/>
                </a:cubicBezTo>
                <a:cubicBezTo>
                  <a:pt x="24137" y="373120"/>
                  <a:pt x="-19783" y="305221"/>
                  <a:pt x="9010" y="247293"/>
                </a:cubicBezTo>
                <a:cubicBezTo>
                  <a:pt x="14596" y="236033"/>
                  <a:pt x="16143" y="226837"/>
                  <a:pt x="11932" y="214289"/>
                </a:cubicBezTo>
                <a:cubicBezTo>
                  <a:pt x="-1046" y="175956"/>
                  <a:pt x="12792" y="138397"/>
                  <a:pt x="47600" y="115535"/>
                </a:cubicBezTo>
                <a:cubicBezTo>
                  <a:pt x="58172" y="108573"/>
                  <a:pt x="62383" y="101354"/>
                  <a:pt x="62297" y="88547"/>
                </a:cubicBezTo>
                <a:cubicBezTo>
                  <a:pt x="62125" y="35861"/>
                  <a:pt x="99857" y="-1010"/>
                  <a:pt x="151511" y="21"/>
                </a:cubicBezTo>
                <a:cubicBezTo>
                  <a:pt x="198610" y="881"/>
                  <a:pt x="235396" y="41792"/>
                  <a:pt x="233333" y="92329"/>
                </a:cubicBezTo>
                <a:cubicBezTo>
                  <a:pt x="232903" y="102127"/>
                  <a:pt x="235826" y="106338"/>
                  <a:pt x="244163" y="110722"/>
                </a:cubicBezTo>
                <a:cubicBezTo>
                  <a:pt x="292035" y="135733"/>
                  <a:pt x="306991" y="179652"/>
                  <a:pt x="285074" y="229845"/>
                </a:cubicBezTo>
                <a:cubicBezTo>
                  <a:pt x="281894" y="237065"/>
                  <a:pt x="282925" y="242479"/>
                  <a:pt x="285847" y="249098"/>
                </a:cubicBezTo>
                <a:cubicBezTo>
                  <a:pt x="299857" y="280984"/>
                  <a:pt x="296247" y="311668"/>
                  <a:pt x="274588" y="338397"/>
                </a:cubicBezTo>
                <a:cubicBezTo>
                  <a:pt x="253617" y="364267"/>
                  <a:pt x="225512" y="376042"/>
                  <a:pt x="191820" y="369252"/>
                </a:cubicBezTo>
                <a:cubicBezTo>
                  <a:pt x="179186" y="366674"/>
                  <a:pt x="174459" y="370714"/>
                  <a:pt x="174545" y="383090"/>
                </a:cubicBezTo>
                <a:cubicBezTo>
                  <a:pt x="174631" y="401741"/>
                  <a:pt x="174545" y="420391"/>
                  <a:pt x="174201" y="438956"/>
                </a:cubicBezTo>
                <a:cubicBezTo>
                  <a:pt x="173772" y="463709"/>
                  <a:pt x="154863" y="455630"/>
                  <a:pt x="141455" y="457005"/>
                </a:cubicBezTo>
                <a:cubicBezTo>
                  <a:pt x="127617" y="458466"/>
                  <a:pt x="120226" y="453395"/>
                  <a:pt x="121429" y="438183"/>
                </a:cubicBezTo>
                <a:cubicBezTo>
                  <a:pt x="122203" y="428298"/>
                  <a:pt x="121601" y="418328"/>
                  <a:pt x="121601" y="408359"/>
                </a:cubicBezTo>
                <a:lnTo>
                  <a:pt x="121515" y="408359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34174035-66B7-4BA5-BDF4-20D01F36B541}"/>
              </a:ext>
            </a:extLst>
          </p:cNvPr>
          <p:cNvSpPr/>
          <p:nvPr/>
        </p:nvSpPr>
        <p:spPr>
          <a:xfrm>
            <a:off x="5211609" y="5568013"/>
            <a:ext cx="195302" cy="883272"/>
          </a:xfrm>
          <a:custGeom>
            <a:avLst/>
            <a:gdLst>
              <a:gd name="connsiteX0" fmla="*/ 53052 w 195302"/>
              <a:gd name="connsiteY0" fmla="*/ 531231 h 883272"/>
              <a:gd name="connsiteX1" fmla="*/ 53223 w 195302"/>
              <a:gd name="connsiteY1" fmla="*/ 206778 h 883272"/>
              <a:gd name="connsiteX2" fmla="*/ 37925 w 195302"/>
              <a:gd name="connsiteY2" fmla="*/ 173774 h 883272"/>
              <a:gd name="connsiteX3" fmla="*/ 8531 w 195302"/>
              <a:gd name="connsiteY3" fmla="*/ 58433 h 883272"/>
              <a:gd name="connsiteX4" fmla="*/ 117082 w 195302"/>
              <a:gd name="connsiteY4" fmla="*/ 1879 h 883272"/>
              <a:gd name="connsiteX5" fmla="*/ 195295 w 195302"/>
              <a:gd name="connsiteY5" fmla="*/ 94616 h 883272"/>
              <a:gd name="connsiteX6" fmla="*/ 158595 w 195302"/>
              <a:gd name="connsiteY6" fmla="*/ 172829 h 883272"/>
              <a:gd name="connsiteX7" fmla="*/ 140718 w 195302"/>
              <a:gd name="connsiteY7" fmla="*/ 212622 h 883272"/>
              <a:gd name="connsiteX8" fmla="*/ 141148 w 195302"/>
              <a:gd name="connsiteY8" fmla="*/ 852160 h 883272"/>
              <a:gd name="connsiteX9" fmla="*/ 111066 w 195302"/>
              <a:gd name="connsiteY9" fmla="*/ 883273 h 883272"/>
              <a:gd name="connsiteX10" fmla="*/ 53052 w 195302"/>
              <a:gd name="connsiteY10" fmla="*/ 825860 h 883272"/>
              <a:gd name="connsiteX11" fmla="*/ 53052 w 195302"/>
              <a:gd name="connsiteY11" fmla="*/ 531231 h 883272"/>
              <a:gd name="connsiteX12" fmla="*/ 82532 w 195302"/>
              <a:gd name="connsiteY12" fmla="*/ 72614 h 883272"/>
              <a:gd name="connsiteX13" fmla="*/ 56747 w 195302"/>
              <a:gd name="connsiteY13" fmla="*/ 48548 h 883272"/>
              <a:gd name="connsiteX14" fmla="*/ 32510 w 195302"/>
              <a:gd name="connsiteY14" fmla="*/ 73989 h 883272"/>
              <a:gd name="connsiteX15" fmla="*/ 57951 w 195302"/>
              <a:gd name="connsiteY15" fmla="*/ 97969 h 883272"/>
              <a:gd name="connsiteX16" fmla="*/ 82532 w 195302"/>
              <a:gd name="connsiteY16" fmla="*/ 72614 h 88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302" h="883272">
                <a:moveTo>
                  <a:pt x="53052" y="531231"/>
                </a:moveTo>
                <a:cubicBezTo>
                  <a:pt x="53052" y="423108"/>
                  <a:pt x="52880" y="314900"/>
                  <a:pt x="53223" y="206778"/>
                </a:cubicBezTo>
                <a:cubicBezTo>
                  <a:pt x="53223" y="192769"/>
                  <a:pt x="50301" y="182885"/>
                  <a:pt x="37925" y="173774"/>
                </a:cubicBezTo>
                <a:cubicBezTo>
                  <a:pt x="1999" y="147130"/>
                  <a:pt x="-9776" y="97281"/>
                  <a:pt x="8531" y="58433"/>
                </a:cubicBezTo>
                <a:cubicBezTo>
                  <a:pt x="28900" y="15029"/>
                  <a:pt x="70928" y="-6802"/>
                  <a:pt x="117082" y="1879"/>
                </a:cubicBezTo>
                <a:cubicBezTo>
                  <a:pt x="159541" y="9958"/>
                  <a:pt x="194779" y="50353"/>
                  <a:pt x="195295" y="94616"/>
                </a:cubicBezTo>
                <a:cubicBezTo>
                  <a:pt x="195639" y="125902"/>
                  <a:pt x="183950" y="153662"/>
                  <a:pt x="158595" y="172829"/>
                </a:cubicBezTo>
                <a:cubicBezTo>
                  <a:pt x="144328" y="183658"/>
                  <a:pt x="140718" y="195863"/>
                  <a:pt x="140718" y="212622"/>
                </a:cubicBezTo>
                <a:cubicBezTo>
                  <a:pt x="141148" y="425773"/>
                  <a:pt x="141062" y="639009"/>
                  <a:pt x="141148" y="852160"/>
                </a:cubicBezTo>
                <a:cubicBezTo>
                  <a:pt x="141148" y="872898"/>
                  <a:pt x="131118" y="883273"/>
                  <a:pt x="111066" y="883273"/>
                </a:cubicBezTo>
                <a:cubicBezTo>
                  <a:pt x="72390" y="883273"/>
                  <a:pt x="53052" y="864132"/>
                  <a:pt x="53052" y="825860"/>
                </a:cubicBezTo>
                <a:cubicBezTo>
                  <a:pt x="53052" y="727621"/>
                  <a:pt x="53052" y="629469"/>
                  <a:pt x="53052" y="531231"/>
                </a:cubicBezTo>
                <a:close/>
                <a:moveTo>
                  <a:pt x="82532" y="72614"/>
                </a:moveTo>
                <a:cubicBezTo>
                  <a:pt x="82360" y="59722"/>
                  <a:pt x="69897" y="48033"/>
                  <a:pt x="56747" y="48548"/>
                </a:cubicBezTo>
                <a:cubicBezTo>
                  <a:pt x="43254" y="48978"/>
                  <a:pt x="31908" y="60925"/>
                  <a:pt x="32510" y="73989"/>
                </a:cubicBezTo>
                <a:cubicBezTo>
                  <a:pt x="33112" y="87912"/>
                  <a:pt x="44285" y="98398"/>
                  <a:pt x="57951" y="97969"/>
                </a:cubicBezTo>
                <a:cubicBezTo>
                  <a:pt x="71187" y="97539"/>
                  <a:pt x="82703" y="85678"/>
                  <a:pt x="82532" y="7261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59BA04E4-23DF-4640-A75D-96362115660B}"/>
              </a:ext>
            </a:extLst>
          </p:cNvPr>
          <p:cNvSpPr/>
          <p:nvPr/>
        </p:nvSpPr>
        <p:spPr>
          <a:xfrm>
            <a:off x="1033275" y="6034577"/>
            <a:ext cx="270661" cy="416708"/>
          </a:xfrm>
          <a:custGeom>
            <a:avLst/>
            <a:gdLst>
              <a:gd name="connsiteX0" fmla="*/ 175600 w 270661"/>
              <a:gd name="connsiteY0" fmla="*/ 200035 h 416708"/>
              <a:gd name="connsiteX1" fmla="*/ 264040 w 270661"/>
              <a:gd name="connsiteY1" fmla="*/ 317095 h 416708"/>
              <a:gd name="connsiteX2" fmla="*/ 270658 w 270661"/>
              <a:gd name="connsiteY2" fmla="*/ 398660 h 416708"/>
              <a:gd name="connsiteX3" fmla="*/ 253555 w 270661"/>
              <a:gd name="connsiteY3" fmla="*/ 416709 h 416708"/>
              <a:gd name="connsiteX4" fmla="*/ 16769 w 270661"/>
              <a:gd name="connsiteY4" fmla="*/ 416709 h 416708"/>
              <a:gd name="connsiteX5" fmla="*/ 9 w 270661"/>
              <a:gd name="connsiteY5" fmla="*/ 400207 h 416708"/>
              <a:gd name="connsiteX6" fmla="*/ 18574 w 270661"/>
              <a:gd name="connsiteY6" fmla="*/ 277388 h 416708"/>
              <a:gd name="connsiteX7" fmla="*/ 77620 w 270661"/>
              <a:gd name="connsiteY7" fmla="*/ 208543 h 416708"/>
              <a:gd name="connsiteX8" fmla="*/ 79597 w 270661"/>
              <a:gd name="connsiteY8" fmla="*/ 188862 h 416708"/>
              <a:gd name="connsiteX9" fmla="*/ 40061 w 270661"/>
              <a:gd name="connsiteY9" fmla="*/ 64323 h 416708"/>
              <a:gd name="connsiteX10" fmla="*/ 153254 w 270661"/>
              <a:gd name="connsiteY10" fmla="*/ 1496 h 416708"/>
              <a:gd name="connsiteX11" fmla="*/ 239459 w 270661"/>
              <a:gd name="connsiteY11" fmla="*/ 102484 h 416708"/>
              <a:gd name="connsiteX12" fmla="*/ 175428 w 270661"/>
              <a:gd name="connsiteY12" fmla="*/ 200121 h 41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661" h="416708">
                <a:moveTo>
                  <a:pt x="175600" y="200035"/>
                </a:moveTo>
                <a:cubicBezTo>
                  <a:pt x="232326" y="220318"/>
                  <a:pt x="254242" y="264238"/>
                  <a:pt x="264040" y="317095"/>
                </a:cubicBezTo>
                <a:cubicBezTo>
                  <a:pt x="269025" y="344083"/>
                  <a:pt x="270744" y="371242"/>
                  <a:pt x="270658" y="398660"/>
                </a:cubicBezTo>
                <a:cubicBezTo>
                  <a:pt x="270658" y="411036"/>
                  <a:pt x="266705" y="416709"/>
                  <a:pt x="253555" y="416709"/>
                </a:cubicBezTo>
                <a:cubicBezTo>
                  <a:pt x="174655" y="416365"/>
                  <a:pt x="95669" y="416451"/>
                  <a:pt x="16769" y="416709"/>
                </a:cubicBezTo>
                <a:cubicBezTo>
                  <a:pt x="4994" y="416709"/>
                  <a:pt x="95" y="412154"/>
                  <a:pt x="9" y="400207"/>
                </a:cubicBezTo>
                <a:cubicBezTo>
                  <a:pt x="-249" y="358265"/>
                  <a:pt x="4908" y="317181"/>
                  <a:pt x="18574" y="277388"/>
                </a:cubicBezTo>
                <a:cubicBezTo>
                  <a:pt x="29145" y="246618"/>
                  <a:pt x="48226" y="223069"/>
                  <a:pt x="77620" y="208543"/>
                </a:cubicBezTo>
                <a:cubicBezTo>
                  <a:pt x="89395" y="202785"/>
                  <a:pt x="95669" y="199347"/>
                  <a:pt x="79597" y="188862"/>
                </a:cubicBezTo>
                <a:cubicBezTo>
                  <a:pt x="37396" y="161444"/>
                  <a:pt x="21410" y="108501"/>
                  <a:pt x="40061" y="64323"/>
                </a:cubicBezTo>
                <a:cubicBezTo>
                  <a:pt x="59141" y="19201"/>
                  <a:pt x="105811" y="-6669"/>
                  <a:pt x="153254" y="1496"/>
                </a:cubicBezTo>
                <a:cubicBezTo>
                  <a:pt x="201471" y="9746"/>
                  <a:pt x="237912" y="52463"/>
                  <a:pt x="239459" y="102484"/>
                </a:cubicBezTo>
                <a:cubicBezTo>
                  <a:pt x="240577" y="138496"/>
                  <a:pt x="219777" y="171156"/>
                  <a:pt x="175428" y="20012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61C11A01-EDB2-421B-9DDC-1031FF1A284E}"/>
              </a:ext>
            </a:extLst>
          </p:cNvPr>
          <p:cNvSpPr/>
          <p:nvPr/>
        </p:nvSpPr>
        <p:spPr>
          <a:xfrm>
            <a:off x="794646" y="6034784"/>
            <a:ext cx="240080" cy="416768"/>
          </a:xfrm>
          <a:custGeom>
            <a:avLst/>
            <a:gdLst>
              <a:gd name="connsiteX0" fmla="*/ 177787 w 240080"/>
              <a:gd name="connsiteY0" fmla="*/ 198969 h 416768"/>
              <a:gd name="connsiteX1" fmla="*/ 232020 w 240080"/>
              <a:gd name="connsiteY1" fmla="*/ 237645 h 416768"/>
              <a:gd name="connsiteX2" fmla="*/ 237693 w 240080"/>
              <a:gd name="connsiteY2" fmla="*/ 268070 h 416768"/>
              <a:gd name="connsiteX3" fmla="*/ 217925 w 240080"/>
              <a:gd name="connsiteY3" fmla="*/ 394327 h 416768"/>
              <a:gd name="connsiteX4" fmla="*/ 194977 w 240080"/>
              <a:gd name="connsiteY4" fmla="*/ 416760 h 416768"/>
              <a:gd name="connsiteX5" fmla="*/ 21534 w 240080"/>
              <a:gd name="connsiteY5" fmla="*/ 416674 h 416768"/>
              <a:gd name="connsiteX6" fmla="*/ 305 w 240080"/>
              <a:gd name="connsiteY6" fmla="*/ 395101 h 416768"/>
              <a:gd name="connsiteX7" fmla="*/ 9416 w 240080"/>
              <a:gd name="connsiteY7" fmla="*/ 313708 h 416768"/>
              <a:gd name="connsiteX8" fmla="*/ 96824 w 240080"/>
              <a:gd name="connsiteY8" fmla="*/ 200086 h 416768"/>
              <a:gd name="connsiteX9" fmla="*/ 34426 w 240080"/>
              <a:gd name="connsiteY9" fmla="*/ 90674 h 416768"/>
              <a:gd name="connsiteX10" fmla="*/ 72587 w 240080"/>
              <a:gd name="connsiteY10" fmla="*/ 22432 h 416768"/>
              <a:gd name="connsiteX11" fmla="*/ 219816 w 240080"/>
              <a:gd name="connsiteY11" fmla="*/ 41770 h 416768"/>
              <a:gd name="connsiteX12" fmla="*/ 177873 w 240080"/>
              <a:gd name="connsiteY12" fmla="*/ 198969 h 4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080" h="416768">
                <a:moveTo>
                  <a:pt x="177787" y="198969"/>
                </a:moveTo>
                <a:cubicBezTo>
                  <a:pt x="198930" y="210142"/>
                  <a:pt x="218097" y="220197"/>
                  <a:pt x="232020" y="237645"/>
                </a:cubicBezTo>
                <a:cubicBezTo>
                  <a:pt x="239583" y="247185"/>
                  <a:pt x="242592" y="255608"/>
                  <a:pt x="237693" y="268070"/>
                </a:cubicBezTo>
                <a:cubicBezTo>
                  <a:pt x="221706" y="308552"/>
                  <a:pt x="217151" y="351182"/>
                  <a:pt x="217925" y="394327"/>
                </a:cubicBezTo>
                <a:cubicBezTo>
                  <a:pt x="218183" y="411345"/>
                  <a:pt x="211994" y="417018"/>
                  <a:pt x="194977" y="416760"/>
                </a:cubicBezTo>
                <a:cubicBezTo>
                  <a:pt x="137134" y="415900"/>
                  <a:pt x="79291" y="415986"/>
                  <a:pt x="21534" y="416674"/>
                </a:cubicBezTo>
                <a:cubicBezTo>
                  <a:pt x="5290" y="416846"/>
                  <a:pt x="-1586" y="411431"/>
                  <a:pt x="305" y="395101"/>
                </a:cubicBezTo>
                <a:cubicBezTo>
                  <a:pt x="3399" y="367941"/>
                  <a:pt x="4345" y="340438"/>
                  <a:pt x="9416" y="313708"/>
                </a:cubicBezTo>
                <a:cubicBezTo>
                  <a:pt x="19042" y="263171"/>
                  <a:pt x="40958" y="220541"/>
                  <a:pt x="96824" y="200086"/>
                </a:cubicBezTo>
                <a:cubicBezTo>
                  <a:pt x="53421" y="174388"/>
                  <a:pt x="29269" y="139664"/>
                  <a:pt x="34426" y="90674"/>
                </a:cubicBezTo>
                <a:cubicBezTo>
                  <a:pt x="37349" y="63257"/>
                  <a:pt x="50413" y="39965"/>
                  <a:pt x="72587" y="22432"/>
                </a:cubicBezTo>
                <a:cubicBezTo>
                  <a:pt x="118741" y="-14010"/>
                  <a:pt x="185265" y="-4986"/>
                  <a:pt x="219816" y="41770"/>
                </a:cubicBezTo>
                <a:cubicBezTo>
                  <a:pt x="252476" y="86033"/>
                  <a:pt x="248780" y="159003"/>
                  <a:pt x="177873" y="198969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5F46E437-DE7C-4F29-A89B-FFAC6B7E082B}"/>
              </a:ext>
            </a:extLst>
          </p:cNvPr>
          <p:cNvSpPr/>
          <p:nvPr/>
        </p:nvSpPr>
        <p:spPr>
          <a:xfrm>
            <a:off x="663371" y="4289082"/>
            <a:ext cx="237211" cy="444943"/>
          </a:xfrm>
          <a:custGeom>
            <a:avLst/>
            <a:gdLst>
              <a:gd name="connsiteX0" fmla="*/ 510 w 237211"/>
              <a:gd name="connsiteY0" fmla="*/ 265338 h 444943"/>
              <a:gd name="connsiteX1" fmla="*/ 252 w 237211"/>
              <a:gd name="connsiteY1" fmla="*/ 103069 h 444943"/>
              <a:gd name="connsiteX2" fmla="*/ 16066 w 237211"/>
              <a:gd name="connsiteY2" fmla="*/ 76683 h 444943"/>
              <a:gd name="connsiteX3" fmla="*/ 154184 w 237211"/>
              <a:gd name="connsiteY3" fmla="*/ 2854 h 444943"/>
              <a:gd name="connsiteX4" fmla="*/ 172405 w 237211"/>
              <a:gd name="connsiteY4" fmla="*/ 9386 h 444943"/>
              <a:gd name="connsiteX5" fmla="*/ 232826 w 237211"/>
              <a:gd name="connsiteY5" fmla="*/ 135299 h 444943"/>
              <a:gd name="connsiteX6" fmla="*/ 237124 w 237211"/>
              <a:gd name="connsiteY6" fmla="*/ 156958 h 444943"/>
              <a:gd name="connsiteX7" fmla="*/ 237210 w 237211"/>
              <a:gd name="connsiteY7" fmla="*/ 291294 h 444943"/>
              <a:gd name="connsiteX8" fmla="*/ 221911 w 237211"/>
              <a:gd name="connsiteY8" fmla="*/ 315188 h 444943"/>
              <a:gd name="connsiteX9" fmla="*/ 24231 w 237211"/>
              <a:gd name="connsiteY9" fmla="*/ 432506 h 444943"/>
              <a:gd name="connsiteX10" fmla="*/ 20020 w 237211"/>
              <a:gd name="connsiteY10" fmla="*/ 436116 h 444943"/>
              <a:gd name="connsiteX11" fmla="*/ 4463 w 237211"/>
              <a:gd name="connsiteY11" fmla="*/ 444453 h 444943"/>
              <a:gd name="connsiteX12" fmla="*/ 596 w 237211"/>
              <a:gd name="connsiteY12" fmla="*/ 427693 h 444943"/>
              <a:gd name="connsiteX13" fmla="*/ 510 w 237211"/>
              <a:gd name="connsiteY13" fmla="*/ 265424 h 444943"/>
              <a:gd name="connsiteX14" fmla="*/ 596 w 237211"/>
              <a:gd name="connsiteY14" fmla="*/ 265424 h 44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211" h="444943">
                <a:moveTo>
                  <a:pt x="510" y="265338"/>
                </a:moveTo>
                <a:cubicBezTo>
                  <a:pt x="510" y="211277"/>
                  <a:pt x="854" y="157130"/>
                  <a:pt x="252" y="103069"/>
                </a:cubicBezTo>
                <a:cubicBezTo>
                  <a:pt x="80" y="90091"/>
                  <a:pt x="4721" y="82613"/>
                  <a:pt x="16066" y="76683"/>
                </a:cubicBezTo>
                <a:cubicBezTo>
                  <a:pt x="62306" y="52446"/>
                  <a:pt x="108288" y="27778"/>
                  <a:pt x="154184" y="2854"/>
                </a:cubicBezTo>
                <a:cubicBezTo>
                  <a:pt x="163725" y="-2303"/>
                  <a:pt x="168624" y="-670"/>
                  <a:pt x="172405" y="9386"/>
                </a:cubicBezTo>
                <a:cubicBezTo>
                  <a:pt x="188821" y="53133"/>
                  <a:pt x="209191" y="94990"/>
                  <a:pt x="232826" y="135299"/>
                </a:cubicBezTo>
                <a:cubicBezTo>
                  <a:pt x="236780" y="142003"/>
                  <a:pt x="237124" y="149480"/>
                  <a:pt x="237124" y="156958"/>
                </a:cubicBezTo>
                <a:cubicBezTo>
                  <a:pt x="237124" y="201737"/>
                  <a:pt x="236866" y="246515"/>
                  <a:pt x="237210" y="291294"/>
                </a:cubicBezTo>
                <a:cubicBezTo>
                  <a:pt x="237296" y="303155"/>
                  <a:pt x="234459" y="310890"/>
                  <a:pt x="221911" y="315188"/>
                </a:cubicBezTo>
                <a:cubicBezTo>
                  <a:pt x="147652" y="340113"/>
                  <a:pt x="84481" y="383946"/>
                  <a:pt x="24231" y="432506"/>
                </a:cubicBezTo>
                <a:cubicBezTo>
                  <a:pt x="22770" y="433710"/>
                  <a:pt x="21567" y="435171"/>
                  <a:pt x="20020" y="436116"/>
                </a:cubicBezTo>
                <a:cubicBezTo>
                  <a:pt x="14949" y="439296"/>
                  <a:pt x="10738" y="446946"/>
                  <a:pt x="4463" y="444453"/>
                </a:cubicBezTo>
                <a:cubicBezTo>
                  <a:pt x="-2240" y="441703"/>
                  <a:pt x="596" y="433538"/>
                  <a:pt x="596" y="427693"/>
                </a:cubicBezTo>
                <a:cubicBezTo>
                  <a:pt x="424" y="373632"/>
                  <a:pt x="510" y="319485"/>
                  <a:pt x="510" y="265424"/>
                </a:cubicBezTo>
                <a:lnTo>
                  <a:pt x="596" y="265424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1C9C59D7-A449-4725-B38D-7335CA331DD5}"/>
              </a:ext>
            </a:extLst>
          </p:cNvPr>
          <p:cNvSpPr/>
          <p:nvPr/>
        </p:nvSpPr>
        <p:spPr>
          <a:xfrm>
            <a:off x="3339281" y="2872142"/>
            <a:ext cx="215054" cy="615409"/>
          </a:xfrm>
          <a:custGeom>
            <a:avLst/>
            <a:gdLst>
              <a:gd name="connsiteX0" fmla="*/ 71145 w 215054"/>
              <a:gd name="connsiteY0" fmla="*/ 507373 h 615409"/>
              <a:gd name="connsiteX1" fmla="*/ 84982 w 215054"/>
              <a:gd name="connsiteY1" fmla="*/ 293277 h 615409"/>
              <a:gd name="connsiteX2" fmla="*/ 66160 w 215054"/>
              <a:gd name="connsiteY2" fmla="*/ 264485 h 615409"/>
              <a:gd name="connsiteX3" fmla="*/ 3676 w 215054"/>
              <a:gd name="connsiteY3" fmla="*/ 199250 h 615409"/>
              <a:gd name="connsiteX4" fmla="*/ 36852 w 215054"/>
              <a:gd name="connsiteY4" fmla="*/ 39388 h 615409"/>
              <a:gd name="connsiteX5" fmla="*/ 180384 w 215054"/>
              <a:gd name="connsiteY5" fmla="*/ 42052 h 615409"/>
              <a:gd name="connsiteX6" fmla="*/ 209177 w 215054"/>
              <a:gd name="connsiteY6" fmla="*/ 208189 h 615409"/>
              <a:gd name="connsiteX7" fmla="*/ 147208 w 215054"/>
              <a:gd name="connsiteY7" fmla="*/ 265000 h 615409"/>
              <a:gd name="connsiteX8" fmla="*/ 129675 w 215054"/>
              <a:gd name="connsiteY8" fmla="*/ 290699 h 615409"/>
              <a:gd name="connsiteX9" fmla="*/ 143083 w 215054"/>
              <a:gd name="connsiteY9" fmla="*/ 560231 h 615409"/>
              <a:gd name="connsiteX10" fmla="*/ 139387 w 215054"/>
              <a:gd name="connsiteY10" fmla="*/ 587906 h 615409"/>
              <a:gd name="connsiteX11" fmla="*/ 107672 w 215054"/>
              <a:gd name="connsiteY11" fmla="*/ 615409 h 615409"/>
              <a:gd name="connsiteX12" fmla="*/ 75184 w 215054"/>
              <a:gd name="connsiteY12" fmla="*/ 588507 h 615409"/>
              <a:gd name="connsiteX13" fmla="*/ 71145 w 215054"/>
              <a:gd name="connsiteY13" fmla="*/ 507287 h 6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054" h="615409">
                <a:moveTo>
                  <a:pt x="71145" y="507373"/>
                </a:moveTo>
                <a:cubicBezTo>
                  <a:pt x="70113" y="430278"/>
                  <a:pt x="77075" y="361692"/>
                  <a:pt x="84982" y="293277"/>
                </a:cubicBezTo>
                <a:cubicBezTo>
                  <a:pt x="86873" y="277205"/>
                  <a:pt x="84638" y="267665"/>
                  <a:pt x="66160" y="264485"/>
                </a:cubicBezTo>
                <a:cubicBezTo>
                  <a:pt x="29890" y="258297"/>
                  <a:pt x="9520" y="234403"/>
                  <a:pt x="3676" y="199250"/>
                </a:cubicBezTo>
                <a:cubicBezTo>
                  <a:pt x="-5951" y="141923"/>
                  <a:pt x="2730" y="87346"/>
                  <a:pt x="36852" y="39388"/>
                </a:cubicBezTo>
                <a:cubicBezTo>
                  <a:pt x="74926" y="-14158"/>
                  <a:pt x="144028" y="-12954"/>
                  <a:pt x="180384" y="42052"/>
                </a:cubicBezTo>
                <a:cubicBezTo>
                  <a:pt x="213904" y="92675"/>
                  <a:pt x="222241" y="149401"/>
                  <a:pt x="209177" y="208189"/>
                </a:cubicBezTo>
                <a:cubicBezTo>
                  <a:pt x="202043" y="240076"/>
                  <a:pt x="179954" y="259844"/>
                  <a:pt x="147208" y="265000"/>
                </a:cubicBezTo>
                <a:cubicBezTo>
                  <a:pt x="130706" y="267579"/>
                  <a:pt x="127784" y="275400"/>
                  <a:pt x="129675" y="290699"/>
                </a:cubicBezTo>
                <a:cubicBezTo>
                  <a:pt x="141020" y="380170"/>
                  <a:pt x="145919" y="470072"/>
                  <a:pt x="143083" y="560231"/>
                </a:cubicBezTo>
                <a:cubicBezTo>
                  <a:pt x="142825" y="569513"/>
                  <a:pt x="140934" y="578710"/>
                  <a:pt x="139387" y="587906"/>
                </a:cubicBezTo>
                <a:cubicBezTo>
                  <a:pt x="136379" y="605697"/>
                  <a:pt x="126323" y="615409"/>
                  <a:pt x="107672" y="615409"/>
                </a:cubicBezTo>
                <a:cubicBezTo>
                  <a:pt x="89623" y="615409"/>
                  <a:pt x="79482" y="607416"/>
                  <a:pt x="75184" y="588507"/>
                </a:cubicBezTo>
                <a:cubicBezTo>
                  <a:pt x="68394" y="559027"/>
                  <a:pt x="71918" y="529118"/>
                  <a:pt x="71145" y="50728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FEB09FEB-2E50-4513-8BA9-06E42B2AB57E}"/>
              </a:ext>
            </a:extLst>
          </p:cNvPr>
          <p:cNvSpPr/>
          <p:nvPr/>
        </p:nvSpPr>
        <p:spPr>
          <a:xfrm>
            <a:off x="1194264" y="5861198"/>
            <a:ext cx="239523" cy="417677"/>
          </a:xfrm>
          <a:custGeom>
            <a:avLst/>
            <a:gdLst>
              <a:gd name="connsiteX0" fmla="*/ 141728 w 239523"/>
              <a:gd name="connsiteY0" fmla="*/ 200487 h 417677"/>
              <a:gd name="connsiteX1" fmla="*/ 235755 w 239523"/>
              <a:gd name="connsiteY1" fmla="*/ 344965 h 417677"/>
              <a:gd name="connsiteX2" fmla="*/ 239451 w 239523"/>
              <a:gd name="connsiteY2" fmla="*/ 400659 h 417677"/>
              <a:gd name="connsiteX3" fmla="*/ 223035 w 239523"/>
              <a:gd name="connsiteY3" fmla="*/ 417677 h 417677"/>
              <a:gd name="connsiteX4" fmla="*/ 114998 w 239523"/>
              <a:gd name="connsiteY4" fmla="*/ 417677 h 417677"/>
              <a:gd name="connsiteX5" fmla="*/ 95574 w 239523"/>
              <a:gd name="connsiteY5" fmla="*/ 408996 h 417677"/>
              <a:gd name="connsiteX6" fmla="*/ 66954 w 239523"/>
              <a:gd name="connsiteY6" fmla="*/ 377453 h 417677"/>
              <a:gd name="connsiteX7" fmla="*/ 69188 w 239523"/>
              <a:gd name="connsiteY7" fmla="*/ 357771 h 417677"/>
              <a:gd name="connsiteX8" fmla="*/ 53976 w 239523"/>
              <a:gd name="connsiteY8" fmla="*/ 179774 h 417677"/>
              <a:gd name="connsiteX9" fmla="*/ 38763 w 239523"/>
              <a:gd name="connsiteY9" fmla="*/ 169116 h 417677"/>
              <a:gd name="connsiteX10" fmla="*/ 1547 w 239523"/>
              <a:gd name="connsiteY10" fmla="*/ 88927 h 417677"/>
              <a:gd name="connsiteX11" fmla="*/ 99872 w 239523"/>
              <a:gd name="connsiteY11" fmla="*/ 229 h 417677"/>
              <a:gd name="connsiteX12" fmla="*/ 201720 w 239523"/>
              <a:gd name="connsiteY12" fmla="*/ 72941 h 417677"/>
              <a:gd name="connsiteX13" fmla="*/ 156253 w 239523"/>
              <a:gd name="connsiteY13" fmla="*/ 192322 h 417677"/>
              <a:gd name="connsiteX14" fmla="*/ 141986 w 239523"/>
              <a:gd name="connsiteY14" fmla="*/ 200487 h 41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523" h="417677">
                <a:moveTo>
                  <a:pt x="141728" y="200487"/>
                </a:moveTo>
                <a:cubicBezTo>
                  <a:pt x="211947" y="225756"/>
                  <a:pt x="227246" y="283427"/>
                  <a:pt x="235755" y="344965"/>
                </a:cubicBezTo>
                <a:cubicBezTo>
                  <a:pt x="238247" y="363358"/>
                  <a:pt x="238247" y="382094"/>
                  <a:pt x="239451" y="400659"/>
                </a:cubicBezTo>
                <a:cubicBezTo>
                  <a:pt x="240224" y="412348"/>
                  <a:pt x="234810" y="417763"/>
                  <a:pt x="223035" y="417677"/>
                </a:cubicBezTo>
                <a:cubicBezTo>
                  <a:pt x="187023" y="417505"/>
                  <a:pt x="151011" y="417677"/>
                  <a:pt x="114998" y="417677"/>
                </a:cubicBezTo>
                <a:cubicBezTo>
                  <a:pt x="107177" y="417677"/>
                  <a:pt x="99958" y="416130"/>
                  <a:pt x="95574" y="408996"/>
                </a:cubicBezTo>
                <a:cubicBezTo>
                  <a:pt x="88011" y="396706"/>
                  <a:pt x="78643" y="386048"/>
                  <a:pt x="66954" y="377453"/>
                </a:cubicBezTo>
                <a:cubicBezTo>
                  <a:pt x="56296" y="369632"/>
                  <a:pt x="64203" y="363874"/>
                  <a:pt x="69188" y="357771"/>
                </a:cubicBezTo>
                <a:cubicBezTo>
                  <a:pt x="115428" y="301475"/>
                  <a:pt x="108982" y="225756"/>
                  <a:pt x="53976" y="179774"/>
                </a:cubicBezTo>
                <a:cubicBezTo>
                  <a:pt x="49248" y="175820"/>
                  <a:pt x="44092" y="172296"/>
                  <a:pt x="38763" y="169116"/>
                </a:cubicBezTo>
                <a:cubicBezTo>
                  <a:pt x="6876" y="150122"/>
                  <a:pt x="-4469" y="125626"/>
                  <a:pt x="1547" y="88927"/>
                </a:cubicBezTo>
                <a:cubicBezTo>
                  <a:pt x="9798" y="38819"/>
                  <a:pt x="48217" y="4183"/>
                  <a:pt x="99872" y="229"/>
                </a:cubicBezTo>
                <a:cubicBezTo>
                  <a:pt x="142588" y="-3037"/>
                  <a:pt x="187538" y="29021"/>
                  <a:pt x="201720" y="72941"/>
                </a:cubicBezTo>
                <a:cubicBezTo>
                  <a:pt x="216245" y="117891"/>
                  <a:pt x="197766" y="166451"/>
                  <a:pt x="156253" y="192322"/>
                </a:cubicBezTo>
                <a:cubicBezTo>
                  <a:pt x="152644" y="194643"/>
                  <a:pt x="148776" y="196619"/>
                  <a:pt x="141986" y="20048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A5F75CA1-A37B-451B-AA61-F34512E6462D}"/>
              </a:ext>
            </a:extLst>
          </p:cNvPr>
          <p:cNvSpPr/>
          <p:nvPr/>
        </p:nvSpPr>
        <p:spPr>
          <a:xfrm>
            <a:off x="734364" y="5593527"/>
            <a:ext cx="352981" cy="323643"/>
          </a:xfrm>
          <a:custGeom>
            <a:avLst/>
            <a:gdLst>
              <a:gd name="connsiteX0" fmla="*/ 80613 w 352981"/>
              <a:gd name="connsiteY0" fmla="*/ 134938 h 323643"/>
              <a:gd name="connsiteX1" fmla="*/ 26638 w 352981"/>
              <a:gd name="connsiteY1" fmla="*/ 44693 h 323643"/>
              <a:gd name="connsiteX2" fmla="*/ 49328 w 352981"/>
              <a:gd name="connsiteY2" fmla="*/ 23206 h 323643"/>
              <a:gd name="connsiteX3" fmla="*/ 187360 w 352981"/>
              <a:gd name="connsiteY3" fmla="*/ 23206 h 323643"/>
              <a:gd name="connsiteX4" fmla="*/ 208589 w 352981"/>
              <a:gd name="connsiteY4" fmla="*/ 42287 h 323643"/>
              <a:gd name="connsiteX5" fmla="*/ 167249 w 352981"/>
              <a:gd name="connsiteY5" fmla="*/ 126429 h 323643"/>
              <a:gd name="connsiteX6" fmla="*/ 168452 w 352981"/>
              <a:gd name="connsiteY6" fmla="*/ 142932 h 323643"/>
              <a:gd name="connsiteX7" fmla="*/ 201026 w 352981"/>
              <a:gd name="connsiteY7" fmla="*/ 167341 h 323643"/>
              <a:gd name="connsiteX8" fmla="*/ 237812 w 352981"/>
              <a:gd name="connsiteY8" fmla="*/ 189773 h 323643"/>
              <a:gd name="connsiteX9" fmla="*/ 209793 w 352981"/>
              <a:gd name="connsiteY9" fmla="*/ 145338 h 323643"/>
              <a:gd name="connsiteX10" fmla="*/ 207386 w 352981"/>
              <a:gd name="connsiteY10" fmla="*/ 119296 h 323643"/>
              <a:gd name="connsiteX11" fmla="*/ 231537 w 352981"/>
              <a:gd name="connsiteY11" fmla="*/ 42544 h 323643"/>
              <a:gd name="connsiteX12" fmla="*/ 235405 w 352981"/>
              <a:gd name="connsiteY12" fmla="*/ 25441 h 323643"/>
              <a:gd name="connsiteX13" fmla="*/ 244516 w 352981"/>
              <a:gd name="connsiteY13" fmla="*/ 43576 h 323643"/>
              <a:gd name="connsiteX14" fmla="*/ 244859 w 352981"/>
              <a:gd name="connsiteY14" fmla="*/ 168544 h 323643"/>
              <a:gd name="connsiteX15" fmla="*/ 249243 w 352981"/>
              <a:gd name="connsiteY15" fmla="*/ 188656 h 323643"/>
              <a:gd name="connsiteX16" fmla="*/ 268581 w 352981"/>
              <a:gd name="connsiteY16" fmla="*/ 179545 h 323643"/>
              <a:gd name="connsiteX17" fmla="*/ 306570 w 352981"/>
              <a:gd name="connsiteY17" fmla="*/ 144564 h 323643"/>
              <a:gd name="connsiteX18" fmla="*/ 310437 w 352981"/>
              <a:gd name="connsiteY18" fmla="*/ 127289 h 323643"/>
              <a:gd name="connsiteX19" fmla="*/ 310609 w 352981"/>
              <a:gd name="connsiteY19" fmla="*/ 20972 h 323643"/>
              <a:gd name="connsiteX20" fmla="*/ 324619 w 352981"/>
              <a:gd name="connsiteY20" fmla="*/ 0 h 323643"/>
              <a:gd name="connsiteX21" fmla="*/ 338284 w 352981"/>
              <a:gd name="connsiteY21" fmla="*/ 21144 h 323643"/>
              <a:gd name="connsiteX22" fmla="*/ 338284 w 352981"/>
              <a:gd name="connsiteY22" fmla="*/ 119983 h 323643"/>
              <a:gd name="connsiteX23" fmla="*/ 348684 w 352981"/>
              <a:gd name="connsiteY23" fmla="*/ 169747 h 323643"/>
              <a:gd name="connsiteX24" fmla="*/ 349286 w 352981"/>
              <a:gd name="connsiteY24" fmla="*/ 196563 h 323643"/>
              <a:gd name="connsiteX25" fmla="*/ 291443 w 352981"/>
              <a:gd name="connsiteY25" fmla="*/ 250452 h 323643"/>
              <a:gd name="connsiteX26" fmla="*/ 243484 w 352981"/>
              <a:gd name="connsiteY26" fmla="*/ 270048 h 323643"/>
              <a:gd name="connsiteX27" fmla="*/ 221481 w 352981"/>
              <a:gd name="connsiteY27" fmla="*/ 302536 h 323643"/>
              <a:gd name="connsiteX28" fmla="*/ 214864 w 352981"/>
              <a:gd name="connsiteY28" fmla="*/ 313795 h 323643"/>
              <a:gd name="connsiteX29" fmla="*/ 207214 w 352981"/>
              <a:gd name="connsiteY29" fmla="*/ 323594 h 323643"/>
              <a:gd name="connsiteX30" fmla="*/ 197846 w 352981"/>
              <a:gd name="connsiteY30" fmla="*/ 313624 h 323643"/>
              <a:gd name="connsiteX31" fmla="*/ 111554 w 352981"/>
              <a:gd name="connsiteY31" fmla="*/ 248561 h 323643"/>
              <a:gd name="connsiteX32" fmla="*/ 14262 w 352981"/>
              <a:gd name="connsiteY32" fmla="*/ 269962 h 323643"/>
              <a:gd name="connsiteX33" fmla="*/ 1713 w 352981"/>
              <a:gd name="connsiteY33" fmla="*/ 274518 h 323643"/>
              <a:gd name="connsiteX34" fmla="*/ 510 w 352981"/>
              <a:gd name="connsiteY34" fmla="*/ 262227 h 323643"/>
              <a:gd name="connsiteX35" fmla="*/ 45203 w 352981"/>
              <a:gd name="connsiteY35" fmla="*/ 156511 h 323643"/>
              <a:gd name="connsiteX36" fmla="*/ 80527 w 352981"/>
              <a:gd name="connsiteY36" fmla="*/ 134767 h 32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52981" h="323643">
                <a:moveTo>
                  <a:pt x="80613" y="134938"/>
                </a:moveTo>
                <a:cubicBezTo>
                  <a:pt x="44515" y="113280"/>
                  <a:pt x="25521" y="85003"/>
                  <a:pt x="26638" y="44693"/>
                </a:cubicBezTo>
                <a:cubicBezTo>
                  <a:pt x="27068" y="29137"/>
                  <a:pt x="33170" y="22949"/>
                  <a:pt x="49328" y="23206"/>
                </a:cubicBezTo>
                <a:cubicBezTo>
                  <a:pt x="95310" y="24066"/>
                  <a:pt x="141378" y="23980"/>
                  <a:pt x="187360" y="23206"/>
                </a:cubicBezTo>
                <a:cubicBezTo>
                  <a:pt x="201714" y="23034"/>
                  <a:pt x="207816" y="28449"/>
                  <a:pt x="208589" y="42287"/>
                </a:cubicBezTo>
                <a:cubicBezTo>
                  <a:pt x="210566" y="78127"/>
                  <a:pt x="197588" y="106920"/>
                  <a:pt x="167249" y="126429"/>
                </a:cubicBezTo>
                <a:cubicBezTo>
                  <a:pt x="155130" y="134251"/>
                  <a:pt x="157107" y="138204"/>
                  <a:pt x="168452" y="142932"/>
                </a:cubicBezTo>
                <a:cubicBezTo>
                  <a:pt x="181344" y="148346"/>
                  <a:pt x="191658" y="157285"/>
                  <a:pt x="201026" y="167341"/>
                </a:cubicBezTo>
                <a:cubicBezTo>
                  <a:pt x="210652" y="177568"/>
                  <a:pt x="222169" y="184273"/>
                  <a:pt x="237812" y="189773"/>
                </a:cubicBezTo>
                <a:cubicBezTo>
                  <a:pt x="233084" y="170091"/>
                  <a:pt x="221739" y="157113"/>
                  <a:pt x="209793" y="145338"/>
                </a:cubicBezTo>
                <a:cubicBezTo>
                  <a:pt x="200682" y="136400"/>
                  <a:pt x="198705" y="130641"/>
                  <a:pt x="207386" y="119296"/>
                </a:cubicBezTo>
                <a:cubicBezTo>
                  <a:pt x="224318" y="97036"/>
                  <a:pt x="232225" y="70993"/>
                  <a:pt x="231537" y="42544"/>
                </a:cubicBezTo>
                <a:cubicBezTo>
                  <a:pt x="231365" y="36614"/>
                  <a:pt x="225177" y="26387"/>
                  <a:pt x="235405" y="25441"/>
                </a:cubicBezTo>
                <a:cubicBezTo>
                  <a:pt x="248039" y="24324"/>
                  <a:pt x="244430" y="36442"/>
                  <a:pt x="244516" y="43576"/>
                </a:cubicBezTo>
                <a:cubicBezTo>
                  <a:pt x="244859" y="85261"/>
                  <a:pt x="244516" y="126859"/>
                  <a:pt x="244859" y="168544"/>
                </a:cubicBezTo>
                <a:cubicBezTo>
                  <a:pt x="244859" y="175506"/>
                  <a:pt x="240734" y="185389"/>
                  <a:pt x="249243" y="188656"/>
                </a:cubicBezTo>
                <a:cubicBezTo>
                  <a:pt x="256376" y="191406"/>
                  <a:pt x="263338" y="184702"/>
                  <a:pt x="268581" y="179545"/>
                </a:cubicBezTo>
                <a:cubicBezTo>
                  <a:pt x="280957" y="167599"/>
                  <a:pt x="289380" y="151870"/>
                  <a:pt x="306570" y="144564"/>
                </a:cubicBezTo>
                <a:cubicBezTo>
                  <a:pt x="312758" y="141986"/>
                  <a:pt x="310437" y="133391"/>
                  <a:pt x="310437" y="127289"/>
                </a:cubicBezTo>
                <a:cubicBezTo>
                  <a:pt x="310609" y="91879"/>
                  <a:pt x="310437" y="56382"/>
                  <a:pt x="310609" y="20972"/>
                </a:cubicBezTo>
                <a:cubicBezTo>
                  <a:pt x="310609" y="11002"/>
                  <a:pt x="309406" y="-85"/>
                  <a:pt x="324619" y="0"/>
                </a:cubicBezTo>
                <a:cubicBezTo>
                  <a:pt x="340003" y="0"/>
                  <a:pt x="338284" y="11346"/>
                  <a:pt x="338284" y="21144"/>
                </a:cubicBezTo>
                <a:cubicBezTo>
                  <a:pt x="338456" y="54062"/>
                  <a:pt x="338370" y="87066"/>
                  <a:pt x="338284" y="119983"/>
                </a:cubicBezTo>
                <a:cubicBezTo>
                  <a:pt x="338284" y="137259"/>
                  <a:pt x="336651" y="154449"/>
                  <a:pt x="348684" y="169747"/>
                </a:cubicBezTo>
                <a:cubicBezTo>
                  <a:pt x="354614" y="177311"/>
                  <a:pt x="354013" y="188226"/>
                  <a:pt x="349286" y="196563"/>
                </a:cubicBezTo>
                <a:cubicBezTo>
                  <a:pt x="335792" y="220456"/>
                  <a:pt x="321439" y="243490"/>
                  <a:pt x="291443" y="250452"/>
                </a:cubicBezTo>
                <a:cubicBezTo>
                  <a:pt x="274597" y="254320"/>
                  <a:pt x="259298" y="263430"/>
                  <a:pt x="243484" y="270048"/>
                </a:cubicBezTo>
                <a:cubicBezTo>
                  <a:pt x="233428" y="274260"/>
                  <a:pt x="228615" y="291192"/>
                  <a:pt x="221481" y="302536"/>
                </a:cubicBezTo>
                <a:cubicBezTo>
                  <a:pt x="219161" y="306232"/>
                  <a:pt x="217184" y="310100"/>
                  <a:pt x="214864" y="313795"/>
                </a:cubicBezTo>
                <a:cubicBezTo>
                  <a:pt x="212629" y="317320"/>
                  <a:pt x="211941" y="323078"/>
                  <a:pt x="207214" y="323594"/>
                </a:cubicBezTo>
                <a:cubicBezTo>
                  <a:pt x="200854" y="324281"/>
                  <a:pt x="199995" y="317663"/>
                  <a:pt x="197846" y="313624"/>
                </a:cubicBezTo>
                <a:cubicBezTo>
                  <a:pt x="179195" y="278471"/>
                  <a:pt x="150145" y="257156"/>
                  <a:pt x="111554" y="248561"/>
                </a:cubicBezTo>
                <a:cubicBezTo>
                  <a:pt x="75800" y="240568"/>
                  <a:pt x="44085" y="250710"/>
                  <a:pt x="14262" y="269962"/>
                </a:cubicBezTo>
                <a:cubicBezTo>
                  <a:pt x="10480" y="272369"/>
                  <a:pt x="6698" y="278729"/>
                  <a:pt x="1713" y="274518"/>
                </a:cubicBezTo>
                <a:cubicBezTo>
                  <a:pt x="-607" y="272541"/>
                  <a:pt x="-92" y="266353"/>
                  <a:pt x="510" y="262227"/>
                </a:cubicBezTo>
                <a:cubicBezTo>
                  <a:pt x="5925" y="223035"/>
                  <a:pt x="13660" y="184960"/>
                  <a:pt x="45203" y="156511"/>
                </a:cubicBezTo>
                <a:cubicBezTo>
                  <a:pt x="55001" y="147659"/>
                  <a:pt x="67377" y="143275"/>
                  <a:pt x="80527" y="13476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DFAE70D8-CA08-4FE6-98A3-CF26039A2C7C}"/>
              </a:ext>
            </a:extLst>
          </p:cNvPr>
          <p:cNvSpPr/>
          <p:nvPr/>
        </p:nvSpPr>
        <p:spPr>
          <a:xfrm>
            <a:off x="1229659" y="2923133"/>
            <a:ext cx="308921" cy="319419"/>
          </a:xfrm>
          <a:custGeom>
            <a:avLst/>
            <a:gdLst>
              <a:gd name="connsiteX0" fmla="*/ 116733 w 308921"/>
              <a:gd name="connsiteY0" fmla="*/ 0 h 319419"/>
              <a:gd name="connsiteX1" fmla="*/ 304615 w 308921"/>
              <a:gd name="connsiteY1" fmla="*/ 126773 h 319419"/>
              <a:gd name="connsiteX2" fmla="*/ 216261 w 308921"/>
              <a:gd name="connsiteY2" fmla="*/ 313881 h 319419"/>
              <a:gd name="connsiteX3" fmla="*/ 190648 w 308921"/>
              <a:gd name="connsiteY3" fmla="*/ 300301 h 319419"/>
              <a:gd name="connsiteX4" fmla="*/ 35857 w 308921"/>
              <a:gd name="connsiteY4" fmla="*/ 166223 h 319419"/>
              <a:gd name="connsiteX5" fmla="*/ 15659 w 308921"/>
              <a:gd name="connsiteY5" fmla="*/ 150065 h 319419"/>
              <a:gd name="connsiteX6" fmla="*/ 3368 w 308921"/>
              <a:gd name="connsiteY6" fmla="*/ 107177 h 319419"/>
              <a:gd name="connsiteX7" fmla="*/ 8697 w 308921"/>
              <a:gd name="connsiteY7" fmla="*/ 71079 h 319419"/>
              <a:gd name="connsiteX8" fmla="*/ 116733 w 308921"/>
              <a:gd name="connsiteY8" fmla="*/ 0 h 31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21" h="319419">
                <a:moveTo>
                  <a:pt x="116733" y="0"/>
                </a:moveTo>
                <a:cubicBezTo>
                  <a:pt x="221418" y="0"/>
                  <a:pt x="288285" y="53288"/>
                  <a:pt x="304615" y="126773"/>
                </a:cubicBezTo>
                <a:cubicBezTo>
                  <a:pt x="321891" y="204556"/>
                  <a:pt x="286136" y="280447"/>
                  <a:pt x="216261" y="313881"/>
                </a:cubicBezTo>
                <a:cubicBezTo>
                  <a:pt x="196837" y="323163"/>
                  <a:pt x="194774" y="322132"/>
                  <a:pt x="190648" y="300301"/>
                </a:cubicBezTo>
                <a:cubicBezTo>
                  <a:pt x="174061" y="212635"/>
                  <a:pt x="124469" y="169403"/>
                  <a:pt x="35857" y="166223"/>
                </a:cubicBezTo>
                <a:cubicBezTo>
                  <a:pt x="24082" y="165793"/>
                  <a:pt x="17808" y="162785"/>
                  <a:pt x="15659" y="150065"/>
                </a:cubicBezTo>
                <a:cubicBezTo>
                  <a:pt x="13166" y="135454"/>
                  <a:pt x="9471" y="120585"/>
                  <a:pt x="3368" y="107177"/>
                </a:cubicBezTo>
                <a:cubicBezTo>
                  <a:pt x="-3164" y="92909"/>
                  <a:pt x="446" y="82338"/>
                  <a:pt x="8697" y="71079"/>
                </a:cubicBezTo>
                <a:cubicBezTo>
                  <a:pt x="42389" y="24753"/>
                  <a:pt x="87597" y="516"/>
                  <a:pt x="116733" y="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C59760F-9AA3-46AE-B7DC-F126B8D517C5}"/>
              </a:ext>
            </a:extLst>
          </p:cNvPr>
          <p:cNvSpPr/>
          <p:nvPr/>
        </p:nvSpPr>
        <p:spPr>
          <a:xfrm>
            <a:off x="4278030" y="2917525"/>
            <a:ext cx="206610" cy="570299"/>
          </a:xfrm>
          <a:custGeom>
            <a:avLst/>
            <a:gdLst>
              <a:gd name="connsiteX0" fmla="*/ 52810 w 206610"/>
              <a:gd name="connsiteY0" fmla="*/ 71100 h 570299"/>
              <a:gd name="connsiteX1" fmla="*/ 63467 w 206610"/>
              <a:gd name="connsiteY1" fmla="*/ 20219 h 570299"/>
              <a:gd name="connsiteX2" fmla="*/ 78078 w 206610"/>
              <a:gd name="connsiteY2" fmla="*/ 22 h 570299"/>
              <a:gd name="connsiteX3" fmla="*/ 91916 w 206610"/>
              <a:gd name="connsiteY3" fmla="*/ 21337 h 570299"/>
              <a:gd name="connsiteX4" fmla="*/ 105324 w 206610"/>
              <a:gd name="connsiteY4" fmla="*/ 71444 h 570299"/>
              <a:gd name="connsiteX5" fmla="*/ 114864 w 206610"/>
              <a:gd name="connsiteY5" fmla="*/ 19102 h 570299"/>
              <a:gd name="connsiteX6" fmla="*/ 128873 w 206610"/>
              <a:gd name="connsiteY6" fmla="*/ 22 h 570299"/>
              <a:gd name="connsiteX7" fmla="*/ 142281 w 206610"/>
              <a:gd name="connsiteY7" fmla="*/ 18844 h 570299"/>
              <a:gd name="connsiteX8" fmla="*/ 158009 w 206610"/>
              <a:gd name="connsiteY8" fmla="*/ 74538 h 570299"/>
              <a:gd name="connsiteX9" fmla="*/ 166175 w 206610"/>
              <a:gd name="connsiteY9" fmla="*/ 18672 h 570299"/>
              <a:gd name="connsiteX10" fmla="*/ 178637 w 206610"/>
              <a:gd name="connsiteY10" fmla="*/ 279 h 570299"/>
              <a:gd name="connsiteX11" fmla="*/ 193420 w 206610"/>
              <a:gd name="connsiteY11" fmla="*/ 16352 h 570299"/>
              <a:gd name="connsiteX12" fmla="*/ 200725 w 206610"/>
              <a:gd name="connsiteY12" fmla="*/ 150430 h 570299"/>
              <a:gd name="connsiteX13" fmla="*/ 150704 w 206610"/>
              <a:gd name="connsiteY13" fmla="*/ 208187 h 570299"/>
              <a:gd name="connsiteX14" fmla="*/ 133429 w 206610"/>
              <a:gd name="connsiteY14" fmla="*/ 234143 h 570299"/>
              <a:gd name="connsiteX15" fmla="*/ 141679 w 206610"/>
              <a:gd name="connsiteY15" fmla="*/ 470585 h 570299"/>
              <a:gd name="connsiteX16" fmla="*/ 138156 w 206610"/>
              <a:gd name="connsiteY16" fmla="*/ 541062 h 570299"/>
              <a:gd name="connsiteX17" fmla="*/ 103347 w 206610"/>
              <a:gd name="connsiteY17" fmla="*/ 570284 h 570299"/>
              <a:gd name="connsiteX18" fmla="*/ 68710 w 206610"/>
              <a:gd name="connsiteY18" fmla="*/ 541062 h 570299"/>
              <a:gd name="connsiteX19" fmla="*/ 67249 w 206610"/>
              <a:gd name="connsiteY19" fmla="*/ 394350 h 570299"/>
              <a:gd name="connsiteX20" fmla="*/ 73093 w 206610"/>
              <a:gd name="connsiteY20" fmla="*/ 228728 h 570299"/>
              <a:gd name="connsiteX21" fmla="*/ 59599 w 206610"/>
              <a:gd name="connsiteY21" fmla="*/ 209648 h 570299"/>
              <a:gd name="connsiteX22" fmla="*/ 2014 w 206610"/>
              <a:gd name="connsiteY22" fmla="*/ 132639 h 570299"/>
              <a:gd name="connsiteX23" fmla="*/ 16196 w 206610"/>
              <a:gd name="connsiteY23" fmla="*/ 13601 h 570299"/>
              <a:gd name="connsiteX24" fmla="*/ 31065 w 206610"/>
              <a:gd name="connsiteY24" fmla="*/ 107 h 570299"/>
              <a:gd name="connsiteX25" fmla="*/ 42238 w 206610"/>
              <a:gd name="connsiteY25" fmla="*/ 15148 h 570299"/>
              <a:gd name="connsiteX26" fmla="*/ 52810 w 206610"/>
              <a:gd name="connsiteY26" fmla="*/ 71186 h 57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6610" h="570299">
                <a:moveTo>
                  <a:pt x="52810" y="71100"/>
                </a:moveTo>
                <a:cubicBezTo>
                  <a:pt x="56333" y="54169"/>
                  <a:pt x="59686" y="37151"/>
                  <a:pt x="63467" y="20219"/>
                </a:cubicBezTo>
                <a:cubicBezTo>
                  <a:pt x="65444" y="11539"/>
                  <a:pt x="65014" y="-580"/>
                  <a:pt x="78078" y="22"/>
                </a:cubicBezTo>
                <a:cubicBezTo>
                  <a:pt x="90626" y="623"/>
                  <a:pt x="90025" y="12656"/>
                  <a:pt x="91916" y="21337"/>
                </a:cubicBezTo>
                <a:cubicBezTo>
                  <a:pt x="95526" y="37925"/>
                  <a:pt x="98276" y="54770"/>
                  <a:pt x="105324" y="71444"/>
                </a:cubicBezTo>
                <a:cubicBezTo>
                  <a:pt x="108504" y="53997"/>
                  <a:pt x="111340" y="36463"/>
                  <a:pt x="114864" y="19102"/>
                </a:cubicBezTo>
                <a:cubicBezTo>
                  <a:pt x="116497" y="10851"/>
                  <a:pt x="117184" y="279"/>
                  <a:pt x="128873" y="22"/>
                </a:cubicBezTo>
                <a:cubicBezTo>
                  <a:pt x="141250" y="-236"/>
                  <a:pt x="140476" y="10593"/>
                  <a:pt x="142281" y="18844"/>
                </a:cubicBezTo>
                <a:cubicBezTo>
                  <a:pt x="146321" y="37409"/>
                  <a:pt x="150446" y="55973"/>
                  <a:pt x="158009" y="74538"/>
                </a:cubicBezTo>
                <a:cubicBezTo>
                  <a:pt x="160674" y="55888"/>
                  <a:pt x="163338" y="37237"/>
                  <a:pt x="166175" y="18672"/>
                </a:cubicBezTo>
                <a:cubicBezTo>
                  <a:pt x="167378" y="10679"/>
                  <a:pt x="168495" y="1397"/>
                  <a:pt x="178637" y="279"/>
                </a:cubicBezTo>
                <a:cubicBezTo>
                  <a:pt x="189466" y="-924"/>
                  <a:pt x="191185" y="8788"/>
                  <a:pt x="193420" y="16352"/>
                </a:cubicBezTo>
                <a:cubicBezTo>
                  <a:pt x="206312" y="60443"/>
                  <a:pt x="211641" y="105136"/>
                  <a:pt x="200725" y="150430"/>
                </a:cubicBezTo>
                <a:cubicBezTo>
                  <a:pt x="194108" y="178105"/>
                  <a:pt x="178895" y="199506"/>
                  <a:pt x="150704" y="208187"/>
                </a:cubicBezTo>
                <a:cubicBezTo>
                  <a:pt x="136523" y="212570"/>
                  <a:pt x="132913" y="220563"/>
                  <a:pt x="133429" y="234143"/>
                </a:cubicBezTo>
                <a:cubicBezTo>
                  <a:pt x="136523" y="312957"/>
                  <a:pt x="139445" y="391771"/>
                  <a:pt x="141679" y="470585"/>
                </a:cubicBezTo>
                <a:cubicBezTo>
                  <a:pt x="142367" y="494049"/>
                  <a:pt x="143914" y="517856"/>
                  <a:pt x="138156" y="541062"/>
                </a:cubicBezTo>
                <a:cubicBezTo>
                  <a:pt x="132999" y="561948"/>
                  <a:pt x="122513" y="570714"/>
                  <a:pt x="103347" y="570284"/>
                </a:cubicBezTo>
                <a:cubicBezTo>
                  <a:pt x="82719" y="569769"/>
                  <a:pt x="72492" y="562377"/>
                  <a:pt x="68710" y="541062"/>
                </a:cubicBezTo>
                <a:cubicBezTo>
                  <a:pt x="59943" y="492330"/>
                  <a:pt x="64842" y="443254"/>
                  <a:pt x="67249" y="394350"/>
                </a:cubicBezTo>
                <a:cubicBezTo>
                  <a:pt x="69999" y="339171"/>
                  <a:pt x="73867" y="284079"/>
                  <a:pt x="73093" y="228728"/>
                </a:cubicBezTo>
                <a:cubicBezTo>
                  <a:pt x="72921" y="218501"/>
                  <a:pt x="69569" y="212742"/>
                  <a:pt x="59599" y="209648"/>
                </a:cubicBezTo>
                <a:cubicBezTo>
                  <a:pt x="21954" y="197959"/>
                  <a:pt x="6914" y="169081"/>
                  <a:pt x="2014" y="132639"/>
                </a:cubicBezTo>
                <a:cubicBezTo>
                  <a:pt x="-3400" y="91728"/>
                  <a:pt x="2358" y="52278"/>
                  <a:pt x="16196" y="13601"/>
                </a:cubicBezTo>
                <a:cubicBezTo>
                  <a:pt x="18860" y="6038"/>
                  <a:pt x="21611" y="-838"/>
                  <a:pt x="31065" y="107"/>
                </a:cubicBezTo>
                <a:cubicBezTo>
                  <a:pt x="39746" y="967"/>
                  <a:pt x="40949" y="8359"/>
                  <a:pt x="42238" y="15148"/>
                </a:cubicBezTo>
                <a:cubicBezTo>
                  <a:pt x="45762" y="33799"/>
                  <a:pt x="43871" y="53223"/>
                  <a:pt x="52810" y="7118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E42F811A-E59F-46BC-9D81-3A744B900D22}"/>
              </a:ext>
            </a:extLst>
          </p:cNvPr>
          <p:cNvSpPr/>
          <p:nvPr/>
        </p:nvSpPr>
        <p:spPr>
          <a:xfrm>
            <a:off x="686740" y="5861834"/>
            <a:ext cx="238315" cy="417769"/>
          </a:xfrm>
          <a:custGeom>
            <a:avLst/>
            <a:gdLst>
              <a:gd name="connsiteX0" fmla="*/ 96952 w 238315"/>
              <a:gd name="connsiteY0" fmla="*/ 200109 h 417769"/>
              <a:gd name="connsiteX1" fmla="*/ 38336 w 238315"/>
              <a:gd name="connsiteY1" fmla="*/ 136765 h 417769"/>
              <a:gd name="connsiteX2" fmla="*/ 75637 w 238315"/>
              <a:gd name="connsiteY2" fmla="*/ 19017 h 417769"/>
              <a:gd name="connsiteX3" fmla="*/ 194417 w 238315"/>
              <a:gd name="connsiteY3" fmla="*/ 18501 h 417769"/>
              <a:gd name="connsiteX4" fmla="*/ 233094 w 238315"/>
              <a:gd name="connsiteY4" fmla="*/ 135992 h 417769"/>
              <a:gd name="connsiteX5" fmla="*/ 212982 w 238315"/>
              <a:gd name="connsiteY5" fmla="*/ 155587 h 417769"/>
              <a:gd name="connsiteX6" fmla="*/ 151873 w 238315"/>
              <a:gd name="connsiteY6" fmla="*/ 359628 h 417769"/>
              <a:gd name="connsiteX7" fmla="*/ 150412 w 238315"/>
              <a:gd name="connsiteY7" fmla="*/ 378880 h 417769"/>
              <a:gd name="connsiteX8" fmla="*/ 135801 w 238315"/>
              <a:gd name="connsiteY8" fmla="*/ 393061 h 417769"/>
              <a:gd name="connsiteX9" fmla="*/ 80794 w 238315"/>
              <a:gd name="connsiteY9" fmla="*/ 417384 h 417769"/>
              <a:gd name="connsiteX10" fmla="*/ 15560 w 238315"/>
              <a:gd name="connsiteY10" fmla="*/ 417041 h 417769"/>
              <a:gd name="connsiteX11" fmla="*/ 3 w 238315"/>
              <a:gd name="connsiteY11" fmla="*/ 403117 h 417769"/>
              <a:gd name="connsiteX12" fmla="*/ 23639 w 238315"/>
              <a:gd name="connsiteY12" fmla="*/ 264569 h 417769"/>
              <a:gd name="connsiteX13" fmla="*/ 97038 w 238315"/>
              <a:gd name="connsiteY13" fmla="*/ 200023 h 4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315" h="417769">
                <a:moveTo>
                  <a:pt x="96952" y="200109"/>
                </a:moveTo>
                <a:cubicBezTo>
                  <a:pt x="67386" y="183864"/>
                  <a:pt x="48134" y="164698"/>
                  <a:pt x="38336" y="136765"/>
                </a:cubicBezTo>
                <a:cubicBezTo>
                  <a:pt x="23381" y="94135"/>
                  <a:pt x="37477" y="48411"/>
                  <a:pt x="75637" y="19017"/>
                </a:cubicBezTo>
                <a:cubicBezTo>
                  <a:pt x="108298" y="-6166"/>
                  <a:pt x="159952" y="-6338"/>
                  <a:pt x="194417" y="18501"/>
                </a:cubicBezTo>
                <a:cubicBezTo>
                  <a:pt x="231718" y="45317"/>
                  <a:pt x="247361" y="93619"/>
                  <a:pt x="233094" y="135992"/>
                </a:cubicBezTo>
                <a:cubicBezTo>
                  <a:pt x="229570" y="146477"/>
                  <a:pt x="223639" y="152837"/>
                  <a:pt x="212982" y="155587"/>
                </a:cubicBezTo>
                <a:cubicBezTo>
                  <a:pt x="125659" y="178106"/>
                  <a:pt x="88014" y="286142"/>
                  <a:pt x="151873" y="359628"/>
                </a:cubicBezTo>
                <a:cubicBezTo>
                  <a:pt x="158921" y="367707"/>
                  <a:pt x="159179" y="372605"/>
                  <a:pt x="150412" y="378880"/>
                </a:cubicBezTo>
                <a:cubicBezTo>
                  <a:pt x="144911" y="382833"/>
                  <a:pt x="138809" y="387389"/>
                  <a:pt x="135801" y="393061"/>
                </a:cubicBezTo>
                <a:cubicBezTo>
                  <a:pt x="123768" y="416267"/>
                  <a:pt x="104000" y="419017"/>
                  <a:pt x="80794" y="417384"/>
                </a:cubicBezTo>
                <a:cubicBezTo>
                  <a:pt x="59135" y="415923"/>
                  <a:pt x="37305" y="416955"/>
                  <a:pt x="15560" y="417041"/>
                </a:cubicBezTo>
                <a:cubicBezTo>
                  <a:pt x="6020" y="417041"/>
                  <a:pt x="-168" y="413689"/>
                  <a:pt x="3" y="403117"/>
                </a:cubicBezTo>
                <a:cubicBezTo>
                  <a:pt x="691" y="355760"/>
                  <a:pt x="3355" y="308746"/>
                  <a:pt x="23639" y="264569"/>
                </a:cubicBezTo>
                <a:cubicBezTo>
                  <a:pt x="37820" y="233714"/>
                  <a:pt x="60597" y="212227"/>
                  <a:pt x="97038" y="20002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512B37B5-91E7-410D-87BE-42EBFE83A726}"/>
              </a:ext>
            </a:extLst>
          </p:cNvPr>
          <p:cNvSpPr/>
          <p:nvPr/>
        </p:nvSpPr>
        <p:spPr>
          <a:xfrm>
            <a:off x="5380771" y="6118187"/>
            <a:ext cx="403511" cy="292290"/>
          </a:xfrm>
          <a:custGeom>
            <a:avLst/>
            <a:gdLst>
              <a:gd name="connsiteX0" fmla="*/ 177 w 403511"/>
              <a:gd name="connsiteY0" fmla="*/ 166876 h 292290"/>
              <a:gd name="connsiteX1" fmla="*/ 91 w 403511"/>
              <a:gd name="connsiteY1" fmla="*/ 64340 h 292290"/>
              <a:gd name="connsiteX2" fmla="*/ 18140 w 403511"/>
              <a:gd name="connsiteY2" fmla="*/ 43627 h 292290"/>
              <a:gd name="connsiteX3" fmla="*/ 245214 w 403511"/>
              <a:gd name="connsiteY3" fmla="*/ 911 h 292290"/>
              <a:gd name="connsiteX4" fmla="*/ 274436 w 403511"/>
              <a:gd name="connsiteY4" fmla="*/ 8044 h 292290"/>
              <a:gd name="connsiteX5" fmla="*/ 394247 w 403511"/>
              <a:gd name="connsiteY5" fmla="*/ 114534 h 292290"/>
              <a:gd name="connsiteX6" fmla="*/ 396826 w 403511"/>
              <a:gd name="connsiteY6" fmla="*/ 144615 h 292290"/>
              <a:gd name="connsiteX7" fmla="*/ 278132 w 403511"/>
              <a:gd name="connsiteY7" fmla="*/ 281014 h 292290"/>
              <a:gd name="connsiteX8" fmla="*/ 250027 w 403511"/>
              <a:gd name="connsiteY8" fmla="*/ 292274 h 292290"/>
              <a:gd name="connsiteX9" fmla="*/ 18914 w 403511"/>
              <a:gd name="connsiteY9" fmla="*/ 288406 h 292290"/>
              <a:gd name="connsiteX10" fmla="*/ 5 w 403511"/>
              <a:gd name="connsiteY10" fmla="*/ 267778 h 292290"/>
              <a:gd name="connsiteX11" fmla="*/ 177 w 403511"/>
              <a:gd name="connsiteY11" fmla="*/ 167048 h 292290"/>
              <a:gd name="connsiteX12" fmla="*/ 57676 w 403511"/>
              <a:gd name="connsiteY12" fmla="*/ 161547 h 292290"/>
              <a:gd name="connsiteX13" fmla="*/ 57590 w 403511"/>
              <a:gd name="connsiteY13" fmla="*/ 215522 h 292290"/>
              <a:gd name="connsiteX14" fmla="*/ 71599 w 403511"/>
              <a:gd name="connsiteY14" fmla="*/ 230391 h 292290"/>
              <a:gd name="connsiteX15" fmla="*/ 229657 w 403511"/>
              <a:gd name="connsiteY15" fmla="*/ 234173 h 292290"/>
              <a:gd name="connsiteX16" fmla="*/ 249339 w 403511"/>
              <a:gd name="connsiteY16" fmla="*/ 225578 h 292290"/>
              <a:gd name="connsiteX17" fmla="*/ 321449 w 403511"/>
              <a:gd name="connsiteY17" fmla="*/ 142810 h 292290"/>
              <a:gd name="connsiteX18" fmla="*/ 320332 w 403511"/>
              <a:gd name="connsiteY18" fmla="*/ 125793 h 292290"/>
              <a:gd name="connsiteX19" fmla="*/ 254582 w 403511"/>
              <a:gd name="connsiteY19" fmla="*/ 68122 h 292290"/>
              <a:gd name="connsiteX20" fmla="*/ 234127 w 403511"/>
              <a:gd name="connsiteY20" fmla="*/ 62277 h 292290"/>
              <a:gd name="connsiteX21" fmla="*/ 73319 w 403511"/>
              <a:gd name="connsiteY21" fmla="*/ 92875 h 292290"/>
              <a:gd name="connsiteX22" fmla="*/ 57504 w 403511"/>
              <a:gd name="connsiteY22" fmla="*/ 113072 h 292290"/>
              <a:gd name="connsiteX23" fmla="*/ 57676 w 403511"/>
              <a:gd name="connsiteY23" fmla="*/ 161461 h 2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3511" h="292290">
                <a:moveTo>
                  <a:pt x="177" y="166876"/>
                </a:moveTo>
                <a:cubicBezTo>
                  <a:pt x="177" y="132669"/>
                  <a:pt x="435" y="98462"/>
                  <a:pt x="91" y="64340"/>
                </a:cubicBezTo>
                <a:cubicBezTo>
                  <a:pt x="-81" y="51362"/>
                  <a:pt x="5162" y="45947"/>
                  <a:pt x="18140" y="43627"/>
                </a:cubicBezTo>
                <a:cubicBezTo>
                  <a:pt x="93946" y="29875"/>
                  <a:pt x="169580" y="15436"/>
                  <a:pt x="245214" y="911"/>
                </a:cubicBezTo>
                <a:cubicBezTo>
                  <a:pt x="256473" y="-1238"/>
                  <a:pt x="265670" y="137"/>
                  <a:pt x="274436" y="8044"/>
                </a:cubicBezTo>
                <a:cubicBezTo>
                  <a:pt x="314230" y="43713"/>
                  <a:pt x="354109" y="79295"/>
                  <a:pt x="394247" y="114534"/>
                </a:cubicBezTo>
                <a:cubicBezTo>
                  <a:pt x="405248" y="124160"/>
                  <a:pt x="406882" y="133098"/>
                  <a:pt x="396826" y="144615"/>
                </a:cubicBezTo>
                <a:cubicBezTo>
                  <a:pt x="357032" y="189910"/>
                  <a:pt x="317582" y="235376"/>
                  <a:pt x="278132" y="281014"/>
                </a:cubicBezTo>
                <a:cubicBezTo>
                  <a:pt x="270483" y="289867"/>
                  <a:pt x="261372" y="292531"/>
                  <a:pt x="250027" y="292274"/>
                </a:cubicBezTo>
                <a:cubicBezTo>
                  <a:pt x="173018" y="290727"/>
                  <a:pt x="95923" y="289180"/>
                  <a:pt x="18914" y="288406"/>
                </a:cubicBezTo>
                <a:cubicBezTo>
                  <a:pt x="3701" y="288234"/>
                  <a:pt x="-167" y="281444"/>
                  <a:pt x="5" y="267778"/>
                </a:cubicBezTo>
                <a:cubicBezTo>
                  <a:pt x="521" y="234173"/>
                  <a:pt x="177" y="200653"/>
                  <a:pt x="177" y="167048"/>
                </a:cubicBezTo>
                <a:close/>
                <a:moveTo>
                  <a:pt x="57676" y="161547"/>
                </a:moveTo>
                <a:cubicBezTo>
                  <a:pt x="57676" y="179510"/>
                  <a:pt x="57934" y="197559"/>
                  <a:pt x="57590" y="215522"/>
                </a:cubicBezTo>
                <a:cubicBezTo>
                  <a:pt x="57418" y="225492"/>
                  <a:pt x="61114" y="230219"/>
                  <a:pt x="71599" y="230391"/>
                </a:cubicBezTo>
                <a:cubicBezTo>
                  <a:pt x="124285" y="231422"/>
                  <a:pt x="176971" y="232712"/>
                  <a:pt x="229657" y="234173"/>
                </a:cubicBezTo>
                <a:cubicBezTo>
                  <a:pt x="237737" y="234345"/>
                  <a:pt x="244097" y="231594"/>
                  <a:pt x="249339" y="225578"/>
                </a:cubicBezTo>
                <a:cubicBezTo>
                  <a:pt x="273319" y="197903"/>
                  <a:pt x="297126" y="170142"/>
                  <a:pt x="321449" y="142810"/>
                </a:cubicBezTo>
                <a:cubicBezTo>
                  <a:pt x="327552" y="135935"/>
                  <a:pt x="326692" y="131293"/>
                  <a:pt x="320332" y="125793"/>
                </a:cubicBezTo>
                <a:cubicBezTo>
                  <a:pt x="298330" y="106712"/>
                  <a:pt x="276499" y="87374"/>
                  <a:pt x="254582" y="68122"/>
                </a:cubicBezTo>
                <a:cubicBezTo>
                  <a:pt x="248652" y="62965"/>
                  <a:pt x="242377" y="60644"/>
                  <a:pt x="234127" y="62277"/>
                </a:cubicBezTo>
                <a:cubicBezTo>
                  <a:pt x="180581" y="72763"/>
                  <a:pt x="127036" y="83249"/>
                  <a:pt x="73319" y="92875"/>
                </a:cubicBezTo>
                <a:cubicBezTo>
                  <a:pt x="60598" y="95109"/>
                  <a:pt x="57074" y="101297"/>
                  <a:pt x="57504" y="113072"/>
                </a:cubicBezTo>
                <a:cubicBezTo>
                  <a:pt x="58106" y="129144"/>
                  <a:pt x="57676" y="145303"/>
                  <a:pt x="57676" y="16146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38C2D278-C295-45F2-91F1-C8CE4892B87E}"/>
              </a:ext>
            </a:extLst>
          </p:cNvPr>
          <p:cNvSpPr/>
          <p:nvPr/>
        </p:nvSpPr>
        <p:spPr>
          <a:xfrm>
            <a:off x="940631" y="4625977"/>
            <a:ext cx="238721" cy="324984"/>
          </a:xfrm>
          <a:custGeom>
            <a:avLst/>
            <a:gdLst>
              <a:gd name="connsiteX0" fmla="*/ 259 w 238721"/>
              <a:gd name="connsiteY0" fmla="*/ 105151 h 324984"/>
              <a:gd name="connsiteX1" fmla="*/ 87 w 238721"/>
              <a:gd name="connsiteY1" fmla="*/ 23072 h 324984"/>
              <a:gd name="connsiteX2" fmla="*/ 23723 w 238721"/>
              <a:gd name="connsiteY2" fmla="*/ 37 h 324984"/>
              <a:gd name="connsiteX3" fmla="*/ 104084 w 238721"/>
              <a:gd name="connsiteY3" fmla="*/ 33815 h 324984"/>
              <a:gd name="connsiteX4" fmla="*/ 224497 w 238721"/>
              <a:gd name="connsiteY4" fmla="*/ 126724 h 324984"/>
              <a:gd name="connsiteX5" fmla="*/ 237561 w 238721"/>
              <a:gd name="connsiteY5" fmla="*/ 148985 h 324984"/>
              <a:gd name="connsiteX6" fmla="*/ 238592 w 238721"/>
              <a:gd name="connsiteY6" fmla="*/ 299995 h 324984"/>
              <a:gd name="connsiteX7" fmla="*/ 238592 w 238721"/>
              <a:gd name="connsiteY7" fmla="*/ 307472 h 324984"/>
              <a:gd name="connsiteX8" fmla="*/ 218051 w 238721"/>
              <a:gd name="connsiteY8" fmla="*/ 319763 h 324984"/>
              <a:gd name="connsiteX9" fmla="*/ 89559 w 238721"/>
              <a:gd name="connsiteY9" fmla="*/ 251606 h 324984"/>
              <a:gd name="connsiteX10" fmla="*/ 14011 w 238721"/>
              <a:gd name="connsiteY10" fmla="*/ 211039 h 324984"/>
              <a:gd name="connsiteX11" fmla="*/ 1 w 238721"/>
              <a:gd name="connsiteY11" fmla="*/ 187317 h 324984"/>
              <a:gd name="connsiteX12" fmla="*/ 173 w 238721"/>
              <a:gd name="connsiteY12" fmla="*/ 105238 h 32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721" h="324984">
                <a:moveTo>
                  <a:pt x="259" y="105151"/>
                </a:moveTo>
                <a:cubicBezTo>
                  <a:pt x="259" y="77820"/>
                  <a:pt x="775" y="50403"/>
                  <a:pt x="87" y="23072"/>
                </a:cubicBezTo>
                <a:cubicBezTo>
                  <a:pt x="-342" y="6054"/>
                  <a:pt x="7479" y="-564"/>
                  <a:pt x="23723" y="37"/>
                </a:cubicBezTo>
                <a:cubicBezTo>
                  <a:pt x="54836" y="1155"/>
                  <a:pt x="82168" y="10953"/>
                  <a:pt x="104084" y="33815"/>
                </a:cubicBezTo>
                <a:cubicBezTo>
                  <a:pt x="139581" y="70772"/>
                  <a:pt x="177913" y="104034"/>
                  <a:pt x="224497" y="126724"/>
                </a:cubicBezTo>
                <a:cubicBezTo>
                  <a:pt x="233779" y="131194"/>
                  <a:pt x="237819" y="137898"/>
                  <a:pt x="237561" y="148985"/>
                </a:cubicBezTo>
                <a:cubicBezTo>
                  <a:pt x="236530" y="199350"/>
                  <a:pt x="235068" y="249716"/>
                  <a:pt x="238592" y="299995"/>
                </a:cubicBezTo>
                <a:cubicBezTo>
                  <a:pt x="238764" y="302487"/>
                  <a:pt x="238764" y="304980"/>
                  <a:pt x="238592" y="307472"/>
                </a:cubicBezTo>
                <a:cubicBezTo>
                  <a:pt x="237819" y="326982"/>
                  <a:pt x="235068" y="328787"/>
                  <a:pt x="218051" y="319763"/>
                </a:cubicBezTo>
                <a:cubicBezTo>
                  <a:pt x="175163" y="297159"/>
                  <a:pt x="132361" y="274469"/>
                  <a:pt x="89559" y="251606"/>
                </a:cubicBezTo>
                <a:cubicBezTo>
                  <a:pt x="64376" y="238113"/>
                  <a:pt x="39537" y="223931"/>
                  <a:pt x="14011" y="211039"/>
                </a:cubicBezTo>
                <a:cubicBezTo>
                  <a:pt x="3525" y="205710"/>
                  <a:pt x="-84" y="198491"/>
                  <a:pt x="1" y="187317"/>
                </a:cubicBezTo>
                <a:cubicBezTo>
                  <a:pt x="345" y="159986"/>
                  <a:pt x="87" y="132569"/>
                  <a:pt x="173" y="10523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CEF90B55-D55E-488B-87EB-973D537B6097}"/>
              </a:ext>
            </a:extLst>
          </p:cNvPr>
          <p:cNvSpPr/>
          <p:nvPr/>
        </p:nvSpPr>
        <p:spPr>
          <a:xfrm>
            <a:off x="663623" y="4640885"/>
            <a:ext cx="236791" cy="310405"/>
          </a:xfrm>
          <a:custGeom>
            <a:avLst/>
            <a:gdLst>
              <a:gd name="connsiteX0" fmla="*/ 236700 w 236791"/>
              <a:gd name="connsiteY0" fmla="*/ 95658 h 310405"/>
              <a:gd name="connsiteX1" fmla="*/ 236786 w 236791"/>
              <a:gd name="connsiteY1" fmla="*/ 173956 h 310405"/>
              <a:gd name="connsiteX2" fmla="*/ 223292 w 236791"/>
              <a:gd name="connsiteY2" fmla="*/ 195787 h 310405"/>
              <a:gd name="connsiteX3" fmla="*/ 19338 w 236791"/>
              <a:gd name="connsiteY3" fmla="*/ 304425 h 310405"/>
              <a:gd name="connsiteX4" fmla="*/ 172 w 236791"/>
              <a:gd name="connsiteY4" fmla="*/ 292650 h 310405"/>
              <a:gd name="connsiteX5" fmla="*/ 0 w 236791"/>
              <a:gd name="connsiteY5" fmla="*/ 167682 h 310405"/>
              <a:gd name="connsiteX6" fmla="*/ 10142 w 236791"/>
              <a:gd name="connsiteY6" fmla="*/ 141038 h 310405"/>
              <a:gd name="connsiteX7" fmla="*/ 213494 w 236791"/>
              <a:gd name="connsiteY7" fmla="*/ 4725 h 310405"/>
              <a:gd name="connsiteX8" fmla="*/ 236528 w 236791"/>
              <a:gd name="connsiteY8" fmla="*/ 19165 h 310405"/>
              <a:gd name="connsiteX9" fmla="*/ 236528 w 236791"/>
              <a:gd name="connsiteY9" fmla="*/ 95658 h 3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1" h="310405">
                <a:moveTo>
                  <a:pt x="236700" y="95658"/>
                </a:moveTo>
                <a:cubicBezTo>
                  <a:pt x="236700" y="121786"/>
                  <a:pt x="236442" y="147914"/>
                  <a:pt x="236786" y="173956"/>
                </a:cubicBezTo>
                <a:cubicBezTo>
                  <a:pt x="236958" y="184528"/>
                  <a:pt x="233004" y="190716"/>
                  <a:pt x="223292" y="195787"/>
                </a:cubicBezTo>
                <a:cubicBezTo>
                  <a:pt x="155136" y="231627"/>
                  <a:pt x="87323" y="268241"/>
                  <a:pt x="19338" y="304425"/>
                </a:cubicBezTo>
                <a:cubicBezTo>
                  <a:pt x="1203" y="314051"/>
                  <a:pt x="172" y="313363"/>
                  <a:pt x="172" y="292650"/>
                </a:cubicBezTo>
                <a:cubicBezTo>
                  <a:pt x="86" y="250965"/>
                  <a:pt x="258" y="209367"/>
                  <a:pt x="0" y="167682"/>
                </a:cubicBezTo>
                <a:cubicBezTo>
                  <a:pt x="0" y="157282"/>
                  <a:pt x="1719" y="148430"/>
                  <a:pt x="10142" y="141038"/>
                </a:cubicBezTo>
                <a:cubicBezTo>
                  <a:pt x="72024" y="86719"/>
                  <a:pt x="136657" y="36612"/>
                  <a:pt x="213494" y="4725"/>
                </a:cubicBezTo>
                <a:cubicBezTo>
                  <a:pt x="233606" y="-3612"/>
                  <a:pt x="236356" y="-2151"/>
                  <a:pt x="236528" y="19165"/>
                </a:cubicBezTo>
                <a:cubicBezTo>
                  <a:pt x="236786" y="44605"/>
                  <a:pt x="236528" y="70131"/>
                  <a:pt x="236528" y="9565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EE10857E-15D8-4DB0-B905-1F84F7F0CBF1}"/>
              </a:ext>
            </a:extLst>
          </p:cNvPr>
          <p:cNvSpPr/>
          <p:nvPr/>
        </p:nvSpPr>
        <p:spPr>
          <a:xfrm>
            <a:off x="1219587" y="4473445"/>
            <a:ext cx="237168" cy="276539"/>
          </a:xfrm>
          <a:custGeom>
            <a:avLst/>
            <a:gdLst>
              <a:gd name="connsiteX0" fmla="*/ 236990 w 237168"/>
              <a:gd name="connsiteY0" fmla="*/ 121886 h 276539"/>
              <a:gd name="connsiteX1" fmla="*/ 237162 w 237168"/>
              <a:gd name="connsiteY1" fmla="*/ 226313 h 276539"/>
              <a:gd name="connsiteX2" fmla="*/ 222895 w 237168"/>
              <a:gd name="connsiteY2" fmla="*/ 249347 h 276539"/>
              <a:gd name="connsiteX3" fmla="*/ 23668 w 237168"/>
              <a:gd name="connsiteY3" fmla="*/ 269631 h 276539"/>
              <a:gd name="connsiteX4" fmla="*/ 118 w 237168"/>
              <a:gd name="connsiteY4" fmla="*/ 241182 h 276539"/>
              <a:gd name="connsiteX5" fmla="*/ 634 w 237168"/>
              <a:gd name="connsiteY5" fmla="*/ 172252 h 276539"/>
              <a:gd name="connsiteX6" fmla="*/ 15417 w 237168"/>
              <a:gd name="connsiteY6" fmla="*/ 149562 h 276539"/>
              <a:gd name="connsiteX7" fmla="*/ 222981 w 237168"/>
              <a:gd name="connsiteY7" fmla="*/ 6545 h 276539"/>
              <a:gd name="connsiteX8" fmla="*/ 233466 w 237168"/>
              <a:gd name="connsiteY8" fmla="*/ 356 h 276539"/>
              <a:gd name="connsiteX9" fmla="*/ 236904 w 237168"/>
              <a:gd name="connsiteY9" fmla="*/ 11873 h 276539"/>
              <a:gd name="connsiteX10" fmla="*/ 236990 w 237168"/>
              <a:gd name="connsiteY10" fmla="*/ 121886 h 2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168" h="276539">
                <a:moveTo>
                  <a:pt x="236990" y="121886"/>
                </a:moveTo>
                <a:cubicBezTo>
                  <a:pt x="236990" y="156695"/>
                  <a:pt x="236732" y="191504"/>
                  <a:pt x="237162" y="226313"/>
                </a:cubicBezTo>
                <a:cubicBezTo>
                  <a:pt x="237334" y="237572"/>
                  <a:pt x="234240" y="245307"/>
                  <a:pt x="222895" y="249347"/>
                </a:cubicBezTo>
                <a:cubicBezTo>
                  <a:pt x="158090" y="272381"/>
                  <a:pt x="92598" y="285359"/>
                  <a:pt x="23668" y="269631"/>
                </a:cubicBezTo>
                <a:cubicBezTo>
                  <a:pt x="6908" y="265849"/>
                  <a:pt x="-1085" y="259403"/>
                  <a:pt x="118" y="241182"/>
                </a:cubicBezTo>
                <a:cubicBezTo>
                  <a:pt x="1579" y="218234"/>
                  <a:pt x="892" y="195200"/>
                  <a:pt x="634" y="172252"/>
                </a:cubicBezTo>
                <a:cubicBezTo>
                  <a:pt x="548" y="160993"/>
                  <a:pt x="4673" y="154890"/>
                  <a:pt x="15417" y="149562"/>
                </a:cubicBezTo>
                <a:cubicBezTo>
                  <a:pt x="91395" y="111830"/>
                  <a:pt x="163247" y="67825"/>
                  <a:pt x="222981" y="6545"/>
                </a:cubicBezTo>
                <a:cubicBezTo>
                  <a:pt x="225903" y="3536"/>
                  <a:pt x="228567" y="-1363"/>
                  <a:pt x="233466" y="356"/>
                </a:cubicBezTo>
                <a:cubicBezTo>
                  <a:pt x="238623" y="2247"/>
                  <a:pt x="236818" y="7834"/>
                  <a:pt x="236904" y="11873"/>
                </a:cubicBezTo>
                <a:cubicBezTo>
                  <a:pt x="237076" y="48573"/>
                  <a:pt x="236990" y="85187"/>
                  <a:pt x="236990" y="12188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ECA3E1F3-4A3C-4B71-8F07-45CEC3C9BE3B}"/>
              </a:ext>
            </a:extLst>
          </p:cNvPr>
          <p:cNvSpPr/>
          <p:nvPr/>
        </p:nvSpPr>
        <p:spPr>
          <a:xfrm>
            <a:off x="865642" y="1383113"/>
            <a:ext cx="388489" cy="161168"/>
          </a:xfrm>
          <a:custGeom>
            <a:avLst/>
            <a:gdLst>
              <a:gd name="connsiteX0" fmla="*/ 195060 w 388489"/>
              <a:gd name="connsiteY0" fmla="*/ 1384 h 161168"/>
              <a:gd name="connsiteX1" fmla="*/ 304987 w 388489"/>
              <a:gd name="connsiteY1" fmla="*/ 1814 h 161168"/>
              <a:gd name="connsiteX2" fmla="*/ 347445 w 388489"/>
              <a:gd name="connsiteY2" fmla="*/ 47366 h 161168"/>
              <a:gd name="connsiteX3" fmla="*/ 347617 w 388489"/>
              <a:gd name="connsiteY3" fmla="*/ 82777 h 161168"/>
              <a:gd name="connsiteX4" fmla="*/ 363947 w 388489"/>
              <a:gd name="connsiteY4" fmla="*/ 99623 h 161168"/>
              <a:gd name="connsiteX5" fmla="*/ 388356 w 388489"/>
              <a:gd name="connsiteY5" fmla="*/ 130564 h 161168"/>
              <a:gd name="connsiteX6" fmla="*/ 362056 w 388489"/>
              <a:gd name="connsiteY6" fmla="*/ 160989 h 161168"/>
              <a:gd name="connsiteX7" fmla="*/ 293126 w 388489"/>
              <a:gd name="connsiteY7" fmla="*/ 161161 h 161168"/>
              <a:gd name="connsiteX8" fmla="*/ 271811 w 388489"/>
              <a:gd name="connsiteY8" fmla="*/ 139846 h 161168"/>
              <a:gd name="connsiteX9" fmla="*/ 271983 w 388489"/>
              <a:gd name="connsiteY9" fmla="*/ 95153 h 161168"/>
              <a:gd name="connsiteX10" fmla="*/ 255825 w 388489"/>
              <a:gd name="connsiteY10" fmla="*/ 78222 h 161168"/>
              <a:gd name="connsiteX11" fmla="*/ 132833 w 388489"/>
              <a:gd name="connsiteY11" fmla="*/ 78394 h 161168"/>
              <a:gd name="connsiteX12" fmla="*/ 117363 w 388489"/>
              <a:gd name="connsiteY12" fmla="*/ 94122 h 161168"/>
              <a:gd name="connsiteX13" fmla="*/ 117449 w 388489"/>
              <a:gd name="connsiteY13" fmla="*/ 138815 h 161168"/>
              <a:gd name="connsiteX14" fmla="*/ 96563 w 388489"/>
              <a:gd name="connsiteY14" fmla="*/ 160989 h 161168"/>
              <a:gd name="connsiteX15" fmla="*/ 20156 w 388489"/>
              <a:gd name="connsiteY15" fmla="*/ 160989 h 161168"/>
              <a:gd name="connsiteX16" fmla="*/ 216 w 388489"/>
              <a:gd name="connsiteY16" fmla="*/ 141307 h 161168"/>
              <a:gd name="connsiteX17" fmla="*/ 44 w 388489"/>
              <a:gd name="connsiteY17" fmla="*/ 122657 h 161168"/>
              <a:gd name="connsiteX18" fmla="*/ 23422 w 388489"/>
              <a:gd name="connsiteY18" fmla="*/ 99451 h 161168"/>
              <a:gd name="connsiteX19" fmla="*/ 41729 w 388489"/>
              <a:gd name="connsiteY19" fmla="*/ 80886 h 161168"/>
              <a:gd name="connsiteX20" fmla="*/ 41987 w 388489"/>
              <a:gd name="connsiteY20" fmla="*/ 39889 h 161168"/>
              <a:gd name="connsiteX21" fmla="*/ 77913 w 388489"/>
              <a:gd name="connsiteY21" fmla="*/ 2244 h 161168"/>
              <a:gd name="connsiteX22" fmla="*/ 195231 w 388489"/>
              <a:gd name="connsiteY22" fmla="*/ 1384 h 16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8489" h="161168">
                <a:moveTo>
                  <a:pt x="195060" y="1384"/>
                </a:moveTo>
                <a:cubicBezTo>
                  <a:pt x="231673" y="1384"/>
                  <a:pt x="268373" y="9"/>
                  <a:pt x="304987" y="1814"/>
                </a:cubicBezTo>
                <a:cubicBezTo>
                  <a:pt x="335240" y="3275"/>
                  <a:pt x="346156" y="16683"/>
                  <a:pt x="347445" y="47366"/>
                </a:cubicBezTo>
                <a:cubicBezTo>
                  <a:pt x="347960" y="59141"/>
                  <a:pt x="348046" y="71002"/>
                  <a:pt x="347617" y="82777"/>
                </a:cubicBezTo>
                <a:cubicBezTo>
                  <a:pt x="347187" y="94552"/>
                  <a:pt x="351914" y="99193"/>
                  <a:pt x="363947" y="99623"/>
                </a:cubicBezTo>
                <a:cubicBezTo>
                  <a:pt x="386465" y="100396"/>
                  <a:pt x="389215" y="104608"/>
                  <a:pt x="388356" y="130564"/>
                </a:cubicBezTo>
                <a:cubicBezTo>
                  <a:pt x="387496" y="156778"/>
                  <a:pt x="384144" y="160817"/>
                  <a:pt x="362056" y="160989"/>
                </a:cubicBezTo>
                <a:cubicBezTo>
                  <a:pt x="339108" y="161161"/>
                  <a:pt x="316074" y="160731"/>
                  <a:pt x="293126" y="161161"/>
                </a:cubicBezTo>
                <a:cubicBezTo>
                  <a:pt x="278257" y="161419"/>
                  <a:pt x="271381" y="154973"/>
                  <a:pt x="271811" y="139846"/>
                </a:cubicBezTo>
                <a:cubicBezTo>
                  <a:pt x="272241" y="124977"/>
                  <a:pt x="271467" y="110022"/>
                  <a:pt x="271983" y="95153"/>
                </a:cubicBezTo>
                <a:cubicBezTo>
                  <a:pt x="272412" y="83379"/>
                  <a:pt x="267943" y="78050"/>
                  <a:pt x="255825" y="78222"/>
                </a:cubicBezTo>
                <a:cubicBezTo>
                  <a:pt x="214828" y="78565"/>
                  <a:pt x="173830" y="78565"/>
                  <a:pt x="132833" y="78394"/>
                </a:cubicBezTo>
                <a:cubicBezTo>
                  <a:pt x="121832" y="78394"/>
                  <a:pt x="117019" y="83035"/>
                  <a:pt x="117363" y="94122"/>
                </a:cubicBezTo>
                <a:cubicBezTo>
                  <a:pt x="117793" y="108991"/>
                  <a:pt x="117105" y="123946"/>
                  <a:pt x="117449" y="138815"/>
                </a:cubicBezTo>
                <a:cubicBezTo>
                  <a:pt x="117793" y="153426"/>
                  <a:pt x="111518" y="160989"/>
                  <a:pt x="96563" y="160989"/>
                </a:cubicBezTo>
                <a:cubicBezTo>
                  <a:pt x="71123" y="160989"/>
                  <a:pt x="45597" y="161075"/>
                  <a:pt x="20156" y="160989"/>
                </a:cubicBezTo>
                <a:cubicBezTo>
                  <a:pt x="7350" y="160989"/>
                  <a:pt x="732" y="153942"/>
                  <a:pt x="216" y="141307"/>
                </a:cubicBezTo>
                <a:cubicBezTo>
                  <a:pt x="-42" y="135119"/>
                  <a:pt x="302" y="128845"/>
                  <a:pt x="44" y="122657"/>
                </a:cubicBezTo>
                <a:cubicBezTo>
                  <a:pt x="-643" y="106241"/>
                  <a:pt x="6662" y="97904"/>
                  <a:pt x="23422" y="99451"/>
                </a:cubicBezTo>
                <a:cubicBezTo>
                  <a:pt x="37346" y="100740"/>
                  <a:pt x="42330" y="94380"/>
                  <a:pt x="41729" y="80886"/>
                </a:cubicBezTo>
                <a:cubicBezTo>
                  <a:pt x="41041" y="67220"/>
                  <a:pt x="41127" y="53555"/>
                  <a:pt x="41987" y="39889"/>
                </a:cubicBezTo>
                <a:cubicBezTo>
                  <a:pt x="43448" y="16769"/>
                  <a:pt x="54707" y="4994"/>
                  <a:pt x="77913" y="2244"/>
                </a:cubicBezTo>
                <a:cubicBezTo>
                  <a:pt x="116933" y="-2397"/>
                  <a:pt x="156125" y="1642"/>
                  <a:pt x="195231" y="138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072CEC0E-2997-41BD-85AD-BA009A880D77}"/>
              </a:ext>
            </a:extLst>
          </p:cNvPr>
          <p:cNvSpPr/>
          <p:nvPr/>
        </p:nvSpPr>
        <p:spPr>
          <a:xfrm>
            <a:off x="1219120" y="4253566"/>
            <a:ext cx="240114" cy="329631"/>
          </a:xfrm>
          <a:custGeom>
            <a:avLst/>
            <a:gdLst>
              <a:gd name="connsiteX0" fmla="*/ 237457 w 240114"/>
              <a:gd name="connsiteY0" fmla="*/ 80742 h 329631"/>
              <a:gd name="connsiteX1" fmla="*/ 237629 w 240114"/>
              <a:gd name="connsiteY1" fmla="*/ 93806 h 329631"/>
              <a:gd name="connsiteX2" fmla="*/ 183224 w 240114"/>
              <a:gd name="connsiteY2" fmla="*/ 214992 h 329631"/>
              <a:gd name="connsiteX3" fmla="*/ 25338 w 240114"/>
              <a:gd name="connsiteY3" fmla="*/ 323114 h 329631"/>
              <a:gd name="connsiteX4" fmla="*/ 585 w 240114"/>
              <a:gd name="connsiteY4" fmla="*/ 309019 h 329631"/>
              <a:gd name="connsiteX5" fmla="*/ 26799 w 240114"/>
              <a:gd name="connsiteY5" fmla="*/ 211382 h 329631"/>
              <a:gd name="connsiteX6" fmla="*/ 99511 w 240114"/>
              <a:gd name="connsiteY6" fmla="*/ 77218 h 329631"/>
              <a:gd name="connsiteX7" fmla="*/ 116701 w 240114"/>
              <a:gd name="connsiteY7" fmla="*/ 58739 h 329631"/>
              <a:gd name="connsiteX8" fmla="*/ 218721 w 240114"/>
              <a:gd name="connsiteY8" fmla="*/ 4592 h 329631"/>
              <a:gd name="connsiteX9" fmla="*/ 237285 w 240114"/>
              <a:gd name="connsiteY9" fmla="*/ 15507 h 329631"/>
              <a:gd name="connsiteX10" fmla="*/ 237371 w 240114"/>
              <a:gd name="connsiteY10" fmla="*/ 80742 h 32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14" h="329631">
                <a:moveTo>
                  <a:pt x="237457" y="80742"/>
                </a:moveTo>
                <a:cubicBezTo>
                  <a:pt x="237457" y="85125"/>
                  <a:pt x="236684" y="89594"/>
                  <a:pt x="237629" y="93806"/>
                </a:cubicBezTo>
                <a:cubicBezTo>
                  <a:pt x="248888" y="147523"/>
                  <a:pt x="220354" y="182590"/>
                  <a:pt x="183224" y="214992"/>
                </a:cubicBezTo>
                <a:cubicBezTo>
                  <a:pt x="134750" y="257278"/>
                  <a:pt x="82494" y="293634"/>
                  <a:pt x="25338" y="323114"/>
                </a:cubicBezTo>
                <a:cubicBezTo>
                  <a:pt x="4023" y="334115"/>
                  <a:pt x="2476" y="332311"/>
                  <a:pt x="585" y="309019"/>
                </a:cubicBezTo>
                <a:cubicBezTo>
                  <a:pt x="-2337" y="273007"/>
                  <a:pt x="5570" y="241722"/>
                  <a:pt x="26799" y="211382"/>
                </a:cubicBezTo>
                <a:cubicBezTo>
                  <a:pt x="55936" y="169697"/>
                  <a:pt x="78540" y="123716"/>
                  <a:pt x="99511" y="77218"/>
                </a:cubicBezTo>
                <a:cubicBezTo>
                  <a:pt x="103293" y="68795"/>
                  <a:pt x="108622" y="62951"/>
                  <a:pt x="116701" y="58739"/>
                </a:cubicBezTo>
                <a:cubicBezTo>
                  <a:pt x="150822" y="40862"/>
                  <a:pt x="184685" y="22555"/>
                  <a:pt x="218721" y="4592"/>
                </a:cubicBezTo>
                <a:cubicBezTo>
                  <a:pt x="233761" y="-3401"/>
                  <a:pt x="236942" y="-1682"/>
                  <a:pt x="237285" y="15507"/>
                </a:cubicBezTo>
                <a:cubicBezTo>
                  <a:pt x="237715" y="37252"/>
                  <a:pt x="237371" y="58997"/>
                  <a:pt x="237371" y="8074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9101363C-7ADB-4B6D-B1A7-40B81075A009}"/>
              </a:ext>
            </a:extLst>
          </p:cNvPr>
          <p:cNvSpPr/>
          <p:nvPr/>
        </p:nvSpPr>
        <p:spPr>
          <a:xfrm>
            <a:off x="957125" y="5860985"/>
            <a:ext cx="205339" cy="228210"/>
          </a:xfrm>
          <a:custGeom>
            <a:avLst/>
            <a:gdLst>
              <a:gd name="connsiteX0" fmla="*/ 205167 w 205339"/>
              <a:gd name="connsiteY0" fmla="*/ 103407 h 228210"/>
              <a:gd name="connsiteX1" fmla="*/ 201128 w 205339"/>
              <a:gd name="connsiteY1" fmla="*/ 133317 h 228210"/>
              <a:gd name="connsiteX2" fmla="*/ 178266 w 205339"/>
              <a:gd name="connsiteY2" fmla="*/ 156952 h 228210"/>
              <a:gd name="connsiteX3" fmla="*/ 102288 w 205339"/>
              <a:gd name="connsiteY3" fmla="*/ 217889 h 228210"/>
              <a:gd name="connsiteX4" fmla="*/ 93092 w 205339"/>
              <a:gd name="connsiteY4" fmla="*/ 228203 h 228210"/>
              <a:gd name="connsiteX5" fmla="*/ 84411 w 205339"/>
              <a:gd name="connsiteY5" fmla="*/ 217201 h 228210"/>
              <a:gd name="connsiteX6" fmla="*/ 36624 w 205339"/>
              <a:gd name="connsiteY6" fmla="*/ 169071 h 228210"/>
              <a:gd name="connsiteX7" fmla="*/ 10 w 205339"/>
              <a:gd name="connsiteY7" fmla="*/ 100570 h 228210"/>
              <a:gd name="connsiteX8" fmla="*/ 104437 w 205339"/>
              <a:gd name="connsiteY8" fmla="*/ 12 h 228210"/>
              <a:gd name="connsiteX9" fmla="*/ 205339 w 205339"/>
              <a:gd name="connsiteY9" fmla="*/ 103321 h 2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339" h="228210">
                <a:moveTo>
                  <a:pt x="205167" y="103407"/>
                </a:moveTo>
                <a:cubicBezTo>
                  <a:pt x="205941" y="112775"/>
                  <a:pt x="203277" y="123003"/>
                  <a:pt x="201128" y="133317"/>
                </a:cubicBezTo>
                <a:cubicBezTo>
                  <a:pt x="198378" y="146037"/>
                  <a:pt x="191502" y="153686"/>
                  <a:pt x="178266" y="156952"/>
                </a:cubicBezTo>
                <a:cubicBezTo>
                  <a:pt x="143801" y="165547"/>
                  <a:pt x="119048" y="186948"/>
                  <a:pt x="102288" y="217889"/>
                </a:cubicBezTo>
                <a:cubicBezTo>
                  <a:pt x="100053" y="222014"/>
                  <a:pt x="99108" y="228460"/>
                  <a:pt x="93092" y="228203"/>
                </a:cubicBezTo>
                <a:cubicBezTo>
                  <a:pt x="87075" y="227945"/>
                  <a:pt x="86732" y="221327"/>
                  <a:pt x="84411" y="217201"/>
                </a:cubicBezTo>
                <a:cubicBezTo>
                  <a:pt x="72808" y="196832"/>
                  <a:pt x="58369" y="177923"/>
                  <a:pt x="36624" y="169071"/>
                </a:cubicBezTo>
                <a:cubicBezTo>
                  <a:pt x="4136" y="155835"/>
                  <a:pt x="-248" y="128933"/>
                  <a:pt x="10" y="100570"/>
                </a:cubicBezTo>
                <a:cubicBezTo>
                  <a:pt x="526" y="45478"/>
                  <a:pt x="49860" y="-848"/>
                  <a:pt x="104437" y="12"/>
                </a:cubicBezTo>
                <a:cubicBezTo>
                  <a:pt x="158842" y="871"/>
                  <a:pt x="204480" y="46939"/>
                  <a:pt x="205339" y="10332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65D86DCE-0EA9-46EE-A588-59ADB26C5B50}"/>
              </a:ext>
            </a:extLst>
          </p:cNvPr>
          <p:cNvSpPr/>
          <p:nvPr/>
        </p:nvSpPr>
        <p:spPr>
          <a:xfrm>
            <a:off x="5033720" y="3047671"/>
            <a:ext cx="188483" cy="190718"/>
          </a:xfrm>
          <a:custGeom>
            <a:avLst/>
            <a:gdLst>
              <a:gd name="connsiteX0" fmla="*/ 188397 w 188483"/>
              <a:gd name="connsiteY0" fmla="*/ 95832 h 190718"/>
              <a:gd name="connsiteX1" fmla="*/ 93855 w 188483"/>
              <a:gd name="connsiteY1" fmla="*/ 190718 h 190718"/>
              <a:gd name="connsiteX2" fmla="*/ 0 w 188483"/>
              <a:gd name="connsiteY2" fmla="*/ 96605 h 190718"/>
              <a:gd name="connsiteX3" fmla="*/ 94112 w 188483"/>
              <a:gd name="connsiteY3" fmla="*/ 0 h 190718"/>
              <a:gd name="connsiteX4" fmla="*/ 188483 w 188483"/>
              <a:gd name="connsiteY4" fmla="*/ 95832 h 1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83" h="190718">
                <a:moveTo>
                  <a:pt x="188397" y="95832"/>
                </a:moveTo>
                <a:cubicBezTo>
                  <a:pt x="188225" y="148948"/>
                  <a:pt x="146369" y="190890"/>
                  <a:pt x="93855" y="190718"/>
                </a:cubicBezTo>
                <a:cubicBezTo>
                  <a:pt x="42888" y="190460"/>
                  <a:pt x="0" y="147486"/>
                  <a:pt x="0" y="96605"/>
                </a:cubicBezTo>
                <a:cubicBezTo>
                  <a:pt x="0" y="44521"/>
                  <a:pt x="43145" y="172"/>
                  <a:pt x="94112" y="0"/>
                </a:cubicBezTo>
                <a:cubicBezTo>
                  <a:pt x="145681" y="-86"/>
                  <a:pt x="188569" y="43490"/>
                  <a:pt x="188483" y="9583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40CC1A6B-BF69-4266-AAB5-B8127F73DA5D}"/>
              </a:ext>
            </a:extLst>
          </p:cNvPr>
          <p:cNvSpPr/>
          <p:nvPr/>
        </p:nvSpPr>
        <p:spPr>
          <a:xfrm>
            <a:off x="1219801" y="4760480"/>
            <a:ext cx="238263" cy="190852"/>
          </a:xfrm>
          <a:custGeom>
            <a:avLst/>
            <a:gdLst>
              <a:gd name="connsiteX0" fmla="*/ 248 w 238263"/>
              <a:gd name="connsiteY0" fmla="*/ 103867 h 190852"/>
              <a:gd name="connsiteX1" fmla="*/ 248 w 238263"/>
              <a:gd name="connsiteY1" fmla="*/ 31156 h 190852"/>
              <a:gd name="connsiteX2" fmla="*/ 15633 w 238263"/>
              <a:gd name="connsiteY2" fmla="*/ 18006 h 190852"/>
              <a:gd name="connsiteX3" fmla="*/ 213742 w 238263"/>
              <a:gd name="connsiteY3" fmla="*/ 3480 h 190852"/>
              <a:gd name="connsiteX4" fmla="*/ 237206 w 238263"/>
              <a:gd name="connsiteY4" fmla="*/ 19381 h 190852"/>
              <a:gd name="connsiteX5" fmla="*/ 194060 w 238263"/>
              <a:gd name="connsiteY5" fmla="*/ 93124 h 190852"/>
              <a:gd name="connsiteX6" fmla="*/ 19243 w 238263"/>
              <a:gd name="connsiteY6" fmla="*/ 185002 h 190852"/>
              <a:gd name="connsiteX7" fmla="*/ 76 w 238263"/>
              <a:gd name="connsiteY7" fmla="*/ 172883 h 190852"/>
              <a:gd name="connsiteX8" fmla="*/ 76 w 238263"/>
              <a:gd name="connsiteY8" fmla="*/ 103867 h 190852"/>
              <a:gd name="connsiteX9" fmla="*/ 248 w 238263"/>
              <a:gd name="connsiteY9" fmla="*/ 103867 h 19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263" h="190852">
                <a:moveTo>
                  <a:pt x="248" y="103867"/>
                </a:moveTo>
                <a:cubicBezTo>
                  <a:pt x="248" y="79630"/>
                  <a:pt x="420" y="55393"/>
                  <a:pt x="248" y="31156"/>
                </a:cubicBezTo>
                <a:cubicBezTo>
                  <a:pt x="162" y="20326"/>
                  <a:pt x="2827" y="15255"/>
                  <a:pt x="15633" y="18006"/>
                </a:cubicBezTo>
                <a:cubicBezTo>
                  <a:pt x="83016" y="32703"/>
                  <a:pt x="148938" y="24967"/>
                  <a:pt x="213742" y="3480"/>
                </a:cubicBezTo>
                <a:cubicBezTo>
                  <a:pt x="234026" y="-3223"/>
                  <a:pt x="234370" y="-1419"/>
                  <a:pt x="237206" y="19381"/>
                </a:cubicBezTo>
                <a:cubicBezTo>
                  <a:pt x="242277" y="56338"/>
                  <a:pt x="229299" y="77138"/>
                  <a:pt x="194060" y="93124"/>
                </a:cubicBezTo>
                <a:cubicBezTo>
                  <a:pt x="134241" y="120283"/>
                  <a:pt x="77429" y="154147"/>
                  <a:pt x="19243" y="185002"/>
                </a:cubicBezTo>
                <a:cubicBezTo>
                  <a:pt x="1280" y="194542"/>
                  <a:pt x="248" y="193683"/>
                  <a:pt x="76" y="172883"/>
                </a:cubicBezTo>
                <a:cubicBezTo>
                  <a:pt x="-96" y="149849"/>
                  <a:pt x="76" y="126901"/>
                  <a:pt x="76" y="103867"/>
                </a:cubicBezTo>
                <a:lnTo>
                  <a:pt x="248" y="103867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AB2C31BD-D1C9-404E-B582-9DBCB530BEA6}"/>
              </a:ext>
            </a:extLst>
          </p:cNvPr>
          <p:cNvSpPr/>
          <p:nvPr/>
        </p:nvSpPr>
        <p:spPr>
          <a:xfrm>
            <a:off x="2105309" y="6259623"/>
            <a:ext cx="190723" cy="191492"/>
          </a:xfrm>
          <a:custGeom>
            <a:avLst/>
            <a:gdLst>
              <a:gd name="connsiteX0" fmla="*/ 96606 w 190723"/>
              <a:gd name="connsiteY0" fmla="*/ 191491 h 191492"/>
              <a:gd name="connsiteX1" fmla="*/ 1 w 190723"/>
              <a:gd name="connsiteY1" fmla="*/ 95574 h 191492"/>
              <a:gd name="connsiteX2" fmla="*/ 95489 w 190723"/>
              <a:gd name="connsiteY2" fmla="*/ 0 h 191492"/>
              <a:gd name="connsiteX3" fmla="*/ 190719 w 190723"/>
              <a:gd name="connsiteY3" fmla="*/ 95488 h 191492"/>
              <a:gd name="connsiteX4" fmla="*/ 96692 w 190723"/>
              <a:gd name="connsiteY4" fmla="*/ 191491 h 191492"/>
              <a:gd name="connsiteX5" fmla="*/ 122820 w 190723"/>
              <a:gd name="connsiteY5" fmla="*/ 96863 h 191492"/>
              <a:gd name="connsiteX6" fmla="*/ 96349 w 190723"/>
              <a:gd name="connsiteY6" fmla="*/ 67984 h 191492"/>
              <a:gd name="connsiteX7" fmla="*/ 67642 w 190723"/>
              <a:gd name="connsiteY7" fmla="*/ 95574 h 191492"/>
              <a:gd name="connsiteX8" fmla="*/ 93942 w 190723"/>
              <a:gd name="connsiteY8" fmla="*/ 123163 h 191492"/>
              <a:gd name="connsiteX9" fmla="*/ 122820 w 190723"/>
              <a:gd name="connsiteY9" fmla="*/ 96863 h 1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23" h="191492">
                <a:moveTo>
                  <a:pt x="96606" y="191491"/>
                </a:moveTo>
                <a:cubicBezTo>
                  <a:pt x="44006" y="191749"/>
                  <a:pt x="-257" y="147744"/>
                  <a:pt x="1" y="95574"/>
                </a:cubicBezTo>
                <a:cubicBezTo>
                  <a:pt x="259" y="44435"/>
                  <a:pt x="44608" y="0"/>
                  <a:pt x="95489" y="0"/>
                </a:cubicBezTo>
                <a:cubicBezTo>
                  <a:pt x="146714" y="0"/>
                  <a:pt x="190118" y="43575"/>
                  <a:pt x="190719" y="95488"/>
                </a:cubicBezTo>
                <a:cubicBezTo>
                  <a:pt x="191235" y="147744"/>
                  <a:pt x="148605" y="191234"/>
                  <a:pt x="96692" y="191491"/>
                </a:cubicBezTo>
                <a:close/>
                <a:moveTo>
                  <a:pt x="122820" y="96863"/>
                </a:moveTo>
                <a:cubicBezTo>
                  <a:pt x="123250" y="79071"/>
                  <a:pt x="113366" y="68242"/>
                  <a:pt x="96349" y="67984"/>
                </a:cubicBezTo>
                <a:cubicBezTo>
                  <a:pt x="80104" y="67727"/>
                  <a:pt x="67728" y="79587"/>
                  <a:pt x="67642" y="95574"/>
                </a:cubicBezTo>
                <a:cubicBezTo>
                  <a:pt x="67642" y="111646"/>
                  <a:pt x="77956" y="122561"/>
                  <a:pt x="93942" y="123163"/>
                </a:cubicBezTo>
                <a:cubicBezTo>
                  <a:pt x="111733" y="123850"/>
                  <a:pt x="122391" y="114138"/>
                  <a:pt x="122820" y="9686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0E80E0AD-0967-445B-9414-37B37ABEF703}"/>
              </a:ext>
            </a:extLst>
          </p:cNvPr>
          <p:cNvSpPr/>
          <p:nvPr/>
        </p:nvSpPr>
        <p:spPr>
          <a:xfrm>
            <a:off x="2627182" y="6259708"/>
            <a:ext cx="191235" cy="191492"/>
          </a:xfrm>
          <a:custGeom>
            <a:avLst/>
            <a:gdLst>
              <a:gd name="connsiteX0" fmla="*/ 96693 w 191235"/>
              <a:gd name="connsiteY0" fmla="*/ 191492 h 191492"/>
              <a:gd name="connsiteX1" fmla="*/ 2 w 191235"/>
              <a:gd name="connsiteY1" fmla="*/ 97207 h 191492"/>
              <a:gd name="connsiteX2" fmla="*/ 95748 w 191235"/>
              <a:gd name="connsiteY2" fmla="*/ 0 h 191492"/>
              <a:gd name="connsiteX3" fmla="*/ 191236 w 191235"/>
              <a:gd name="connsiteY3" fmla="*/ 95575 h 191492"/>
              <a:gd name="connsiteX4" fmla="*/ 96607 w 191235"/>
              <a:gd name="connsiteY4" fmla="*/ 191492 h 191492"/>
              <a:gd name="connsiteX5" fmla="*/ 95576 w 191235"/>
              <a:gd name="connsiteY5" fmla="*/ 123250 h 191492"/>
              <a:gd name="connsiteX6" fmla="*/ 122993 w 191235"/>
              <a:gd name="connsiteY6" fmla="*/ 97551 h 191492"/>
              <a:gd name="connsiteX7" fmla="*/ 97295 w 191235"/>
              <a:gd name="connsiteY7" fmla="*/ 68071 h 191492"/>
              <a:gd name="connsiteX8" fmla="*/ 67901 w 191235"/>
              <a:gd name="connsiteY8" fmla="*/ 94887 h 191492"/>
              <a:gd name="connsiteX9" fmla="*/ 95576 w 191235"/>
              <a:gd name="connsiteY9" fmla="*/ 123164 h 1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235" h="191492">
                <a:moveTo>
                  <a:pt x="96693" y="191492"/>
                </a:moveTo>
                <a:cubicBezTo>
                  <a:pt x="45297" y="191664"/>
                  <a:pt x="346" y="147831"/>
                  <a:pt x="2" y="97207"/>
                </a:cubicBezTo>
                <a:cubicBezTo>
                  <a:pt x="-342" y="44865"/>
                  <a:pt x="44007" y="-171"/>
                  <a:pt x="95748" y="0"/>
                </a:cubicBezTo>
                <a:cubicBezTo>
                  <a:pt x="146801" y="87"/>
                  <a:pt x="191150" y="44522"/>
                  <a:pt x="191236" y="95575"/>
                </a:cubicBezTo>
                <a:cubicBezTo>
                  <a:pt x="191236" y="147401"/>
                  <a:pt x="148004" y="191406"/>
                  <a:pt x="96607" y="191492"/>
                </a:cubicBezTo>
                <a:close/>
                <a:moveTo>
                  <a:pt x="95576" y="123250"/>
                </a:moveTo>
                <a:cubicBezTo>
                  <a:pt x="112336" y="123422"/>
                  <a:pt x="122477" y="113881"/>
                  <a:pt x="122993" y="97551"/>
                </a:cubicBezTo>
                <a:cubicBezTo>
                  <a:pt x="123509" y="79417"/>
                  <a:pt x="113883" y="68415"/>
                  <a:pt x="97295" y="68071"/>
                </a:cubicBezTo>
                <a:cubicBezTo>
                  <a:pt x="81223" y="67727"/>
                  <a:pt x="68331" y="79502"/>
                  <a:pt x="67901" y="94887"/>
                </a:cubicBezTo>
                <a:cubicBezTo>
                  <a:pt x="67471" y="110787"/>
                  <a:pt x="79418" y="122992"/>
                  <a:pt x="95576" y="12316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F066300D-9682-49D6-8FD2-96F5A592287F}"/>
              </a:ext>
            </a:extLst>
          </p:cNvPr>
          <p:cNvSpPr/>
          <p:nvPr/>
        </p:nvSpPr>
        <p:spPr>
          <a:xfrm>
            <a:off x="3804496" y="4015055"/>
            <a:ext cx="215368" cy="206962"/>
          </a:xfrm>
          <a:custGeom>
            <a:avLst/>
            <a:gdLst>
              <a:gd name="connsiteX0" fmla="*/ 38848 w 215368"/>
              <a:gd name="connsiteY0" fmla="*/ 187839 h 206962"/>
              <a:gd name="connsiteX1" fmla="*/ 39020 w 215368"/>
              <a:gd name="connsiteY1" fmla="*/ 185948 h 206962"/>
              <a:gd name="connsiteX2" fmla="*/ 10399 w 215368"/>
              <a:gd name="connsiteY2" fmla="*/ 94844 h 206962"/>
              <a:gd name="connsiteX3" fmla="*/ 17447 w 215368"/>
              <a:gd name="connsiteY3" fmla="*/ 69919 h 206962"/>
              <a:gd name="connsiteX4" fmla="*/ 22862 w 215368"/>
              <a:gd name="connsiteY4" fmla="*/ 68630 h 206962"/>
              <a:gd name="connsiteX5" fmla="*/ 93511 w 215368"/>
              <a:gd name="connsiteY5" fmla="*/ 16889 h 206962"/>
              <a:gd name="connsiteX6" fmla="*/ 121960 w 215368"/>
              <a:gd name="connsiteY6" fmla="*/ 16374 h 206962"/>
              <a:gd name="connsiteX7" fmla="*/ 122905 w 215368"/>
              <a:gd name="connsiteY7" fmla="*/ 18007 h 206962"/>
              <a:gd name="connsiteX8" fmla="*/ 193726 w 215368"/>
              <a:gd name="connsiteY8" fmla="*/ 69231 h 206962"/>
              <a:gd name="connsiteX9" fmla="*/ 202664 w 215368"/>
              <a:gd name="connsiteY9" fmla="*/ 97508 h 206962"/>
              <a:gd name="connsiteX10" fmla="*/ 175677 w 215368"/>
              <a:gd name="connsiteY10" fmla="*/ 185433 h 206962"/>
              <a:gd name="connsiteX11" fmla="*/ 155565 w 215368"/>
              <a:gd name="connsiteY11" fmla="*/ 201419 h 206962"/>
              <a:gd name="connsiteX12" fmla="*/ 59905 w 215368"/>
              <a:gd name="connsiteY12" fmla="*/ 201419 h 206962"/>
              <a:gd name="connsiteX13" fmla="*/ 38762 w 215368"/>
              <a:gd name="connsiteY13" fmla="*/ 187753 h 20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368" h="206962">
                <a:moveTo>
                  <a:pt x="38848" y="187839"/>
                </a:moveTo>
                <a:cubicBezTo>
                  <a:pt x="38848" y="187238"/>
                  <a:pt x="38848" y="186550"/>
                  <a:pt x="39020" y="185948"/>
                </a:cubicBezTo>
                <a:cubicBezTo>
                  <a:pt x="50021" y="149077"/>
                  <a:pt x="38161" y="120198"/>
                  <a:pt x="10399" y="94844"/>
                </a:cubicBezTo>
                <a:cubicBezTo>
                  <a:pt x="-5501" y="80233"/>
                  <a:pt x="-3180" y="75592"/>
                  <a:pt x="17447" y="69919"/>
                </a:cubicBezTo>
                <a:cubicBezTo>
                  <a:pt x="19252" y="69403"/>
                  <a:pt x="21057" y="68802"/>
                  <a:pt x="22862" y="68630"/>
                </a:cubicBezTo>
                <a:cubicBezTo>
                  <a:pt x="56381" y="65020"/>
                  <a:pt x="79243" y="48432"/>
                  <a:pt x="93511" y="16889"/>
                </a:cubicBezTo>
                <a:cubicBezTo>
                  <a:pt x="103910" y="-6059"/>
                  <a:pt x="109067" y="-5027"/>
                  <a:pt x="121960" y="16374"/>
                </a:cubicBezTo>
                <a:cubicBezTo>
                  <a:pt x="122303" y="16889"/>
                  <a:pt x="122647" y="17405"/>
                  <a:pt x="122905" y="18007"/>
                </a:cubicBezTo>
                <a:cubicBezTo>
                  <a:pt x="135797" y="49893"/>
                  <a:pt x="160550" y="64332"/>
                  <a:pt x="193726" y="69231"/>
                </a:cubicBezTo>
                <a:cubicBezTo>
                  <a:pt x="219338" y="73099"/>
                  <a:pt x="222089" y="80319"/>
                  <a:pt x="202664" y="97508"/>
                </a:cubicBezTo>
                <a:cubicBezTo>
                  <a:pt x="174731" y="122175"/>
                  <a:pt x="168027" y="150452"/>
                  <a:pt x="175677" y="185433"/>
                </a:cubicBezTo>
                <a:cubicBezTo>
                  <a:pt x="180146" y="205888"/>
                  <a:pt x="173270" y="211647"/>
                  <a:pt x="155565" y="201419"/>
                </a:cubicBezTo>
                <a:cubicBezTo>
                  <a:pt x="122819" y="182425"/>
                  <a:pt x="92651" y="182511"/>
                  <a:pt x="59905" y="201419"/>
                </a:cubicBezTo>
                <a:cubicBezTo>
                  <a:pt x="41770" y="211905"/>
                  <a:pt x="37559" y="207607"/>
                  <a:pt x="38762" y="18775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4CA0A1C6-7A7F-499A-A439-F3B303E5012E}"/>
              </a:ext>
            </a:extLst>
          </p:cNvPr>
          <p:cNvSpPr/>
          <p:nvPr/>
        </p:nvSpPr>
        <p:spPr>
          <a:xfrm>
            <a:off x="3627423" y="4092396"/>
            <a:ext cx="175394" cy="168272"/>
          </a:xfrm>
          <a:custGeom>
            <a:avLst/>
            <a:gdLst>
              <a:gd name="connsiteX0" fmla="*/ 30360 w 175394"/>
              <a:gd name="connsiteY0" fmla="*/ 156136 h 168272"/>
              <a:gd name="connsiteX1" fmla="*/ 31220 w 175394"/>
              <a:gd name="connsiteY1" fmla="*/ 150205 h 168272"/>
              <a:gd name="connsiteX2" fmla="*/ 9905 w 175394"/>
              <a:gd name="connsiteY2" fmla="*/ 80502 h 168272"/>
              <a:gd name="connsiteX3" fmla="*/ 17812 w 175394"/>
              <a:gd name="connsiteY3" fmla="*/ 55749 h 168272"/>
              <a:gd name="connsiteX4" fmla="*/ 76514 w 175394"/>
              <a:gd name="connsiteY4" fmla="*/ 11486 h 168272"/>
              <a:gd name="connsiteX5" fmla="*/ 99290 w 175394"/>
              <a:gd name="connsiteY5" fmla="*/ 11916 h 168272"/>
              <a:gd name="connsiteX6" fmla="*/ 156532 w 175394"/>
              <a:gd name="connsiteY6" fmla="*/ 55491 h 168272"/>
              <a:gd name="connsiteX7" fmla="*/ 165041 w 175394"/>
              <a:gd name="connsiteY7" fmla="*/ 81018 h 168272"/>
              <a:gd name="connsiteX8" fmla="*/ 144413 w 175394"/>
              <a:gd name="connsiteY8" fmla="*/ 151495 h 168272"/>
              <a:gd name="connsiteX9" fmla="*/ 128341 w 175394"/>
              <a:gd name="connsiteY9" fmla="*/ 166020 h 168272"/>
              <a:gd name="connsiteX10" fmla="*/ 124817 w 175394"/>
              <a:gd name="connsiteY10" fmla="*/ 164902 h 168272"/>
              <a:gd name="connsiteX11" fmla="*/ 49527 w 175394"/>
              <a:gd name="connsiteY11" fmla="*/ 164902 h 168272"/>
              <a:gd name="connsiteX12" fmla="*/ 30446 w 175394"/>
              <a:gd name="connsiteY12" fmla="*/ 156050 h 16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394" h="168272">
                <a:moveTo>
                  <a:pt x="30360" y="156136"/>
                </a:moveTo>
                <a:cubicBezTo>
                  <a:pt x="30704" y="153901"/>
                  <a:pt x="30790" y="152010"/>
                  <a:pt x="31220" y="150205"/>
                </a:cubicBezTo>
                <a:cubicBezTo>
                  <a:pt x="38010" y="122702"/>
                  <a:pt x="32423" y="100012"/>
                  <a:pt x="9905" y="80502"/>
                </a:cubicBezTo>
                <a:cubicBezTo>
                  <a:pt x="-5566" y="67094"/>
                  <a:pt x="-2901" y="58585"/>
                  <a:pt x="17812" y="55749"/>
                </a:cubicBezTo>
                <a:cubicBezTo>
                  <a:pt x="46690" y="51881"/>
                  <a:pt x="64740" y="37528"/>
                  <a:pt x="76514" y="11486"/>
                </a:cubicBezTo>
                <a:cubicBezTo>
                  <a:pt x="83476" y="-3985"/>
                  <a:pt x="91985" y="-3813"/>
                  <a:pt x="99290" y="11916"/>
                </a:cubicBezTo>
                <a:cubicBezTo>
                  <a:pt x="110979" y="37098"/>
                  <a:pt x="128255" y="51537"/>
                  <a:pt x="156532" y="55491"/>
                </a:cubicBezTo>
                <a:cubicBezTo>
                  <a:pt x="178620" y="58585"/>
                  <a:pt x="181113" y="66406"/>
                  <a:pt x="165041" y="81018"/>
                </a:cubicBezTo>
                <a:cubicBezTo>
                  <a:pt x="142952" y="101043"/>
                  <a:pt x="138311" y="124163"/>
                  <a:pt x="144413" y="151495"/>
                </a:cubicBezTo>
                <a:cubicBezTo>
                  <a:pt x="147421" y="165160"/>
                  <a:pt x="142178" y="170661"/>
                  <a:pt x="128341" y="166020"/>
                </a:cubicBezTo>
                <a:cubicBezTo>
                  <a:pt x="127138" y="165590"/>
                  <a:pt x="125848" y="165504"/>
                  <a:pt x="124817" y="164902"/>
                </a:cubicBezTo>
                <a:cubicBezTo>
                  <a:pt x="99720" y="149088"/>
                  <a:pt x="74967" y="150549"/>
                  <a:pt x="49527" y="164902"/>
                </a:cubicBezTo>
                <a:cubicBezTo>
                  <a:pt x="40932" y="169716"/>
                  <a:pt x="30704" y="171349"/>
                  <a:pt x="30446" y="15605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C1E6266-AF6B-4725-941E-AA05FFF3F851}"/>
              </a:ext>
            </a:extLst>
          </p:cNvPr>
          <p:cNvSpPr/>
          <p:nvPr/>
        </p:nvSpPr>
        <p:spPr>
          <a:xfrm>
            <a:off x="4021246" y="4093216"/>
            <a:ext cx="175383" cy="167456"/>
          </a:xfrm>
          <a:custGeom>
            <a:avLst/>
            <a:gdLst>
              <a:gd name="connsiteX0" fmla="*/ 31381 w 175383"/>
              <a:gd name="connsiteY0" fmla="*/ 141049 h 167456"/>
              <a:gd name="connsiteX1" fmla="*/ 6972 w 175383"/>
              <a:gd name="connsiteY1" fmla="*/ 77104 h 167456"/>
              <a:gd name="connsiteX2" fmla="*/ 13418 w 175383"/>
              <a:gd name="connsiteY2" fmla="*/ 56046 h 167456"/>
              <a:gd name="connsiteX3" fmla="*/ 77277 w 175383"/>
              <a:gd name="connsiteY3" fmla="*/ 9892 h 167456"/>
              <a:gd name="connsiteX4" fmla="*/ 99194 w 175383"/>
              <a:gd name="connsiteY4" fmla="*/ 11182 h 167456"/>
              <a:gd name="connsiteX5" fmla="*/ 159873 w 175383"/>
              <a:gd name="connsiteY5" fmla="*/ 55445 h 167456"/>
              <a:gd name="connsiteX6" fmla="*/ 167093 w 175383"/>
              <a:gd name="connsiteY6" fmla="*/ 78307 h 167456"/>
              <a:gd name="connsiteX7" fmla="*/ 143285 w 175383"/>
              <a:gd name="connsiteY7" fmla="*/ 145604 h 167456"/>
              <a:gd name="connsiteX8" fmla="*/ 121712 w 175383"/>
              <a:gd name="connsiteY8" fmla="*/ 162450 h 167456"/>
              <a:gd name="connsiteX9" fmla="*/ 53470 w 175383"/>
              <a:gd name="connsiteY9" fmla="*/ 162450 h 167456"/>
              <a:gd name="connsiteX10" fmla="*/ 31295 w 175383"/>
              <a:gd name="connsiteY10" fmla="*/ 141135 h 16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383" h="167456">
                <a:moveTo>
                  <a:pt x="31381" y="141049"/>
                </a:moveTo>
                <a:cubicBezTo>
                  <a:pt x="43844" y="115350"/>
                  <a:pt x="25279" y="96528"/>
                  <a:pt x="6972" y="77104"/>
                </a:cubicBezTo>
                <a:cubicBezTo>
                  <a:pt x="-3943" y="65501"/>
                  <a:pt x="-2224" y="57679"/>
                  <a:pt x="13418" y="56046"/>
                </a:cubicBezTo>
                <a:cubicBezTo>
                  <a:pt x="44445" y="52866"/>
                  <a:pt x="64299" y="37310"/>
                  <a:pt x="77277" y="9892"/>
                </a:cubicBezTo>
                <a:cubicBezTo>
                  <a:pt x="84497" y="-5406"/>
                  <a:pt x="93865" y="-1367"/>
                  <a:pt x="99194" y="11182"/>
                </a:cubicBezTo>
                <a:cubicBezTo>
                  <a:pt x="110711" y="38427"/>
                  <a:pt x="130479" y="51921"/>
                  <a:pt x="159873" y="55445"/>
                </a:cubicBezTo>
                <a:cubicBezTo>
                  <a:pt x="177922" y="57594"/>
                  <a:pt x="180071" y="65673"/>
                  <a:pt x="167093" y="78307"/>
                </a:cubicBezTo>
                <a:cubicBezTo>
                  <a:pt x="147754" y="97130"/>
                  <a:pt x="136839" y="116640"/>
                  <a:pt x="143285" y="145604"/>
                </a:cubicBezTo>
                <a:cubicBezTo>
                  <a:pt x="148184" y="167091"/>
                  <a:pt x="141051" y="172162"/>
                  <a:pt x="121712" y="162450"/>
                </a:cubicBezTo>
                <a:cubicBezTo>
                  <a:pt x="98162" y="150675"/>
                  <a:pt x="77277" y="149901"/>
                  <a:pt x="53470" y="162450"/>
                </a:cubicBezTo>
                <a:cubicBezTo>
                  <a:pt x="34217" y="172592"/>
                  <a:pt x="30178" y="168208"/>
                  <a:pt x="31295" y="141135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D7E0419C-7086-4321-96F3-E9F8AE825028}"/>
              </a:ext>
            </a:extLst>
          </p:cNvPr>
          <p:cNvSpPr/>
          <p:nvPr/>
        </p:nvSpPr>
        <p:spPr>
          <a:xfrm>
            <a:off x="720912" y="5534731"/>
            <a:ext cx="263055" cy="62225"/>
          </a:xfrm>
          <a:custGeom>
            <a:avLst/>
            <a:gdLst>
              <a:gd name="connsiteX0" fmla="*/ 131539 w 263055"/>
              <a:gd name="connsiteY0" fmla="*/ 62149 h 62225"/>
              <a:gd name="connsiteX1" fmla="*/ 19721 w 263055"/>
              <a:gd name="connsiteY1" fmla="*/ 62149 h 62225"/>
              <a:gd name="connsiteX2" fmla="*/ 813 w 263055"/>
              <a:gd name="connsiteY2" fmla="*/ 53984 h 62225"/>
              <a:gd name="connsiteX3" fmla="*/ 9493 w 263055"/>
              <a:gd name="connsiteY3" fmla="*/ 34904 h 62225"/>
              <a:gd name="connsiteX4" fmla="*/ 100856 w 263055"/>
              <a:gd name="connsiteY4" fmla="*/ 1900 h 62225"/>
              <a:gd name="connsiteX5" fmla="*/ 218346 w 263055"/>
              <a:gd name="connsiteY5" fmla="*/ 14620 h 62225"/>
              <a:gd name="connsiteX6" fmla="*/ 253327 w 263055"/>
              <a:gd name="connsiteY6" fmla="*/ 35334 h 62225"/>
              <a:gd name="connsiteX7" fmla="*/ 262351 w 263055"/>
              <a:gd name="connsiteY7" fmla="*/ 54328 h 62225"/>
              <a:gd name="connsiteX8" fmla="*/ 243357 w 263055"/>
              <a:gd name="connsiteY8" fmla="*/ 62149 h 62225"/>
              <a:gd name="connsiteX9" fmla="*/ 131539 w 263055"/>
              <a:gd name="connsiteY9" fmla="*/ 62149 h 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55" h="62225">
                <a:moveTo>
                  <a:pt x="131539" y="62149"/>
                </a:moveTo>
                <a:cubicBezTo>
                  <a:pt x="94238" y="62149"/>
                  <a:pt x="57022" y="62149"/>
                  <a:pt x="19721" y="62149"/>
                </a:cubicBezTo>
                <a:cubicBezTo>
                  <a:pt x="12330" y="62149"/>
                  <a:pt x="3993" y="63009"/>
                  <a:pt x="813" y="53984"/>
                </a:cubicBezTo>
                <a:cubicBezTo>
                  <a:pt x="-2282" y="45303"/>
                  <a:pt x="4079" y="39717"/>
                  <a:pt x="9493" y="34904"/>
                </a:cubicBezTo>
                <a:cubicBezTo>
                  <a:pt x="35535" y="12128"/>
                  <a:pt x="68196" y="5596"/>
                  <a:pt x="100856" y="1900"/>
                </a:cubicBezTo>
                <a:cubicBezTo>
                  <a:pt x="140649" y="-2569"/>
                  <a:pt x="180271" y="525"/>
                  <a:pt x="218346" y="14620"/>
                </a:cubicBezTo>
                <a:cubicBezTo>
                  <a:pt x="231238" y="19347"/>
                  <a:pt x="243529" y="25278"/>
                  <a:pt x="253327" y="35334"/>
                </a:cubicBezTo>
                <a:cubicBezTo>
                  <a:pt x="258484" y="40576"/>
                  <a:pt x="265274" y="45819"/>
                  <a:pt x="262351" y="54328"/>
                </a:cubicBezTo>
                <a:cubicBezTo>
                  <a:pt x="259257" y="63438"/>
                  <a:pt x="250577" y="62149"/>
                  <a:pt x="243357" y="62149"/>
                </a:cubicBezTo>
                <a:cubicBezTo>
                  <a:pt x="206056" y="62321"/>
                  <a:pt x="168840" y="62149"/>
                  <a:pt x="131539" y="62149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481BB096-C6BF-43C4-B020-8504A6EAF11B}"/>
              </a:ext>
            </a:extLst>
          </p:cNvPr>
          <p:cNvSpPr/>
          <p:nvPr/>
        </p:nvSpPr>
        <p:spPr>
          <a:xfrm>
            <a:off x="732844" y="5452402"/>
            <a:ext cx="238225" cy="88008"/>
          </a:xfrm>
          <a:custGeom>
            <a:avLst/>
            <a:gdLst>
              <a:gd name="connsiteX0" fmla="*/ 118145 w 238225"/>
              <a:gd name="connsiteY0" fmla="*/ 65062 h 88008"/>
              <a:gd name="connsiteX1" fmla="*/ 13203 w 238225"/>
              <a:gd name="connsiteY1" fmla="*/ 84658 h 88008"/>
              <a:gd name="connsiteX2" fmla="*/ 1428 w 238225"/>
              <a:gd name="connsiteY2" fmla="*/ 86033 h 88008"/>
              <a:gd name="connsiteX3" fmla="*/ 2632 w 238225"/>
              <a:gd name="connsiteY3" fmla="*/ 73743 h 88008"/>
              <a:gd name="connsiteX4" fmla="*/ 100612 w 238225"/>
              <a:gd name="connsiteY4" fmla="*/ 429 h 88008"/>
              <a:gd name="connsiteX5" fmla="*/ 198506 w 238225"/>
              <a:gd name="connsiteY5" fmla="*/ 20885 h 88008"/>
              <a:gd name="connsiteX6" fmla="*/ 235550 w 238225"/>
              <a:gd name="connsiteY6" fmla="*/ 71250 h 88008"/>
              <a:gd name="connsiteX7" fmla="*/ 235894 w 238225"/>
              <a:gd name="connsiteY7" fmla="*/ 85088 h 88008"/>
              <a:gd name="connsiteX8" fmla="*/ 222142 w 238225"/>
              <a:gd name="connsiteY8" fmla="*/ 83283 h 88008"/>
              <a:gd name="connsiteX9" fmla="*/ 118231 w 238225"/>
              <a:gd name="connsiteY9" fmla="*/ 65062 h 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225" h="88008">
                <a:moveTo>
                  <a:pt x="118145" y="65062"/>
                </a:moveTo>
                <a:cubicBezTo>
                  <a:pt x="83165" y="63343"/>
                  <a:pt x="47410" y="70047"/>
                  <a:pt x="13203" y="84658"/>
                </a:cubicBezTo>
                <a:cubicBezTo>
                  <a:pt x="9507" y="86205"/>
                  <a:pt x="5210" y="90502"/>
                  <a:pt x="1428" y="86033"/>
                </a:cubicBezTo>
                <a:cubicBezTo>
                  <a:pt x="-1838" y="82251"/>
                  <a:pt x="1342" y="77696"/>
                  <a:pt x="2632" y="73743"/>
                </a:cubicBezTo>
                <a:cubicBezTo>
                  <a:pt x="15953" y="31800"/>
                  <a:pt x="56349" y="1633"/>
                  <a:pt x="100612" y="429"/>
                </a:cubicBezTo>
                <a:cubicBezTo>
                  <a:pt x="134819" y="-430"/>
                  <a:pt x="169112" y="-2235"/>
                  <a:pt x="198506" y="20885"/>
                </a:cubicBezTo>
                <a:cubicBezTo>
                  <a:pt x="215696" y="34379"/>
                  <a:pt x="227643" y="51224"/>
                  <a:pt x="235550" y="71250"/>
                </a:cubicBezTo>
                <a:cubicBezTo>
                  <a:pt x="237355" y="75719"/>
                  <a:pt x="240363" y="81048"/>
                  <a:pt x="235894" y="85088"/>
                </a:cubicBezTo>
                <a:cubicBezTo>
                  <a:pt x="231424" y="89041"/>
                  <a:pt x="226439" y="85260"/>
                  <a:pt x="222142" y="83283"/>
                </a:cubicBezTo>
                <a:cubicBezTo>
                  <a:pt x="189740" y="68672"/>
                  <a:pt x="155618" y="64116"/>
                  <a:pt x="118231" y="6506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E469AC25-8D0A-4FFF-BF45-FA4513D923B0}"/>
              </a:ext>
            </a:extLst>
          </p:cNvPr>
          <p:cNvSpPr/>
          <p:nvPr/>
        </p:nvSpPr>
        <p:spPr>
          <a:xfrm>
            <a:off x="4071214" y="6348026"/>
            <a:ext cx="111884" cy="103388"/>
          </a:xfrm>
          <a:custGeom>
            <a:avLst/>
            <a:gdLst>
              <a:gd name="connsiteX0" fmla="*/ 57562 w 111884"/>
              <a:gd name="connsiteY0" fmla="*/ 209 h 103388"/>
              <a:gd name="connsiteX1" fmla="*/ 96582 w 111884"/>
              <a:gd name="connsiteY1" fmla="*/ 37 h 103388"/>
              <a:gd name="connsiteX2" fmla="*/ 111881 w 111884"/>
              <a:gd name="connsiteY2" fmla="*/ 13359 h 103388"/>
              <a:gd name="connsiteX3" fmla="*/ 110850 w 111884"/>
              <a:gd name="connsiteY3" fmla="*/ 72749 h 103388"/>
              <a:gd name="connsiteX4" fmla="*/ 77932 w 111884"/>
              <a:gd name="connsiteY4" fmla="*/ 103002 h 103388"/>
              <a:gd name="connsiteX5" fmla="*/ 33325 w 111884"/>
              <a:gd name="connsiteY5" fmla="*/ 103002 h 103388"/>
              <a:gd name="connsiteX6" fmla="*/ 579 w 111884"/>
              <a:gd name="connsiteY6" fmla="*/ 72577 h 103388"/>
              <a:gd name="connsiteX7" fmla="*/ 235 w 111884"/>
              <a:gd name="connsiteY7" fmla="*/ 14992 h 103388"/>
              <a:gd name="connsiteX8" fmla="*/ 16737 w 111884"/>
              <a:gd name="connsiteY8" fmla="*/ 123 h 103388"/>
              <a:gd name="connsiteX9" fmla="*/ 57648 w 111884"/>
              <a:gd name="connsiteY9" fmla="*/ 209 h 103388"/>
              <a:gd name="connsiteX10" fmla="*/ 57648 w 111884"/>
              <a:gd name="connsiteY10" fmla="*/ 209 h 1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884" h="103388">
                <a:moveTo>
                  <a:pt x="57562" y="209"/>
                </a:moveTo>
                <a:cubicBezTo>
                  <a:pt x="70540" y="209"/>
                  <a:pt x="83604" y="638"/>
                  <a:pt x="96582" y="37"/>
                </a:cubicBezTo>
                <a:cubicBezTo>
                  <a:pt x="106552" y="-393"/>
                  <a:pt x="112053" y="2873"/>
                  <a:pt x="111881" y="13359"/>
                </a:cubicBezTo>
                <a:cubicBezTo>
                  <a:pt x="111623" y="33126"/>
                  <a:pt x="112483" y="53066"/>
                  <a:pt x="110850" y="72749"/>
                </a:cubicBezTo>
                <a:cubicBezTo>
                  <a:pt x="109131" y="93376"/>
                  <a:pt x="98559" y="102315"/>
                  <a:pt x="77932" y="103002"/>
                </a:cubicBezTo>
                <a:cubicBezTo>
                  <a:pt x="63063" y="103518"/>
                  <a:pt x="48194" y="103518"/>
                  <a:pt x="33325" y="103002"/>
                </a:cubicBezTo>
                <a:cubicBezTo>
                  <a:pt x="12612" y="102229"/>
                  <a:pt x="1782" y="92603"/>
                  <a:pt x="579" y="72577"/>
                </a:cubicBezTo>
                <a:cubicBezTo>
                  <a:pt x="-538" y="53411"/>
                  <a:pt x="321" y="34244"/>
                  <a:pt x="235" y="14992"/>
                </a:cubicBezTo>
                <a:cubicBezTo>
                  <a:pt x="235" y="3819"/>
                  <a:pt x="6079" y="-135"/>
                  <a:pt x="16737" y="123"/>
                </a:cubicBezTo>
                <a:cubicBezTo>
                  <a:pt x="30317" y="466"/>
                  <a:pt x="43982" y="209"/>
                  <a:pt x="57648" y="209"/>
                </a:cubicBezTo>
                <a:lnTo>
                  <a:pt x="57648" y="209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5D4FA07D-0DF8-4195-BC3D-3CD849FA2F4A}"/>
              </a:ext>
            </a:extLst>
          </p:cNvPr>
          <p:cNvSpPr/>
          <p:nvPr/>
        </p:nvSpPr>
        <p:spPr>
          <a:xfrm>
            <a:off x="3641618" y="6347949"/>
            <a:ext cx="110343" cy="103412"/>
          </a:xfrm>
          <a:custGeom>
            <a:avLst/>
            <a:gdLst>
              <a:gd name="connsiteX0" fmla="*/ 110105 w 110343"/>
              <a:gd name="connsiteY0" fmla="*/ 45322 h 103412"/>
              <a:gd name="connsiteX1" fmla="*/ 52521 w 110343"/>
              <a:gd name="connsiteY1" fmla="*/ 103251 h 103412"/>
              <a:gd name="connsiteX2" fmla="*/ 28283 w 110343"/>
              <a:gd name="connsiteY2" fmla="*/ 102735 h 103412"/>
              <a:gd name="connsiteX3" fmla="*/ 179 w 110343"/>
              <a:gd name="connsiteY3" fmla="*/ 73599 h 103412"/>
              <a:gd name="connsiteX4" fmla="*/ 6 w 110343"/>
              <a:gd name="connsiteY4" fmla="*/ 15756 h 103412"/>
              <a:gd name="connsiteX5" fmla="*/ 15821 w 110343"/>
              <a:gd name="connsiteY5" fmla="*/ 199 h 103412"/>
              <a:gd name="connsiteX6" fmla="*/ 90424 w 110343"/>
              <a:gd name="connsiteY6" fmla="*/ 27 h 103412"/>
              <a:gd name="connsiteX7" fmla="*/ 110191 w 110343"/>
              <a:gd name="connsiteY7" fmla="*/ 19194 h 103412"/>
              <a:gd name="connsiteX8" fmla="*/ 110105 w 110343"/>
              <a:gd name="connsiteY8" fmla="*/ 45322 h 1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43" h="103412">
                <a:moveTo>
                  <a:pt x="110105" y="45322"/>
                </a:moveTo>
                <a:cubicBezTo>
                  <a:pt x="110105" y="100930"/>
                  <a:pt x="107785" y="103251"/>
                  <a:pt x="52521" y="103251"/>
                </a:cubicBezTo>
                <a:cubicBezTo>
                  <a:pt x="44442" y="103251"/>
                  <a:pt x="36276" y="103852"/>
                  <a:pt x="28283" y="102735"/>
                </a:cubicBezTo>
                <a:cubicBezTo>
                  <a:pt x="11696" y="100414"/>
                  <a:pt x="608" y="91562"/>
                  <a:pt x="179" y="73599"/>
                </a:cubicBezTo>
                <a:cubicBezTo>
                  <a:pt x="-251" y="54346"/>
                  <a:pt x="264" y="35094"/>
                  <a:pt x="6" y="15756"/>
                </a:cubicBezTo>
                <a:cubicBezTo>
                  <a:pt x="-165" y="4668"/>
                  <a:pt x="4906" y="113"/>
                  <a:pt x="15821" y="199"/>
                </a:cubicBezTo>
                <a:cubicBezTo>
                  <a:pt x="40660" y="457"/>
                  <a:pt x="65585" y="715"/>
                  <a:pt x="90424" y="27"/>
                </a:cubicBezTo>
                <a:cubicBezTo>
                  <a:pt x="104519" y="-402"/>
                  <a:pt x="111481" y="4153"/>
                  <a:pt x="110191" y="19194"/>
                </a:cubicBezTo>
                <a:cubicBezTo>
                  <a:pt x="109418" y="27874"/>
                  <a:pt x="110020" y="36555"/>
                  <a:pt x="110105" y="4532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6F3A6D59-4B19-4B9F-BBF6-7C3FDBFEC72E}"/>
              </a:ext>
            </a:extLst>
          </p:cNvPr>
          <p:cNvSpPr/>
          <p:nvPr/>
        </p:nvSpPr>
        <p:spPr>
          <a:xfrm>
            <a:off x="3491131" y="4187889"/>
            <a:ext cx="135520" cy="129738"/>
          </a:xfrm>
          <a:custGeom>
            <a:avLst/>
            <a:gdLst>
              <a:gd name="connsiteX0" fmla="*/ 22432 w 135520"/>
              <a:gd name="connsiteY0" fmla="*/ 111782 h 129738"/>
              <a:gd name="connsiteX1" fmla="*/ 5844 w 135520"/>
              <a:gd name="connsiteY1" fmla="*/ 59956 h 129738"/>
              <a:gd name="connsiteX2" fmla="*/ 12204 w 135520"/>
              <a:gd name="connsiteY2" fmla="*/ 41305 h 129738"/>
              <a:gd name="connsiteX3" fmla="*/ 58186 w 135520"/>
              <a:gd name="connsiteY3" fmla="*/ 8817 h 129738"/>
              <a:gd name="connsiteX4" fmla="*/ 78298 w 135520"/>
              <a:gd name="connsiteY4" fmla="*/ 8989 h 129738"/>
              <a:gd name="connsiteX5" fmla="*/ 121873 w 135520"/>
              <a:gd name="connsiteY5" fmla="*/ 41821 h 129738"/>
              <a:gd name="connsiteX6" fmla="*/ 128491 w 135520"/>
              <a:gd name="connsiteY6" fmla="*/ 62964 h 129738"/>
              <a:gd name="connsiteX7" fmla="*/ 110700 w 135520"/>
              <a:gd name="connsiteY7" fmla="*/ 112040 h 129738"/>
              <a:gd name="connsiteX8" fmla="*/ 92221 w 135520"/>
              <a:gd name="connsiteY8" fmla="*/ 126050 h 129738"/>
              <a:gd name="connsiteX9" fmla="*/ 40996 w 135520"/>
              <a:gd name="connsiteY9" fmla="*/ 125620 h 129738"/>
              <a:gd name="connsiteX10" fmla="*/ 22432 w 135520"/>
              <a:gd name="connsiteY10" fmla="*/ 111868 h 12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520" h="129738">
                <a:moveTo>
                  <a:pt x="22432" y="111782"/>
                </a:moveTo>
                <a:cubicBezTo>
                  <a:pt x="29995" y="92444"/>
                  <a:pt x="21830" y="75255"/>
                  <a:pt x="5844" y="59956"/>
                </a:cubicBezTo>
                <a:cubicBezTo>
                  <a:pt x="-4212" y="50330"/>
                  <a:pt x="-774" y="43196"/>
                  <a:pt x="12204" y="41305"/>
                </a:cubicBezTo>
                <a:cubicBezTo>
                  <a:pt x="33261" y="38297"/>
                  <a:pt x="48990" y="29101"/>
                  <a:pt x="58186" y="8817"/>
                </a:cubicBezTo>
                <a:cubicBezTo>
                  <a:pt x="63773" y="-3559"/>
                  <a:pt x="73141" y="-2356"/>
                  <a:pt x="78298" y="8989"/>
                </a:cubicBezTo>
                <a:cubicBezTo>
                  <a:pt x="87150" y="28241"/>
                  <a:pt x="101246" y="38383"/>
                  <a:pt x="121873" y="41821"/>
                </a:cubicBezTo>
                <a:cubicBezTo>
                  <a:pt x="135797" y="44142"/>
                  <a:pt x="140868" y="52651"/>
                  <a:pt x="128491" y="62964"/>
                </a:cubicBezTo>
                <a:cubicBezTo>
                  <a:pt x="112505" y="76286"/>
                  <a:pt x="108208" y="91928"/>
                  <a:pt x="110700" y="112040"/>
                </a:cubicBezTo>
                <a:cubicBezTo>
                  <a:pt x="112849" y="129831"/>
                  <a:pt x="107692" y="133613"/>
                  <a:pt x="92221" y="126050"/>
                </a:cubicBezTo>
                <a:cubicBezTo>
                  <a:pt x="74602" y="117455"/>
                  <a:pt x="58530" y="116510"/>
                  <a:pt x="40996" y="125620"/>
                </a:cubicBezTo>
                <a:cubicBezTo>
                  <a:pt x="31026" y="130777"/>
                  <a:pt x="20885" y="131550"/>
                  <a:pt x="22432" y="11186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4811059B-8CD6-4498-84B2-EA608B114245}"/>
              </a:ext>
            </a:extLst>
          </p:cNvPr>
          <p:cNvSpPr/>
          <p:nvPr/>
        </p:nvSpPr>
        <p:spPr>
          <a:xfrm>
            <a:off x="4198693" y="4187551"/>
            <a:ext cx="134006" cy="130219"/>
          </a:xfrm>
          <a:custGeom>
            <a:avLst/>
            <a:gdLst>
              <a:gd name="connsiteX0" fmla="*/ 22993 w 134006"/>
              <a:gd name="connsiteY0" fmla="*/ 112808 h 130219"/>
              <a:gd name="connsiteX1" fmla="*/ 6491 w 134006"/>
              <a:gd name="connsiteY1" fmla="*/ 63302 h 130219"/>
              <a:gd name="connsiteX2" fmla="*/ 12163 w 134006"/>
              <a:gd name="connsiteY2" fmla="*/ 42761 h 130219"/>
              <a:gd name="connsiteX3" fmla="*/ 56083 w 134006"/>
              <a:gd name="connsiteY3" fmla="*/ 9843 h 130219"/>
              <a:gd name="connsiteX4" fmla="*/ 75679 w 134006"/>
              <a:gd name="connsiteY4" fmla="*/ 8640 h 130219"/>
              <a:gd name="connsiteX5" fmla="*/ 121575 w 134006"/>
              <a:gd name="connsiteY5" fmla="*/ 41730 h 130219"/>
              <a:gd name="connsiteX6" fmla="*/ 127333 w 134006"/>
              <a:gd name="connsiteY6" fmla="*/ 62185 h 130219"/>
              <a:gd name="connsiteX7" fmla="*/ 111605 w 134006"/>
              <a:gd name="connsiteY7" fmla="*/ 113754 h 130219"/>
              <a:gd name="connsiteX8" fmla="*/ 95017 w 134006"/>
              <a:gd name="connsiteY8" fmla="*/ 126904 h 130219"/>
              <a:gd name="connsiteX9" fmla="*/ 40268 w 134006"/>
              <a:gd name="connsiteY9" fmla="*/ 126904 h 130219"/>
              <a:gd name="connsiteX10" fmla="*/ 22993 w 134006"/>
              <a:gd name="connsiteY10" fmla="*/ 112808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006" h="130219">
                <a:moveTo>
                  <a:pt x="22993" y="112808"/>
                </a:moveTo>
                <a:cubicBezTo>
                  <a:pt x="30298" y="93642"/>
                  <a:pt x="21274" y="77741"/>
                  <a:pt x="6491" y="63302"/>
                </a:cubicBezTo>
                <a:cubicBezTo>
                  <a:pt x="-3651" y="53418"/>
                  <a:pt x="-2018" y="45081"/>
                  <a:pt x="12163" y="42761"/>
                </a:cubicBezTo>
                <a:cubicBezTo>
                  <a:pt x="32963" y="39323"/>
                  <a:pt x="47316" y="29095"/>
                  <a:pt x="56083" y="9843"/>
                </a:cubicBezTo>
                <a:cubicBezTo>
                  <a:pt x="61154" y="-1158"/>
                  <a:pt x="69405" y="-4768"/>
                  <a:pt x="75679" y="8640"/>
                </a:cubicBezTo>
                <a:cubicBezTo>
                  <a:pt x="85047" y="28580"/>
                  <a:pt x="100432" y="38291"/>
                  <a:pt x="121575" y="41730"/>
                </a:cubicBezTo>
                <a:cubicBezTo>
                  <a:pt x="136444" y="44136"/>
                  <a:pt x="137475" y="53247"/>
                  <a:pt x="127333" y="62185"/>
                </a:cubicBezTo>
                <a:cubicBezTo>
                  <a:pt x="111089" y="76452"/>
                  <a:pt x="106534" y="92782"/>
                  <a:pt x="111605" y="113754"/>
                </a:cubicBezTo>
                <a:cubicBezTo>
                  <a:pt x="114785" y="126818"/>
                  <a:pt x="107909" y="134123"/>
                  <a:pt x="95017" y="126904"/>
                </a:cubicBezTo>
                <a:cubicBezTo>
                  <a:pt x="76280" y="116418"/>
                  <a:pt x="59091" y="117277"/>
                  <a:pt x="40268" y="126904"/>
                </a:cubicBezTo>
                <a:cubicBezTo>
                  <a:pt x="26431" y="133951"/>
                  <a:pt x="22047" y="129998"/>
                  <a:pt x="22993" y="11280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B4B766B0-3BD4-4E8C-A328-9FCD057A13F3}"/>
              </a:ext>
            </a:extLst>
          </p:cNvPr>
          <p:cNvSpPr/>
          <p:nvPr/>
        </p:nvSpPr>
        <p:spPr>
          <a:xfrm>
            <a:off x="1081819" y="5595144"/>
            <a:ext cx="106537" cy="87013"/>
          </a:xfrm>
          <a:custGeom>
            <a:avLst/>
            <a:gdLst>
              <a:gd name="connsiteX0" fmla="*/ 51337 w 106537"/>
              <a:gd name="connsiteY0" fmla="*/ 86910 h 87013"/>
              <a:gd name="connsiteX1" fmla="*/ 112 w 106537"/>
              <a:gd name="connsiteY1" fmla="*/ 36029 h 87013"/>
              <a:gd name="connsiteX2" fmla="*/ 36554 w 106537"/>
              <a:gd name="connsiteY2" fmla="*/ 17 h 87013"/>
              <a:gd name="connsiteX3" fmla="*/ 88638 w 106537"/>
              <a:gd name="connsiteY3" fmla="*/ 17 h 87013"/>
              <a:gd name="connsiteX4" fmla="*/ 106515 w 106537"/>
              <a:gd name="connsiteY4" fmla="*/ 17464 h 87013"/>
              <a:gd name="connsiteX5" fmla="*/ 106515 w 106537"/>
              <a:gd name="connsiteY5" fmla="*/ 69549 h 87013"/>
              <a:gd name="connsiteX6" fmla="*/ 88552 w 106537"/>
              <a:gd name="connsiteY6" fmla="*/ 86996 h 87013"/>
              <a:gd name="connsiteX7" fmla="*/ 51337 w 106537"/>
              <a:gd name="connsiteY7" fmla="*/ 86996 h 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37" h="87013">
                <a:moveTo>
                  <a:pt x="51337" y="86910"/>
                </a:moveTo>
                <a:cubicBezTo>
                  <a:pt x="17187" y="86910"/>
                  <a:pt x="112" y="69953"/>
                  <a:pt x="112" y="36029"/>
                </a:cubicBezTo>
                <a:cubicBezTo>
                  <a:pt x="112" y="-1960"/>
                  <a:pt x="-3928" y="103"/>
                  <a:pt x="36554" y="17"/>
                </a:cubicBezTo>
                <a:cubicBezTo>
                  <a:pt x="53915" y="17"/>
                  <a:pt x="71276" y="361"/>
                  <a:pt x="88638" y="17"/>
                </a:cubicBezTo>
                <a:cubicBezTo>
                  <a:pt x="101100" y="-327"/>
                  <a:pt x="106945" y="4486"/>
                  <a:pt x="106515" y="17464"/>
                </a:cubicBezTo>
                <a:cubicBezTo>
                  <a:pt x="105999" y="34826"/>
                  <a:pt x="105999" y="52187"/>
                  <a:pt x="106515" y="69549"/>
                </a:cubicBezTo>
                <a:cubicBezTo>
                  <a:pt x="106945" y="82613"/>
                  <a:pt x="100928" y="87340"/>
                  <a:pt x="88552" y="86996"/>
                </a:cubicBezTo>
                <a:cubicBezTo>
                  <a:pt x="76176" y="86652"/>
                  <a:pt x="63713" y="86996"/>
                  <a:pt x="51337" y="8699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419D23C7-714D-45F2-B79A-89C3B5E4A365}"/>
              </a:ext>
            </a:extLst>
          </p:cNvPr>
          <p:cNvSpPr/>
          <p:nvPr/>
        </p:nvSpPr>
        <p:spPr>
          <a:xfrm>
            <a:off x="1373238" y="2752256"/>
            <a:ext cx="81058" cy="142381"/>
          </a:xfrm>
          <a:custGeom>
            <a:avLst/>
            <a:gdLst>
              <a:gd name="connsiteX0" fmla="*/ 81018 w 81058"/>
              <a:gd name="connsiteY0" fmla="*/ 41354 h 142381"/>
              <a:gd name="connsiteX1" fmla="*/ 68900 w 81058"/>
              <a:gd name="connsiteY1" fmla="*/ 114324 h 142381"/>
              <a:gd name="connsiteX2" fmla="*/ 28762 w 81058"/>
              <a:gd name="connsiteY2" fmla="*/ 141741 h 142381"/>
              <a:gd name="connsiteX3" fmla="*/ 314 w 81058"/>
              <a:gd name="connsiteY3" fmla="*/ 101775 h 142381"/>
              <a:gd name="connsiteX4" fmla="*/ 12088 w 81058"/>
              <a:gd name="connsiteY4" fmla="*/ 28204 h 142381"/>
              <a:gd name="connsiteX5" fmla="*/ 50507 w 81058"/>
              <a:gd name="connsiteY5" fmla="*/ 357 h 142381"/>
              <a:gd name="connsiteX6" fmla="*/ 81018 w 81058"/>
              <a:gd name="connsiteY6" fmla="*/ 41354 h 14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58" h="142381">
                <a:moveTo>
                  <a:pt x="81018" y="41354"/>
                </a:moveTo>
                <a:cubicBezTo>
                  <a:pt x="77323" y="64130"/>
                  <a:pt x="74229" y="89485"/>
                  <a:pt x="68900" y="114324"/>
                </a:cubicBezTo>
                <a:cubicBezTo>
                  <a:pt x="64602" y="134607"/>
                  <a:pt x="47413" y="145179"/>
                  <a:pt x="28762" y="141741"/>
                </a:cubicBezTo>
                <a:cubicBezTo>
                  <a:pt x="10455" y="138303"/>
                  <a:pt x="-2179" y="121629"/>
                  <a:pt x="314" y="101775"/>
                </a:cubicBezTo>
                <a:cubicBezTo>
                  <a:pt x="3408" y="77108"/>
                  <a:pt x="7189" y="52527"/>
                  <a:pt x="12088" y="28204"/>
                </a:cubicBezTo>
                <a:cubicBezTo>
                  <a:pt x="15870" y="9382"/>
                  <a:pt x="33146" y="-2221"/>
                  <a:pt x="50507" y="357"/>
                </a:cubicBezTo>
                <a:cubicBezTo>
                  <a:pt x="68900" y="3107"/>
                  <a:pt x="81878" y="19437"/>
                  <a:pt x="81018" y="4135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293A8E65-20F3-465A-8F1E-1F5E0AFEAC01}"/>
              </a:ext>
            </a:extLst>
          </p:cNvPr>
          <p:cNvSpPr/>
          <p:nvPr/>
        </p:nvSpPr>
        <p:spPr>
          <a:xfrm>
            <a:off x="1566738" y="3088042"/>
            <a:ext cx="142622" cy="80528"/>
          </a:xfrm>
          <a:custGeom>
            <a:avLst/>
            <a:gdLst>
              <a:gd name="connsiteX0" fmla="*/ 98176 w 142622"/>
              <a:gd name="connsiteY0" fmla="*/ 80472 h 80528"/>
              <a:gd name="connsiteX1" fmla="*/ 29934 w 142622"/>
              <a:gd name="connsiteY1" fmla="*/ 69041 h 80528"/>
              <a:gd name="connsiteX2" fmla="*/ 712 w 142622"/>
              <a:gd name="connsiteY2" fmla="*/ 28474 h 80528"/>
              <a:gd name="connsiteX3" fmla="*/ 42654 w 142622"/>
              <a:gd name="connsiteY3" fmla="*/ 455 h 80528"/>
              <a:gd name="connsiteX4" fmla="*/ 114248 w 142622"/>
              <a:gd name="connsiteY4" fmla="*/ 12316 h 80528"/>
              <a:gd name="connsiteX5" fmla="*/ 142267 w 142622"/>
              <a:gd name="connsiteY5" fmla="*/ 50476 h 80528"/>
              <a:gd name="connsiteX6" fmla="*/ 98176 w 142622"/>
              <a:gd name="connsiteY6" fmla="*/ 80472 h 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22" h="80528">
                <a:moveTo>
                  <a:pt x="98176" y="80472"/>
                </a:moveTo>
                <a:cubicBezTo>
                  <a:pt x="78924" y="77292"/>
                  <a:pt x="54257" y="74026"/>
                  <a:pt x="29934" y="69041"/>
                </a:cubicBezTo>
                <a:cubicBezTo>
                  <a:pt x="8447" y="64572"/>
                  <a:pt x="-3070" y="47382"/>
                  <a:pt x="712" y="28474"/>
                </a:cubicBezTo>
                <a:cubicBezTo>
                  <a:pt x="4407" y="9651"/>
                  <a:pt x="22027" y="-2553"/>
                  <a:pt x="42654" y="455"/>
                </a:cubicBezTo>
                <a:cubicBezTo>
                  <a:pt x="66633" y="3893"/>
                  <a:pt x="90613" y="7245"/>
                  <a:pt x="114248" y="12316"/>
                </a:cubicBezTo>
                <a:cubicBezTo>
                  <a:pt x="133157" y="16355"/>
                  <a:pt x="144846" y="33803"/>
                  <a:pt x="142267" y="50476"/>
                </a:cubicBezTo>
                <a:cubicBezTo>
                  <a:pt x="139603" y="68353"/>
                  <a:pt x="122585" y="81503"/>
                  <a:pt x="98176" y="8047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85B80FD5-BF4A-4CAD-9039-5A071DD878DF}"/>
              </a:ext>
            </a:extLst>
          </p:cNvPr>
          <p:cNvSpPr/>
          <p:nvPr/>
        </p:nvSpPr>
        <p:spPr>
          <a:xfrm>
            <a:off x="1159971" y="2807601"/>
            <a:ext cx="112802" cy="130688"/>
          </a:xfrm>
          <a:custGeom>
            <a:avLst/>
            <a:gdLst>
              <a:gd name="connsiteX0" fmla="*/ 86 w 112802"/>
              <a:gd name="connsiteY0" fmla="*/ 36460 h 130688"/>
              <a:gd name="connsiteX1" fmla="*/ 20971 w 112802"/>
              <a:gd name="connsiteY1" fmla="*/ 3370 h 130688"/>
              <a:gd name="connsiteX2" fmla="*/ 56897 w 112802"/>
              <a:gd name="connsiteY2" fmla="*/ 9988 h 130688"/>
              <a:gd name="connsiteX3" fmla="*/ 109068 w 112802"/>
              <a:gd name="connsiteY3" fmla="*/ 82270 h 130688"/>
              <a:gd name="connsiteX4" fmla="*/ 99957 w 112802"/>
              <a:gd name="connsiteY4" fmla="*/ 120775 h 130688"/>
              <a:gd name="connsiteX5" fmla="*/ 60593 w 112802"/>
              <a:gd name="connsiteY5" fmla="*/ 124728 h 130688"/>
              <a:gd name="connsiteX6" fmla="*/ 1117 w 112802"/>
              <a:gd name="connsiteY6" fmla="*/ 44797 h 130688"/>
              <a:gd name="connsiteX7" fmla="*/ 0 w 112802"/>
              <a:gd name="connsiteY7" fmla="*/ 36546 h 13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02" h="130688">
                <a:moveTo>
                  <a:pt x="86" y="36460"/>
                </a:moveTo>
                <a:cubicBezTo>
                  <a:pt x="0" y="20216"/>
                  <a:pt x="7134" y="9730"/>
                  <a:pt x="20971" y="3370"/>
                </a:cubicBezTo>
                <a:cubicBezTo>
                  <a:pt x="34551" y="-2818"/>
                  <a:pt x="47615" y="-411"/>
                  <a:pt x="56897" y="9988"/>
                </a:cubicBezTo>
                <a:cubicBezTo>
                  <a:pt x="76751" y="32163"/>
                  <a:pt x="94714" y="56056"/>
                  <a:pt x="109068" y="82270"/>
                </a:cubicBezTo>
                <a:cubicBezTo>
                  <a:pt x="117061" y="96881"/>
                  <a:pt x="111388" y="110203"/>
                  <a:pt x="99957" y="120775"/>
                </a:cubicBezTo>
                <a:cubicBezTo>
                  <a:pt x="88096" y="131690"/>
                  <a:pt x="72024" y="134440"/>
                  <a:pt x="60593" y="124728"/>
                </a:cubicBezTo>
                <a:cubicBezTo>
                  <a:pt x="35067" y="102898"/>
                  <a:pt x="16502" y="74707"/>
                  <a:pt x="1117" y="44797"/>
                </a:cubicBezTo>
                <a:cubicBezTo>
                  <a:pt x="-172" y="42219"/>
                  <a:pt x="258" y="38695"/>
                  <a:pt x="0" y="3654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5A65B912-10EE-43CA-82FE-D673C8D7592F}"/>
              </a:ext>
            </a:extLst>
          </p:cNvPr>
          <p:cNvSpPr/>
          <p:nvPr/>
        </p:nvSpPr>
        <p:spPr>
          <a:xfrm>
            <a:off x="1524720" y="2872218"/>
            <a:ext cx="129114" cy="112825"/>
          </a:xfrm>
          <a:custGeom>
            <a:avLst/>
            <a:gdLst>
              <a:gd name="connsiteX0" fmla="*/ 35338 w 129114"/>
              <a:gd name="connsiteY0" fmla="*/ 112797 h 112825"/>
              <a:gd name="connsiteX1" fmla="*/ 3022 w 129114"/>
              <a:gd name="connsiteY1" fmla="*/ 92599 h 112825"/>
              <a:gd name="connsiteX2" fmla="*/ 11187 w 129114"/>
              <a:gd name="connsiteY2" fmla="*/ 53321 h 112825"/>
              <a:gd name="connsiteX3" fmla="*/ 77366 w 129114"/>
              <a:gd name="connsiteY3" fmla="*/ 5276 h 112825"/>
              <a:gd name="connsiteX4" fmla="*/ 121629 w 129114"/>
              <a:gd name="connsiteY4" fmla="*/ 15418 h 112825"/>
              <a:gd name="connsiteX5" fmla="*/ 118535 w 129114"/>
              <a:gd name="connsiteY5" fmla="*/ 59166 h 112825"/>
              <a:gd name="connsiteX6" fmla="*/ 51410 w 129114"/>
              <a:gd name="connsiteY6" fmla="*/ 109015 h 112825"/>
              <a:gd name="connsiteX7" fmla="*/ 35338 w 129114"/>
              <a:gd name="connsiteY7" fmla="*/ 112797 h 1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14" h="112825">
                <a:moveTo>
                  <a:pt x="35338" y="112797"/>
                </a:moveTo>
                <a:cubicBezTo>
                  <a:pt x="20039" y="113313"/>
                  <a:pt x="8179" y="106781"/>
                  <a:pt x="3022" y="92599"/>
                </a:cubicBezTo>
                <a:cubicBezTo>
                  <a:pt x="-2049" y="78590"/>
                  <a:pt x="-1620" y="63377"/>
                  <a:pt x="11187" y="53321"/>
                </a:cubicBezTo>
                <a:cubicBezTo>
                  <a:pt x="32588" y="36475"/>
                  <a:pt x="54504" y="20145"/>
                  <a:pt x="77366" y="5276"/>
                </a:cubicBezTo>
                <a:cubicBezTo>
                  <a:pt x="93095" y="-4865"/>
                  <a:pt x="110112" y="205"/>
                  <a:pt x="121629" y="15418"/>
                </a:cubicBezTo>
                <a:cubicBezTo>
                  <a:pt x="132115" y="29342"/>
                  <a:pt x="132029" y="48164"/>
                  <a:pt x="118535" y="59166"/>
                </a:cubicBezTo>
                <a:cubicBezTo>
                  <a:pt x="96963" y="76785"/>
                  <a:pt x="73928" y="92599"/>
                  <a:pt x="51410" y="109015"/>
                </a:cubicBezTo>
                <a:cubicBezTo>
                  <a:pt x="46683" y="112453"/>
                  <a:pt x="41010" y="112625"/>
                  <a:pt x="35338" y="11279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AAB6C12F-310B-4636-82A9-45400ABB7627}"/>
              </a:ext>
            </a:extLst>
          </p:cNvPr>
          <p:cNvSpPr/>
          <p:nvPr/>
        </p:nvSpPr>
        <p:spPr>
          <a:xfrm>
            <a:off x="1477041" y="3239841"/>
            <a:ext cx="112335" cy="128452"/>
          </a:xfrm>
          <a:custGeom>
            <a:avLst/>
            <a:gdLst>
              <a:gd name="connsiteX0" fmla="*/ 77 w 112335"/>
              <a:gd name="connsiteY0" fmla="*/ 33700 h 128452"/>
              <a:gd name="connsiteX1" fmla="*/ 17954 w 112335"/>
              <a:gd name="connsiteY1" fmla="*/ 4306 h 128452"/>
              <a:gd name="connsiteX2" fmla="*/ 54396 w 112335"/>
              <a:gd name="connsiteY2" fmla="*/ 8088 h 128452"/>
              <a:gd name="connsiteX3" fmla="*/ 108113 w 112335"/>
              <a:gd name="connsiteY3" fmla="*/ 79167 h 128452"/>
              <a:gd name="connsiteX4" fmla="*/ 95221 w 112335"/>
              <a:gd name="connsiteY4" fmla="*/ 122656 h 128452"/>
              <a:gd name="connsiteX5" fmla="*/ 50356 w 112335"/>
              <a:gd name="connsiteY5" fmla="*/ 115179 h 128452"/>
              <a:gd name="connsiteX6" fmla="*/ 7211 w 112335"/>
              <a:gd name="connsiteY6" fmla="*/ 56820 h 128452"/>
              <a:gd name="connsiteX7" fmla="*/ 77 w 112335"/>
              <a:gd name="connsiteY7" fmla="*/ 33614 h 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5" h="128452">
                <a:moveTo>
                  <a:pt x="77" y="33700"/>
                </a:moveTo>
                <a:cubicBezTo>
                  <a:pt x="-782" y="20121"/>
                  <a:pt x="5578" y="9979"/>
                  <a:pt x="17954" y="4306"/>
                </a:cubicBezTo>
                <a:cubicBezTo>
                  <a:pt x="30502" y="-1452"/>
                  <a:pt x="44082" y="-2570"/>
                  <a:pt x="54396" y="8088"/>
                </a:cubicBezTo>
                <a:cubicBezTo>
                  <a:pt x="75109" y="29489"/>
                  <a:pt x="93330" y="53296"/>
                  <a:pt x="108113" y="79167"/>
                </a:cubicBezTo>
                <a:cubicBezTo>
                  <a:pt x="117396" y="95325"/>
                  <a:pt x="110606" y="113803"/>
                  <a:pt x="95221" y="122656"/>
                </a:cubicBezTo>
                <a:cubicBezTo>
                  <a:pt x="78461" y="132368"/>
                  <a:pt x="61616" y="129876"/>
                  <a:pt x="50356" y="115179"/>
                </a:cubicBezTo>
                <a:cubicBezTo>
                  <a:pt x="35659" y="96012"/>
                  <a:pt x="21392" y="76416"/>
                  <a:pt x="7211" y="56820"/>
                </a:cubicBezTo>
                <a:cubicBezTo>
                  <a:pt x="2398" y="50116"/>
                  <a:pt x="-181" y="42553"/>
                  <a:pt x="77" y="3361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FA755729-A881-49F9-84B1-94C6D13AE427}"/>
              </a:ext>
            </a:extLst>
          </p:cNvPr>
          <p:cNvSpPr/>
          <p:nvPr/>
        </p:nvSpPr>
        <p:spPr>
          <a:xfrm>
            <a:off x="724061" y="5617850"/>
            <a:ext cx="42260" cy="167083"/>
          </a:xfrm>
          <a:custGeom>
            <a:avLst/>
            <a:gdLst>
              <a:gd name="connsiteX0" fmla="*/ 3250 w 42260"/>
              <a:gd name="connsiteY0" fmla="*/ 167083 h 167083"/>
              <a:gd name="connsiteX1" fmla="*/ 242 w 42260"/>
              <a:gd name="connsiteY1" fmla="*/ 134423 h 167083"/>
              <a:gd name="connsiteX2" fmla="*/ 242 w 42260"/>
              <a:gd name="connsiteY2" fmla="*/ 24754 h 167083"/>
              <a:gd name="connsiteX3" fmla="*/ 758 w 42260"/>
              <a:gd name="connsiteY3" fmla="*/ 9885 h 167083"/>
              <a:gd name="connsiteX4" fmla="*/ 9438 w 42260"/>
              <a:gd name="connsiteY4" fmla="*/ 1 h 167083"/>
              <a:gd name="connsiteX5" fmla="*/ 16228 w 42260"/>
              <a:gd name="connsiteY5" fmla="*/ 10745 h 167083"/>
              <a:gd name="connsiteX6" fmla="*/ 30839 w 42260"/>
              <a:gd name="connsiteY6" fmla="*/ 81995 h 167083"/>
              <a:gd name="connsiteX7" fmla="*/ 26628 w 42260"/>
              <a:gd name="connsiteY7" fmla="*/ 131587 h 167083"/>
              <a:gd name="connsiteX8" fmla="*/ 3336 w 42260"/>
              <a:gd name="connsiteY8" fmla="*/ 167083 h 16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60" h="167083">
                <a:moveTo>
                  <a:pt x="3250" y="167083"/>
                </a:moveTo>
                <a:cubicBezTo>
                  <a:pt x="-1391" y="153847"/>
                  <a:pt x="328" y="144049"/>
                  <a:pt x="242" y="134423"/>
                </a:cubicBezTo>
                <a:cubicBezTo>
                  <a:pt x="70" y="97895"/>
                  <a:pt x="156" y="61282"/>
                  <a:pt x="242" y="24754"/>
                </a:cubicBezTo>
                <a:cubicBezTo>
                  <a:pt x="242" y="19769"/>
                  <a:pt x="242" y="14870"/>
                  <a:pt x="758" y="9885"/>
                </a:cubicBezTo>
                <a:cubicBezTo>
                  <a:pt x="1187" y="4642"/>
                  <a:pt x="2906" y="-85"/>
                  <a:pt x="9438" y="1"/>
                </a:cubicBezTo>
                <a:cubicBezTo>
                  <a:pt x="16744" y="173"/>
                  <a:pt x="16486" y="5846"/>
                  <a:pt x="16228" y="10745"/>
                </a:cubicBezTo>
                <a:cubicBezTo>
                  <a:pt x="14853" y="35841"/>
                  <a:pt x="14251" y="61969"/>
                  <a:pt x="30839" y="81995"/>
                </a:cubicBezTo>
                <a:cubicBezTo>
                  <a:pt x="47427" y="102021"/>
                  <a:pt x="45880" y="115343"/>
                  <a:pt x="26628" y="131587"/>
                </a:cubicBezTo>
                <a:cubicBezTo>
                  <a:pt x="17260" y="139494"/>
                  <a:pt x="12361" y="152816"/>
                  <a:pt x="3336" y="16708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D3D81074-1C38-4244-AE0A-F24179010EF9}"/>
              </a:ext>
            </a:extLst>
          </p:cNvPr>
          <p:cNvSpPr/>
          <p:nvPr/>
        </p:nvSpPr>
        <p:spPr>
          <a:xfrm>
            <a:off x="940938" y="4509988"/>
            <a:ext cx="59493" cy="82578"/>
          </a:xfrm>
          <a:custGeom>
            <a:avLst/>
            <a:gdLst>
              <a:gd name="connsiteX0" fmla="*/ 38 w 59493"/>
              <a:gd name="connsiteY0" fmla="*/ 38416 h 82578"/>
              <a:gd name="connsiteX1" fmla="*/ 38 w 59493"/>
              <a:gd name="connsiteY1" fmla="*/ 10483 h 82578"/>
              <a:gd name="connsiteX2" fmla="*/ 3390 w 59493"/>
              <a:gd name="connsiteY2" fmla="*/ 513 h 82578"/>
              <a:gd name="connsiteX3" fmla="*/ 11727 w 59493"/>
              <a:gd name="connsiteY3" fmla="*/ 5842 h 82578"/>
              <a:gd name="connsiteX4" fmla="*/ 56936 w 59493"/>
              <a:gd name="connsiteY4" fmla="*/ 71764 h 82578"/>
              <a:gd name="connsiteX5" fmla="*/ 50060 w 59493"/>
              <a:gd name="connsiteY5" fmla="*/ 82507 h 82578"/>
              <a:gd name="connsiteX6" fmla="*/ 9321 w 59493"/>
              <a:gd name="connsiteY6" fmla="*/ 79757 h 82578"/>
              <a:gd name="connsiteX7" fmla="*/ 210 w 59493"/>
              <a:gd name="connsiteY7" fmla="*/ 68154 h 82578"/>
              <a:gd name="connsiteX8" fmla="*/ 210 w 59493"/>
              <a:gd name="connsiteY8" fmla="*/ 38416 h 82578"/>
              <a:gd name="connsiteX9" fmla="*/ 38 w 59493"/>
              <a:gd name="connsiteY9" fmla="*/ 38416 h 8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3" h="82578">
                <a:moveTo>
                  <a:pt x="38" y="38416"/>
                </a:moveTo>
                <a:cubicBezTo>
                  <a:pt x="38" y="29134"/>
                  <a:pt x="-48" y="19851"/>
                  <a:pt x="38" y="10483"/>
                </a:cubicBezTo>
                <a:cubicBezTo>
                  <a:pt x="38" y="6873"/>
                  <a:pt x="-563" y="2318"/>
                  <a:pt x="3390" y="513"/>
                </a:cubicBezTo>
                <a:cubicBezTo>
                  <a:pt x="8031" y="-1550"/>
                  <a:pt x="9836" y="3092"/>
                  <a:pt x="11727" y="5842"/>
                </a:cubicBezTo>
                <a:cubicBezTo>
                  <a:pt x="26940" y="27758"/>
                  <a:pt x="42067" y="49675"/>
                  <a:pt x="56936" y="71764"/>
                </a:cubicBezTo>
                <a:cubicBezTo>
                  <a:pt x="62436" y="79929"/>
                  <a:pt x="58569" y="83109"/>
                  <a:pt x="50060" y="82507"/>
                </a:cubicBezTo>
                <a:cubicBezTo>
                  <a:pt x="36480" y="81476"/>
                  <a:pt x="23072" y="78811"/>
                  <a:pt x="9321" y="79757"/>
                </a:cubicBezTo>
                <a:cubicBezTo>
                  <a:pt x="2015" y="80273"/>
                  <a:pt x="382" y="73998"/>
                  <a:pt x="210" y="68154"/>
                </a:cubicBezTo>
                <a:cubicBezTo>
                  <a:pt x="-48" y="58270"/>
                  <a:pt x="210" y="48300"/>
                  <a:pt x="210" y="38416"/>
                </a:cubicBezTo>
                <a:cubicBezTo>
                  <a:pt x="210" y="38416"/>
                  <a:pt x="124" y="38416"/>
                  <a:pt x="38" y="3841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547151A3-6DF1-49F9-83AD-957D500144DD}"/>
              </a:ext>
            </a:extLst>
          </p:cNvPr>
          <p:cNvSpPr/>
          <p:nvPr/>
        </p:nvSpPr>
        <p:spPr>
          <a:xfrm>
            <a:off x="1018511" y="6184668"/>
            <a:ext cx="64107" cy="77423"/>
          </a:xfrm>
          <a:custGeom>
            <a:avLst/>
            <a:gdLst>
              <a:gd name="connsiteX0" fmla="*/ 64107 w 64107"/>
              <a:gd name="connsiteY0" fmla="*/ 48139 h 77423"/>
              <a:gd name="connsiteX1" fmla="*/ 33596 w 64107"/>
              <a:gd name="connsiteY1" fmla="*/ 76329 h 77423"/>
              <a:gd name="connsiteX2" fmla="*/ 17094 w 64107"/>
              <a:gd name="connsiteY2" fmla="*/ 64727 h 77423"/>
              <a:gd name="connsiteX3" fmla="*/ 4717 w 64107"/>
              <a:gd name="connsiteY3" fmla="*/ 53639 h 77423"/>
              <a:gd name="connsiteX4" fmla="*/ 2740 w 64107"/>
              <a:gd name="connsiteY4" fmla="*/ 39801 h 77423"/>
              <a:gd name="connsiteX5" fmla="*/ 26548 w 64107"/>
              <a:gd name="connsiteY5" fmla="*/ 4821 h 77423"/>
              <a:gd name="connsiteX6" fmla="*/ 36174 w 64107"/>
              <a:gd name="connsiteY6" fmla="*/ 3360 h 77423"/>
              <a:gd name="connsiteX7" fmla="*/ 61701 w 64107"/>
              <a:gd name="connsiteY7" fmla="*/ 41693 h 77423"/>
              <a:gd name="connsiteX8" fmla="*/ 64107 w 64107"/>
              <a:gd name="connsiteY8" fmla="*/ 48139 h 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7" h="77423">
                <a:moveTo>
                  <a:pt x="64107" y="48139"/>
                </a:moveTo>
                <a:cubicBezTo>
                  <a:pt x="54309" y="57593"/>
                  <a:pt x="45199" y="69024"/>
                  <a:pt x="33596" y="76329"/>
                </a:cubicBezTo>
                <a:cubicBezTo>
                  <a:pt x="26032" y="81142"/>
                  <a:pt x="22766" y="68766"/>
                  <a:pt x="17094" y="64727"/>
                </a:cubicBezTo>
                <a:cubicBezTo>
                  <a:pt x="12624" y="61547"/>
                  <a:pt x="9101" y="57077"/>
                  <a:pt x="4717" y="53639"/>
                </a:cubicBezTo>
                <a:cubicBezTo>
                  <a:pt x="-611" y="49428"/>
                  <a:pt x="-1643" y="45818"/>
                  <a:pt x="2740" y="39801"/>
                </a:cubicBezTo>
                <a:cubicBezTo>
                  <a:pt x="11077" y="28456"/>
                  <a:pt x="20961" y="18057"/>
                  <a:pt x="26548" y="4821"/>
                </a:cubicBezTo>
                <a:cubicBezTo>
                  <a:pt x="28439" y="266"/>
                  <a:pt x="33166" y="-2571"/>
                  <a:pt x="36174" y="3360"/>
                </a:cubicBezTo>
                <a:cubicBezTo>
                  <a:pt x="43136" y="17283"/>
                  <a:pt x="51473" y="30003"/>
                  <a:pt x="61701" y="41693"/>
                </a:cubicBezTo>
                <a:cubicBezTo>
                  <a:pt x="62818" y="42982"/>
                  <a:pt x="62990" y="45044"/>
                  <a:pt x="64107" y="48139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4CFE5BB7-1F89-4EA7-BFA1-D6F354310EC4}"/>
              </a:ext>
            </a:extLst>
          </p:cNvPr>
          <p:cNvSpPr/>
          <p:nvPr/>
        </p:nvSpPr>
        <p:spPr>
          <a:xfrm>
            <a:off x="1119924" y="4651996"/>
            <a:ext cx="59828" cy="61253"/>
          </a:xfrm>
          <a:custGeom>
            <a:avLst/>
            <a:gdLst>
              <a:gd name="connsiteX0" fmla="*/ 59472 w 59828"/>
              <a:gd name="connsiteY0" fmla="*/ 32291 h 61253"/>
              <a:gd name="connsiteX1" fmla="*/ 53542 w 59828"/>
              <a:gd name="connsiteY1" fmla="*/ 60138 h 61253"/>
              <a:gd name="connsiteX2" fmla="*/ 26640 w 59828"/>
              <a:gd name="connsiteY2" fmla="*/ 47074 h 61253"/>
              <a:gd name="connsiteX3" fmla="*/ 82 w 59828"/>
              <a:gd name="connsiteY3" fmla="*/ 21892 h 61253"/>
              <a:gd name="connsiteX4" fmla="*/ 29906 w 59828"/>
              <a:gd name="connsiteY4" fmla="*/ 7023 h 61253"/>
              <a:gd name="connsiteX5" fmla="*/ 59472 w 59828"/>
              <a:gd name="connsiteY5" fmla="*/ 32291 h 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28" h="61253">
                <a:moveTo>
                  <a:pt x="59472" y="32291"/>
                </a:moveTo>
                <a:cubicBezTo>
                  <a:pt x="58183" y="41058"/>
                  <a:pt x="63683" y="55239"/>
                  <a:pt x="53542" y="60138"/>
                </a:cubicBezTo>
                <a:cubicBezTo>
                  <a:pt x="43744" y="64865"/>
                  <a:pt x="34375" y="53434"/>
                  <a:pt x="26640" y="47074"/>
                </a:cubicBezTo>
                <a:cubicBezTo>
                  <a:pt x="17014" y="39167"/>
                  <a:pt x="-1379" y="35214"/>
                  <a:pt x="82" y="21892"/>
                </a:cubicBezTo>
                <a:cubicBezTo>
                  <a:pt x="1285" y="10718"/>
                  <a:pt x="19420" y="11492"/>
                  <a:pt x="29906" y="7023"/>
                </a:cubicBezTo>
                <a:cubicBezTo>
                  <a:pt x="58784" y="-5182"/>
                  <a:pt x="59558" y="-4237"/>
                  <a:pt x="59472" y="3229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5" name="Forma libre: forma 124">
            <a:extLst>
              <a:ext uri="{FF2B5EF4-FFF2-40B4-BE49-F238E27FC236}">
                <a16:creationId xmlns:a16="http://schemas.microsoft.com/office/drawing/2014/main" id="{74A48AE3-49D3-4372-90B0-325FB35F5F1B}"/>
              </a:ext>
            </a:extLst>
          </p:cNvPr>
          <p:cNvSpPr/>
          <p:nvPr/>
        </p:nvSpPr>
        <p:spPr>
          <a:xfrm>
            <a:off x="2435959" y="4515939"/>
            <a:ext cx="255746" cy="256170"/>
          </a:xfrm>
          <a:custGeom>
            <a:avLst/>
            <a:gdLst>
              <a:gd name="connsiteX0" fmla="*/ 124701 w 255746"/>
              <a:gd name="connsiteY0" fmla="*/ 149 h 256170"/>
              <a:gd name="connsiteX1" fmla="*/ 255514 w 255746"/>
              <a:gd name="connsiteY1" fmla="*/ 116436 h 256170"/>
              <a:gd name="connsiteX2" fmla="*/ 135359 w 255746"/>
              <a:gd name="connsiteY2" fmla="*/ 256015 h 256170"/>
              <a:gd name="connsiteX3" fmla="*/ 249 w 255746"/>
              <a:gd name="connsiteY3" fmla="*/ 141275 h 256170"/>
              <a:gd name="connsiteX4" fmla="*/ 124701 w 255746"/>
              <a:gd name="connsiteY4" fmla="*/ 63 h 25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" h="256170">
                <a:moveTo>
                  <a:pt x="124701" y="149"/>
                </a:moveTo>
                <a:cubicBezTo>
                  <a:pt x="191311" y="-3203"/>
                  <a:pt x="251732" y="50514"/>
                  <a:pt x="255514" y="116436"/>
                </a:cubicBezTo>
                <a:cubicBezTo>
                  <a:pt x="259725" y="190351"/>
                  <a:pt x="206352" y="252405"/>
                  <a:pt x="135359" y="256015"/>
                </a:cubicBezTo>
                <a:cubicBezTo>
                  <a:pt x="67117" y="259453"/>
                  <a:pt x="3601" y="205564"/>
                  <a:pt x="249" y="141275"/>
                </a:cubicBezTo>
                <a:cubicBezTo>
                  <a:pt x="-3962" y="60312"/>
                  <a:pt x="45544" y="4102"/>
                  <a:pt x="124701" y="6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6" name="Forma libre: forma 125">
            <a:extLst>
              <a:ext uri="{FF2B5EF4-FFF2-40B4-BE49-F238E27FC236}">
                <a16:creationId xmlns:a16="http://schemas.microsoft.com/office/drawing/2014/main" id="{C7A0DB9B-42E9-4E2D-B5DA-5DBAD3048BD0}"/>
              </a:ext>
            </a:extLst>
          </p:cNvPr>
          <p:cNvSpPr/>
          <p:nvPr/>
        </p:nvSpPr>
        <p:spPr>
          <a:xfrm>
            <a:off x="4970063" y="4747711"/>
            <a:ext cx="120385" cy="117868"/>
          </a:xfrm>
          <a:custGeom>
            <a:avLst/>
            <a:gdLst>
              <a:gd name="connsiteX0" fmla="*/ 60218 w 120385"/>
              <a:gd name="connsiteY0" fmla="*/ 117754 h 117868"/>
              <a:gd name="connsiteX1" fmla="*/ 26698 w 120385"/>
              <a:gd name="connsiteY1" fmla="*/ 117754 h 117868"/>
              <a:gd name="connsiteX2" fmla="*/ 313 w 120385"/>
              <a:gd name="connsiteY2" fmla="*/ 92572 h 117868"/>
              <a:gd name="connsiteX3" fmla="*/ 141 w 120385"/>
              <a:gd name="connsiteY3" fmla="*/ 25447 h 117868"/>
              <a:gd name="connsiteX4" fmla="*/ 24980 w 120385"/>
              <a:gd name="connsiteY4" fmla="*/ 6 h 117868"/>
              <a:gd name="connsiteX5" fmla="*/ 93996 w 120385"/>
              <a:gd name="connsiteY5" fmla="*/ 6 h 117868"/>
              <a:gd name="connsiteX6" fmla="*/ 119436 w 120385"/>
              <a:gd name="connsiteY6" fmla="*/ 23384 h 117868"/>
              <a:gd name="connsiteX7" fmla="*/ 118319 w 120385"/>
              <a:gd name="connsiteY7" fmla="*/ 97900 h 117868"/>
              <a:gd name="connsiteX8" fmla="*/ 95801 w 120385"/>
              <a:gd name="connsiteY8" fmla="*/ 117668 h 117868"/>
              <a:gd name="connsiteX9" fmla="*/ 60390 w 120385"/>
              <a:gd name="connsiteY9" fmla="*/ 117668 h 11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385" h="117868">
                <a:moveTo>
                  <a:pt x="60218" y="117754"/>
                </a:moveTo>
                <a:cubicBezTo>
                  <a:pt x="49045" y="117754"/>
                  <a:pt x="37872" y="118012"/>
                  <a:pt x="26698" y="117754"/>
                </a:cubicBezTo>
                <a:cubicBezTo>
                  <a:pt x="6501" y="117239"/>
                  <a:pt x="743" y="112082"/>
                  <a:pt x="313" y="92572"/>
                </a:cubicBezTo>
                <a:cubicBezTo>
                  <a:pt x="-203" y="70225"/>
                  <a:pt x="55" y="47793"/>
                  <a:pt x="141" y="25447"/>
                </a:cubicBezTo>
                <a:cubicBezTo>
                  <a:pt x="141" y="9030"/>
                  <a:pt x="7446" y="-252"/>
                  <a:pt x="24980" y="6"/>
                </a:cubicBezTo>
                <a:cubicBezTo>
                  <a:pt x="48014" y="350"/>
                  <a:pt x="70962" y="350"/>
                  <a:pt x="93996" y="6"/>
                </a:cubicBezTo>
                <a:cubicBezTo>
                  <a:pt x="110240" y="-252"/>
                  <a:pt x="118577" y="8085"/>
                  <a:pt x="119436" y="23384"/>
                </a:cubicBezTo>
                <a:cubicBezTo>
                  <a:pt x="120811" y="48223"/>
                  <a:pt x="120897" y="73061"/>
                  <a:pt x="118319" y="97900"/>
                </a:cubicBezTo>
                <a:cubicBezTo>
                  <a:pt x="116944" y="111136"/>
                  <a:pt x="109209" y="117754"/>
                  <a:pt x="95801" y="117668"/>
                </a:cubicBezTo>
                <a:cubicBezTo>
                  <a:pt x="84026" y="117668"/>
                  <a:pt x="72165" y="117668"/>
                  <a:pt x="60390" y="11766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7" name="Forma libre: forma 126">
            <a:extLst>
              <a:ext uri="{FF2B5EF4-FFF2-40B4-BE49-F238E27FC236}">
                <a16:creationId xmlns:a16="http://schemas.microsoft.com/office/drawing/2014/main" id="{81038E05-5C1D-45FD-BB4F-BF65A0AA23F3}"/>
              </a:ext>
            </a:extLst>
          </p:cNvPr>
          <p:cNvSpPr/>
          <p:nvPr/>
        </p:nvSpPr>
        <p:spPr>
          <a:xfrm>
            <a:off x="5284089" y="4490721"/>
            <a:ext cx="111730" cy="135260"/>
          </a:xfrm>
          <a:custGeom>
            <a:avLst/>
            <a:gdLst>
              <a:gd name="connsiteX0" fmla="*/ 168 w 111730"/>
              <a:gd name="connsiteY0" fmla="*/ 68426 h 135260"/>
              <a:gd name="connsiteX1" fmla="*/ 254 w 111730"/>
              <a:gd name="connsiteY1" fmla="*/ 27515 h 135260"/>
              <a:gd name="connsiteX2" fmla="*/ 26983 w 111730"/>
              <a:gd name="connsiteY2" fmla="*/ 355 h 135260"/>
              <a:gd name="connsiteX3" fmla="*/ 67895 w 111730"/>
              <a:gd name="connsiteY3" fmla="*/ 355 h 135260"/>
              <a:gd name="connsiteX4" fmla="*/ 106657 w 111730"/>
              <a:gd name="connsiteY4" fmla="*/ 23991 h 135260"/>
              <a:gd name="connsiteX5" fmla="*/ 94624 w 111730"/>
              <a:gd name="connsiteY5" fmla="*/ 68598 h 135260"/>
              <a:gd name="connsiteX6" fmla="*/ 93851 w 111730"/>
              <a:gd name="connsiteY6" fmla="*/ 85357 h 135260"/>
              <a:gd name="connsiteX7" fmla="*/ 108634 w 111730"/>
              <a:gd name="connsiteY7" fmla="*/ 108821 h 135260"/>
              <a:gd name="connsiteX8" fmla="*/ 103391 w 111730"/>
              <a:gd name="connsiteY8" fmla="*/ 132887 h 135260"/>
              <a:gd name="connsiteX9" fmla="*/ 79669 w 111730"/>
              <a:gd name="connsiteY9" fmla="*/ 125066 h 135260"/>
              <a:gd name="connsiteX10" fmla="*/ 63082 w 111730"/>
              <a:gd name="connsiteY10" fmla="*/ 98164 h 135260"/>
              <a:gd name="connsiteX11" fmla="*/ 50963 w 111730"/>
              <a:gd name="connsiteY11" fmla="*/ 84240 h 135260"/>
              <a:gd name="connsiteX12" fmla="*/ 34719 w 111730"/>
              <a:gd name="connsiteY12" fmla="*/ 91116 h 135260"/>
              <a:gd name="connsiteX13" fmla="*/ 34461 w 111730"/>
              <a:gd name="connsiteY13" fmla="*/ 111572 h 135260"/>
              <a:gd name="connsiteX14" fmla="*/ 18389 w 111730"/>
              <a:gd name="connsiteY14" fmla="*/ 134434 h 135260"/>
              <a:gd name="connsiteX15" fmla="*/ 340 w 111730"/>
              <a:gd name="connsiteY15" fmla="*/ 111142 h 135260"/>
              <a:gd name="connsiteX16" fmla="*/ 340 w 111730"/>
              <a:gd name="connsiteY16" fmla="*/ 68340 h 13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730" h="135260">
                <a:moveTo>
                  <a:pt x="168" y="68426"/>
                </a:moveTo>
                <a:cubicBezTo>
                  <a:pt x="168" y="54760"/>
                  <a:pt x="-262" y="41094"/>
                  <a:pt x="254" y="27515"/>
                </a:cubicBezTo>
                <a:cubicBezTo>
                  <a:pt x="1113" y="6286"/>
                  <a:pt x="6442" y="957"/>
                  <a:pt x="26983" y="355"/>
                </a:cubicBezTo>
                <a:cubicBezTo>
                  <a:pt x="40649" y="-75"/>
                  <a:pt x="54315" y="-160"/>
                  <a:pt x="67895" y="355"/>
                </a:cubicBezTo>
                <a:cubicBezTo>
                  <a:pt x="84998" y="1043"/>
                  <a:pt x="100125" y="6544"/>
                  <a:pt x="106657" y="23991"/>
                </a:cubicBezTo>
                <a:cubicBezTo>
                  <a:pt x="113103" y="41180"/>
                  <a:pt x="110696" y="57253"/>
                  <a:pt x="94624" y="68598"/>
                </a:cubicBezTo>
                <a:cubicBezTo>
                  <a:pt x="86545" y="74356"/>
                  <a:pt x="88608" y="79599"/>
                  <a:pt x="93851" y="85357"/>
                </a:cubicBezTo>
                <a:cubicBezTo>
                  <a:pt x="100211" y="92319"/>
                  <a:pt x="104766" y="100398"/>
                  <a:pt x="108634" y="108821"/>
                </a:cubicBezTo>
                <a:cubicBezTo>
                  <a:pt x="112931" y="118190"/>
                  <a:pt x="114048" y="127042"/>
                  <a:pt x="103391" y="132887"/>
                </a:cubicBezTo>
                <a:cubicBezTo>
                  <a:pt x="92991" y="138559"/>
                  <a:pt x="85342" y="133316"/>
                  <a:pt x="79669" y="125066"/>
                </a:cubicBezTo>
                <a:cubicBezTo>
                  <a:pt x="73653" y="116385"/>
                  <a:pt x="68926" y="106930"/>
                  <a:pt x="63082" y="98164"/>
                </a:cubicBezTo>
                <a:cubicBezTo>
                  <a:pt x="59643" y="93093"/>
                  <a:pt x="55776" y="87850"/>
                  <a:pt x="50963" y="84240"/>
                </a:cubicBezTo>
                <a:cubicBezTo>
                  <a:pt x="42540" y="77966"/>
                  <a:pt x="35664" y="78654"/>
                  <a:pt x="34719" y="91116"/>
                </a:cubicBezTo>
                <a:cubicBezTo>
                  <a:pt x="34203" y="97906"/>
                  <a:pt x="34633" y="104782"/>
                  <a:pt x="34461" y="111572"/>
                </a:cubicBezTo>
                <a:cubicBezTo>
                  <a:pt x="34117" y="122831"/>
                  <a:pt x="32055" y="134176"/>
                  <a:pt x="18389" y="134434"/>
                </a:cubicBezTo>
                <a:cubicBezTo>
                  <a:pt x="3863" y="134692"/>
                  <a:pt x="597" y="123175"/>
                  <a:pt x="340" y="111142"/>
                </a:cubicBezTo>
                <a:cubicBezTo>
                  <a:pt x="-4" y="96874"/>
                  <a:pt x="340" y="82607"/>
                  <a:pt x="340" y="6834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1051F7D1-812A-4351-BE04-F0EC251FD711}"/>
              </a:ext>
            </a:extLst>
          </p:cNvPr>
          <p:cNvSpPr/>
          <p:nvPr/>
        </p:nvSpPr>
        <p:spPr>
          <a:xfrm>
            <a:off x="5410180" y="4491001"/>
            <a:ext cx="114025" cy="132178"/>
          </a:xfrm>
          <a:custGeom>
            <a:avLst/>
            <a:gdLst>
              <a:gd name="connsiteX0" fmla="*/ 76 w 114025"/>
              <a:gd name="connsiteY0" fmla="*/ 66943 h 132178"/>
              <a:gd name="connsiteX1" fmla="*/ 76 w 114025"/>
              <a:gd name="connsiteY1" fmla="*/ 20445 h 132178"/>
              <a:gd name="connsiteX2" fmla="*/ 19500 w 114025"/>
              <a:gd name="connsiteY2" fmla="*/ 419 h 132178"/>
              <a:gd name="connsiteX3" fmla="*/ 64022 w 114025"/>
              <a:gd name="connsiteY3" fmla="*/ 935 h 132178"/>
              <a:gd name="connsiteX4" fmla="*/ 110605 w 114025"/>
              <a:gd name="connsiteY4" fmla="*/ 42276 h 132178"/>
              <a:gd name="connsiteX5" fmla="*/ 109574 w 114025"/>
              <a:gd name="connsiteY5" fmla="*/ 95392 h 132178"/>
              <a:gd name="connsiteX6" fmla="*/ 68490 w 114025"/>
              <a:gd name="connsiteY6" fmla="*/ 131060 h 132178"/>
              <a:gd name="connsiteX7" fmla="*/ 16492 w 114025"/>
              <a:gd name="connsiteY7" fmla="*/ 131748 h 132178"/>
              <a:gd name="connsiteX8" fmla="*/ 76 w 114025"/>
              <a:gd name="connsiteY8" fmla="*/ 113441 h 132178"/>
              <a:gd name="connsiteX9" fmla="*/ 76 w 114025"/>
              <a:gd name="connsiteY9" fmla="*/ 66943 h 132178"/>
              <a:gd name="connsiteX10" fmla="*/ 34456 w 114025"/>
              <a:gd name="connsiteY10" fmla="*/ 67974 h 132178"/>
              <a:gd name="connsiteX11" fmla="*/ 34456 w 114025"/>
              <a:gd name="connsiteY11" fmla="*/ 80952 h 132178"/>
              <a:gd name="connsiteX12" fmla="*/ 46058 w 114025"/>
              <a:gd name="connsiteY12" fmla="*/ 103815 h 132178"/>
              <a:gd name="connsiteX13" fmla="*/ 76914 w 114025"/>
              <a:gd name="connsiteY13" fmla="*/ 86367 h 132178"/>
              <a:gd name="connsiteX14" fmla="*/ 76742 w 114025"/>
              <a:gd name="connsiteY14" fmla="*/ 45972 h 132178"/>
              <a:gd name="connsiteX15" fmla="*/ 46660 w 114025"/>
              <a:gd name="connsiteY15" fmla="*/ 30329 h 132178"/>
              <a:gd name="connsiteX16" fmla="*/ 34456 w 114025"/>
              <a:gd name="connsiteY16" fmla="*/ 51129 h 132178"/>
              <a:gd name="connsiteX17" fmla="*/ 34456 w 114025"/>
              <a:gd name="connsiteY17" fmla="*/ 67888 h 1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025" h="132178">
                <a:moveTo>
                  <a:pt x="76" y="66943"/>
                </a:moveTo>
                <a:cubicBezTo>
                  <a:pt x="76" y="51472"/>
                  <a:pt x="76" y="36002"/>
                  <a:pt x="76" y="20445"/>
                </a:cubicBezTo>
                <a:cubicBezTo>
                  <a:pt x="76" y="7553"/>
                  <a:pt x="7038" y="763"/>
                  <a:pt x="19500" y="419"/>
                </a:cubicBezTo>
                <a:cubicBezTo>
                  <a:pt x="34370" y="-10"/>
                  <a:pt x="49324" y="-440"/>
                  <a:pt x="64022" y="935"/>
                </a:cubicBezTo>
                <a:cubicBezTo>
                  <a:pt x="88516" y="3256"/>
                  <a:pt x="104417" y="18125"/>
                  <a:pt x="110605" y="42276"/>
                </a:cubicBezTo>
                <a:cubicBezTo>
                  <a:pt x="115160" y="60067"/>
                  <a:pt x="115504" y="77944"/>
                  <a:pt x="109574" y="95392"/>
                </a:cubicBezTo>
                <a:cubicBezTo>
                  <a:pt x="102870" y="115074"/>
                  <a:pt x="89634" y="128825"/>
                  <a:pt x="68490" y="131060"/>
                </a:cubicBezTo>
                <a:cubicBezTo>
                  <a:pt x="51301" y="132865"/>
                  <a:pt x="33854" y="132005"/>
                  <a:pt x="16492" y="131748"/>
                </a:cubicBezTo>
                <a:cubicBezTo>
                  <a:pt x="4890" y="131575"/>
                  <a:pt x="162" y="124184"/>
                  <a:pt x="76" y="113441"/>
                </a:cubicBezTo>
                <a:cubicBezTo>
                  <a:pt x="-96" y="97970"/>
                  <a:pt x="76" y="82499"/>
                  <a:pt x="76" y="66943"/>
                </a:cubicBezTo>
                <a:close/>
                <a:moveTo>
                  <a:pt x="34456" y="67974"/>
                </a:moveTo>
                <a:cubicBezTo>
                  <a:pt x="34456" y="72272"/>
                  <a:pt x="34025" y="76655"/>
                  <a:pt x="34456" y="80952"/>
                </a:cubicBezTo>
                <a:cubicBezTo>
                  <a:pt x="35401" y="89977"/>
                  <a:pt x="30502" y="102267"/>
                  <a:pt x="46058" y="103815"/>
                </a:cubicBezTo>
                <a:cubicBezTo>
                  <a:pt x="60411" y="105275"/>
                  <a:pt x="72530" y="101494"/>
                  <a:pt x="76914" y="86367"/>
                </a:cubicBezTo>
                <a:cubicBezTo>
                  <a:pt x="80781" y="73131"/>
                  <a:pt x="80695" y="59122"/>
                  <a:pt x="76742" y="45972"/>
                </a:cubicBezTo>
                <a:cubicBezTo>
                  <a:pt x="72358" y="31360"/>
                  <a:pt x="59896" y="29384"/>
                  <a:pt x="46660" y="30329"/>
                </a:cubicBezTo>
                <a:cubicBezTo>
                  <a:pt x="32736" y="31360"/>
                  <a:pt x="34799" y="42104"/>
                  <a:pt x="34456" y="51129"/>
                </a:cubicBezTo>
                <a:cubicBezTo>
                  <a:pt x="34197" y="56715"/>
                  <a:pt x="34456" y="62302"/>
                  <a:pt x="34456" y="6788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A8CE5D8E-9E6D-4F75-8321-5A83B80F11F7}"/>
              </a:ext>
            </a:extLst>
          </p:cNvPr>
          <p:cNvSpPr/>
          <p:nvPr/>
        </p:nvSpPr>
        <p:spPr>
          <a:xfrm>
            <a:off x="5152493" y="4489429"/>
            <a:ext cx="121460" cy="136260"/>
          </a:xfrm>
          <a:custGeom>
            <a:avLst/>
            <a:gdLst>
              <a:gd name="connsiteX0" fmla="*/ 121450 w 121460"/>
              <a:gd name="connsiteY0" fmla="*/ 118537 h 136260"/>
              <a:gd name="connsiteX1" fmla="*/ 109589 w 121460"/>
              <a:gd name="connsiteY1" fmla="*/ 135469 h 136260"/>
              <a:gd name="connsiteX2" fmla="*/ 91798 w 121460"/>
              <a:gd name="connsiteY2" fmla="*/ 125928 h 136260"/>
              <a:gd name="connsiteX3" fmla="*/ 47363 w 121460"/>
              <a:gd name="connsiteY3" fmla="*/ 106246 h 136260"/>
              <a:gd name="connsiteX4" fmla="*/ 31720 w 121460"/>
              <a:gd name="connsiteY4" fmla="*/ 122147 h 136260"/>
              <a:gd name="connsiteX5" fmla="*/ 10749 w 121460"/>
              <a:gd name="connsiteY5" fmla="*/ 134867 h 136260"/>
              <a:gd name="connsiteX6" fmla="*/ 1639 w 121460"/>
              <a:gd name="connsiteY6" fmla="*/ 111489 h 136260"/>
              <a:gd name="connsiteX7" fmla="*/ 40230 w 121460"/>
              <a:gd name="connsiteY7" fmla="*/ 14626 h 136260"/>
              <a:gd name="connsiteX8" fmla="*/ 78734 w 121460"/>
              <a:gd name="connsiteY8" fmla="*/ 11532 h 136260"/>
              <a:gd name="connsiteX9" fmla="*/ 121106 w 121460"/>
              <a:gd name="connsiteY9" fmla="*/ 114755 h 136260"/>
              <a:gd name="connsiteX10" fmla="*/ 121450 w 121460"/>
              <a:gd name="connsiteY10" fmla="*/ 118451 h 13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60" h="136260">
                <a:moveTo>
                  <a:pt x="121450" y="118537"/>
                </a:moveTo>
                <a:cubicBezTo>
                  <a:pt x="121708" y="127132"/>
                  <a:pt x="117496" y="132976"/>
                  <a:pt x="109589" y="135469"/>
                </a:cubicBezTo>
                <a:cubicBezTo>
                  <a:pt x="100737" y="138305"/>
                  <a:pt x="93517" y="133148"/>
                  <a:pt x="91798" y="125928"/>
                </a:cubicBezTo>
                <a:cubicBezTo>
                  <a:pt x="85352" y="99027"/>
                  <a:pt x="65326" y="105731"/>
                  <a:pt x="47363" y="106246"/>
                </a:cubicBezTo>
                <a:cubicBezTo>
                  <a:pt x="36791" y="106590"/>
                  <a:pt x="34901" y="114841"/>
                  <a:pt x="31720" y="122147"/>
                </a:cubicBezTo>
                <a:cubicBezTo>
                  <a:pt x="27681" y="131257"/>
                  <a:pt x="22438" y="139508"/>
                  <a:pt x="10749" y="134867"/>
                </a:cubicBezTo>
                <a:cubicBezTo>
                  <a:pt x="92" y="130656"/>
                  <a:pt x="-1971" y="120944"/>
                  <a:pt x="1639" y="111489"/>
                </a:cubicBezTo>
                <a:cubicBezTo>
                  <a:pt x="13930" y="79001"/>
                  <a:pt x="25962" y="46341"/>
                  <a:pt x="40230" y="14626"/>
                </a:cubicBezTo>
                <a:cubicBezTo>
                  <a:pt x="48394" y="-3509"/>
                  <a:pt x="69881" y="-5056"/>
                  <a:pt x="78734" y="11532"/>
                </a:cubicBezTo>
                <a:cubicBezTo>
                  <a:pt x="96267" y="44364"/>
                  <a:pt x="108988" y="79517"/>
                  <a:pt x="121106" y="114755"/>
                </a:cubicBezTo>
                <a:cubicBezTo>
                  <a:pt x="121536" y="115873"/>
                  <a:pt x="121364" y="117248"/>
                  <a:pt x="121450" y="11845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62BFAD82-793F-4592-8940-50FC6DF64EA7}"/>
              </a:ext>
            </a:extLst>
          </p:cNvPr>
          <p:cNvSpPr/>
          <p:nvPr/>
        </p:nvSpPr>
        <p:spPr>
          <a:xfrm>
            <a:off x="5027989" y="4490131"/>
            <a:ext cx="118832" cy="136439"/>
          </a:xfrm>
          <a:custGeom>
            <a:avLst/>
            <a:gdLst>
              <a:gd name="connsiteX0" fmla="*/ 62112 w 118832"/>
              <a:gd name="connsiteY0" fmla="*/ 86 h 136439"/>
              <a:gd name="connsiteX1" fmla="*/ 114540 w 118832"/>
              <a:gd name="connsiteY1" fmla="*/ 28535 h 136439"/>
              <a:gd name="connsiteX2" fmla="*/ 110070 w 118832"/>
              <a:gd name="connsiteY2" fmla="*/ 53202 h 136439"/>
              <a:gd name="connsiteX3" fmla="*/ 87638 w 118832"/>
              <a:gd name="connsiteY3" fmla="*/ 43662 h 136439"/>
              <a:gd name="connsiteX4" fmla="*/ 58330 w 118832"/>
              <a:gd name="connsiteY4" fmla="*/ 28535 h 136439"/>
              <a:gd name="connsiteX5" fmla="*/ 35382 w 118832"/>
              <a:gd name="connsiteY5" fmla="*/ 52428 h 136439"/>
              <a:gd name="connsiteX6" fmla="*/ 36328 w 118832"/>
              <a:gd name="connsiteY6" fmla="*/ 87323 h 136439"/>
              <a:gd name="connsiteX7" fmla="*/ 60909 w 118832"/>
              <a:gd name="connsiteY7" fmla="*/ 107349 h 136439"/>
              <a:gd name="connsiteX8" fmla="*/ 86349 w 118832"/>
              <a:gd name="connsiteY8" fmla="*/ 91878 h 136439"/>
              <a:gd name="connsiteX9" fmla="*/ 111274 w 118832"/>
              <a:gd name="connsiteY9" fmla="*/ 79158 h 136439"/>
              <a:gd name="connsiteX10" fmla="*/ 111789 w 118832"/>
              <a:gd name="connsiteY10" fmla="*/ 110701 h 136439"/>
              <a:gd name="connsiteX11" fmla="*/ 13981 w 118832"/>
              <a:gd name="connsiteY11" fmla="*/ 113709 h 136439"/>
              <a:gd name="connsiteX12" fmla="*/ 11489 w 118832"/>
              <a:gd name="connsiteY12" fmla="*/ 25784 h 136439"/>
              <a:gd name="connsiteX13" fmla="*/ 62112 w 118832"/>
              <a:gd name="connsiteY13" fmla="*/ 0 h 13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832" h="136439">
                <a:moveTo>
                  <a:pt x="62112" y="86"/>
                </a:moveTo>
                <a:cubicBezTo>
                  <a:pt x="84888" y="-172"/>
                  <a:pt x="103710" y="7220"/>
                  <a:pt x="114540" y="28535"/>
                </a:cubicBezTo>
                <a:cubicBezTo>
                  <a:pt x="119095" y="37473"/>
                  <a:pt x="120127" y="47529"/>
                  <a:pt x="110070" y="53202"/>
                </a:cubicBezTo>
                <a:cubicBezTo>
                  <a:pt x="99757" y="59132"/>
                  <a:pt x="92537" y="53202"/>
                  <a:pt x="87638" y="43662"/>
                </a:cubicBezTo>
                <a:cubicBezTo>
                  <a:pt x="81450" y="31715"/>
                  <a:pt x="71480" y="26816"/>
                  <a:pt x="58330" y="28535"/>
                </a:cubicBezTo>
                <a:cubicBezTo>
                  <a:pt x="44407" y="30340"/>
                  <a:pt x="38648" y="40567"/>
                  <a:pt x="35382" y="52428"/>
                </a:cubicBezTo>
                <a:cubicBezTo>
                  <a:pt x="32202" y="64031"/>
                  <a:pt x="32288" y="75720"/>
                  <a:pt x="36328" y="87323"/>
                </a:cubicBezTo>
                <a:cubicBezTo>
                  <a:pt x="40453" y="99098"/>
                  <a:pt x="48876" y="106145"/>
                  <a:pt x="60909" y="107349"/>
                </a:cubicBezTo>
                <a:cubicBezTo>
                  <a:pt x="72597" y="108466"/>
                  <a:pt x="81020" y="101848"/>
                  <a:pt x="86349" y="91878"/>
                </a:cubicBezTo>
                <a:cubicBezTo>
                  <a:pt x="91850" y="81565"/>
                  <a:pt x="97608" y="69618"/>
                  <a:pt x="111274" y="79158"/>
                </a:cubicBezTo>
                <a:cubicBezTo>
                  <a:pt x="123822" y="87925"/>
                  <a:pt x="118408" y="100387"/>
                  <a:pt x="111789" y="110701"/>
                </a:cubicBezTo>
                <a:cubicBezTo>
                  <a:pt x="90818" y="143705"/>
                  <a:pt x="37531" y="145252"/>
                  <a:pt x="13981" y="113709"/>
                </a:cubicBezTo>
                <a:cubicBezTo>
                  <a:pt x="-3638" y="90159"/>
                  <a:pt x="-4756" y="50279"/>
                  <a:pt x="11489" y="25784"/>
                </a:cubicBezTo>
                <a:cubicBezTo>
                  <a:pt x="23350" y="7907"/>
                  <a:pt x="38562" y="172"/>
                  <a:pt x="62112" y="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7ECB8CF4-878F-4B48-AB8D-270147B3B32F}"/>
              </a:ext>
            </a:extLst>
          </p:cNvPr>
          <p:cNvSpPr/>
          <p:nvPr/>
        </p:nvSpPr>
        <p:spPr>
          <a:xfrm>
            <a:off x="5351382" y="4665607"/>
            <a:ext cx="59026" cy="46466"/>
          </a:xfrm>
          <a:custGeom>
            <a:avLst/>
            <a:gdLst>
              <a:gd name="connsiteX0" fmla="*/ 29996 w 59026"/>
              <a:gd name="connsiteY0" fmla="*/ 46441 h 46466"/>
              <a:gd name="connsiteX1" fmla="*/ 0 w 59026"/>
              <a:gd name="connsiteY1" fmla="*/ 27189 h 46466"/>
              <a:gd name="connsiteX2" fmla="*/ 25011 w 59026"/>
              <a:gd name="connsiteY2" fmla="*/ 1490 h 46466"/>
              <a:gd name="connsiteX3" fmla="*/ 57671 w 59026"/>
              <a:gd name="connsiteY3" fmla="*/ 14898 h 46466"/>
              <a:gd name="connsiteX4" fmla="*/ 29996 w 59026"/>
              <a:gd name="connsiteY4" fmla="*/ 46441 h 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6" h="46466">
                <a:moveTo>
                  <a:pt x="29996" y="46441"/>
                </a:moveTo>
                <a:cubicBezTo>
                  <a:pt x="16330" y="45839"/>
                  <a:pt x="0" y="50567"/>
                  <a:pt x="0" y="27189"/>
                </a:cubicBezTo>
                <a:cubicBezTo>
                  <a:pt x="0" y="4671"/>
                  <a:pt x="2407" y="287"/>
                  <a:pt x="25011" y="1490"/>
                </a:cubicBezTo>
                <a:cubicBezTo>
                  <a:pt x="36614" y="2092"/>
                  <a:pt x="54061" y="-7362"/>
                  <a:pt x="57671" y="14898"/>
                </a:cubicBezTo>
                <a:cubicBezTo>
                  <a:pt x="61882" y="40941"/>
                  <a:pt x="57241" y="46441"/>
                  <a:pt x="29996" y="4644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E1AAE538-23A6-4C21-BD17-3CC55B6A4A32}"/>
              </a:ext>
            </a:extLst>
          </p:cNvPr>
          <p:cNvSpPr/>
          <p:nvPr/>
        </p:nvSpPr>
        <p:spPr>
          <a:xfrm>
            <a:off x="5273664" y="4666494"/>
            <a:ext cx="59078" cy="45553"/>
          </a:xfrm>
          <a:custGeom>
            <a:avLst/>
            <a:gdLst>
              <a:gd name="connsiteX0" fmla="*/ 29244 w 59078"/>
              <a:gd name="connsiteY0" fmla="*/ 45554 h 45553"/>
              <a:gd name="connsiteX1" fmla="*/ 22 w 59078"/>
              <a:gd name="connsiteY1" fmla="*/ 21832 h 45553"/>
              <a:gd name="connsiteX2" fmla="*/ 29932 w 59078"/>
              <a:gd name="connsiteY2" fmla="*/ 2 h 45553"/>
              <a:gd name="connsiteX3" fmla="*/ 59068 w 59078"/>
              <a:gd name="connsiteY3" fmla="*/ 24497 h 45553"/>
              <a:gd name="connsiteX4" fmla="*/ 29244 w 59078"/>
              <a:gd name="connsiteY4" fmla="*/ 45554 h 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8" h="45553">
                <a:moveTo>
                  <a:pt x="29244" y="45554"/>
                </a:moveTo>
                <a:cubicBezTo>
                  <a:pt x="3116" y="45554"/>
                  <a:pt x="-322" y="42804"/>
                  <a:pt x="22" y="21832"/>
                </a:cubicBezTo>
                <a:cubicBezTo>
                  <a:pt x="365" y="3010"/>
                  <a:pt x="4663" y="-84"/>
                  <a:pt x="29932" y="2"/>
                </a:cubicBezTo>
                <a:cubicBezTo>
                  <a:pt x="55114" y="2"/>
                  <a:pt x="59325" y="3611"/>
                  <a:pt x="59068" y="24497"/>
                </a:cubicBezTo>
                <a:cubicBezTo>
                  <a:pt x="58810" y="43405"/>
                  <a:pt x="55802" y="45554"/>
                  <a:pt x="29244" y="4555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3" name="Forma libre: forma 132">
            <a:extLst>
              <a:ext uri="{FF2B5EF4-FFF2-40B4-BE49-F238E27FC236}">
                <a16:creationId xmlns:a16="http://schemas.microsoft.com/office/drawing/2014/main" id="{15F040C6-E414-4541-83B4-EAC11FB36BD1}"/>
              </a:ext>
            </a:extLst>
          </p:cNvPr>
          <p:cNvSpPr/>
          <p:nvPr/>
        </p:nvSpPr>
        <p:spPr>
          <a:xfrm>
            <a:off x="5118024" y="4666678"/>
            <a:ext cx="59918" cy="45717"/>
          </a:xfrm>
          <a:custGeom>
            <a:avLst/>
            <a:gdLst>
              <a:gd name="connsiteX0" fmla="*/ 30178 w 59918"/>
              <a:gd name="connsiteY0" fmla="*/ 45371 h 45717"/>
              <a:gd name="connsiteX1" fmla="*/ 1472 w 59918"/>
              <a:gd name="connsiteY1" fmla="*/ 12625 h 45717"/>
              <a:gd name="connsiteX2" fmla="*/ 13333 w 59918"/>
              <a:gd name="connsiteY2" fmla="*/ 678 h 45717"/>
              <a:gd name="connsiteX3" fmla="*/ 37484 w 59918"/>
              <a:gd name="connsiteY3" fmla="*/ 76 h 45717"/>
              <a:gd name="connsiteX4" fmla="*/ 56822 w 59918"/>
              <a:gd name="connsiteY4" fmla="*/ 7554 h 45717"/>
              <a:gd name="connsiteX5" fmla="*/ 55791 w 59918"/>
              <a:gd name="connsiteY5" fmla="*/ 40042 h 45717"/>
              <a:gd name="connsiteX6" fmla="*/ 30093 w 59918"/>
              <a:gd name="connsiteY6" fmla="*/ 45371 h 4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18" h="45717">
                <a:moveTo>
                  <a:pt x="30178" y="45371"/>
                </a:moveTo>
                <a:cubicBezTo>
                  <a:pt x="1987" y="45371"/>
                  <a:pt x="-3084" y="38753"/>
                  <a:pt x="1472" y="12625"/>
                </a:cubicBezTo>
                <a:cubicBezTo>
                  <a:pt x="2761" y="5319"/>
                  <a:pt x="6285" y="1279"/>
                  <a:pt x="13333" y="678"/>
                </a:cubicBezTo>
                <a:cubicBezTo>
                  <a:pt x="21326" y="-10"/>
                  <a:pt x="29405" y="-96"/>
                  <a:pt x="37484" y="76"/>
                </a:cubicBezTo>
                <a:cubicBezTo>
                  <a:pt x="44789" y="248"/>
                  <a:pt x="53900" y="-1127"/>
                  <a:pt x="56822" y="7554"/>
                </a:cubicBezTo>
                <a:cubicBezTo>
                  <a:pt x="60346" y="18125"/>
                  <a:pt x="61893" y="30502"/>
                  <a:pt x="55791" y="40042"/>
                </a:cubicBezTo>
                <a:cubicBezTo>
                  <a:pt x="49602" y="49926"/>
                  <a:pt x="37312" y="43480"/>
                  <a:pt x="30093" y="4537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4" name="Forma libre: forma 133">
            <a:extLst>
              <a:ext uri="{FF2B5EF4-FFF2-40B4-BE49-F238E27FC236}">
                <a16:creationId xmlns:a16="http://schemas.microsoft.com/office/drawing/2014/main" id="{FB0AB800-857A-4431-866A-3779938828BB}"/>
              </a:ext>
            </a:extLst>
          </p:cNvPr>
          <p:cNvSpPr/>
          <p:nvPr/>
        </p:nvSpPr>
        <p:spPr>
          <a:xfrm>
            <a:off x="5041025" y="4666588"/>
            <a:ext cx="57338" cy="45388"/>
          </a:xfrm>
          <a:custGeom>
            <a:avLst/>
            <a:gdLst>
              <a:gd name="connsiteX0" fmla="*/ 28277 w 57338"/>
              <a:gd name="connsiteY0" fmla="*/ 45375 h 45388"/>
              <a:gd name="connsiteX1" fmla="*/ 0 w 57338"/>
              <a:gd name="connsiteY1" fmla="*/ 19762 h 45388"/>
              <a:gd name="connsiteX2" fmla="*/ 19940 w 57338"/>
              <a:gd name="connsiteY2" fmla="*/ 80 h 45388"/>
              <a:gd name="connsiteX3" fmla="*/ 27331 w 57338"/>
              <a:gd name="connsiteY3" fmla="*/ 80 h 45388"/>
              <a:gd name="connsiteX4" fmla="*/ 57327 w 57338"/>
              <a:gd name="connsiteY4" fmla="*/ 22598 h 45388"/>
              <a:gd name="connsiteX5" fmla="*/ 28191 w 57338"/>
              <a:gd name="connsiteY5" fmla="*/ 45375 h 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8" h="45388">
                <a:moveTo>
                  <a:pt x="28277" y="45375"/>
                </a:moveTo>
                <a:cubicBezTo>
                  <a:pt x="945" y="45203"/>
                  <a:pt x="0" y="43742"/>
                  <a:pt x="0" y="19762"/>
                </a:cubicBezTo>
                <a:cubicBezTo>
                  <a:pt x="0" y="5237"/>
                  <a:pt x="6016" y="-779"/>
                  <a:pt x="19940" y="80"/>
                </a:cubicBezTo>
                <a:cubicBezTo>
                  <a:pt x="22432" y="252"/>
                  <a:pt x="24925" y="80"/>
                  <a:pt x="27331" y="80"/>
                </a:cubicBezTo>
                <a:cubicBezTo>
                  <a:pt x="55178" y="-6"/>
                  <a:pt x="57155" y="1455"/>
                  <a:pt x="57327" y="22598"/>
                </a:cubicBezTo>
                <a:cubicBezTo>
                  <a:pt x="57499" y="44429"/>
                  <a:pt x="56038" y="45547"/>
                  <a:pt x="28191" y="45375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5" name="Forma libre: forma 134">
            <a:extLst>
              <a:ext uri="{FF2B5EF4-FFF2-40B4-BE49-F238E27FC236}">
                <a16:creationId xmlns:a16="http://schemas.microsoft.com/office/drawing/2014/main" id="{D67BA8F4-3AFD-4804-B683-6DA333A56AC9}"/>
              </a:ext>
            </a:extLst>
          </p:cNvPr>
          <p:cNvSpPr/>
          <p:nvPr/>
        </p:nvSpPr>
        <p:spPr>
          <a:xfrm>
            <a:off x="5197126" y="4666668"/>
            <a:ext cx="57572" cy="45466"/>
          </a:xfrm>
          <a:custGeom>
            <a:avLst/>
            <a:gdLst>
              <a:gd name="connsiteX0" fmla="*/ 28600 w 57572"/>
              <a:gd name="connsiteY0" fmla="*/ 45466 h 45466"/>
              <a:gd name="connsiteX1" fmla="*/ 324 w 57572"/>
              <a:gd name="connsiteY1" fmla="*/ 16158 h 45466"/>
              <a:gd name="connsiteX2" fmla="*/ 15794 w 57572"/>
              <a:gd name="connsiteY2" fmla="*/ 172 h 45466"/>
              <a:gd name="connsiteX3" fmla="*/ 28772 w 57572"/>
              <a:gd name="connsiteY3" fmla="*/ 0 h 45466"/>
              <a:gd name="connsiteX4" fmla="*/ 57565 w 57572"/>
              <a:gd name="connsiteY4" fmla="*/ 21831 h 45466"/>
              <a:gd name="connsiteX5" fmla="*/ 28686 w 57572"/>
              <a:gd name="connsiteY5" fmla="*/ 45466 h 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72" h="45466">
                <a:moveTo>
                  <a:pt x="28600" y="45466"/>
                </a:moveTo>
                <a:cubicBezTo>
                  <a:pt x="839" y="45466"/>
                  <a:pt x="-1052" y="42974"/>
                  <a:pt x="324" y="16158"/>
                </a:cubicBezTo>
                <a:cubicBezTo>
                  <a:pt x="839" y="5329"/>
                  <a:pt x="5137" y="172"/>
                  <a:pt x="15794" y="172"/>
                </a:cubicBezTo>
                <a:cubicBezTo>
                  <a:pt x="20091" y="172"/>
                  <a:pt x="24389" y="0"/>
                  <a:pt x="28772" y="0"/>
                </a:cubicBezTo>
                <a:cubicBezTo>
                  <a:pt x="54900" y="0"/>
                  <a:pt x="57393" y="1805"/>
                  <a:pt x="57565" y="21831"/>
                </a:cubicBezTo>
                <a:cubicBezTo>
                  <a:pt x="57737" y="43403"/>
                  <a:pt x="55244" y="45466"/>
                  <a:pt x="28686" y="4546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EEAAAF45-90D5-48B3-9607-3EC67FD15623}"/>
              </a:ext>
            </a:extLst>
          </p:cNvPr>
          <p:cNvSpPr/>
          <p:nvPr/>
        </p:nvSpPr>
        <p:spPr>
          <a:xfrm>
            <a:off x="4962633" y="4666582"/>
            <a:ext cx="57682" cy="45552"/>
          </a:xfrm>
          <a:custGeom>
            <a:avLst/>
            <a:gdLst>
              <a:gd name="connsiteX0" fmla="*/ 30090 w 57682"/>
              <a:gd name="connsiteY0" fmla="*/ 45466 h 45552"/>
              <a:gd name="connsiteX1" fmla="*/ 8 w 57682"/>
              <a:gd name="connsiteY1" fmla="*/ 26214 h 45552"/>
              <a:gd name="connsiteX2" fmla="*/ 24933 w 57682"/>
              <a:gd name="connsiteY2" fmla="*/ 0 h 45552"/>
              <a:gd name="connsiteX3" fmla="*/ 30519 w 57682"/>
              <a:gd name="connsiteY3" fmla="*/ 0 h 45552"/>
              <a:gd name="connsiteX4" fmla="*/ 57679 w 57682"/>
              <a:gd name="connsiteY4" fmla="*/ 23120 h 45552"/>
              <a:gd name="connsiteX5" fmla="*/ 30090 w 57682"/>
              <a:gd name="connsiteY5" fmla="*/ 45552 h 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82" h="45552">
                <a:moveTo>
                  <a:pt x="30090" y="45466"/>
                </a:moveTo>
                <a:cubicBezTo>
                  <a:pt x="16338" y="44951"/>
                  <a:pt x="180" y="49248"/>
                  <a:pt x="8" y="26214"/>
                </a:cubicBezTo>
                <a:cubicBezTo>
                  <a:pt x="-164" y="3782"/>
                  <a:pt x="2329" y="344"/>
                  <a:pt x="24933" y="0"/>
                </a:cubicBezTo>
                <a:cubicBezTo>
                  <a:pt x="26823" y="0"/>
                  <a:pt x="28629" y="0"/>
                  <a:pt x="30519" y="0"/>
                </a:cubicBezTo>
                <a:cubicBezTo>
                  <a:pt x="56389" y="0"/>
                  <a:pt x="57764" y="1203"/>
                  <a:pt x="57679" y="23120"/>
                </a:cubicBezTo>
                <a:cubicBezTo>
                  <a:pt x="57679" y="44865"/>
                  <a:pt x="56819" y="45466"/>
                  <a:pt x="30090" y="4555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5F4ACBFE-F438-46DD-8E72-D548A581EFE3}"/>
              </a:ext>
            </a:extLst>
          </p:cNvPr>
          <p:cNvSpPr/>
          <p:nvPr/>
        </p:nvSpPr>
        <p:spPr>
          <a:xfrm>
            <a:off x="5429235" y="4664947"/>
            <a:ext cx="59244" cy="47334"/>
          </a:xfrm>
          <a:custGeom>
            <a:avLst/>
            <a:gdLst>
              <a:gd name="connsiteX0" fmla="*/ 31043 w 59244"/>
              <a:gd name="connsiteY0" fmla="*/ 47187 h 47334"/>
              <a:gd name="connsiteX1" fmla="*/ 445 w 59244"/>
              <a:gd name="connsiteY1" fmla="*/ 28107 h 47334"/>
              <a:gd name="connsiteX2" fmla="*/ 8009 w 59244"/>
              <a:gd name="connsiteY2" fmla="*/ 3870 h 47334"/>
              <a:gd name="connsiteX3" fmla="*/ 52616 w 59244"/>
              <a:gd name="connsiteY3" fmla="*/ 6190 h 47334"/>
              <a:gd name="connsiteX4" fmla="*/ 55882 w 59244"/>
              <a:gd name="connsiteY4" fmla="*/ 39194 h 47334"/>
              <a:gd name="connsiteX5" fmla="*/ 30957 w 59244"/>
              <a:gd name="connsiteY5" fmla="*/ 47273 h 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4" h="47334">
                <a:moveTo>
                  <a:pt x="31043" y="47187"/>
                </a:moveTo>
                <a:cubicBezTo>
                  <a:pt x="16518" y="46500"/>
                  <a:pt x="-586" y="51055"/>
                  <a:pt x="445" y="28107"/>
                </a:cubicBezTo>
                <a:cubicBezTo>
                  <a:pt x="875" y="19340"/>
                  <a:pt x="-3422" y="7136"/>
                  <a:pt x="8009" y="3870"/>
                </a:cubicBezTo>
                <a:cubicBezTo>
                  <a:pt x="22620" y="-256"/>
                  <a:pt x="39809" y="-3092"/>
                  <a:pt x="52616" y="6190"/>
                </a:cubicBezTo>
                <a:cubicBezTo>
                  <a:pt x="62672" y="13496"/>
                  <a:pt x="59148" y="28536"/>
                  <a:pt x="55882" y="39194"/>
                </a:cubicBezTo>
                <a:cubicBezTo>
                  <a:pt x="52186" y="51656"/>
                  <a:pt x="39122" y="45640"/>
                  <a:pt x="30957" y="4727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CAF322A8-0B2B-47DE-AC96-22468285FDBC}"/>
              </a:ext>
            </a:extLst>
          </p:cNvPr>
          <p:cNvSpPr/>
          <p:nvPr/>
        </p:nvSpPr>
        <p:spPr>
          <a:xfrm>
            <a:off x="5507152" y="4664877"/>
            <a:ext cx="59648" cy="47257"/>
          </a:xfrm>
          <a:custGeom>
            <a:avLst/>
            <a:gdLst>
              <a:gd name="connsiteX0" fmla="*/ 30995 w 59648"/>
              <a:gd name="connsiteY0" fmla="*/ 47257 h 47257"/>
              <a:gd name="connsiteX1" fmla="*/ 397 w 59648"/>
              <a:gd name="connsiteY1" fmla="*/ 28177 h 47257"/>
              <a:gd name="connsiteX2" fmla="*/ 8305 w 59648"/>
              <a:gd name="connsiteY2" fmla="*/ 3940 h 47257"/>
              <a:gd name="connsiteX3" fmla="*/ 53169 w 59648"/>
              <a:gd name="connsiteY3" fmla="*/ 6002 h 47257"/>
              <a:gd name="connsiteX4" fmla="*/ 56263 w 59648"/>
              <a:gd name="connsiteY4" fmla="*/ 39092 h 47257"/>
              <a:gd name="connsiteX5" fmla="*/ 30995 w 59648"/>
              <a:gd name="connsiteY5" fmla="*/ 47171 h 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48" h="47257">
                <a:moveTo>
                  <a:pt x="30995" y="47257"/>
                </a:moveTo>
                <a:cubicBezTo>
                  <a:pt x="16899" y="46226"/>
                  <a:pt x="-634" y="51555"/>
                  <a:pt x="397" y="28177"/>
                </a:cubicBezTo>
                <a:cubicBezTo>
                  <a:pt x="827" y="19410"/>
                  <a:pt x="-3384" y="7206"/>
                  <a:pt x="8305" y="3940"/>
                </a:cubicBezTo>
                <a:cubicBezTo>
                  <a:pt x="23001" y="-100"/>
                  <a:pt x="40363" y="-3194"/>
                  <a:pt x="53169" y="6002"/>
                </a:cubicBezTo>
                <a:cubicBezTo>
                  <a:pt x="63053" y="13136"/>
                  <a:pt x="59529" y="28435"/>
                  <a:pt x="56263" y="39092"/>
                </a:cubicBezTo>
                <a:cubicBezTo>
                  <a:pt x="52396" y="51726"/>
                  <a:pt x="39332" y="45194"/>
                  <a:pt x="30995" y="4717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112014A9-B2DF-4FB2-AAC5-E053FD0FC4BD}"/>
              </a:ext>
            </a:extLst>
          </p:cNvPr>
          <p:cNvSpPr/>
          <p:nvPr/>
        </p:nvSpPr>
        <p:spPr>
          <a:xfrm>
            <a:off x="2168041" y="1811552"/>
            <a:ext cx="139137" cy="180018"/>
          </a:xfrm>
          <a:custGeom>
            <a:avLst/>
            <a:gdLst>
              <a:gd name="connsiteX0" fmla="*/ 56392 w 139137"/>
              <a:gd name="connsiteY0" fmla="*/ 105 h 180018"/>
              <a:gd name="connsiteX1" fmla="*/ 118189 w 139137"/>
              <a:gd name="connsiteY1" fmla="*/ 51158 h 180018"/>
              <a:gd name="connsiteX2" fmla="*/ 137097 w 139137"/>
              <a:gd name="connsiteY2" fmla="*/ 126878 h 180018"/>
              <a:gd name="connsiteX3" fmla="*/ 124635 w 139137"/>
              <a:gd name="connsiteY3" fmla="*/ 157304 h 180018"/>
              <a:gd name="connsiteX4" fmla="*/ 88537 w 139137"/>
              <a:gd name="connsiteY4" fmla="*/ 176470 h 180018"/>
              <a:gd name="connsiteX5" fmla="*/ 62237 w 139137"/>
              <a:gd name="connsiteY5" fmla="*/ 171743 h 180018"/>
              <a:gd name="connsiteX6" fmla="*/ 355 w 139137"/>
              <a:gd name="connsiteY6" fmla="*/ 24428 h 180018"/>
              <a:gd name="connsiteX7" fmla="*/ 22959 w 139137"/>
              <a:gd name="connsiteY7" fmla="*/ 105 h 180018"/>
              <a:gd name="connsiteX8" fmla="*/ 56478 w 139137"/>
              <a:gd name="connsiteY8" fmla="*/ 105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137" h="180018">
                <a:moveTo>
                  <a:pt x="56392" y="105"/>
                </a:moveTo>
                <a:cubicBezTo>
                  <a:pt x="115181" y="449"/>
                  <a:pt x="111485" y="-6513"/>
                  <a:pt x="118189" y="51158"/>
                </a:cubicBezTo>
                <a:cubicBezTo>
                  <a:pt x="121197" y="77114"/>
                  <a:pt x="128589" y="102211"/>
                  <a:pt x="137097" y="126878"/>
                </a:cubicBezTo>
                <a:cubicBezTo>
                  <a:pt x="141910" y="141059"/>
                  <a:pt x="138387" y="150772"/>
                  <a:pt x="124635" y="157304"/>
                </a:cubicBezTo>
                <a:cubicBezTo>
                  <a:pt x="112344" y="163148"/>
                  <a:pt x="100312" y="169680"/>
                  <a:pt x="88537" y="176470"/>
                </a:cubicBezTo>
                <a:cubicBezTo>
                  <a:pt x="78051" y="182572"/>
                  <a:pt x="69456" y="180681"/>
                  <a:pt x="62237" y="171743"/>
                </a:cubicBezTo>
                <a:cubicBezTo>
                  <a:pt x="27428" y="128597"/>
                  <a:pt x="7746" y="79005"/>
                  <a:pt x="355" y="24428"/>
                </a:cubicBezTo>
                <a:cubicBezTo>
                  <a:pt x="-1880" y="8184"/>
                  <a:pt x="6543" y="19"/>
                  <a:pt x="22959" y="105"/>
                </a:cubicBezTo>
                <a:cubicBezTo>
                  <a:pt x="34132" y="105"/>
                  <a:pt x="45305" y="105"/>
                  <a:pt x="56478" y="105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7" name="Forma libre: forma 156">
            <a:extLst>
              <a:ext uri="{FF2B5EF4-FFF2-40B4-BE49-F238E27FC236}">
                <a16:creationId xmlns:a16="http://schemas.microsoft.com/office/drawing/2014/main" id="{2540709C-F419-4FBC-A573-542AEFD86B02}"/>
              </a:ext>
            </a:extLst>
          </p:cNvPr>
          <p:cNvSpPr/>
          <p:nvPr/>
        </p:nvSpPr>
        <p:spPr>
          <a:xfrm>
            <a:off x="2616167" y="1811449"/>
            <a:ext cx="138949" cy="178170"/>
          </a:xfrm>
          <a:custGeom>
            <a:avLst/>
            <a:gdLst>
              <a:gd name="connsiteX0" fmla="*/ 82869 w 138949"/>
              <a:gd name="connsiteY0" fmla="*/ 123 h 178170"/>
              <a:gd name="connsiteX1" fmla="*/ 112693 w 138949"/>
              <a:gd name="connsiteY1" fmla="*/ 123 h 178170"/>
              <a:gd name="connsiteX2" fmla="*/ 138306 w 138949"/>
              <a:gd name="connsiteY2" fmla="*/ 30376 h 178170"/>
              <a:gd name="connsiteX3" fmla="*/ 104270 w 138949"/>
              <a:gd name="connsiteY3" fmla="*/ 132139 h 178170"/>
              <a:gd name="connsiteX4" fmla="*/ 16346 w 138949"/>
              <a:gd name="connsiteY4" fmla="*/ 158267 h 178170"/>
              <a:gd name="connsiteX5" fmla="*/ 2594 w 138949"/>
              <a:gd name="connsiteY5" fmla="*/ 125005 h 178170"/>
              <a:gd name="connsiteX6" fmla="*/ 24769 w 138949"/>
              <a:gd name="connsiteY6" fmla="*/ 23587 h 178170"/>
              <a:gd name="connsiteX7" fmla="*/ 51155 w 138949"/>
              <a:gd name="connsiteY7" fmla="*/ 37 h 178170"/>
              <a:gd name="connsiteX8" fmla="*/ 82783 w 138949"/>
              <a:gd name="connsiteY8" fmla="*/ 37 h 17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949" h="178170">
                <a:moveTo>
                  <a:pt x="82869" y="123"/>
                </a:moveTo>
                <a:cubicBezTo>
                  <a:pt x="92839" y="123"/>
                  <a:pt x="102723" y="-49"/>
                  <a:pt x="112693" y="123"/>
                </a:cubicBezTo>
                <a:cubicBezTo>
                  <a:pt x="134954" y="639"/>
                  <a:pt x="141142" y="7858"/>
                  <a:pt x="138306" y="30376"/>
                </a:cubicBezTo>
                <a:cubicBezTo>
                  <a:pt x="133750" y="66560"/>
                  <a:pt x="122233" y="100510"/>
                  <a:pt x="104270" y="132139"/>
                </a:cubicBezTo>
                <a:cubicBezTo>
                  <a:pt x="72298" y="188348"/>
                  <a:pt x="72040" y="188005"/>
                  <a:pt x="16346" y="158267"/>
                </a:cubicBezTo>
                <a:cubicBezTo>
                  <a:pt x="2078" y="150617"/>
                  <a:pt x="-3852" y="140905"/>
                  <a:pt x="2594" y="125005"/>
                </a:cubicBezTo>
                <a:cubicBezTo>
                  <a:pt x="15830" y="92517"/>
                  <a:pt x="21847" y="58309"/>
                  <a:pt x="24769" y="23587"/>
                </a:cubicBezTo>
                <a:cubicBezTo>
                  <a:pt x="26230" y="6139"/>
                  <a:pt x="34567" y="-565"/>
                  <a:pt x="51155" y="37"/>
                </a:cubicBezTo>
                <a:cubicBezTo>
                  <a:pt x="61726" y="381"/>
                  <a:pt x="72212" y="37"/>
                  <a:pt x="82783" y="3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52FED9B6-8160-46D3-9D57-F6ACFFEB1323}"/>
              </a:ext>
            </a:extLst>
          </p:cNvPr>
          <p:cNvSpPr/>
          <p:nvPr/>
        </p:nvSpPr>
        <p:spPr>
          <a:xfrm>
            <a:off x="2473657" y="1811565"/>
            <a:ext cx="143031" cy="134963"/>
          </a:xfrm>
          <a:custGeom>
            <a:avLst/>
            <a:gdLst>
              <a:gd name="connsiteX0" fmla="*/ 72221 w 143031"/>
              <a:gd name="connsiteY0" fmla="*/ 92 h 134963"/>
              <a:gd name="connsiteX1" fmla="*/ 120609 w 143031"/>
              <a:gd name="connsiteY1" fmla="*/ 92 h 134963"/>
              <a:gd name="connsiteX2" fmla="*/ 142870 w 143031"/>
              <a:gd name="connsiteY2" fmla="*/ 23126 h 134963"/>
              <a:gd name="connsiteX3" fmla="*/ 119578 w 143031"/>
              <a:gd name="connsiteY3" fmla="*/ 122310 h 134963"/>
              <a:gd name="connsiteX4" fmla="*/ 95599 w 143031"/>
              <a:gd name="connsiteY4" fmla="*/ 133827 h 134963"/>
              <a:gd name="connsiteX5" fmla="*/ 20480 w 143031"/>
              <a:gd name="connsiteY5" fmla="*/ 121020 h 134963"/>
              <a:gd name="connsiteX6" fmla="*/ 368 w 143031"/>
              <a:gd name="connsiteY6" fmla="*/ 98760 h 134963"/>
              <a:gd name="connsiteX7" fmla="*/ 283 w 143031"/>
              <a:gd name="connsiteY7" fmla="*/ 22439 h 134963"/>
              <a:gd name="connsiteX8" fmla="*/ 23746 w 143031"/>
              <a:gd name="connsiteY8" fmla="*/ 6 h 134963"/>
              <a:gd name="connsiteX9" fmla="*/ 72135 w 143031"/>
              <a:gd name="connsiteY9" fmla="*/ 6 h 1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031" h="134963">
                <a:moveTo>
                  <a:pt x="72221" y="92"/>
                </a:moveTo>
                <a:cubicBezTo>
                  <a:pt x="88379" y="92"/>
                  <a:pt x="104451" y="92"/>
                  <a:pt x="120609" y="92"/>
                </a:cubicBezTo>
                <a:cubicBezTo>
                  <a:pt x="135822" y="92"/>
                  <a:pt x="144331" y="7570"/>
                  <a:pt x="142870" y="23126"/>
                </a:cubicBezTo>
                <a:cubicBezTo>
                  <a:pt x="139690" y="57247"/>
                  <a:pt x="132814" y="90595"/>
                  <a:pt x="119578" y="122310"/>
                </a:cubicBezTo>
                <a:cubicBezTo>
                  <a:pt x="115109" y="133053"/>
                  <a:pt x="107115" y="137179"/>
                  <a:pt x="95599" y="133827"/>
                </a:cubicBezTo>
                <a:cubicBezTo>
                  <a:pt x="71103" y="126693"/>
                  <a:pt x="45835" y="123685"/>
                  <a:pt x="20480" y="121020"/>
                </a:cubicBezTo>
                <a:cubicBezTo>
                  <a:pt x="6815" y="119559"/>
                  <a:pt x="540" y="111566"/>
                  <a:pt x="368" y="98760"/>
                </a:cubicBezTo>
                <a:cubicBezTo>
                  <a:pt x="-61" y="73320"/>
                  <a:pt x="-147" y="47879"/>
                  <a:pt x="283" y="22439"/>
                </a:cubicBezTo>
                <a:cubicBezTo>
                  <a:pt x="540" y="7570"/>
                  <a:pt x="8276" y="-252"/>
                  <a:pt x="23746" y="6"/>
                </a:cubicBezTo>
                <a:cubicBezTo>
                  <a:pt x="39904" y="264"/>
                  <a:pt x="55977" y="6"/>
                  <a:pt x="72135" y="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6D1BCBA9-A9AE-44D0-833D-4C61B7B03C88}"/>
              </a:ext>
            </a:extLst>
          </p:cNvPr>
          <p:cNvSpPr/>
          <p:nvPr/>
        </p:nvSpPr>
        <p:spPr>
          <a:xfrm>
            <a:off x="2307531" y="1811657"/>
            <a:ext cx="141742" cy="135199"/>
          </a:xfrm>
          <a:custGeom>
            <a:avLst/>
            <a:gdLst>
              <a:gd name="connsiteX0" fmla="*/ 70233 w 141742"/>
              <a:gd name="connsiteY0" fmla="*/ 0 h 135199"/>
              <a:gd name="connsiteX1" fmla="*/ 118622 w 141742"/>
              <a:gd name="connsiteY1" fmla="*/ 0 h 135199"/>
              <a:gd name="connsiteX2" fmla="*/ 141742 w 141742"/>
              <a:gd name="connsiteY2" fmla="*/ 22432 h 135199"/>
              <a:gd name="connsiteX3" fmla="*/ 141742 w 141742"/>
              <a:gd name="connsiteY3" fmla="*/ 98668 h 135199"/>
              <a:gd name="connsiteX4" fmla="*/ 120169 w 141742"/>
              <a:gd name="connsiteY4" fmla="*/ 121186 h 135199"/>
              <a:gd name="connsiteX5" fmla="*/ 48918 w 141742"/>
              <a:gd name="connsiteY5" fmla="*/ 133735 h 135199"/>
              <a:gd name="connsiteX6" fmla="*/ 21415 w 141742"/>
              <a:gd name="connsiteY6" fmla="*/ 119038 h 135199"/>
              <a:gd name="connsiteX7" fmla="*/ 100 w 141742"/>
              <a:gd name="connsiteY7" fmla="*/ 21315 h 135199"/>
              <a:gd name="connsiteX8" fmla="*/ 19954 w 141742"/>
              <a:gd name="connsiteY8" fmla="*/ 172 h 135199"/>
              <a:gd name="connsiteX9" fmla="*/ 70147 w 141742"/>
              <a:gd name="connsiteY9" fmla="*/ 172 h 135199"/>
              <a:gd name="connsiteX10" fmla="*/ 70147 w 141742"/>
              <a:gd name="connsiteY10" fmla="*/ 172 h 13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2" h="135199">
                <a:moveTo>
                  <a:pt x="70233" y="0"/>
                </a:moveTo>
                <a:cubicBezTo>
                  <a:pt x="86392" y="0"/>
                  <a:pt x="102464" y="0"/>
                  <a:pt x="118622" y="0"/>
                </a:cubicBezTo>
                <a:cubicBezTo>
                  <a:pt x="133749" y="0"/>
                  <a:pt x="141828" y="6790"/>
                  <a:pt x="141742" y="22432"/>
                </a:cubicBezTo>
                <a:cubicBezTo>
                  <a:pt x="141656" y="47873"/>
                  <a:pt x="141742" y="73227"/>
                  <a:pt x="141742" y="98668"/>
                </a:cubicBezTo>
                <a:cubicBezTo>
                  <a:pt x="141742" y="113279"/>
                  <a:pt x="134264" y="119553"/>
                  <a:pt x="120169" y="121186"/>
                </a:cubicBezTo>
                <a:cubicBezTo>
                  <a:pt x="96190" y="123937"/>
                  <a:pt x="72038" y="126171"/>
                  <a:pt x="48918" y="133735"/>
                </a:cubicBezTo>
                <a:cubicBezTo>
                  <a:pt x="34737" y="138376"/>
                  <a:pt x="26228" y="131586"/>
                  <a:pt x="21415" y="119038"/>
                </a:cubicBezTo>
                <a:cubicBezTo>
                  <a:pt x="9211" y="87581"/>
                  <a:pt x="2679" y="54835"/>
                  <a:pt x="100" y="21315"/>
                </a:cubicBezTo>
                <a:cubicBezTo>
                  <a:pt x="-931" y="7907"/>
                  <a:pt x="6030" y="258"/>
                  <a:pt x="19954" y="172"/>
                </a:cubicBezTo>
                <a:cubicBezTo>
                  <a:pt x="36714" y="172"/>
                  <a:pt x="53388" y="172"/>
                  <a:pt x="70147" y="172"/>
                </a:cubicBezTo>
                <a:lnTo>
                  <a:pt x="70147" y="172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F0225C7B-8D2F-47B4-B778-83AD279B6974}"/>
              </a:ext>
            </a:extLst>
          </p:cNvPr>
          <p:cNvSpPr/>
          <p:nvPr/>
        </p:nvSpPr>
        <p:spPr>
          <a:xfrm>
            <a:off x="2168100" y="1621979"/>
            <a:ext cx="133140" cy="165160"/>
          </a:xfrm>
          <a:custGeom>
            <a:avLst/>
            <a:gdLst>
              <a:gd name="connsiteX0" fmla="*/ 56420 w 133140"/>
              <a:gd name="connsiteY0" fmla="*/ 164925 h 165160"/>
              <a:gd name="connsiteX1" fmla="*/ 22900 w 133140"/>
              <a:gd name="connsiteY1" fmla="*/ 164925 h 165160"/>
              <a:gd name="connsiteX2" fmla="*/ 468 w 133140"/>
              <a:gd name="connsiteY2" fmla="*/ 138797 h 165160"/>
              <a:gd name="connsiteX3" fmla="*/ 49114 w 133140"/>
              <a:gd name="connsiteY3" fmla="*/ 11079 h 165160"/>
              <a:gd name="connsiteX4" fmla="*/ 79282 w 133140"/>
              <a:gd name="connsiteY4" fmla="*/ 4633 h 165160"/>
              <a:gd name="connsiteX5" fmla="*/ 119591 w 133140"/>
              <a:gd name="connsiteY5" fmla="*/ 28011 h 165160"/>
              <a:gd name="connsiteX6" fmla="*/ 131538 w 133140"/>
              <a:gd name="connsiteY6" fmla="*/ 55600 h 165160"/>
              <a:gd name="connsiteX7" fmla="*/ 114091 w 133140"/>
              <a:gd name="connsiteY7" fmla="*/ 143181 h 165160"/>
              <a:gd name="connsiteX8" fmla="*/ 88049 w 133140"/>
              <a:gd name="connsiteY8" fmla="*/ 165097 h 165160"/>
              <a:gd name="connsiteX9" fmla="*/ 56334 w 133140"/>
              <a:gd name="connsiteY9" fmla="*/ 165011 h 1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140" h="165160">
                <a:moveTo>
                  <a:pt x="56420" y="164925"/>
                </a:moveTo>
                <a:cubicBezTo>
                  <a:pt x="45247" y="164925"/>
                  <a:pt x="34073" y="165269"/>
                  <a:pt x="22900" y="164925"/>
                </a:cubicBezTo>
                <a:cubicBezTo>
                  <a:pt x="4851" y="164324"/>
                  <a:pt x="-1939" y="156846"/>
                  <a:pt x="468" y="138797"/>
                </a:cubicBezTo>
                <a:cubicBezTo>
                  <a:pt x="6742" y="92471"/>
                  <a:pt x="23416" y="50013"/>
                  <a:pt x="49114" y="11079"/>
                </a:cubicBezTo>
                <a:cubicBezTo>
                  <a:pt x="56850" y="-610"/>
                  <a:pt x="66562" y="-3532"/>
                  <a:pt x="79282" y="4633"/>
                </a:cubicBezTo>
                <a:cubicBezTo>
                  <a:pt x="92346" y="12970"/>
                  <a:pt x="105926" y="20619"/>
                  <a:pt x="119591" y="28011"/>
                </a:cubicBezTo>
                <a:cubicBezTo>
                  <a:pt x="131108" y="34285"/>
                  <a:pt x="135921" y="42880"/>
                  <a:pt x="131538" y="55600"/>
                </a:cubicBezTo>
                <a:cubicBezTo>
                  <a:pt x="121826" y="84049"/>
                  <a:pt x="118130" y="113701"/>
                  <a:pt x="114091" y="143181"/>
                </a:cubicBezTo>
                <a:cubicBezTo>
                  <a:pt x="111856" y="159597"/>
                  <a:pt x="103777" y="165871"/>
                  <a:pt x="88049" y="165097"/>
                </a:cubicBezTo>
                <a:cubicBezTo>
                  <a:pt x="77477" y="164582"/>
                  <a:pt x="66905" y="165011"/>
                  <a:pt x="56334" y="16501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5467CBB6-E9D6-4EF5-B4A9-60B6D49E97A0}"/>
              </a:ext>
            </a:extLst>
          </p:cNvPr>
          <p:cNvSpPr/>
          <p:nvPr/>
        </p:nvSpPr>
        <p:spPr>
          <a:xfrm>
            <a:off x="2623287" y="1621522"/>
            <a:ext cx="131820" cy="165468"/>
          </a:xfrm>
          <a:custGeom>
            <a:avLst/>
            <a:gdLst>
              <a:gd name="connsiteX0" fmla="*/ 74718 w 131820"/>
              <a:gd name="connsiteY0" fmla="*/ 165468 h 165468"/>
              <a:gd name="connsiteX1" fmla="*/ 65436 w 131820"/>
              <a:gd name="connsiteY1" fmla="*/ 165468 h 165468"/>
              <a:gd name="connsiteX2" fmla="*/ 15071 w 131820"/>
              <a:gd name="connsiteY2" fmla="*/ 120604 h 165468"/>
              <a:gd name="connsiteX3" fmla="*/ 4413 w 131820"/>
              <a:gd name="connsiteY3" fmla="*/ 67832 h 165468"/>
              <a:gd name="connsiteX4" fmla="*/ 24009 w 131820"/>
              <a:gd name="connsiteY4" fmla="*/ 22537 h 165468"/>
              <a:gd name="connsiteX5" fmla="*/ 54349 w 131820"/>
              <a:gd name="connsiteY5" fmla="*/ 4402 h 165468"/>
              <a:gd name="connsiteX6" fmla="*/ 81766 w 131820"/>
              <a:gd name="connsiteY6" fmla="*/ 9301 h 165468"/>
              <a:gd name="connsiteX7" fmla="*/ 131702 w 131820"/>
              <a:gd name="connsiteY7" fmla="*/ 143810 h 165468"/>
              <a:gd name="connsiteX8" fmla="*/ 112020 w 131820"/>
              <a:gd name="connsiteY8" fmla="*/ 165296 h 165468"/>
              <a:gd name="connsiteX9" fmla="*/ 74804 w 131820"/>
              <a:gd name="connsiteY9" fmla="*/ 165296 h 165468"/>
              <a:gd name="connsiteX10" fmla="*/ 74804 w 131820"/>
              <a:gd name="connsiteY10" fmla="*/ 165382 h 16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820" h="165468">
                <a:moveTo>
                  <a:pt x="74718" y="165468"/>
                </a:moveTo>
                <a:cubicBezTo>
                  <a:pt x="71624" y="165468"/>
                  <a:pt x="68530" y="165468"/>
                  <a:pt x="65436" y="165468"/>
                </a:cubicBezTo>
                <a:cubicBezTo>
                  <a:pt x="19626" y="165468"/>
                  <a:pt x="19540" y="165468"/>
                  <a:pt x="15071" y="120604"/>
                </a:cubicBezTo>
                <a:cubicBezTo>
                  <a:pt x="13266" y="102641"/>
                  <a:pt x="9312" y="85107"/>
                  <a:pt x="4413" y="67832"/>
                </a:cubicBezTo>
                <a:cubicBezTo>
                  <a:pt x="-3666" y="39211"/>
                  <a:pt x="-2549" y="37148"/>
                  <a:pt x="24009" y="22537"/>
                </a:cubicBezTo>
                <a:cubicBezTo>
                  <a:pt x="34323" y="16865"/>
                  <a:pt x="44465" y="10848"/>
                  <a:pt x="54349" y="4402"/>
                </a:cubicBezTo>
                <a:cubicBezTo>
                  <a:pt x="65350" y="-2903"/>
                  <a:pt x="74718" y="-1012"/>
                  <a:pt x="81766" y="9301"/>
                </a:cubicBezTo>
                <a:cubicBezTo>
                  <a:pt x="109441" y="50041"/>
                  <a:pt x="127748" y="94390"/>
                  <a:pt x="131702" y="143810"/>
                </a:cubicBezTo>
                <a:cubicBezTo>
                  <a:pt x="132819" y="157217"/>
                  <a:pt x="126029" y="165039"/>
                  <a:pt x="112020" y="165296"/>
                </a:cubicBezTo>
                <a:cubicBezTo>
                  <a:pt x="99643" y="165468"/>
                  <a:pt x="87181" y="165296"/>
                  <a:pt x="74804" y="165296"/>
                </a:cubicBezTo>
                <a:cubicBezTo>
                  <a:pt x="74804" y="165296"/>
                  <a:pt x="74804" y="165296"/>
                  <a:pt x="74804" y="16538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AC70437B-A081-4781-AFF1-9A74AA2B2B1D}"/>
              </a:ext>
            </a:extLst>
          </p:cNvPr>
          <p:cNvSpPr/>
          <p:nvPr/>
        </p:nvSpPr>
        <p:spPr>
          <a:xfrm>
            <a:off x="2473675" y="1672359"/>
            <a:ext cx="142785" cy="114631"/>
          </a:xfrm>
          <a:custGeom>
            <a:avLst/>
            <a:gdLst>
              <a:gd name="connsiteX0" fmla="*/ 73320 w 142785"/>
              <a:gd name="connsiteY0" fmla="*/ 114632 h 114631"/>
              <a:gd name="connsiteX1" fmla="*/ 23127 w 142785"/>
              <a:gd name="connsiteY1" fmla="*/ 114632 h 114631"/>
              <a:gd name="connsiteX2" fmla="*/ 179 w 142785"/>
              <a:gd name="connsiteY2" fmla="*/ 91769 h 114631"/>
              <a:gd name="connsiteX3" fmla="*/ 7 w 142785"/>
              <a:gd name="connsiteY3" fmla="*/ 39685 h 114631"/>
              <a:gd name="connsiteX4" fmla="*/ 20635 w 142785"/>
              <a:gd name="connsiteY4" fmla="*/ 16307 h 114631"/>
              <a:gd name="connsiteX5" fmla="*/ 102629 w 142785"/>
              <a:gd name="connsiteY5" fmla="*/ 1095 h 114631"/>
              <a:gd name="connsiteX6" fmla="*/ 127382 w 142785"/>
              <a:gd name="connsiteY6" fmla="*/ 14073 h 114631"/>
              <a:gd name="connsiteX7" fmla="*/ 142680 w 142785"/>
              <a:gd name="connsiteY7" fmla="*/ 92285 h 114631"/>
              <a:gd name="connsiteX8" fmla="*/ 121537 w 142785"/>
              <a:gd name="connsiteY8" fmla="*/ 114460 h 114631"/>
              <a:gd name="connsiteX9" fmla="*/ 73234 w 142785"/>
              <a:gd name="connsiteY9" fmla="*/ 114460 h 114631"/>
              <a:gd name="connsiteX10" fmla="*/ 73234 w 142785"/>
              <a:gd name="connsiteY10" fmla="*/ 114460 h 11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785" h="114631">
                <a:moveTo>
                  <a:pt x="73320" y="114632"/>
                </a:moveTo>
                <a:cubicBezTo>
                  <a:pt x="56561" y="114632"/>
                  <a:pt x="39887" y="114632"/>
                  <a:pt x="23127" y="114632"/>
                </a:cubicBezTo>
                <a:cubicBezTo>
                  <a:pt x="7742" y="114632"/>
                  <a:pt x="351" y="106810"/>
                  <a:pt x="179" y="91769"/>
                </a:cubicBezTo>
                <a:cubicBezTo>
                  <a:pt x="7" y="74408"/>
                  <a:pt x="351" y="57047"/>
                  <a:pt x="7" y="39685"/>
                </a:cubicBezTo>
                <a:cubicBezTo>
                  <a:pt x="-251" y="25332"/>
                  <a:pt x="6625" y="17339"/>
                  <a:pt x="20635" y="16307"/>
                </a:cubicBezTo>
                <a:cubicBezTo>
                  <a:pt x="48568" y="14331"/>
                  <a:pt x="75813" y="8572"/>
                  <a:pt x="102629" y="1095"/>
                </a:cubicBezTo>
                <a:cubicBezTo>
                  <a:pt x="115435" y="-2429"/>
                  <a:pt x="123600" y="2728"/>
                  <a:pt x="127382" y="14073"/>
                </a:cubicBezTo>
                <a:cubicBezTo>
                  <a:pt x="135804" y="39427"/>
                  <a:pt x="140617" y="65641"/>
                  <a:pt x="142680" y="92285"/>
                </a:cubicBezTo>
                <a:cubicBezTo>
                  <a:pt x="143797" y="106638"/>
                  <a:pt x="135976" y="114288"/>
                  <a:pt x="121537" y="114460"/>
                </a:cubicBezTo>
                <a:cubicBezTo>
                  <a:pt x="105465" y="114632"/>
                  <a:pt x="89307" y="114460"/>
                  <a:pt x="73234" y="114460"/>
                </a:cubicBezTo>
                <a:lnTo>
                  <a:pt x="73234" y="114460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3B3BA23F-2B4B-48F5-B094-28584A94842C}"/>
              </a:ext>
            </a:extLst>
          </p:cNvPr>
          <p:cNvSpPr/>
          <p:nvPr/>
        </p:nvSpPr>
        <p:spPr>
          <a:xfrm>
            <a:off x="2307991" y="1672722"/>
            <a:ext cx="141234" cy="114275"/>
          </a:xfrm>
          <a:custGeom>
            <a:avLst/>
            <a:gdLst>
              <a:gd name="connsiteX0" fmla="*/ 69430 w 141234"/>
              <a:gd name="connsiteY0" fmla="*/ 114183 h 114275"/>
              <a:gd name="connsiteX1" fmla="*/ 21041 w 141234"/>
              <a:gd name="connsiteY1" fmla="*/ 114183 h 114275"/>
              <a:gd name="connsiteX2" fmla="*/ 70 w 141234"/>
              <a:gd name="connsiteY2" fmla="*/ 92438 h 114275"/>
              <a:gd name="connsiteX3" fmla="*/ 13564 w 141234"/>
              <a:gd name="connsiteY3" fmla="*/ 17578 h 114275"/>
              <a:gd name="connsiteX4" fmla="*/ 41411 w 141234"/>
              <a:gd name="connsiteY4" fmla="*/ 1248 h 114275"/>
              <a:gd name="connsiteX5" fmla="*/ 121858 w 141234"/>
              <a:gd name="connsiteY5" fmla="*/ 15859 h 114275"/>
              <a:gd name="connsiteX6" fmla="*/ 141196 w 141234"/>
              <a:gd name="connsiteY6" fmla="*/ 36228 h 114275"/>
              <a:gd name="connsiteX7" fmla="*/ 141196 w 141234"/>
              <a:gd name="connsiteY7" fmla="*/ 92094 h 114275"/>
              <a:gd name="connsiteX8" fmla="*/ 117818 w 141234"/>
              <a:gd name="connsiteY8" fmla="*/ 114269 h 114275"/>
              <a:gd name="connsiteX9" fmla="*/ 69430 w 141234"/>
              <a:gd name="connsiteY9" fmla="*/ 114269 h 1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234" h="114275">
                <a:moveTo>
                  <a:pt x="69430" y="114183"/>
                </a:moveTo>
                <a:cubicBezTo>
                  <a:pt x="53272" y="114183"/>
                  <a:pt x="37114" y="114097"/>
                  <a:pt x="21041" y="114183"/>
                </a:cubicBezTo>
                <a:cubicBezTo>
                  <a:pt x="6258" y="114355"/>
                  <a:pt x="-789" y="107393"/>
                  <a:pt x="70" y="92438"/>
                </a:cubicBezTo>
                <a:cubicBezTo>
                  <a:pt x="1617" y="66912"/>
                  <a:pt x="5743" y="41987"/>
                  <a:pt x="13564" y="17578"/>
                </a:cubicBezTo>
                <a:cubicBezTo>
                  <a:pt x="18033" y="3396"/>
                  <a:pt x="25940" y="-2878"/>
                  <a:pt x="41411" y="1248"/>
                </a:cubicBezTo>
                <a:cubicBezTo>
                  <a:pt x="67797" y="8209"/>
                  <a:pt x="94355" y="14484"/>
                  <a:pt x="121858" y="15859"/>
                </a:cubicBezTo>
                <a:cubicBezTo>
                  <a:pt x="134406" y="16460"/>
                  <a:pt x="141110" y="23422"/>
                  <a:pt x="141196" y="36228"/>
                </a:cubicBezTo>
                <a:cubicBezTo>
                  <a:pt x="141282" y="54879"/>
                  <a:pt x="141196" y="73444"/>
                  <a:pt x="141196" y="92094"/>
                </a:cubicBezTo>
                <a:cubicBezTo>
                  <a:pt x="141196" y="107651"/>
                  <a:pt x="133031" y="114527"/>
                  <a:pt x="117818" y="114269"/>
                </a:cubicBezTo>
                <a:cubicBezTo>
                  <a:pt x="101660" y="114011"/>
                  <a:pt x="85502" y="114269"/>
                  <a:pt x="69430" y="114269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4513A09A-6D2F-421A-BEF9-75F67BCF37AB}"/>
              </a:ext>
            </a:extLst>
          </p:cNvPr>
          <p:cNvSpPr/>
          <p:nvPr/>
        </p:nvSpPr>
        <p:spPr>
          <a:xfrm>
            <a:off x="2473701" y="1528227"/>
            <a:ext cx="104079" cy="134909"/>
          </a:xfrm>
          <a:custGeom>
            <a:avLst/>
            <a:gdLst>
              <a:gd name="connsiteX0" fmla="*/ 239 w 104079"/>
              <a:gd name="connsiteY0" fmla="*/ 65553 h 134909"/>
              <a:gd name="connsiteX1" fmla="*/ 239 w 104079"/>
              <a:gd name="connsiteY1" fmla="*/ 20860 h 134909"/>
              <a:gd name="connsiteX2" fmla="*/ 11842 w 104079"/>
              <a:gd name="connsiteY2" fmla="*/ 1350 h 134909"/>
              <a:gd name="connsiteX3" fmla="*/ 32039 w 104079"/>
              <a:gd name="connsiteY3" fmla="*/ 7109 h 134909"/>
              <a:gd name="connsiteX4" fmla="*/ 100454 w 104079"/>
              <a:gd name="connsiteY4" fmla="*/ 94690 h 134909"/>
              <a:gd name="connsiteX5" fmla="*/ 88421 w 104079"/>
              <a:gd name="connsiteY5" fmla="*/ 123482 h 134909"/>
              <a:gd name="connsiteX6" fmla="*/ 20694 w 104079"/>
              <a:gd name="connsiteY6" fmla="*/ 134827 h 134909"/>
              <a:gd name="connsiteX7" fmla="*/ 153 w 104079"/>
              <a:gd name="connsiteY7" fmla="*/ 113942 h 134909"/>
              <a:gd name="connsiteX8" fmla="*/ 153 w 104079"/>
              <a:gd name="connsiteY8" fmla="*/ 65553 h 134909"/>
              <a:gd name="connsiteX9" fmla="*/ 239 w 104079"/>
              <a:gd name="connsiteY9" fmla="*/ 65553 h 13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79" h="134909">
                <a:moveTo>
                  <a:pt x="239" y="65553"/>
                </a:moveTo>
                <a:cubicBezTo>
                  <a:pt x="239" y="50684"/>
                  <a:pt x="239" y="35729"/>
                  <a:pt x="239" y="20860"/>
                </a:cubicBezTo>
                <a:cubicBezTo>
                  <a:pt x="239" y="12094"/>
                  <a:pt x="3505" y="5046"/>
                  <a:pt x="11842" y="1350"/>
                </a:cubicBezTo>
                <a:cubicBezTo>
                  <a:pt x="20007" y="-2259"/>
                  <a:pt x="26367" y="1952"/>
                  <a:pt x="32039" y="7109"/>
                </a:cubicBezTo>
                <a:cubicBezTo>
                  <a:pt x="59629" y="32549"/>
                  <a:pt x="82663" y="61600"/>
                  <a:pt x="100454" y="94690"/>
                </a:cubicBezTo>
                <a:cubicBezTo>
                  <a:pt x="108447" y="109387"/>
                  <a:pt x="102688" y="118325"/>
                  <a:pt x="88421" y="123482"/>
                </a:cubicBezTo>
                <a:cubicBezTo>
                  <a:pt x="66590" y="131389"/>
                  <a:pt x="43556" y="133108"/>
                  <a:pt x="20694" y="134827"/>
                </a:cubicBezTo>
                <a:cubicBezTo>
                  <a:pt x="6943" y="135858"/>
                  <a:pt x="411" y="127092"/>
                  <a:pt x="153" y="113942"/>
                </a:cubicBezTo>
                <a:cubicBezTo>
                  <a:pt x="-191" y="97784"/>
                  <a:pt x="153" y="81711"/>
                  <a:pt x="153" y="65553"/>
                </a:cubicBezTo>
                <a:cubicBezTo>
                  <a:pt x="153" y="65553"/>
                  <a:pt x="153" y="65553"/>
                  <a:pt x="239" y="6555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6" name="Forma libre: forma 185">
            <a:extLst>
              <a:ext uri="{FF2B5EF4-FFF2-40B4-BE49-F238E27FC236}">
                <a16:creationId xmlns:a16="http://schemas.microsoft.com/office/drawing/2014/main" id="{171CE47F-30B5-484B-B131-8D3AABD9786E}"/>
              </a:ext>
            </a:extLst>
          </p:cNvPr>
          <p:cNvSpPr/>
          <p:nvPr/>
        </p:nvSpPr>
        <p:spPr>
          <a:xfrm>
            <a:off x="2346628" y="1528564"/>
            <a:ext cx="102731" cy="134631"/>
          </a:xfrm>
          <a:custGeom>
            <a:avLst/>
            <a:gdLst>
              <a:gd name="connsiteX0" fmla="*/ 102559 w 102731"/>
              <a:gd name="connsiteY0" fmla="*/ 66763 h 134631"/>
              <a:gd name="connsiteX1" fmla="*/ 102559 w 102731"/>
              <a:gd name="connsiteY1" fmla="*/ 115151 h 134631"/>
              <a:gd name="connsiteX2" fmla="*/ 82705 w 102731"/>
              <a:gd name="connsiteY2" fmla="*/ 134575 h 134631"/>
              <a:gd name="connsiteX3" fmla="*/ 15064 w 102731"/>
              <a:gd name="connsiteY3" fmla="*/ 123058 h 134631"/>
              <a:gd name="connsiteX4" fmla="*/ 3547 w 102731"/>
              <a:gd name="connsiteY4" fmla="*/ 93664 h 134631"/>
              <a:gd name="connsiteX5" fmla="*/ 69555 w 102731"/>
              <a:gd name="connsiteY5" fmla="*/ 8920 h 134631"/>
              <a:gd name="connsiteX6" fmla="*/ 92761 w 102731"/>
              <a:gd name="connsiteY6" fmla="*/ 1700 h 134631"/>
              <a:gd name="connsiteX7" fmla="*/ 102731 w 102731"/>
              <a:gd name="connsiteY7" fmla="*/ 23961 h 134631"/>
              <a:gd name="connsiteX8" fmla="*/ 102731 w 102731"/>
              <a:gd name="connsiteY8" fmla="*/ 66763 h 134631"/>
              <a:gd name="connsiteX9" fmla="*/ 102645 w 102731"/>
              <a:gd name="connsiteY9" fmla="*/ 66763 h 13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31" h="134631">
                <a:moveTo>
                  <a:pt x="102559" y="66763"/>
                </a:moveTo>
                <a:cubicBezTo>
                  <a:pt x="102559" y="82921"/>
                  <a:pt x="102731" y="98993"/>
                  <a:pt x="102559" y="115151"/>
                </a:cubicBezTo>
                <a:cubicBezTo>
                  <a:pt x="102387" y="128043"/>
                  <a:pt x="95253" y="135349"/>
                  <a:pt x="82705" y="134575"/>
                </a:cubicBezTo>
                <a:cubicBezTo>
                  <a:pt x="59843" y="133028"/>
                  <a:pt x="36981" y="130708"/>
                  <a:pt x="15064" y="123058"/>
                </a:cubicBezTo>
                <a:cubicBezTo>
                  <a:pt x="109" y="117816"/>
                  <a:pt x="-3672" y="107330"/>
                  <a:pt x="3547" y="93664"/>
                </a:cubicBezTo>
                <a:cubicBezTo>
                  <a:pt x="20393" y="61520"/>
                  <a:pt x="43083" y="33673"/>
                  <a:pt x="69555" y="8920"/>
                </a:cubicBezTo>
                <a:cubicBezTo>
                  <a:pt x="75657" y="3247"/>
                  <a:pt x="82791" y="-3113"/>
                  <a:pt x="92761" y="1700"/>
                </a:cubicBezTo>
                <a:cubicBezTo>
                  <a:pt x="102301" y="6341"/>
                  <a:pt x="102731" y="15022"/>
                  <a:pt x="102731" y="23961"/>
                </a:cubicBezTo>
                <a:cubicBezTo>
                  <a:pt x="102731" y="38228"/>
                  <a:pt x="102731" y="52495"/>
                  <a:pt x="102731" y="66763"/>
                </a:cubicBezTo>
                <a:cubicBezTo>
                  <a:pt x="102731" y="66763"/>
                  <a:pt x="102731" y="66763"/>
                  <a:pt x="102645" y="6676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87BF2082-C62C-474D-85E1-1D785ED06F3C}"/>
              </a:ext>
            </a:extLst>
          </p:cNvPr>
          <p:cNvSpPr/>
          <p:nvPr/>
        </p:nvSpPr>
        <p:spPr>
          <a:xfrm>
            <a:off x="2473682" y="1957301"/>
            <a:ext cx="93182" cy="113044"/>
          </a:xfrm>
          <a:custGeom>
            <a:avLst/>
            <a:gdLst>
              <a:gd name="connsiteX0" fmla="*/ 172 w 93182"/>
              <a:gd name="connsiteY0" fmla="*/ 56420 h 113044"/>
              <a:gd name="connsiteX1" fmla="*/ 172 w 93182"/>
              <a:gd name="connsiteY1" fmla="*/ 21009 h 113044"/>
              <a:gd name="connsiteX2" fmla="*/ 22776 w 93182"/>
              <a:gd name="connsiteY2" fmla="*/ 210 h 113044"/>
              <a:gd name="connsiteX3" fmla="*/ 77783 w 93182"/>
              <a:gd name="connsiteY3" fmla="*/ 9750 h 113044"/>
              <a:gd name="connsiteX4" fmla="*/ 88010 w 93182"/>
              <a:gd name="connsiteY4" fmla="*/ 39574 h 113044"/>
              <a:gd name="connsiteX5" fmla="*/ 33004 w 93182"/>
              <a:gd name="connsiteY5" fmla="*/ 105152 h 113044"/>
              <a:gd name="connsiteX6" fmla="*/ 11173 w 93182"/>
              <a:gd name="connsiteY6" fmla="*/ 111684 h 113044"/>
              <a:gd name="connsiteX7" fmla="*/ 0 w 93182"/>
              <a:gd name="connsiteY7" fmla="*/ 91830 h 113044"/>
              <a:gd name="connsiteX8" fmla="*/ 0 w 93182"/>
              <a:gd name="connsiteY8" fmla="*/ 56420 h 11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82" h="113044">
                <a:moveTo>
                  <a:pt x="172" y="56420"/>
                </a:moveTo>
                <a:cubicBezTo>
                  <a:pt x="172" y="44645"/>
                  <a:pt x="-86" y="32784"/>
                  <a:pt x="172" y="21009"/>
                </a:cubicBezTo>
                <a:cubicBezTo>
                  <a:pt x="602" y="6570"/>
                  <a:pt x="8423" y="-1423"/>
                  <a:pt x="22776" y="210"/>
                </a:cubicBezTo>
                <a:cubicBezTo>
                  <a:pt x="41255" y="2358"/>
                  <a:pt x="59734" y="5195"/>
                  <a:pt x="77783" y="9750"/>
                </a:cubicBezTo>
                <a:cubicBezTo>
                  <a:pt x="94199" y="13875"/>
                  <a:pt x="97293" y="24619"/>
                  <a:pt x="88010" y="39574"/>
                </a:cubicBezTo>
                <a:cubicBezTo>
                  <a:pt x="72884" y="64069"/>
                  <a:pt x="53889" y="85384"/>
                  <a:pt x="33004" y="105152"/>
                </a:cubicBezTo>
                <a:cubicBezTo>
                  <a:pt x="26816" y="110996"/>
                  <a:pt x="19854" y="115380"/>
                  <a:pt x="11173" y="111684"/>
                </a:cubicBezTo>
                <a:cubicBezTo>
                  <a:pt x="2664" y="108160"/>
                  <a:pt x="0" y="100597"/>
                  <a:pt x="0" y="91830"/>
                </a:cubicBezTo>
                <a:cubicBezTo>
                  <a:pt x="0" y="80055"/>
                  <a:pt x="0" y="68194"/>
                  <a:pt x="0" y="5642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8" name="Forma libre: forma 187">
            <a:extLst>
              <a:ext uri="{FF2B5EF4-FFF2-40B4-BE49-F238E27FC236}">
                <a16:creationId xmlns:a16="http://schemas.microsoft.com/office/drawing/2014/main" id="{71A8EEEA-E227-461D-A560-E215715177DD}"/>
              </a:ext>
            </a:extLst>
          </p:cNvPr>
          <p:cNvSpPr/>
          <p:nvPr/>
        </p:nvSpPr>
        <p:spPr>
          <a:xfrm>
            <a:off x="2357535" y="1957342"/>
            <a:ext cx="91753" cy="113132"/>
          </a:xfrm>
          <a:custGeom>
            <a:avLst/>
            <a:gdLst>
              <a:gd name="connsiteX0" fmla="*/ 91652 w 91753"/>
              <a:gd name="connsiteY0" fmla="*/ 56980 h 113132"/>
              <a:gd name="connsiteX1" fmla="*/ 91652 w 91753"/>
              <a:gd name="connsiteY1" fmla="*/ 94196 h 113132"/>
              <a:gd name="connsiteX2" fmla="*/ 82886 w 91753"/>
              <a:gd name="connsiteY2" fmla="*/ 111299 h 113132"/>
              <a:gd name="connsiteX3" fmla="*/ 62172 w 91753"/>
              <a:gd name="connsiteY3" fmla="*/ 107603 h 113132"/>
              <a:gd name="connsiteX4" fmla="*/ 3986 w 91753"/>
              <a:gd name="connsiteY4" fmla="*/ 37900 h 113132"/>
              <a:gd name="connsiteX5" fmla="*/ 15503 w 91753"/>
              <a:gd name="connsiteY5" fmla="*/ 9365 h 113132"/>
              <a:gd name="connsiteX6" fmla="*/ 68532 w 91753"/>
              <a:gd name="connsiteY6" fmla="*/ 255 h 113132"/>
              <a:gd name="connsiteX7" fmla="*/ 91738 w 91753"/>
              <a:gd name="connsiteY7" fmla="*/ 21656 h 113132"/>
              <a:gd name="connsiteX8" fmla="*/ 91738 w 91753"/>
              <a:gd name="connsiteY8" fmla="*/ 56980 h 1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53" h="113132">
                <a:moveTo>
                  <a:pt x="91652" y="56980"/>
                </a:moveTo>
                <a:cubicBezTo>
                  <a:pt x="91652" y="69357"/>
                  <a:pt x="91652" y="81819"/>
                  <a:pt x="91652" y="94196"/>
                </a:cubicBezTo>
                <a:cubicBezTo>
                  <a:pt x="91652" y="101329"/>
                  <a:pt x="90191" y="107947"/>
                  <a:pt x="82886" y="111299"/>
                </a:cubicBezTo>
                <a:cubicBezTo>
                  <a:pt x="75236" y="114909"/>
                  <a:pt x="68017" y="112932"/>
                  <a:pt x="62172" y="107603"/>
                </a:cubicBezTo>
                <a:cubicBezTo>
                  <a:pt x="39654" y="86976"/>
                  <a:pt x="19456" y="64200"/>
                  <a:pt x="3986" y="37900"/>
                </a:cubicBezTo>
                <a:cubicBezTo>
                  <a:pt x="-4094" y="24148"/>
                  <a:pt x="290" y="13061"/>
                  <a:pt x="15503" y="9365"/>
                </a:cubicBezTo>
                <a:cubicBezTo>
                  <a:pt x="32864" y="5068"/>
                  <a:pt x="50741" y="2318"/>
                  <a:pt x="68532" y="255"/>
                </a:cubicBezTo>
                <a:cubicBezTo>
                  <a:pt x="83487" y="-1464"/>
                  <a:pt x="92168" y="5498"/>
                  <a:pt x="91738" y="21656"/>
                </a:cubicBezTo>
                <a:cubicBezTo>
                  <a:pt x="91480" y="33431"/>
                  <a:pt x="91738" y="45205"/>
                  <a:pt x="91738" y="56980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2" name="Forma libre: forma 191">
            <a:extLst>
              <a:ext uri="{FF2B5EF4-FFF2-40B4-BE49-F238E27FC236}">
                <a16:creationId xmlns:a16="http://schemas.microsoft.com/office/drawing/2014/main" id="{32FD7396-0958-427A-B8D5-30DBE217124C}"/>
              </a:ext>
            </a:extLst>
          </p:cNvPr>
          <p:cNvSpPr/>
          <p:nvPr/>
        </p:nvSpPr>
        <p:spPr>
          <a:xfrm>
            <a:off x="2257203" y="1524479"/>
            <a:ext cx="115106" cy="105496"/>
          </a:xfrm>
          <a:custGeom>
            <a:avLst/>
            <a:gdLst>
              <a:gd name="connsiteX0" fmla="*/ 95809 w 115106"/>
              <a:gd name="connsiteY0" fmla="*/ 27 h 105496"/>
              <a:gd name="connsiteX1" fmla="*/ 112912 w 115106"/>
              <a:gd name="connsiteY1" fmla="*/ 22202 h 105496"/>
              <a:gd name="connsiteX2" fmla="*/ 61945 w 115106"/>
              <a:gd name="connsiteY2" fmla="*/ 99813 h 105496"/>
              <a:gd name="connsiteX3" fmla="*/ 43467 w 115106"/>
              <a:gd name="connsiteY3" fmla="*/ 103594 h 105496"/>
              <a:gd name="connsiteX4" fmla="*/ 17167 w 115106"/>
              <a:gd name="connsiteY4" fmla="*/ 89843 h 105496"/>
              <a:gd name="connsiteX5" fmla="*/ 14158 w 115106"/>
              <a:gd name="connsiteY5" fmla="*/ 48244 h 105496"/>
              <a:gd name="connsiteX6" fmla="*/ 86698 w 115106"/>
              <a:gd name="connsiteY6" fmla="*/ 3293 h 105496"/>
              <a:gd name="connsiteX7" fmla="*/ 95895 w 115106"/>
              <a:gd name="connsiteY7" fmla="*/ 27 h 10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106" h="105496">
                <a:moveTo>
                  <a:pt x="95809" y="27"/>
                </a:moveTo>
                <a:cubicBezTo>
                  <a:pt x="109818" y="-660"/>
                  <a:pt x="119702" y="11802"/>
                  <a:pt x="112912" y="22202"/>
                </a:cubicBezTo>
                <a:cubicBezTo>
                  <a:pt x="95981" y="48158"/>
                  <a:pt x="77416" y="72911"/>
                  <a:pt x="61945" y="99813"/>
                </a:cubicBezTo>
                <a:cubicBezTo>
                  <a:pt x="58250" y="106259"/>
                  <a:pt x="50256" y="106774"/>
                  <a:pt x="43467" y="103594"/>
                </a:cubicBezTo>
                <a:cubicBezTo>
                  <a:pt x="34528" y="99383"/>
                  <a:pt x="25332" y="95343"/>
                  <a:pt x="17167" y="89843"/>
                </a:cubicBezTo>
                <a:cubicBezTo>
                  <a:pt x="-4836" y="75231"/>
                  <a:pt x="-5524" y="65090"/>
                  <a:pt x="14158" y="48244"/>
                </a:cubicBezTo>
                <a:cubicBezTo>
                  <a:pt x="35989" y="29593"/>
                  <a:pt x="60226" y="14552"/>
                  <a:pt x="86698" y="3293"/>
                </a:cubicBezTo>
                <a:cubicBezTo>
                  <a:pt x="90050" y="1832"/>
                  <a:pt x="93660" y="801"/>
                  <a:pt x="95895" y="2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3" name="Forma libre: forma 192">
            <a:extLst>
              <a:ext uri="{FF2B5EF4-FFF2-40B4-BE49-F238E27FC236}">
                <a16:creationId xmlns:a16="http://schemas.microsoft.com/office/drawing/2014/main" id="{B5FFB8C3-5906-4CAD-9118-7A94B5151609}"/>
              </a:ext>
            </a:extLst>
          </p:cNvPr>
          <p:cNvSpPr/>
          <p:nvPr/>
        </p:nvSpPr>
        <p:spPr>
          <a:xfrm>
            <a:off x="2552044" y="1524107"/>
            <a:ext cx="115036" cy="105513"/>
          </a:xfrm>
          <a:custGeom>
            <a:avLst/>
            <a:gdLst>
              <a:gd name="connsiteX0" fmla="*/ 66545 w 115036"/>
              <a:gd name="connsiteY0" fmla="*/ 105513 h 105513"/>
              <a:gd name="connsiteX1" fmla="*/ 48324 w 115036"/>
              <a:gd name="connsiteY1" fmla="*/ 94340 h 105513"/>
              <a:gd name="connsiteX2" fmla="*/ 4319 w 115036"/>
              <a:gd name="connsiteY2" fmla="*/ 27731 h 105513"/>
              <a:gd name="connsiteX3" fmla="*/ 4319 w 115036"/>
              <a:gd name="connsiteY3" fmla="*/ 5470 h 105513"/>
              <a:gd name="connsiteX4" fmla="*/ 24689 w 115036"/>
              <a:gd name="connsiteY4" fmla="*/ 2118 h 105513"/>
              <a:gd name="connsiteX5" fmla="*/ 107113 w 115036"/>
              <a:gd name="connsiteY5" fmla="*/ 55148 h 105513"/>
              <a:gd name="connsiteX6" fmla="*/ 111840 w 115036"/>
              <a:gd name="connsiteY6" fmla="*/ 78096 h 105513"/>
              <a:gd name="connsiteX7" fmla="*/ 66459 w 115036"/>
              <a:gd name="connsiteY7" fmla="*/ 105427 h 10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036" h="105513">
                <a:moveTo>
                  <a:pt x="66545" y="105513"/>
                </a:moveTo>
                <a:cubicBezTo>
                  <a:pt x="56747" y="105170"/>
                  <a:pt x="51848" y="100443"/>
                  <a:pt x="48324" y="94340"/>
                </a:cubicBezTo>
                <a:cubicBezTo>
                  <a:pt x="35002" y="71220"/>
                  <a:pt x="21251" y="48444"/>
                  <a:pt x="4319" y="27731"/>
                </a:cubicBezTo>
                <a:cubicBezTo>
                  <a:pt x="-1353" y="20855"/>
                  <a:pt x="-1525" y="12690"/>
                  <a:pt x="4319" y="5470"/>
                </a:cubicBezTo>
                <a:cubicBezTo>
                  <a:pt x="9906" y="-1320"/>
                  <a:pt x="17297" y="-976"/>
                  <a:pt x="24689" y="2118"/>
                </a:cubicBezTo>
                <a:cubicBezTo>
                  <a:pt x="55372" y="14753"/>
                  <a:pt x="82532" y="32888"/>
                  <a:pt x="107113" y="55148"/>
                </a:cubicBezTo>
                <a:cubicBezTo>
                  <a:pt x="114418" y="61766"/>
                  <a:pt x="118114" y="70275"/>
                  <a:pt x="111840" y="78096"/>
                </a:cubicBezTo>
                <a:cubicBezTo>
                  <a:pt x="99807" y="93051"/>
                  <a:pt x="81930" y="99239"/>
                  <a:pt x="66459" y="10542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4" name="Forma libre: forma 193">
            <a:extLst>
              <a:ext uri="{FF2B5EF4-FFF2-40B4-BE49-F238E27FC236}">
                <a16:creationId xmlns:a16="http://schemas.microsoft.com/office/drawing/2014/main" id="{50D87907-E885-4FC5-9A2F-56095A5D9709}"/>
              </a:ext>
            </a:extLst>
          </p:cNvPr>
          <p:cNvSpPr/>
          <p:nvPr/>
        </p:nvSpPr>
        <p:spPr>
          <a:xfrm>
            <a:off x="2552043" y="1986885"/>
            <a:ext cx="99467" cy="87428"/>
          </a:xfrm>
          <a:custGeom>
            <a:avLst/>
            <a:gdLst>
              <a:gd name="connsiteX0" fmla="*/ 17901 w 99467"/>
              <a:gd name="connsiteY0" fmla="*/ 87343 h 87428"/>
              <a:gd name="connsiteX1" fmla="*/ 3118 w 99467"/>
              <a:gd name="connsiteY1" fmla="*/ 61730 h 87428"/>
              <a:gd name="connsiteX2" fmla="*/ 41536 w 99467"/>
              <a:gd name="connsiteY2" fmla="*/ 7068 h 87428"/>
              <a:gd name="connsiteX3" fmla="*/ 63195 w 99467"/>
              <a:gd name="connsiteY3" fmla="*/ 2255 h 87428"/>
              <a:gd name="connsiteX4" fmla="*/ 99121 w 99467"/>
              <a:gd name="connsiteY4" fmla="*/ 28297 h 87428"/>
              <a:gd name="connsiteX5" fmla="*/ 70759 w 99467"/>
              <a:gd name="connsiteY5" fmla="*/ 61043 h 87428"/>
              <a:gd name="connsiteX6" fmla="*/ 17901 w 99467"/>
              <a:gd name="connsiteY6" fmla="*/ 87429 h 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67" h="87428">
                <a:moveTo>
                  <a:pt x="17901" y="87343"/>
                </a:moveTo>
                <a:cubicBezTo>
                  <a:pt x="2688" y="86913"/>
                  <a:pt x="-4618" y="73849"/>
                  <a:pt x="3118" y="61730"/>
                </a:cubicBezTo>
                <a:cubicBezTo>
                  <a:pt x="15150" y="42994"/>
                  <a:pt x="28300" y="24945"/>
                  <a:pt x="41536" y="7068"/>
                </a:cubicBezTo>
                <a:cubicBezTo>
                  <a:pt x="46865" y="-66"/>
                  <a:pt x="55030" y="-2043"/>
                  <a:pt x="63195" y="2255"/>
                </a:cubicBezTo>
                <a:cubicBezTo>
                  <a:pt x="76517" y="9216"/>
                  <a:pt x="96113" y="10849"/>
                  <a:pt x="99121" y="28297"/>
                </a:cubicBezTo>
                <a:cubicBezTo>
                  <a:pt x="102301" y="47291"/>
                  <a:pt x="82877" y="52534"/>
                  <a:pt x="70759" y="61043"/>
                </a:cubicBezTo>
                <a:cubicBezTo>
                  <a:pt x="53999" y="72732"/>
                  <a:pt x="36207" y="82874"/>
                  <a:pt x="17901" y="87429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5" name="Forma libre: forma 194">
            <a:extLst>
              <a:ext uri="{FF2B5EF4-FFF2-40B4-BE49-F238E27FC236}">
                <a16:creationId xmlns:a16="http://schemas.microsoft.com/office/drawing/2014/main" id="{C529E9A9-1CE3-4602-A560-62FF05C8BD05}"/>
              </a:ext>
            </a:extLst>
          </p:cNvPr>
          <p:cNvSpPr/>
          <p:nvPr/>
        </p:nvSpPr>
        <p:spPr>
          <a:xfrm>
            <a:off x="2271732" y="1987060"/>
            <a:ext cx="100961" cy="87321"/>
          </a:xfrm>
          <a:custGeom>
            <a:avLst/>
            <a:gdLst>
              <a:gd name="connsiteX0" fmla="*/ 43033 w 100961"/>
              <a:gd name="connsiteY0" fmla="*/ 17 h 87321"/>
              <a:gd name="connsiteX1" fmla="*/ 61941 w 100961"/>
              <a:gd name="connsiteY1" fmla="*/ 10932 h 87321"/>
              <a:gd name="connsiteX2" fmla="*/ 95805 w 100961"/>
              <a:gd name="connsiteY2" fmla="*/ 59750 h 87321"/>
              <a:gd name="connsiteX3" fmla="*/ 97867 w 100961"/>
              <a:gd name="connsiteY3" fmla="*/ 80120 h 87321"/>
              <a:gd name="connsiteX4" fmla="*/ 76123 w 100961"/>
              <a:gd name="connsiteY4" fmla="*/ 85793 h 87321"/>
              <a:gd name="connsiteX5" fmla="*/ 7622 w 100961"/>
              <a:gd name="connsiteY5" fmla="*/ 45311 h 87321"/>
              <a:gd name="connsiteX6" fmla="*/ 8826 w 100961"/>
              <a:gd name="connsiteY6" fmla="*/ 17034 h 87321"/>
              <a:gd name="connsiteX7" fmla="*/ 42947 w 100961"/>
              <a:gd name="connsiteY7" fmla="*/ 103 h 8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61" h="87321">
                <a:moveTo>
                  <a:pt x="43033" y="17"/>
                </a:moveTo>
                <a:cubicBezTo>
                  <a:pt x="52143" y="-327"/>
                  <a:pt x="57558" y="4658"/>
                  <a:pt x="61941" y="10932"/>
                </a:cubicBezTo>
                <a:cubicBezTo>
                  <a:pt x="73287" y="27176"/>
                  <a:pt x="84546" y="43506"/>
                  <a:pt x="95805" y="59750"/>
                </a:cubicBezTo>
                <a:cubicBezTo>
                  <a:pt x="100274" y="66111"/>
                  <a:pt x="103712" y="72729"/>
                  <a:pt x="97867" y="80120"/>
                </a:cubicBezTo>
                <a:cubicBezTo>
                  <a:pt x="92109" y="87426"/>
                  <a:pt x="84460" y="88887"/>
                  <a:pt x="76123" y="85793"/>
                </a:cubicBezTo>
                <a:cubicBezTo>
                  <a:pt x="50940" y="76252"/>
                  <a:pt x="28164" y="62415"/>
                  <a:pt x="7622" y="45311"/>
                </a:cubicBezTo>
                <a:cubicBezTo>
                  <a:pt x="-2691" y="36716"/>
                  <a:pt x="-2777" y="25629"/>
                  <a:pt x="8826" y="17034"/>
                </a:cubicBezTo>
                <a:cubicBezTo>
                  <a:pt x="19311" y="9299"/>
                  <a:pt x="30485" y="2595"/>
                  <a:pt x="42947" y="10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6" name="Forma libre: forma 195">
            <a:extLst>
              <a:ext uri="{FF2B5EF4-FFF2-40B4-BE49-F238E27FC236}">
                <a16:creationId xmlns:a16="http://schemas.microsoft.com/office/drawing/2014/main" id="{C3EA196E-713C-4835-8A0D-2D7B0C069163}"/>
              </a:ext>
            </a:extLst>
          </p:cNvPr>
          <p:cNvSpPr/>
          <p:nvPr/>
        </p:nvSpPr>
        <p:spPr>
          <a:xfrm>
            <a:off x="5018438" y="1588966"/>
            <a:ext cx="511886" cy="513726"/>
          </a:xfrm>
          <a:custGeom>
            <a:avLst/>
            <a:gdLst>
              <a:gd name="connsiteX0" fmla="*/ 404280 w 511886"/>
              <a:gd name="connsiteY0" fmla="*/ 121702 h 513726"/>
              <a:gd name="connsiteX1" fmla="*/ 397319 w 511886"/>
              <a:gd name="connsiteY1" fmla="*/ 134595 h 513726"/>
              <a:gd name="connsiteX2" fmla="*/ 363112 w 511886"/>
              <a:gd name="connsiteY2" fmla="*/ 187882 h 513726"/>
              <a:gd name="connsiteX3" fmla="*/ 370675 w 511886"/>
              <a:gd name="connsiteY3" fmla="*/ 207220 h 513726"/>
              <a:gd name="connsiteX4" fmla="*/ 495729 w 511886"/>
              <a:gd name="connsiteY4" fmla="*/ 244264 h 513726"/>
              <a:gd name="connsiteX5" fmla="*/ 511887 w 511886"/>
              <a:gd name="connsiteY5" fmla="*/ 256468 h 513726"/>
              <a:gd name="connsiteX6" fmla="*/ 495815 w 511886"/>
              <a:gd name="connsiteY6" fmla="*/ 269361 h 513726"/>
              <a:gd name="connsiteX7" fmla="*/ 372566 w 511886"/>
              <a:gd name="connsiteY7" fmla="*/ 305802 h 513726"/>
              <a:gd name="connsiteX8" fmla="*/ 364315 w 511886"/>
              <a:gd name="connsiteY8" fmla="*/ 327289 h 513726"/>
              <a:gd name="connsiteX9" fmla="*/ 396373 w 511886"/>
              <a:gd name="connsiteY9" fmla="*/ 377569 h 513726"/>
              <a:gd name="connsiteX10" fmla="*/ 401530 w 511886"/>
              <a:gd name="connsiteY10" fmla="*/ 399142 h 513726"/>
              <a:gd name="connsiteX11" fmla="*/ 378582 w 511886"/>
              <a:gd name="connsiteY11" fmla="*/ 395188 h 513726"/>
              <a:gd name="connsiteX12" fmla="*/ 327959 w 511886"/>
              <a:gd name="connsiteY12" fmla="*/ 363645 h 513726"/>
              <a:gd name="connsiteX13" fmla="*/ 305097 w 511886"/>
              <a:gd name="connsiteY13" fmla="*/ 372240 h 513726"/>
              <a:gd name="connsiteX14" fmla="*/ 270202 w 511886"/>
              <a:gd name="connsiteY14" fmla="*/ 493942 h 513726"/>
              <a:gd name="connsiteX15" fmla="*/ 256451 w 511886"/>
              <a:gd name="connsiteY15" fmla="*/ 513710 h 513726"/>
              <a:gd name="connsiteX16" fmla="*/ 242441 w 511886"/>
              <a:gd name="connsiteY16" fmla="*/ 494715 h 513726"/>
              <a:gd name="connsiteX17" fmla="*/ 207460 w 511886"/>
              <a:gd name="connsiteY17" fmla="*/ 374904 h 513726"/>
              <a:gd name="connsiteX18" fmla="*/ 181676 w 511886"/>
              <a:gd name="connsiteY18" fmla="*/ 365880 h 513726"/>
              <a:gd name="connsiteX19" fmla="*/ 132428 w 511886"/>
              <a:gd name="connsiteY19" fmla="*/ 395962 h 513726"/>
              <a:gd name="connsiteX20" fmla="*/ 111113 w 511886"/>
              <a:gd name="connsiteY20" fmla="*/ 399314 h 513726"/>
              <a:gd name="connsiteX21" fmla="*/ 115754 w 511886"/>
              <a:gd name="connsiteY21" fmla="*/ 377569 h 513726"/>
              <a:gd name="connsiteX22" fmla="*/ 149789 w 511886"/>
              <a:gd name="connsiteY22" fmla="*/ 324195 h 513726"/>
              <a:gd name="connsiteX23" fmla="*/ 143429 w 511886"/>
              <a:gd name="connsiteY23" fmla="*/ 307607 h 513726"/>
              <a:gd name="connsiteX24" fmla="*/ 29119 w 511886"/>
              <a:gd name="connsiteY24" fmla="*/ 273572 h 513726"/>
              <a:gd name="connsiteX25" fmla="*/ 14851 w 511886"/>
              <a:gd name="connsiteY25" fmla="*/ 269361 h 513726"/>
              <a:gd name="connsiteX26" fmla="*/ 69 w 511886"/>
              <a:gd name="connsiteY26" fmla="*/ 255265 h 513726"/>
              <a:gd name="connsiteX27" fmla="*/ 15625 w 511886"/>
              <a:gd name="connsiteY27" fmla="*/ 244436 h 513726"/>
              <a:gd name="connsiteX28" fmla="*/ 140765 w 511886"/>
              <a:gd name="connsiteY28" fmla="*/ 207736 h 513726"/>
              <a:gd name="connsiteX29" fmla="*/ 148758 w 511886"/>
              <a:gd name="connsiteY29" fmla="*/ 187624 h 513726"/>
              <a:gd name="connsiteX30" fmla="*/ 113348 w 511886"/>
              <a:gd name="connsiteY30" fmla="*/ 132876 h 513726"/>
              <a:gd name="connsiteX31" fmla="*/ 110425 w 511886"/>
              <a:gd name="connsiteY31" fmla="*/ 114397 h 513726"/>
              <a:gd name="connsiteX32" fmla="*/ 128818 w 511886"/>
              <a:gd name="connsiteY32" fmla="*/ 115600 h 513726"/>
              <a:gd name="connsiteX33" fmla="*/ 187778 w 511886"/>
              <a:gd name="connsiteY33" fmla="*/ 151268 h 513726"/>
              <a:gd name="connsiteX34" fmla="*/ 205827 w 511886"/>
              <a:gd name="connsiteY34" fmla="*/ 144565 h 513726"/>
              <a:gd name="connsiteX35" fmla="*/ 242527 w 511886"/>
              <a:gd name="connsiteY35" fmla="*/ 17448 h 513726"/>
              <a:gd name="connsiteX36" fmla="*/ 255935 w 511886"/>
              <a:gd name="connsiteY36" fmla="*/ 1 h 513726"/>
              <a:gd name="connsiteX37" fmla="*/ 268741 w 511886"/>
              <a:gd name="connsiteY37" fmla="*/ 16159 h 513726"/>
              <a:gd name="connsiteX38" fmla="*/ 305613 w 511886"/>
              <a:gd name="connsiteY38" fmla="*/ 143103 h 513726"/>
              <a:gd name="connsiteX39" fmla="*/ 324263 w 511886"/>
              <a:gd name="connsiteY39" fmla="*/ 151183 h 513726"/>
              <a:gd name="connsiteX40" fmla="*/ 384857 w 511886"/>
              <a:gd name="connsiteY40" fmla="*/ 114655 h 513726"/>
              <a:gd name="connsiteX41" fmla="*/ 404195 w 511886"/>
              <a:gd name="connsiteY41" fmla="*/ 122046 h 513726"/>
              <a:gd name="connsiteX42" fmla="*/ 260834 w 511886"/>
              <a:gd name="connsiteY42" fmla="*/ 359176 h 513726"/>
              <a:gd name="connsiteX43" fmla="*/ 260834 w 511886"/>
              <a:gd name="connsiteY43" fmla="*/ 329438 h 513726"/>
              <a:gd name="connsiteX44" fmla="*/ 260662 w 511886"/>
              <a:gd name="connsiteY44" fmla="*/ 297809 h 513726"/>
              <a:gd name="connsiteX45" fmla="*/ 252325 w 511886"/>
              <a:gd name="connsiteY45" fmla="*/ 287152 h 513726"/>
              <a:gd name="connsiteX46" fmla="*/ 223274 w 511886"/>
              <a:gd name="connsiteY46" fmla="*/ 330469 h 513726"/>
              <a:gd name="connsiteX47" fmla="*/ 248114 w 511886"/>
              <a:gd name="connsiteY47" fmla="*/ 416159 h 513726"/>
              <a:gd name="connsiteX48" fmla="*/ 256021 w 511886"/>
              <a:gd name="connsiteY48" fmla="*/ 427161 h 513726"/>
              <a:gd name="connsiteX49" fmla="*/ 260662 w 511886"/>
              <a:gd name="connsiteY49" fmla="*/ 413151 h 513726"/>
              <a:gd name="connsiteX50" fmla="*/ 260834 w 511886"/>
              <a:gd name="connsiteY50" fmla="*/ 359176 h 513726"/>
              <a:gd name="connsiteX51" fmla="*/ 251895 w 511886"/>
              <a:gd name="connsiteY51" fmla="*/ 83026 h 513726"/>
              <a:gd name="connsiteX52" fmla="*/ 251981 w 511886"/>
              <a:gd name="connsiteY52" fmla="*/ 218136 h 513726"/>
              <a:gd name="connsiteX53" fmla="*/ 262553 w 511886"/>
              <a:gd name="connsiteY53" fmla="*/ 224238 h 513726"/>
              <a:gd name="connsiteX54" fmla="*/ 284126 w 511886"/>
              <a:gd name="connsiteY54" fmla="*/ 167255 h 513726"/>
              <a:gd name="connsiteX55" fmla="*/ 266506 w 511886"/>
              <a:gd name="connsiteY55" fmla="*/ 106490 h 513726"/>
              <a:gd name="connsiteX56" fmla="*/ 251895 w 511886"/>
              <a:gd name="connsiteY56" fmla="*/ 83112 h 513726"/>
              <a:gd name="connsiteX57" fmla="*/ 425939 w 511886"/>
              <a:gd name="connsiteY57" fmla="*/ 259133 h 513726"/>
              <a:gd name="connsiteX58" fmla="*/ 425080 w 511886"/>
              <a:gd name="connsiteY58" fmla="*/ 253632 h 513726"/>
              <a:gd name="connsiteX59" fmla="*/ 293752 w 511886"/>
              <a:gd name="connsiteY59" fmla="*/ 253890 h 513726"/>
              <a:gd name="connsiteX60" fmla="*/ 289626 w 511886"/>
              <a:gd name="connsiteY60" fmla="*/ 265665 h 513726"/>
              <a:gd name="connsiteX61" fmla="*/ 341625 w 511886"/>
              <a:gd name="connsiteY61" fmla="*/ 285863 h 513726"/>
              <a:gd name="connsiteX62" fmla="*/ 359673 w 511886"/>
              <a:gd name="connsiteY62" fmla="*/ 281135 h 513726"/>
              <a:gd name="connsiteX63" fmla="*/ 425939 w 511886"/>
              <a:gd name="connsiteY63" fmla="*/ 259133 h 513726"/>
              <a:gd name="connsiteX64" fmla="*/ 83954 w 511886"/>
              <a:gd name="connsiteY64" fmla="*/ 252773 h 513726"/>
              <a:gd name="connsiteX65" fmla="*/ 84899 w 511886"/>
              <a:gd name="connsiteY65" fmla="*/ 259906 h 513726"/>
              <a:gd name="connsiteX66" fmla="*/ 217602 w 511886"/>
              <a:gd name="connsiteY66" fmla="*/ 259906 h 513726"/>
              <a:gd name="connsiteX67" fmla="*/ 224994 w 511886"/>
              <a:gd name="connsiteY67" fmla="*/ 253804 h 513726"/>
              <a:gd name="connsiteX68" fmla="*/ 188380 w 511886"/>
              <a:gd name="connsiteY68" fmla="*/ 222949 h 513726"/>
              <a:gd name="connsiteX69" fmla="*/ 83868 w 511886"/>
              <a:gd name="connsiteY69" fmla="*/ 252773 h 51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886" h="513726">
                <a:moveTo>
                  <a:pt x="404280" y="121702"/>
                </a:moveTo>
                <a:cubicBezTo>
                  <a:pt x="401960" y="126000"/>
                  <a:pt x="399897" y="130469"/>
                  <a:pt x="397319" y="134595"/>
                </a:cubicBezTo>
                <a:cubicBezTo>
                  <a:pt x="386059" y="152472"/>
                  <a:pt x="375058" y="170521"/>
                  <a:pt x="363112" y="187882"/>
                </a:cubicBezTo>
                <a:cubicBezTo>
                  <a:pt x="355376" y="199141"/>
                  <a:pt x="358471" y="203697"/>
                  <a:pt x="370675" y="207220"/>
                </a:cubicBezTo>
                <a:cubicBezTo>
                  <a:pt x="412445" y="219167"/>
                  <a:pt x="454044" y="231887"/>
                  <a:pt x="495729" y="244264"/>
                </a:cubicBezTo>
                <a:cubicBezTo>
                  <a:pt x="502691" y="246327"/>
                  <a:pt x="511887" y="246499"/>
                  <a:pt x="511887" y="256468"/>
                </a:cubicBezTo>
                <a:cubicBezTo>
                  <a:pt x="511887" y="266095"/>
                  <a:pt x="502604" y="267298"/>
                  <a:pt x="495815" y="269361"/>
                </a:cubicBezTo>
                <a:cubicBezTo>
                  <a:pt x="454818" y="281823"/>
                  <a:pt x="413821" y="294371"/>
                  <a:pt x="372566" y="305802"/>
                </a:cubicBezTo>
                <a:cubicBezTo>
                  <a:pt x="358299" y="309756"/>
                  <a:pt x="355548" y="314741"/>
                  <a:pt x="364315" y="327289"/>
                </a:cubicBezTo>
                <a:cubicBezTo>
                  <a:pt x="375746" y="343534"/>
                  <a:pt x="385888" y="360637"/>
                  <a:pt x="396373" y="377569"/>
                </a:cubicBezTo>
                <a:cubicBezTo>
                  <a:pt x="400413" y="384101"/>
                  <a:pt x="408492" y="391234"/>
                  <a:pt x="401530" y="399142"/>
                </a:cubicBezTo>
                <a:cubicBezTo>
                  <a:pt x="393279" y="408424"/>
                  <a:pt x="385372" y="399142"/>
                  <a:pt x="378582" y="395188"/>
                </a:cubicBezTo>
                <a:cubicBezTo>
                  <a:pt x="361306" y="385304"/>
                  <a:pt x="344547" y="374561"/>
                  <a:pt x="327959" y="363645"/>
                </a:cubicBezTo>
                <a:cubicBezTo>
                  <a:pt x="315840" y="355652"/>
                  <a:pt x="309394" y="355652"/>
                  <a:pt x="305097" y="372240"/>
                </a:cubicBezTo>
                <a:cubicBezTo>
                  <a:pt x="294525" y="413065"/>
                  <a:pt x="282149" y="453461"/>
                  <a:pt x="270202" y="493942"/>
                </a:cubicBezTo>
                <a:cubicBezTo>
                  <a:pt x="267796" y="502021"/>
                  <a:pt x="267366" y="513280"/>
                  <a:pt x="256451" y="513710"/>
                </a:cubicBezTo>
                <a:cubicBezTo>
                  <a:pt x="244847" y="514226"/>
                  <a:pt x="244761" y="502537"/>
                  <a:pt x="242441" y="494715"/>
                </a:cubicBezTo>
                <a:cubicBezTo>
                  <a:pt x="230580" y="454836"/>
                  <a:pt x="219063" y="414870"/>
                  <a:pt x="207460" y="374904"/>
                </a:cubicBezTo>
                <a:cubicBezTo>
                  <a:pt x="201358" y="353847"/>
                  <a:pt x="201186" y="353761"/>
                  <a:pt x="181676" y="365880"/>
                </a:cubicBezTo>
                <a:cubicBezTo>
                  <a:pt x="165346" y="376022"/>
                  <a:pt x="149016" y="386250"/>
                  <a:pt x="132428" y="395962"/>
                </a:cubicBezTo>
                <a:cubicBezTo>
                  <a:pt x="125982" y="399743"/>
                  <a:pt x="118590" y="407994"/>
                  <a:pt x="111113" y="399314"/>
                </a:cubicBezTo>
                <a:cubicBezTo>
                  <a:pt x="104409" y="391492"/>
                  <a:pt x="111629" y="384187"/>
                  <a:pt x="115754" y="377569"/>
                </a:cubicBezTo>
                <a:cubicBezTo>
                  <a:pt x="126927" y="359606"/>
                  <a:pt x="137929" y="341557"/>
                  <a:pt x="149789" y="324195"/>
                </a:cubicBezTo>
                <a:cubicBezTo>
                  <a:pt x="156493" y="314397"/>
                  <a:pt x="154001" y="310701"/>
                  <a:pt x="143429" y="307607"/>
                </a:cubicBezTo>
                <a:cubicBezTo>
                  <a:pt x="105268" y="296606"/>
                  <a:pt x="67280" y="285003"/>
                  <a:pt x="29119" y="273572"/>
                </a:cubicBezTo>
                <a:cubicBezTo>
                  <a:pt x="24392" y="272111"/>
                  <a:pt x="19407" y="271166"/>
                  <a:pt x="14851" y="269361"/>
                </a:cubicBezTo>
                <a:cubicBezTo>
                  <a:pt x="8148" y="266610"/>
                  <a:pt x="-877" y="265063"/>
                  <a:pt x="69" y="255265"/>
                </a:cubicBezTo>
                <a:cubicBezTo>
                  <a:pt x="928" y="246670"/>
                  <a:pt x="9265" y="246327"/>
                  <a:pt x="15625" y="244436"/>
                </a:cubicBezTo>
                <a:cubicBezTo>
                  <a:pt x="57310" y="232145"/>
                  <a:pt x="98908" y="219425"/>
                  <a:pt x="140765" y="207736"/>
                </a:cubicBezTo>
                <a:cubicBezTo>
                  <a:pt x="154087" y="204040"/>
                  <a:pt x="157009" y="199571"/>
                  <a:pt x="148758" y="187624"/>
                </a:cubicBezTo>
                <a:cubicBezTo>
                  <a:pt x="136295" y="169833"/>
                  <a:pt x="125036" y="151183"/>
                  <a:pt x="113348" y="132876"/>
                </a:cubicBezTo>
                <a:cubicBezTo>
                  <a:pt x="109652" y="127117"/>
                  <a:pt x="104667" y="121015"/>
                  <a:pt x="110425" y="114397"/>
                </a:cubicBezTo>
                <a:cubicBezTo>
                  <a:pt x="116442" y="107435"/>
                  <a:pt x="123060" y="112162"/>
                  <a:pt x="128818" y="115600"/>
                </a:cubicBezTo>
                <a:cubicBezTo>
                  <a:pt x="148586" y="127289"/>
                  <a:pt x="168354" y="139064"/>
                  <a:pt x="187778" y="151268"/>
                </a:cubicBezTo>
                <a:cubicBezTo>
                  <a:pt x="197405" y="157371"/>
                  <a:pt x="202303" y="157371"/>
                  <a:pt x="205827" y="144565"/>
                </a:cubicBezTo>
                <a:cubicBezTo>
                  <a:pt x="217430" y="102020"/>
                  <a:pt x="230151" y="59820"/>
                  <a:pt x="242527" y="17448"/>
                </a:cubicBezTo>
                <a:cubicBezTo>
                  <a:pt x="244761" y="9799"/>
                  <a:pt x="245449" y="-85"/>
                  <a:pt x="255935" y="1"/>
                </a:cubicBezTo>
                <a:cubicBezTo>
                  <a:pt x="265217" y="1"/>
                  <a:pt x="266592" y="9111"/>
                  <a:pt x="268741" y="16159"/>
                </a:cubicBezTo>
                <a:cubicBezTo>
                  <a:pt x="281204" y="58445"/>
                  <a:pt x="294010" y="100645"/>
                  <a:pt x="305613" y="143103"/>
                </a:cubicBezTo>
                <a:cubicBezTo>
                  <a:pt x="309051" y="155566"/>
                  <a:pt x="312918" y="158488"/>
                  <a:pt x="324263" y="151183"/>
                </a:cubicBezTo>
                <a:cubicBezTo>
                  <a:pt x="344117" y="138462"/>
                  <a:pt x="364487" y="126430"/>
                  <a:pt x="384857" y="114655"/>
                </a:cubicBezTo>
                <a:cubicBezTo>
                  <a:pt x="393107" y="109928"/>
                  <a:pt x="401530" y="108037"/>
                  <a:pt x="404195" y="122046"/>
                </a:cubicBezTo>
                <a:close/>
                <a:moveTo>
                  <a:pt x="260834" y="359176"/>
                </a:moveTo>
                <a:cubicBezTo>
                  <a:pt x="260834" y="349292"/>
                  <a:pt x="260834" y="339322"/>
                  <a:pt x="260834" y="329438"/>
                </a:cubicBezTo>
                <a:cubicBezTo>
                  <a:pt x="260834" y="318867"/>
                  <a:pt x="261006" y="308381"/>
                  <a:pt x="260662" y="297809"/>
                </a:cubicBezTo>
                <a:cubicBezTo>
                  <a:pt x="260490" y="292652"/>
                  <a:pt x="261521" y="285347"/>
                  <a:pt x="252325" y="287152"/>
                </a:cubicBezTo>
                <a:cubicBezTo>
                  <a:pt x="240980" y="289386"/>
                  <a:pt x="220353" y="319640"/>
                  <a:pt x="223274" y="330469"/>
                </a:cubicBezTo>
                <a:cubicBezTo>
                  <a:pt x="231182" y="359176"/>
                  <a:pt x="239691" y="387625"/>
                  <a:pt x="248114" y="416159"/>
                </a:cubicBezTo>
                <a:cubicBezTo>
                  <a:pt x="249489" y="420715"/>
                  <a:pt x="250434" y="427934"/>
                  <a:pt x="256021" y="427161"/>
                </a:cubicBezTo>
                <a:cubicBezTo>
                  <a:pt x="263584" y="426043"/>
                  <a:pt x="260576" y="418136"/>
                  <a:pt x="260662" y="413151"/>
                </a:cubicBezTo>
                <a:cubicBezTo>
                  <a:pt x="261092" y="395188"/>
                  <a:pt x="260834" y="377225"/>
                  <a:pt x="260834" y="359176"/>
                </a:cubicBezTo>
                <a:close/>
                <a:moveTo>
                  <a:pt x="251895" y="83026"/>
                </a:moveTo>
                <a:cubicBezTo>
                  <a:pt x="251895" y="130383"/>
                  <a:pt x="251809" y="174217"/>
                  <a:pt x="251981" y="218136"/>
                </a:cubicBezTo>
                <a:cubicBezTo>
                  <a:pt x="251981" y="225183"/>
                  <a:pt x="254818" y="228793"/>
                  <a:pt x="262553" y="224238"/>
                </a:cubicBezTo>
                <a:cubicBezTo>
                  <a:pt x="285243" y="211002"/>
                  <a:pt x="292119" y="192351"/>
                  <a:pt x="284126" y="167255"/>
                </a:cubicBezTo>
                <a:cubicBezTo>
                  <a:pt x="277766" y="147143"/>
                  <a:pt x="272609" y="126687"/>
                  <a:pt x="266506" y="106490"/>
                </a:cubicBezTo>
                <a:cubicBezTo>
                  <a:pt x="264272" y="99012"/>
                  <a:pt x="263584" y="90503"/>
                  <a:pt x="251895" y="83112"/>
                </a:cubicBezTo>
                <a:close/>
                <a:moveTo>
                  <a:pt x="425939" y="259133"/>
                </a:moveTo>
                <a:cubicBezTo>
                  <a:pt x="425682" y="257328"/>
                  <a:pt x="425338" y="255437"/>
                  <a:pt x="425080" y="253632"/>
                </a:cubicBezTo>
                <a:cubicBezTo>
                  <a:pt x="381332" y="253632"/>
                  <a:pt x="337499" y="253374"/>
                  <a:pt x="293752" y="253890"/>
                </a:cubicBezTo>
                <a:cubicBezTo>
                  <a:pt x="285759" y="253976"/>
                  <a:pt x="285587" y="259391"/>
                  <a:pt x="289626" y="265665"/>
                </a:cubicBezTo>
                <a:cubicBezTo>
                  <a:pt x="303292" y="286722"/>
                  <a:pt x="317559" y="292481"/>
                  <a:pt x="341625" y="285863"/>
                </a:cubicBezTo>
                <a:cubicBezTo>
                  <a:pt x="347641" y="284230"/>
                  <a:pt x="353829" y="283284"/>
                  <a:pt x="359673" y="281135"/>
                </a:cubicBezTo>
                <a:cubicBezTo>
                  <a:pt x="381504" y="272970"/>
                  <a:pt x="405140" y="270048"/>
                  <a:pt x="425939" y="259133"/>
                </a:cubicBezTo>
                <a:close/>
                <a:moveTo>
                  <a:pt x="83954" y="252773"/>
                </a:moveTo>
                <a:cubicBezTo>
                  <a:pt x="84297" y="255179"/>
                  <a:pt x="84555" y="257500"/>
                  <a:pt x="84899" y="259906"/>
                </a:cubicBezTo>
                <a:cubicBezTo>
                  <a:pt x="129162" y="259906"/>
                  <a:pt x="173425" y="259906"/>
                  <a:pt x="217602" y="259906"/>
                </a:cubicBezTo>
                <a:cubicBezTo>
                  <a:pt x="221298" y="259906"/>
                  <a:pt x="225252" y="259047"/>
                  <a:pt x="224994" y="253804"/>
                </a:cubicBezTo>
                <a:cubicBezTo>
                  <a:pt x="224736" y="246670"/>
                  <a:pt x="195686" y="220972"/>
                  <a:pt x="188380" y="222949"/>
                </a:cubicBezTo>
                <a:cubicBezTo>
                  <a:pt x="153399" y="232403"/>
                  <a:pt x="118676" y="242803"/>
                  <a:pt x="83868" y="252773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7" name="Forma libre: forma 196">
            <a:extLst>
              <a:ext uri="{FF2B5EF4-FFF2-40B4-BE49-F238E27FC236}">
                <a16:creationId xmlns:a16="http://schemas.microsoft.com/office/drawing/2014/main" id="{A92551AF-94E3-4231-8E72-3895CDFE8798}"/>
              </a:ext>
            </a:extLst>
          </p:cNvPr>
          <p:cNvSpPr/>
          <p:nvPr/>
        </p:nvSpPr>
        <p:spPr>
          <a:xfrm>
            <a:off x="3731353" y="2990084"/>
            <a:ext cx="380468" cy="380983"/>
          </a:xfrm>
          <a:custGeom>
            <a:avLst/>
            <a:gdLst>
              <a:gd name="connsiteX0" fmla="*/ 190634 w 380468"/>
              <a:gd name="connsiteY0" fmla="*/ 2 h 380983"/>
              <a:gd name="connsiteX1" fmla="*/ 380406 w 380468"/>
              <a:gd name="connsiteY1" fmla="*/ 190033 h 380983"/>
              <a:gd name="connsiteX2" fmla="*/ 190720 w 380468"/>
              <a:gd name="connsiteY2" fmla="*/ 380922 h 380983"/>
              <a:gd name="connsiteX3" fmla="*/ 2 w 380468"/>
              <a:gd name="connsiteY3" fmla="*/ 190892 h 380983"/>
              <a:gd name="connsiteX4" fmla="*/ 190720 w 380468"/>
              <a:gd name="connsiteY4" fmla="*/ 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468" h="380983">
                <a:moveTo>
                  <a:pt x="190634" y="2"/>
                </a:moveTo>
                <a:cubicBezTo>
                  <a:pt x="293857" y="-514"/>
                  <a:pt x="383157" y="86809"/>
                  <a:pt x="380406" y="190033"/>
                </a:cubicBezTo>
                <a:cubicBezTo>
                  <a:pt x="377484" y="299272"/>
                  <a:pt x="299529" y="378000"/>
                  <a:pt x="190720" y="380922"/>
                </a:cubicBezTo>
                <a:cubicBezTo>
                  <a:pt x="88184" y="383673"/>
                  <a:pt x="432" y="293686"/>
                  <a:pt x="2" y="190892"/>
                </a:cubicBezTo>
                <a:cubicBezTo>
                  <a:pt x="-428" y="85692"/>
                  <a:pt x="84574" y="604"/>
                  <a:pt x="190720" y="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8" name="Forma libre: forma 197">
            <a:extLst>
              <a:ext uri="{FF2B5EF4-FFF2-40B4-BE49-F238E27FC236}">
                <a16:creationId xmlns:a16="http://schemas.microsoft.com/office/drawing/2014/main" id="{809678AB-BBB7-4AB3-8012-AF94083143CC}"/>
              </a:ext>
            </a:extLst>
          </p:cNvPr>
          <p:cNvSpPr/>
          <p:nvPr/>
        </p:nvSpPr>
        <p:spPr>
          <a:xfrm>
            <a:off x="5469486" y="6212467"/>
            <a:ext cx="160197" cy="62311"/>
          </a:xfrm>
          <a:custGeom>
            <a:avLst/>
            <a:gdLst>
              <a:gd name="connsiteX0" fmla="*/ 159507 w 160197"/>
              <a:gd name="connsiteY0" fmla="*/ 24208 h 62311"/>
              <a:gd name="connsiteX1" fmla="*/ 142919 w 160197"/>
              <a:gd name="connsiteY1" fmla="*/ 43976 h 62311"/>
              <a:gd name="connsiteX2" fmla="*/ 17521 w 160197"/>
              <a:gd name="connsiteY2" fmla="*/ 61939 h 62311"/>
              <a:gd name="connsiteX3" fmla="*/ 762 w 160197"/>
              <a:gd name="connsiteY3" fmla="*/ 50336 h 62311"/>
              <a:gd name="connsiteX4" fmla="*/ 15544 w 160197"/>
              <a:gd name="connsiteY4" fmla="*/ 18106 h 62311"/>
              <a:gd name="connsiteX5" fmla="*/ 104071 w 160197"/>
              <a:gd name="connsiteY5" fmla="*/ 5901 h 62311"/>
              <a:gd name="connsiteX6" fmla="*/ 135355 w 160197"/>
              <a:gd name="connsiteY6" fmla="*/ 1346 h 62311"/>
              <a:gd name="connsiteX7" fmla="*/ 159421 w 160197"/>
              <a:gd name="connsiteY7" fmla="*/ 24294 h 6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197" h="62311">
                <a:moveTo>
                  <a:pt x="159507" y="24208"/>
                </a:moveTo>
                <a:cubicBezTo>
                  <a:pt x="162515" y="36670"/>
                  <a:pt x="155467" y="42171"/>
                  <a:pt x="142919" y="43976"/>
                </a:cubicBezTo>
                <a:cubicBezTo>
                  <a:pt x="101148" y="49820"/>
                  <a:pt x="59378" y="55922"/>
                  <a:pt x="17521" y="61939"/>
                </a:cubicBezTo>
                <a:cubicBezTo>
                  <a:pt x="8497" y="63228"/>
                  <a:pt x="503" y="61595"/>
                  <a:pt x="762" y="50336"/>
                </a:cubicBezTo>
                <a:cubicBezTo>
                  <a:pt x="1019" y="37701"/>
                  <a:pt x="-5512" y="21114"/>
                  <a:pt x="15544" y="18106"/>
                </a:cubicBezTo>
                <a:cubicBezTo>
                  <a:pt x="45025" y="13808"/>
                  <a:pt x="74591" y="9940"/>
                  <a:pt x="104071" y="5901"/>
                </a:cubicBezTo>
                <a:cubicBezTo>
                  <a:pt x="114556" y="4440"/>
                  <a:pt x="124956" y="2807"/>
                  <a:pt x="135355" y="1346"/>
                </a:cubicBezTo>
                <a:cubicBezTo>
                  <a:pt x="158475" y="-1834"/>
                  <a:pt x="159077" y="-1233"/>
                  <a:pt x="159421" y="24294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9" name="Forma libre: forma 198">
            <a:extLst>
              <a:ext uri="{FF2B5EF4-FFF2-40B4-BE49-F238E27FC236}">
                <a16:creationId xmlns:a16="http://schemas.microsoft.com/office/drawing/2014/main" id="{01DAA9DC-3C78-4A0B-9684-6F0C6C728A7F}"/>
              </a:ext>
            </a:extLst>
          </p:cNvPr>
          <p:cNvSpPr/>
          <p:nvPr/>
        </p:nvSpPr>
        <p:spPr>
          <a:xfrm>
            <a:off x="5469499" y="6274778"/>
            <a:ext cx="106254" cy="51345"/>
          </a:xfrm>
          <a:custGeom>
            <a:avLst/>
            <a:gdLst>
              <a:gd name="connsiteX0" fmla="*/ 32979 w 106254"/>
              <a:gd name="connsiteY0" fmla="*/ 49563 h 51345"/>
              <a:gd name="connsiteX1" fmla="*/ 23697 w 106254"/>
              <a:gd name="connsiteY1" fmla="*/ 50251 h 51345"/>
              <a:gd name="connsiteX2" fmla="*/ 233 w 106254"/>
              <a:gd name="connsiteY2" fmla="*/ 36327 h 51345"/>
              <a:gd name="connsiteX3" fmla="*/ 20173 w 106254"/>
              <a:gd name="connsiteY3" fmla="*/ 7105 h 51345"/>
              <a:gd name="connsiteX4" fmla="*/ 84805 w 106254"/>
              <a:gd name="connsiteY4" fmla="*/ 401 h 51345"/>
              <a:gd name="connsiteX5" fmla="*/ 106121 w 106254"/>
              <a:gd name="connsiteY5" fmla="*/ 15528 h 51345"/>
              <a:gd name="connsiteX6" fmla="*/ 88415 w 106254"/>
              <a:gd name="connsiteY6" fmla="*/ 45352 h 51345"/>
              <a:gd name="connsiteX7" fmla="*/ 32893 w 106254"/>
              <a:gd name="connsiteY7" fmla="*/ 49649 h 51345"/>
              <a:gd name="connsiteX8" fmla="*/ 32893 w 106254"/>
              <a:gd name="connsiteY8" fmla="*/ 49477 h 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54" h="51345">
                <a:moveTo>
                  <a:pt x="32979" y="49563"/>
                </a:moveTo>
                <a:cubicBezTo>
                  <a:pt x="29885" y="49821"/>
                  <a:pt x="26790" y="49821"/>
                  <a:pt x="23697" y="50251"/>
                </a:cubicBezTo>
                <a:cubicBezTo>
                  <a:pt x="12180" y="51884"/>
                  <a:pt x="1092" y="54204"/>
                  <a:pt x="233" y="36327"/>
                </a:cubicBezTo>
                <a:cubicBezTo>
                  <a:pt x="-884" y="13035"/>
                  <a:pt x="1436" y="8910"/>
                  <a:pt x="20173" y="7105"/>
                </a:cubicBezTo>
                <a:cubicBezTo>
                  <a:pt x="41746" y="5042"/>
                  <a:pt x="63233" y="2807"/>
                  <a:pt x="84805" y="401"/>
                </a:cubicBezTo>
                <a:cubicBezTo>
                  <a:pt x="96580" y="-888"/>
                  <a:pt x="106378" y="143"/>
                  <a:pt x="106121" y="15528"/>
                </a:cubicBezTo>
                <a:cubicBezTo>
                  <a:pt x="105862" y="28764"/>
                  <a:pt x="109816" y="44234"/>
                  <a:pt x="88415" y="45352"/>
                </a:cubicBezTo>
                <a:cubicBezTo>
                  <a:pt x="69850" y="46297"/>
                  <a:pt x="51372" y="48188"/>
                  <a:pt x="32893" y="49649"/>
                </a:cubicBezTo>
                <a:cubicBezTo>
                  <a:pt x="32893" y="49649"/>
                  <a:pt x="32893" y="49563"/>
                  <a:pt x="32893" y="49477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C5E2CEF-76B1-403D-8ADE-6ADE30919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5931" y="928255"/>
            <a:ext cx="58007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2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accent1">
              <a:lumMod val="7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accent1">
              <a:lumMod val="75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accent1">
              <a:lumMod val="7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accent1">
              <a:lumMod val="7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accent1">
              <a:lumMod val="7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accent1">
              <a:lumMod val="7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accent1">
              <a:lumMod val="7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accent1">
              <a:lumMod val="7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accent1">
              <a:lumMod val="7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accent1">
              <a:lumMod val="75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accent1">
              <a:lumMod val="75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accent1">
              <a:lumMod val="75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accent1">
              <a:lumMod val="75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accent1">
              <a:lumMod val="75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accent1">
              <a:lumMod val="75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accent1">
              <a:lumMod val="75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accent1">
              <a:lumMod val="75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accent1">
              <a:lumMod val="75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accent1">
              <a:lumMod val="75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accent1">
              <a:lumMod val="75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2935BE80-3436-48AC-9249-E7B85FDB1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3638" y="830872"/>
            <a:ext cx="9137138" cy="345484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3CFAAB3-F0EA-604B-9A5E-116FB436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113" y="4501900"/>
            <a:ext cx="12192000" cy="1199496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اسلاید عنوان سفید</a:t>
            </a:r>
            <a:endParaRPr lang="es-ES" sz="6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DBD83EC-7003-8647-93BD-7D75B037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887" y="5920160"/>
            <a:ext cx="9144000" cy="387241"/>
          </a:xfrm>
        </p:spPr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chemeClr val="accent3"/>
                </a:solidFill>
                <a:cs typeface="B Nazanin" panose="00000400000000000000" pitchFamily="2" charset="-78"/>
              </a:rPr>
              <a:t>توضیحات کوچک در اینجا</a:t>
            </a:r>
            <a:endParaRPr lang="es-ES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72D6367-A1FC-D540-B02C-BB214E400BD4}"/>
              </a:ext>
            </a:extLst>
          </p:cNvPr>
          <p:cNvGrpSpPr/>
          <p:nvPr/>
        </p:nvGrpSpPr>
        <p:grpSpPr>
          <a:xfrm>
            <a:off x="5782313" y="3685746"/>
            <a:ext cx="666311" cy="666311"/>
            <a:chOff x="2512470" y="1035890"/>
            <a:chExt cx="666311" cy="666311"/>
          </a:xfrm>
          <a:solidFill>
            <a:srgbClr val="9ED633"/>
          </a:solidFill>
        </p:grpSpPr>
        <p:sp>
          <p:nvSpPr>
            <p:cNvPr id="9" name="Lágrima 8">
              <a:extLst>
                <a:ext uri="{FF2B5EF4-FFF2-40B4-BE49-F238E27FC236}">
                  <a16:creationId xmlns:a16="http://schemas.microsoft.com/office/drawing/2014/main" id="{F613D844-7D6A-AD4D-B9DA-A1BD6EFEB843}"/>
                </a:ext>
              </a:extLst>
            </p:cNvPr>
            <p:cNvSpPr/>
            <p:nvPr/>
          </p:nvSpPr>
          <p:spPr>
            <a:xfrm rot="8100000">
              <a:off x="2512470" y="1035890"/>
              <a:ext cx="666311" cy="666311"/>
            </a:xfrm>
            <a:prstGeom prst="teardrop">
              <a:avLst/>
            </a:prstGeom>
            <a:solidFill>
              <a:srgbClr val="9ED6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833B36-BBD9-F948-9B7F-233D788C54B1}"/>
                </a:ext>
              </a:extLst>
            </p:cNvPr>
            <p:cNvSpPr txBox="1"/>
            <p:nvPr/>
          </p:nvSpPr>
          <p:spPr>
            <a:xfrm>
              <a:off x="2526383" y="1125390"/>
              <a:ext cx="641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cs typeface="B Nazanin" panose="00000400000000000000" pitchFamily="2" charset="-78"/>
                </a:rPr>
                <a:t>0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23D9196-DFE2-644B-9A1D-8C9EC682C61A}"/>
              </a:ext>
            </a:extLst>
          </p:cNvPr>
          <p:cNvGrpSpPr/>
          <p:nvPr/>
        </p:nvGrpSpPr>
        <p:grpSpPr>
          <a:xfrm rot="16200000">
            <a:off x="2176190" y="4815542"/>
            <a:ext cx="762102" cy="466268"/>
            <a:chOff x="2266122" y="2617689"/>
            <a:chExt cx="762102" cy="466268"/>
          </a:xfrm>
        </p:grpSpPr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8454FACF-295D-B446-B855-D7D1EBC7E098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Lágrima 12">
              <a:extLst>
                <a:ext uri="{FF2B5EF4-FFF2-40B4-BE49-F238E27FC236}">
                  <a16:creationId xmlns:a16="http://schemas.microsoft.com/office/drawing/2014/main" id="{E3F7E4CD-9C5B-D541-BB95-5911A63BFF11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06A800F-FEAF-6740-9541-8DA3B2214784}"/>
              </a:ext>
            </a:extLst>
          </p:cNvPr>
          <p:cNvGrpSpPr/>
          <p:nvPr/>
        </p:nvGrpSpPr>
        <p:grpSpPr>
          <a:xfrm rot="5400000">
            <a:off x="9245851" y="4815542"/>
            <a:ext cx="762102" cy="466268"/>
            <a:chOff x="2266122" y="2617689"/>
            <a:chExt cx="762102" cy="466268"/>
          </a:xfrm>
        </p:grpSpPr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2F3E3349-334B-0547-8B40-CE9CB1AC97BD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Lágrima 15">
              <a:extLst>
                <a:ext uri="{FF2B5EF4-FFF2-40B4-BE49-F238E27FC236}">
                  <a16:creationId xmlns:a16="http://schemas.microsoft.com/office/drawing/2014/main" id="{B8457640-42A9-6B41-8159-487F32832C41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Lágrima 16">
            <a:extLst>
              <a:ext uri="{FF2B5EF4-FFF2-40B4-BE49-F238E27FC236}">
                <a16:creationId xmlns:a16="http://schemas.microsoft.com/office/drawing/2014/main" id="{948E3CE0-6ED0-F04D-87C4-F6B3BF8A85E4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Lágrima 17">
            <a:extLst>
              <a:ext uri="{FF2B5EF4-FFF2-40B4-BE49-F238E27FC236}">
                <a16:creationId xmlns:a16="http://schemas.microsoft.com/office/drawing/2014/main" id="{DA896281-2BD4-2142-A59C-49EF6716F7D0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13F46C0-9347-48FE-986B-9CD6D382EE5F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DD89161-91A6-448A-86C1-609956C03479}"/>
              </a:ext>
            </a:extLst>
          </p:cNvPr>
          <p:cNvGrpSpPr/>
          <p:nvPr/>
        </p:nvGrpSpPr>
        <p:grpSpPr>
          <a:xfrm>
            <a:off x="10389773" y="5044772"/>
            <a:ext cx="1443960" cy="1397327"/>
            <a:chOff x="10455501" y="5170395"/>
            <a:chExt cx="1314145" cy="1271704"/>
          </a:xfrm>
          <a:solidFill>
            <a:srgbClr val="00B050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998A619-A473-442F-95D7-3002946C1046}"/>
                </a:ext>
              </a:extLst>
            </p:cNvPr>
            <p:cNvSpPr/>
            <p:nvPr/>
          </p:nvSpPr>
          <p:spPr>
            <a:xfrm>
              <a:off x="10682573" y="5170395"/>
              <a:ext cx="861281" cy="1271704"/>
            </a:xfrm>
            <a:custGeom>
              <a:avLst/>
              <a:gdLst>
                <a:gd name="connsiteX0" fmla="*/ 521915 w 861281"/>
                <a:gd name="connsiteY0" fmla="*/ 1000638 h 1271704"/>
                <a:gd name="connsiteX1" fmla="*/ 737455 w 861281"/>
                <a:gd name="connsiteY1" fmla="*/ 601779 h 1271704"/>
                <a:gd name="connsiteX2" fmla="*/ 630518 w 861281"/>
                <a:gd name="connsiteY2" fmla="*/ 155153 h 1271704"/>
                <a:gd name="connsiteX3" fmla="*/ 693400 w 861281"/>
                <a:gd name="connsiteY3" fmla="*/ 182748 h 1271704"/>
                <a:gd name="connsiteX4" fmla="*/ 627721 w 861281"/>
                <a:gd name="connsiteY4" fmla="*/ 1083314 h 1271704"/>
                <a:gd name="connsiteX5" fmla="*/ 608679 w 861281"/>
                <a:gd name="connsiteY5" fmla="*/ 1097569 h 1271704"/>
                <a:gd name="connsiteX6" fmla="*/ 589207 w 861281"/>
                <a:gd name="connsiteY6" fmla="*/ 1124303 h 1271704"/>
                <a:gd name="connsiteX7" fmla="*/ 618684 w 861281"/>
                <a:gd name="connsiteY7" fmla="*/ 1140333 h 1271704"/>
                <a:gd name="connsiteX8" fmla="*/ 778174 w 861281"/>
                <a:gd name="connsiteY8" fmla="*/ 1154372 h 1271704"/>
                <a:gd name="connsiteX9" fmla="*/ 816312 w 861281"/>
                <a:gd name="connsiteY9" fmla="*/ 1160450 h 1271704"/>
                <a:gd name="connsiteX10" fmla="*/ 714163 w 861281"/>
                <a:gd name="connsiteY10" fmla="*/ 1201493 h 1271704"/>
                <a:gd name="connsiteX11" fmla="*/ 566669 w 861281"/>
                <a:gd name="connsiteY11" fmla="*/ 1212305 h 1271704"/>
                <a:gd name="connsiteX12" fmla="*/ 463229 w 861281"/>
                <a:gd name="connsiteY12" fmla="*/ 1248883 h 1271704"/>
                <a:gd name="connsiteX13" fmla="*/ 397335 w 861281"/>
                <a:gd name="connsiteY13" fmla="*/ 1248614 h 1271704"/>
                <a:gd name="connsiteX14" fmla="*/ 293734 w 861281"/>
                <a:gd name="connsiteY14" fmla="*/ 1211874 h 1271704"/>
                <a:gd name="connsiteX15" fmla="*/ 53880 w 861281"/>
                <a:gd name="connsiteY15" fmla="*/ 1165238 h 1271704"/>
                <a:gd name="connsiteX16" fmla="*/ 279748 w 861281"/>
                <a:gd name="connsiteY16" fmla="*/ 1125917 h 1271704"/>
                <a:gd name="connsiteX17" fmla="*/ 18056 w 861281"/>
                <a:gd name="connsiteY17" fmla="*/ 456382 h 1271704"/>
                <a:gd name="connsiteX18" fmla="*/ 219018 w 861281"/>
                <a:gd name="connsiteY18" fmla="*/ 152410 h 1271704"/>
                <a:gd name="connsiteX19" fmla="*/ 123593 w 861281"/>
                <a:gd name="connsiteY19" fmla="*/ 601617 h 1271704"/>
                <a:gd name="connsiteX20" fmla="*/ 347471 w 861281"/>
                <a:gd name="connsiteY20" fmla="*/ 1006501 h 1271704"/>
                <a:gd name="connsiteX21" fmla="*/ 354733 w 861281"/>
                <a:gd name="connsiteY21" fmla="*/ 905589 h 1271704"/>
                <a:gd name="connsiteX22" fmla="*/ 344943 w 861281"/>
                <a:gd name="connsiteY22" fmla="*/ 216152 h 1271704"/>
                <a:gd name="connsiteX23" fmla="*/ 344997 w 861281"/>
                <a:gd name="connsiteY23" fmla="*/ 210235 h 1271704"/>
                <a:gd name="connsiteX24" fmla="*/ 292873 w 861281"/>
                <a:gd name="connsiteY24" fmla="*/ 88668 h 1271704"/>
                <a:gd name="connsiteX25" fmla="*/ 264472 w 861281"/>
                <a:gd name="connsiteY25" fmla="*/ 38965 h 1271704"/>
                <a:gd name="connsiteX26" fmla="*/ 269420 w 861281"/>
                <a:gd name="connsiteY26" fmla="*/ 5238 h 1271704"/>
                <a:gd name="connsiteX27" fmla="*/ 300565 w 861281"/>
                <a:gd name="connsiteY27" fmla="*/ 11424 h 1271704"/>
                <a:gd name="connsiteX28" fmla="*/ 407609 w 861281"/>
                <a:gd name="connsiteY28" fmla="*/ 24549 h 1271704"/>
                <a:gd name="connsiteX29" fmla="*/ 453815 w 861281"/>
                <a:gd name="connsiteY29" fmla="*/ 24710 h 1271704"/>
                <a:gd name="connsiteX30" fmla="*/ 555803 w 861281"/>
                <a:gd name="connsiteY30" fmla="*/ 14490 h 1271704"/>
                <a:gd name="connsiteX31" fmla="*/ 591735 w 861281"/>
                <a:gd name="connsiteY31" fmla="*/ 5507 h 1271704"/>
                <a:gd name="connsiteX32" fmla="*/ 595124 w 861281"/>
                <a:gd name="connsiteY32" fmla="*/ 44990 h 1271704"/>
                <a:gd name="connsiteX33" fmla="*/ 526164 w 861281"/>
                <a:gd name="connsiteY33" fmla="*/ 111314 h 1271704"/>
                <a:gd name="connsiteX34" fmla="*/ 507391 w 861281"/>
                <a:gd name="connsiteY34" fmla="*/ 158757 h 1271704"/>
                <a:gd name="connsiteX35" fmla="*/ 515944 w 861281"/>
                <a:gd name="connsiteY35" fmla="*/ 216475 h 1271704"/>
                <a:gd name="connsiteX36" fmla="*/ 505939 w 861281"/>
                <a:gd name="connsiteY36" fmla="*/ 911829 h 1271704"/>
                <a:gd name="connsiteX37" fmla="*/ 505724 w 861281"/>
                <a:gd name="connsiteY37" fmla="*/ 994290 h 1271704"/>
                <a:gd name="connsiteX38" fmla="*/ 522076 w 861281"/>
                <a:gd name="connsiteY38" fmla="*/ 1000638 h 12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1281" h="1271704">
                  <a:moveTo>
                    <a:pt x="521915" y="1000638"/>
                  </a:moveTo>
                  <a:cubicBezTo>
                    <a:pt x="643482" y="895584"/>
                    <a:pt x="720511" y="764012"/>
                    <a:pt x="737455" y="601779"/>
                  </a:cubicBezTo>
                  <a:cubicBezTo>
                    <a:pt x="753861" y="444333"/>
                    <a:pt x="729117" y="293557"/>
                    <a:pt x="630518" y="155153"/>
                  </a:cubicBezTo>
                  <a:cubicBezTo>
                    <a:pt x="666720" y="149667"/>
                    <a:pt x="679683" y="168278"/>
                    <a:pt x="693400" y="182748"/>
                  </a:cubicBezTo>
                  <a:cubicBezTo>
                    <a:pt x="941214" y="444440"/>
                    <a:pt x="910823" y="860136"/>
                    <a:pt x="627721" y="1083314"/>
                  </a:cubicBezTo>
                  <a:cubicBezTo>
                    <a:pt x="621482" y="1088209"/>
                    <a:pt x="614865" y="1092566"/>
                    <a:pt x="608679" y="1097569"/>
                  </a:cubicBezTo>
                  <a:cubicBezTo>
                    <a:pt x="599696" y="1104777"/>
                    <a:pt x="585388" y="1110479"/>
                    <a:pt x="589207" y="1124303"/>
                  </a:cubicBezTo>
                  <a:cubicBezTo>
                    <a:pt x="592703" y="1136998"/>
                    <a:pt x="607119" y="1138073"/>
                    <a:pt x="618684" y="1140333"/>
                  </a:cubicBezTo>
                  <a:cubicBezTo>
                    <a:pt x="671346" y="1150499"/>
                    <a:pt x="724330" y="1156846"/>
                    <a:pt x="778174" y="1154372"/>
                  </a:cubicBezTo>
                  <a:cubicBezTo>
                    <a:pt x="787265" y="1153942"/>
                    <a:pt x="796517" y="1157169"/>
                    <a:pt x="816312" y="1160450"/>
                  </a:cubicBezTo>
                  <a:cubicBezTo>
                    <a:pt x="783016" y="1193639"/>
                    <a:pt x="746760" y="1194769"/>
                    <a:pt x="714163" y="1201493"/>
                  </a:cubicBezTo>
                  <a:cubicBezTo>
                    <a:pt x="665644" y="1211498"/>
                    <a:pt x="615834" y="1221180"/>
                    <a:pt x="566669" y="1212305"/>
                  </a:cubicBezTo>
                  <a:cubicBezTo>
                    <a:pt x="523098" y="1204451"/>
                    <a:pt x="489264" y="1210852"/>
                    <a:pt x="463229" y="1248883"/>
                  </a:cubicBezTo>
                  <a:cubicBezTo>
                    <a:pt x="442143" y="1279651"/>
                    <a:pt x="418152" y="1279059"/>
                    <a:pt x="397335" y="1248614"/>
                  </a:cubicBezTo>
                  <a:cubicBezTo>
                    <a:pt x="371246" y="1210530"/>
                    <a:pt x="337251" y="1207356"/>
                    <a:pt x="293734" y="1211874"/>
                  </a:cubicBezTo>
                  <a:cubicBezTo>
                    <a:pt x="210842" y="1220481"/>
                    <a:pt x="130156" y="1205796"/>
                    <a:pt x="53880" y="1165238"/>
                  </a:cubicBezTo>
                  <a:cubicBezTo>
                    <a:pt x="126229" y="1149854"/>
                    <a:pt x="202074" y="1160988"/>
                    <a:pt x="279748" y="1125917"/>
                  </a:cubicBezTo>
                  <a:cubicBezTo>
                    <a:pt x="56785" y="951850"/>
                    <a:pt x="-44073" y="734373"/>
                    <a:pt x="18056" y="456382"/>
                  </a:cubicBezTo>
                  <a:cubicBezTo>
                    <a:pt x="46081" y="331049"/>
                    <a:pt x="112028" y="229600"/>
                    <a:pt x="219018" y="152410"/>
                  </a:cubicBezTo>
                  <a:cubicBezTo>
                    <a:pt x="133061" y="291943"/>
                    <a:pt x="105466" y="443257"/>
                    <a:pt x="123593" y="601617"/>
                  </a:cubicBezTo>
                  <a:cubicBezTo>
                    <a:pt x="142044" y="762990"/>
                    <a:pt x="215522" y="896552"/>
                    <a:pt x="347471" y="1006501"/>
                  </a:cubicBezTo>
                  <a:cubicBezTo>
                    <a:pt x="360327" y="967610"/>
                    <a:pt x="356669" y="936035"/>
                    <a:pt x="354733" y="905589"/>
                  </a:cubicBezTo>
                  <a:cubicBezTo>
                    <a:pt x="339994" y="675902"/>
                    <a:pt x="348977" y="445947"/>
                    <a:pt x="344943" y="216152"/>
                  </a:cubicBezTo>
                  <a:cubicBezTo>
                    <a:pt x="344943" y="214162"/>
                    <a:pt x="344405" y="212010"/>
                    <a:pt x="344997" y="210235"/>
                  </a:cubicBezTo>
                  <a:cubicBezTo>
                    <a:pt x="363823" y="154293"/>
                    <a:pt x="366997" y="106903"/>
                    <a:pt x="292873" y="88668"/>
                  </a:cubicBezTo>
                  <a:cubicBezTo>
                    <a:pt x="275068" y="84257"/>
                    <a:pt x="268129" y="58921"/>
                    <a:pt x="264472" y="38965"/>
                  </a:cubicBezTo>
                  <a:cubicBezTo>
                    <a:pt x="262320" y="27346"/>
                    <a:pt x="259738" y="14436"/>
                    <a:pt x="269420" y="5238"/>
                  </a:cubicBezTo>
                  <a:cubicBezTo>
                    <a:pt x="281470" y="-6219"/>
                    <a:pt x="291475" y="5238"/>
                    <a:pt x="300565" y="11424"/>
                  </a:cubicBezTo>
                  <a:cubicBezTo>
                    <a:pt x="334185" y="34231"/>
                    <a:pt x="369418" y="40579"/>
                    <a:pt x="407609" y="24549"/>
                  </a:cubicBezTo>
                  <a:cubicBezTo>
                    <a:pt x="423047" y="18094"/>
                    <a:pt x="438377" y="18309"/>
                    <a:pt x="453815" y="24710"/>
                  </a:cubicBezTo>
                  <a:cubicBezTo>
                    <a:pt x="489640" y="39503"/>
                    <a:pt x="523152" y="35038"/>
                    <a:pt x="555803" y="14490"/>
                  </a:cubicBezTo>
                  <a:cubicBezTo>
                    <a:pt x="566238" y="7928"/>
                    <a:pt x="577104" y="-8532"/>
                    <a:pt x="591735" y="5507"/>
                  </a:cubicBezTo>
                  <a:cubicBezTo>
                    <a:pt x="603031" y="16319"/>
                    <a:pt x="598405" y="31649"/>
                    <a:pt x="595124" y="44990"/>
                  </a:cubicBezTo>
                  <a:cubicBezTo>
                    <a:pt x="586141" y="81460"/>
                    <a:pt x="561451" y="103030"/>
                    <a:pt x="526164" y="111314"/>
                  </a:cubicBezTo>
                  <a:cubicBezTo>
                    <a:pt x="495073" y="118629"/>
                    <a:pt x="484853" y="130194"/>
                    <a:pt x="507391" y="158757"/>
                  </a:cubicBezTo>
                  <a:cubicBezTo>
                    <a:pt x="520409" y="175271"/>
                    <a:pt x="516267" y="196787"/>
                    <a:pt x="515944" y="216475"/>
                  </a:cubicBezTo>
                  <a:cubicBezTo>
                    <a:pt x="512125" y="448260"/>
                    <a:pt x="520785" y="680206"/>
                    <a:pt x="505939" y="911829"/>
                  </a:cubicBezTo>
                  <a:cubicBezTo>
                    <a:pt x="504164" y="939209"/>
                    <a:pt x="505724" y="966803"/>
                    <a:pt x="505724" y="994290"/>
                  </a:cubicBezTo>
                  <a:lnTo>
                    <a:pt x="522076" y="1000638"/>
                  </a:ln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DE80B92-E350-4704-AECE-4FB2C49E2BC3}"/>
                </a:ext>
              </a:extLst>
            </p:cNvPr>
            <p:cNvSpPr/>
            <p:nvPr/>
          </p:nvSpPr>
          <p:spPr>
            <a:xfrm>
              <a:off x="10455501" y="5288809"/>
              <a:ext cx="383154" cy="937682"/>
            </a:xfrm>
            <a:custGeom>
              <a:avLst/>
              <a:gdLst>
                <a:gd name="connsiteX0" fmla="*/ 272238 w 383154"/>
                <a:gd name="connsiteY0" fmla="*/ 937682 h 937682"/>
                <a:gd name="connsiteX1" fmla="*/ 3606 w 383154"/>
                <a:gd name="connsiteY1" fmla="*/ 417686 h 937682"/>
                <a:gd name="connsiteX2" fmla="*/ 383155 w 383154"/>
                <a:gd name="connsiteY2" fmla="*/ 0 h 937682"/>
                <a:gd name="connsiteX3" fmla="*/ 272238 w 383154"/>
                <a:gd name="connsiteY3" fmla="*/ 937682 h 93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54" h="937682">
                  <a:moveTo>
                    <a:pt x="272238" y="937682"/>
                  </a:moveTo>
                  <a:cubicBezTo>
                    <a:pt x="93007" y="871627"/>
                    <a:pt x="-22213" y="634732"/>
                    <a:pt x="3606" y="417686"/>
                  </a:cubicBezTo>
                  <a:cubicBezTo>
                    <a:pt x="29157" y="202523"/>
                    <a:pt x="233024" y="12049"/>
                    <a:pt x="383155" y="0"/>
                  </a:cubicBezTo>
                  <a:cubicBezTo>
                    <a:pt x="82948" y="283532"/>
                    <a:pt x="50243" y="592937"/>
                    <a:pt x="272238" y="937682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28F9B25-7DB0-49EB-849A-C43DDDF61BEF}"/>
                </a:ext>
              </a:extLst>
            </p:cNvPr>
            <p:cNvSpPr/>
            <p:nvPr/>
          </p:nvSpPr>
          <p:spPr>
            <a:xfrm>
              <a:off x="11401223" y="5288279"/>
              <a:ext cx="368423" cy="937351"/>
            </a:xfrm>
            <a:custGeom>
              <a:avLst/>
              <a:gdLst>
                <a:gd name="connsiteX0" fmla="*/ 99706 w 368423"/>
                <a:gd name="connsiteY0" fmla="*/ 928530 h 937351"/>
                <a:gd name="connsiteX1" fmla="*/ 212935 w 368423"/>
                <a:gd name="connsiteY1" fmla="*/ 710569 h 937351"/>
                <a:gd name="connsiteX2" fmla="*/ 28003 w 368423"/>
                <a:gd name="connsiteY2" fmla="*/ 46198 h 937351"/>
                <a:gd name="connsiteX3" fmla="*/ 4012 w 368423"/>
                <a:gd name="connsiteY3" fmla="*/ 6931 h 937351"/>
                <a:gd name="connsiteX4" fmla="*/ 47690 w 368423"/>
                <a:gd name="connsiteY4" fmla="*/ 10374 h 937351"/>
                <a:gd name="connsiteX5" fmla="*/ 365379 w 368423"/>
                <a:gd name="connsiteY5" fmla="*/ 435214 h 937351"/>
                <a:gd name="connsiteX6" fmla="*/ 137252 w 368423"/>
                <a:gd name="connsiteY6" fmla="*/ 924979 h 937351"/>
                <a:gd name="connsiteX7" fmla="*/ 111325 w 368423"/>
                <a:gd name="connsiteY7" fmla="*/ 937351 h 937351"/>
                <a:gd name="connsiteX8" fmla="*/ 99652 w 368423"/>
                <a:gd name="connsiteY8" fmla="*/ 928530 h 9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23" h="937351">
                  <a:moveTo>
                    <a:pt x="99706" y="928530"/>
                  </a:moveTo>
                  <a:cubicBezTo>
                    <a:pt x="143384" y="858763"/>
                    <a:pt x="185879" y="788996"/>
                    <a:pt x="212935" y="710569"/>
                  </a:cubicBezTo>
                  <a:cubicBezTo>
                    <a:pt x="289695" y="488198"/>
                    <a:pt x="211860" y="203805"/>
                    <a:pt x="28003" y="46198"/>
                  </a:cubicBezTo>
                  <a:cubicBezTo>
                    <a:pt x="16169" y="36086"/>
                    <a:pt x="-9974" y="27963"/>
                    <a:pt x="4012" y="6931"/>
                  </a:cubicBezTo>
                  <a:cubicBezTo>
                    <a:pt x="13533" y="-7431"/>
                    <a:pt x="33973" y="3972"/>
                    <a:pt x="47690" y="10374"/>
                  </a:cubicBezTo>
                  <a:cubicBezTo>
                    <a:pt x="229449" y="95094"/>
                    <a:pt x="346014" y="232261"/>
                    <a:pt x="365379" y="435214"/>
                  </a:cubicBezTo>
                  <a:cubicBezTo>
                    <a:pt x="384959" y="640103"/>
                    <a:pt x="310243" y="806962"/>
                    <a:pt x="137252" y="924979"/>
                  </a:cubicBezTo>
                  <a:cubicBezTo>
                    <a:pt x="129452" y="930305"/>
                    <a:pt x="120039" y="933263"/>
                    <a:pt x="111325" y="937351"/>
                  </a:cubicBezTo>
                  <a:cubicBezTo>
                    <a:pt x="107452" y="934393"/>
                    <a:pt x="103525" y="931488"/>
                    <a:pt x="99652" y="928530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918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340A350-23AE-4768-B0B5-EFF24167D2B1}"/>
              </a:ext>
            </a:extLst>
          </p:cNvPr>
          <p:cNvSpPr/>
          <p:nvPr/>
        </p:nvSpPr>
        <p:spPr>
          <a:xfrm>
            <a:off x="5613400" y="5727700"/>
            <a:ext cx="6578600" cy="113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3AA4B0-C210-3448-BC07-776CE8D99569}"/>
              </a:ext>
            </a:extLst>
          </p:cNvPr>
          <p:cNvSpPr txBox="1"/>
          <p:nvPr/>
        </p:nvSpPr>
        <p:spPr>
          <a:xfrm>
            <a:off x="-108135" y="2150321"/>
            <a:ext cx="5257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600" dirty="0">
                <a:cs typeface="B Nazanin" panose="00000400000000000000" pitchFamily="2" charset="-78"/>
              </a:rPr>
              <a:t>تغذیه علمی است که مواد مغذی و سایر مواد موجود در غذا را در ارتباط با نگهداری، رشد، تولیدمثل، سلامت و بیماری یک موجود زنده تفسیر می‌کند.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این شامل مصرف غذا، جذب، جذب،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بیوسنتز، کاتابولیسم و دفع</a:t>
            </a:r>
            <a:endParaRPr lang="es-ES" sz="1600" dirty="0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794CE9-73D8-004E-9E2C-295579CF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02024" y="569434"/>
            <a:ext cx="9053945" cy="1224684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تغذیه چیست؟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578F6D-0E65-7B45-A55B-BAF8935B55C1}"/>
              </a:ext>
            </a:extLst>
          </p:cNvPr>
          <p:cNvSpPr txBox="1"/>
          <p:nvPr/>
        </p:nvSpPr>
        <p:spPr>
          <a:xfrm>
            <a:off x="838199" y="5194533"/>
            <a:ext cx="338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i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منبع: ویکی پدیا، دانشنامه آزاد</a:t>
            </a:r>
            <a:endParaRPr lang="es-ES" sz="1400" i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98E9EB9-C64B-D54E-AF62-B4EDF5409535}"/>
              </a:ext>
            </a:extLst>
          </p:cNvPr>
          <p:cNvSpPr/>
          <p:nvPr/>
        </p:nvSpPr>
        <p:spPr>
          <a:xfrm>
            <a:off x="940904" y="4901589"/>
            <a:ext cx="397566" cy="878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CC1E29-8C8D-46AE-9F07-3897E7EDE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11" y="852055"/>
            <a:ext cx="6980643" cy="54407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E430B3-FFE9-4FB3-A2D7-6CC4C38130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224" y="2288793"/>
            <a:ext cx="3256776" cy="45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5FCD7F5-7162-48D0-B30C-402D9F0E8FE1}"/>
              </a:ext>
            </a:extLst>
          </p:cNvPr>
          <p:cNvSpPr/>
          <p:nvPr/>
        </p:nvSpPr>
        <p:spPr>
          <a:xfrm>
            <a:off x="0" y="1578401"/>
            <a:ext cx="5976444" cy="497479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52C950-0389-2A48-BB5A-CF940CD9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139" y="407305"/>
            <a:ext cx="6095999" cy="1224684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تغذیه چیست؟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6CEC12-AF58-2D4D-9E08-FB84CD03B11D}"/>
              </a:ext>
            </a:extLst>
          </p:cNvPr>
          <p:cNvSpPr txBox="1"/>
          <p:nvPr/>
        </p:nvSpPr>
        <p:spPr>
          <a:xfrm>
            <a:off x="6357413" y="2073102"/>
            <a:ext cx="52578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600" noProof="1">
                <a:cs typeface="B Nazanin" panose="00000400000000000000" pitchFamily="2" charset="-78"/>
              </a:rPr>
              <a:t>رژیم غذایی یک موجود زنده چیزی است که می خورد، که تا حد زیادی با در دسترس بودن و خوش طعم بودن غذاها تعیین می شود. برای انسان، یک رژیم غذایی سالم شامل تهیه غذا و روش‌های ذخیره‌سازی است که مواد مغذی را از اکسیداسیون، گرما یا شستشو حفظ می‌کند و خطر ابتلا به بیماری‌های ناشی از غذا را کاهش می‌دهد.</a:t>
            </a:r>
            <a:endParaRPr lang="es-ES" sz="1600" noProof="1"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923156-0701-4A4D-937B-60D51D9B195A}"/>
              </a:ext>
            </a:extLst>
          </p:cNvPr>
          <p:cNvSpPr txBox="1"/>
          <p:nvPr/>
        </p:nvSpPr>
        <p:spPr>
          <a:xfrm>
            <a:off x="6357413" y="5200826"/>
            <a:ext cx="3389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050" i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منبع: ویکی پدیا، دانشنامه آزاد</a:t>
            </a:r>
            <a:endParaRPr lang="es-ES" sz="1050" i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9F53FF-5B75-D24E-A1C5-C7491FDEC24F}"/>
              </a:ext>
            </a:extLst>
          </p:cNvPr>
          <p:cNvSpPr/>
          <p:nvPr/>
        </p:nvSpPr>
        <p:spPr>
          <a:xfrm>
            <a:off x="6493173" y="4928512"/>
            <a:ext cx="1364468" cy="87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D3A24D-B7F6-1546-BBDF-B71622C04496}"/>
              </a:ext>
            </a:extLst>
          </p:cNvPr>
          <p:cNvSpPr/>
          <p:nvPr/>
        </p:nvSpPr>
        <p:spPr>
          <a:xfrm rot="16200000">
            <a:off x="5589078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2AA415D-F916-4709-8CCF-5B64B9924446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4AE715E-06BC-400B-BF61-BD098DAD1A40}"/>
              </a:ext>
            </a:extLst>
          </p:cNvPr>
          <p:cNvGrpSpPr/>
          <p:nvPr/>
        </p:nvGrpSpPr>
        <p:grpSpPr>
          <a:xfrm>
            <a:off x="11154847" y="5951682"/>
            <a:ext cx="788921" cy="763443"/>
            <a:chOff x="10455501" y="5170395"/>
            <a:chExt cx="1314145" cy="1271704"/>
          </a:xfrm>
          <a:solidFill>
            <a:srgbClr val="B30000"/>
          </a:solidFill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0993557-311D-4304-84ED-BFAEE44892D3}"/>
                </a:ext>
              </a:extLst>
            </p:cNvPr>
            <p:cNvSpPr/>
            <p:nvPr/>
          </p:nvSpPr>
          <p:spPr>
            <a:xfrm>
              <a:off x="10682573" y="5170395"/>
              <a:ext cx="861281" cy="1271704"/>
            </a:xfrm>
            <a:custGeom>
              <a:avLst/>
              <a:gdLst>
                <a:gd name="connsiteX0" fmla="*/ 521915 w 861281"/>
                <a:gd name="connsiteY0" fmla="*/ 1000638 h 1271704"/>
                <a:gd name="connsiteX1" fmla="*/ 737455 w 861281"/>
                <a:gd name="connsiteY1" fmla="*/ 601779 h 1271704"/>
                <a:gd name="connsiteX2" fmla="*/ 630518 w 861281"/>
                <a:gd name="connsiteY2" fmla="*/ 155153 h 1271704"/>
                <a:gd name="connsiteX3" fmla="*/ 693400 w 861281"/>
                <a:gd name="connsiteY3" fmla="*/ 182748 h 1271704"/>
                <a:gd name="connsiteX4" fmla="*/ 627721 w 861281"/>
                <a:gd name="connsiteY4" fmla="*/ 1083314 h 1271704"/>
                <a:gd name="connsiteX5" fmla="*/ 608679 w 861281"/>
                <a:gd name="connsiteY5" fmla="*/ 1097569 h 1271704"/>
                <a:gd name="connsiteX6" fmla="*/ 589207 w 861281"/>
                <a:gd name="connsiteY6" fmla="*/ 1124303 h 1271704"/>
                <a:gd name="connsiteX7" fmla="*/ 618684 w 861281"/>
                <a:gd name="connsiteY7" fmla="*/ 1140333 h 1271704"/>
                <a:gd name="connsiteX8" fmla="*/ 778174 w 861281"/>
                <a:gd name="connsiteY8" fmla="*/ 1154372 h 1271704"/>
                <a:gd name="connsiteX9" fmla="*/ 816312 w 861281"/>
                <a:gd name="connsiteY9" fmla="*/ 1160450 h 1271704"/>
                <a:gd name="connsiteX10" fmla="*/ 714163 w 861281"/>
                <a:gd name="connsiteY10" fmla="*/ 1201493 h 1271704"/>
                <a:gd name="connsiteX11" fmla="*/ 566669 w 861281"/>
                <a:gd name="connsiteY11" fmla="*/ 1212305 h 1271704"/>
                <a:gd name="connsiteX12" fmla="*/ 463229 w 861281"/>
                <a:gd name="connsiteY12" fmla="*/ 1248883 h 1271704"/>
                <a:gd name="connsiteX13" fmla="*/ 397335 w 861281"/>
                <a:gd name="connsiteY13" fmla="*/ 1248614 h 1271704"/>
                <a:gd name="connsiteX14" fmla="*/ 293734 w 861281"/>
                <a:gd name="connsiteY14" fmla="*/ 1211874 h 1271704"/>
                <a:gd name="connsiteX15" fmla="*/ 53880 w 861281"/>
                <a:gd name="connsiteY15" fmla="*/ 1165238 h 1271704"/>
                <a:gd name="connsiteX16" fmla="*/ 279748 w 861281"/>
                <a:gd name="connsiteY16" fmla="*/ 1125917 h 1271704"/>
                <a:gd name="connsiteX17" fmla="*/ 18056 w 861281"/>
                <a:gd name="connsiteY17" fmla="*/ 456382 h 1271704"/>
                <a:gd name="connsiteX18" fmla="*/ 219018 w 861281"/>
                <a:gd name="connsiteY18" fmla="*/ 152410 h 1271704"/>
                <a:gd name="connsiteX19" fmla="*/ 123593 w 861281"/>
                <a:gd name="connsiteY19" fmla="*/ 601617 h 1271704"/>
                <a:gd name="connsiteX20" fmla="*/ 347471 w 861281"/>
                <a:gd name="connsiteY20" fmla="*/ 1006501 h 1271704"/>
                <a:gd name="connsiteX21" fmla="*/ 354733 w 861281"/>
                <a:gd name="connsiteY21" fmla="*/ 905589 h 1271704"/>
                <a:gd name="connsiteX22" fmla="*/ 344943 w 861281"/>
                <a:gd name="connsiteY22" fmla="*/ 216152 h 1271704"/>
                <a:gd name="connsiteX23" fmla="*/ 344997 w 861281"/>
                <a:gd name="connsiteY23" fmla="*/ 210235 h 1271704"/>
                <a:gd name="connsiteX24" fmla="*/ 292873 w 861281"/>
                <a:gd name="connsiteY24" fmla="*/ 88668 h 1271704"/>
                <a:gd name="connsiteX25" fmla="*/ 264472 w 861281"/>
                <a:gd name="connsiteY25" fmla="*/ 38965 h 1271704"/>
                <a:gd name="connsiteX26" fmla="*/ 269420 w 861281"/>
                <a:gd name="connsiteY26" fmla="*/ 5238 h 1271704"/>
                <a:gd name="connsiteX27" fmla="*/ 300565 w 861281"/>
                <a:gd name="connsiteY27" fmla="*/ 11424 h 1271704"/>
                <a:gd name="connsiteX28" fmla="*/ 407609 w 861281"/>
                <a:gd name="connsiteY28" fmla="*/ 24549 h 1271704"/>
                <a:gd name="connsiteX29" fmla="*/ 453815 w 861281"/>
                <a:gd name="connsiteY29" fmla="*/ 24710 h 1271704"/>
                <a:gd name="connsiteX30" fmla="*/ 555803 w 861281"/>
                <a:gd name="connsiteY30" fmla="*/ 14490 h 1271704"/>
                <a:gd name="connsiteX31" fmla="*/ 591735 w 861281"/>
                <a:gd name="connsiteY31" fmla="*/ 5507 h 1271704"/>
                <a:gd name="connsiteX32" fmla="*/ 595124 w 861281"/>
                <a:gd name="connsiteY32" fmla="*/ 44990 h 1271704"/>
                <a:gd name="connsiteX33" fmla="*/ 526164 w 861281"/>
                <a:gd name="connsiteY33" fmla="*/ 111314 h 1271704"/>
                <a:gd name="connsiteX34" fmla="*/ 507391 w 861281"/>
                <a:gd name="connsiteY34" fmla="*/ 158757 h 1271704"/>
                <a:gd name="connsiteX35" fmla="*/ 515944 w 861281"/>
                <a:gd name="connsiteY35" fmla="*/ 216475 h 1271704"/>
                <a:gd name="connsiteX36" fmla="*/ 505939 w 861281"/>
                <a:gd name="connsiteY36" fmla="*/ 911829 h 1271704"/>
                <a:gd name="connsiteX37" fmla="*/ 505724 w 861281"/>
                <a:gd name="connsiteY37" fmla="*/ 994290 h 1271704"/>
                <a:gd name="connsiteX38" fmla="*/ 522076 w 861281"/>
                <a:gd name="connsiteY38" fmla="*/ 1000638 h 12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1281" h="1271704">
                  <a:moveTo>
                    <a:pt x="521915" y="1000638"/>
                  </a:moveTo>
                  <a:cubicBezTo>
                    <a:pt x="643482" y="895584"/>
                    <a:pt x="720511" y="764012"/>
                    <a:pt x="737455" y="601779"/>
                  </a:cubicBezTo>
                  <a:cubicBezTo>
                    <a:pt x="753861" y="444333"/>
                    <a:pt x="729117" y="293557"/>
                    <a:pt x="630518" y="155153"/>
                  </a:cubicBezTo>
                  <a:cubicBezTo>
                    <a:pt x="666720" y="149667"/>
                    <a:pt x="679683" y="168278"/>
                    <a:pt x="693400" y="182748"/>
                  </a:cubicBezTo>
                  <a:cubicBezTo>
                    <a:pt x="941214" y="444440"/>
                    <a:pt x="910823" y="860136"/>
                    <a:pt x="627721" y="1083314"/>
                  </a:cubicBezTo>
                  <a:cubicBezTo>
                    <a:pt x="621482" y="1088209"/>
                    <a:pt x="614865" y="1092566"/>
                    <a:pt x="608679" y="1097569"/>
                  </a:cubicBezTo>
                  <a:cubicBezTo>
                    <a:pt x="599696" y="1104777"/>
                    <a:pt x="585388" y="1110479"/>
                    <a:pt x="589207" y="1124303"/>
                  </a:cubicBezTo>
                  <a:cubicBezTo>
                    <a:pt x="592703" y="1136998"/>
                    <a:pt x="607119" y="1138073"/>
                    <a:pt x="618684" y="1140333"/>
                  </a:cubicBezTo>
                  <a:cubicBezTo>
                    <a:pt x="671346" y="1150499"/>
                    <a:pt x="724330" y="1156846"/>
                    <a:pt x="778174" y="1154372"/>
                  </a:cubicBezTo>
                  <a:cubicBezTo>
                    <a:pt x="787265" y="1153942"/>
                    <a:pt x="796517" y="1157169"/>
                    <a:pt x="816312" y="1160450"/>
                  </a:cubicBezTo>
                  <a:cubicBezTo>
                    <a:pt x="783016" y="1193639"/>
                    <a:pt x="746760" y="1194769"/>
                    <a:pt x="714163" y="1201493"/>
                  </a:cubicBezTo>
                  <a:cubicBezTo>
                    <a:pt x="665644" y="1211498"/>
                    <a:pt x="615834" y="1221180"/>
                    <a:pt x="566669" y="1212305"/>
                  </a:cubicBezTo>
                  <a:cubicBezTo>
                    <a:pt x="523098" y="1204451"/>
                    <a:pt x="489264" y="1210852"/>
                    <a:pt x="463229" y="1248883"/>
                  </a:cubicBezTo>
                  <a:cubicBezTo>
                    <a:pt x="442143" y="1279651"/>
                    <a:pt x="418152" y="1279059"/>
                    <a:pt x="397335" y="1248614"/>
                  </a:cubicBezTo>
                  <a:cubicBezTo>
                    <a:pt x="371246" y="1210530"/>
                    <a:pt x="337251" y="1207356"/>
                    <a:pt x="293734" y="1211874"/>
                  </a:cubicBezTo>
                  <a:cubicBezTo>
                    <a:pt x="210842" y="1220481"/>
                    <a:pt x="130156" y="1205796"/>
                    <a:pt x="53880" y="1165238"/>
                  </a:cubicBezTo>
                  <a:cubicBezTo>
                    <a:pt x="126229" y="1149854"/>
                    <a:pt x="202074" y="1160988"/>
                    <a:pt x="279748" y="1125917"/>
                  </a:cubicBezTo>
                  <a:cubicBezTo>
                    <a:pt x="56785" y="951850"/>
                    <a:pt x="-44073" y="734373"/>
                    <a:pt x="18056" y="456382"/>
                  </a:cubicBezTo>
                  <a:cubicBezTo>
                    <a:pt x="46081" y="331049"/>
                    <a:pt x="112028" y="229600"/>
                    <a:pt x="219018" y="152410"/>
                  </a:cubicBezTo>
                  <a:cubicBezTo>
                    <a:pt x="133061" y="291943"/>
                    <a:pt x="105466" y="443257"/>
                    <a:pt x="123593" y="601617"/>
                  </a:cubicBezTo>
                  <a:cubicBezTo>
                    <a:pt x="142044" y="762990"/>
                    <a:pt x="215522" y="896552"/>
                    <a:pt x="347471" y="1006501"/>
                  </a:cubicBezTo>
                  <a:cubicBezTo>
                    <a:pt x="360327" y="967610"/>
                    <a:pt x="356669" y="936035"/>
                    <a:pt x="354733" y="905589"/>
                  </a:cubicBezTo>
                  <a:cubicBezTo>
                    <a:pt x="339994" y="675902"/>
                    <a:pt x="348977" y="445947"/>
                    <a:pt x="344943" y="216152"/>
                  </a:cubicBezTo>
                  <a:cubicBezTo>
                    <a:pt x="344943" y="214162"/>
                    <a:pt x="344405" y="212010"/>
                    <a:pt x="344997" y="210235"/>
                  </a:cubicBezTo>
                  <a:cubicBezTo>
                    <a:pt x="363823" y="154293"/>
                    <a:pt x="366997" y="106903"/>
                    <a:pt x="292873" y="88668"/>
                  </a:cubicBezTo>
                  <a:cubicBezTo>
                    <a:pt x="275068" y="84257"/>
                    <a:pt x="268129" y="58921"/>
                    <a:pt x="264472" y="38965"/>
                  </a:cubicBezTo>
                  <a:cubicBezTo>
                    <a:pt x="262320" y="27346"/>
                    <a:pt x="259738" y="14436"/>
                    <a:pt x="269420" y="5238"/>
                  </a:cubicBezTo>
                  <a:cubicBezTo>
                    <a:pt x="281470" y="-6219"/>
                    <a:pt x="291475" y="5238"/>
                    <a:pt x="300565" y="11424"/>
                  </a:cubicBezTo>
                  <a:cubicBezTo>
                    <a:pt x="334185" y="34231"/>
                    <a:pt x="369418" y="40579"/>
                    <a:pt x="407609" y="24549"/>
                  </a:cubicBezTo>
                  <a:cubicBezTo>
                    <a:pt x="423047" y="18094"/>
                    <a:pt x="438377" y="18309"/>
                    <a:pt x="453815" y="24710"/>
                  </a:cubicBezTo>
                  <a:cubicBezTo>
                    <a:pt x="489640" y="39503"/>
                    <a:pt x="523152" y="35038"/>
                    <a:pt x="555803" y="14490"/>
                  </a:cubicBezTo>
                  <a:cubicBezTo>
                    <a:pt x="566238" y="7928"/>
                    <a:pt x="577104" y="-8532"/>
                    <a:pt x="591735" y="5507"/>
                  </a:cubicBezTo>
                  <a:cubicBezTo>
                    <a:pt x="603031" y="16319"/>
                    <a:pt x="598405" y="31649"/>
                    <a:pt x="595124" y="44990"/>
                  </a:cubicBezTo>
                  <a:cubicBezTo>
                    <a:pt x="586141" y="81460"/>
                    <a:pt x="561451" y="103030"/>
                    <a:pt x="526164" y="111314"/>
                  </a:cubicBezTo>
                  <a:cubicBezTo>
                    <a:pt x="495073" y="118629"/>
                    <a:pt x="484853" y="130194"/>
                    <a:pt x="507391" y="158757"/>
                  </a:cubicBezTo>
                  <a:cubicBezTo>
                    <a:pt x="520409" y="175271"/>
                    <a:pt x="516267" y="196787"/>
                    <a:pt x="515944" y="216475"/>
                  </a:cubicBezTo>
                  <a:cubicBezTo>
                    <a:pt x="512125" y="448260"/>
                    <a:pt x="520785" y="680206"/>
                    <a:pt x="505939" y="911829"/>
                  </a:cubicBezTo>
                  <a:cubicBezTo>
                    <a:pt x="504164" y="939209"/>
                    <a:pt x="505724" y="966803"/>
                    <a:pt x="505724" y="994290"/>
                  </a:cubicBezTo>
                  <a:lnTo>
                    <a:pt x="522076" y="1000638"/>
                  </a:ln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D8DA254-4528-4221-9CC9-ED7B6F7EB619}"/>
                </a:ext>
              </a:extLst>
            </p:cNvPr>
            <p:cNvSpPr/>
            <p:nvPr/>
          </p:nvSpPr>
          <p:spPr>
            <a:xfrm>
              <a:off x="10455501" y="5288809"/>
              <a:ext cx="383154" cy="937682"/>
            </a:xfrm>
            <a:custGeom>
              <a:avLst/>
              <a:gdLst>
                <a:gd name="connsiteX0" fmla="*/ 272238 w 383154"/>
                <a:gd name="connsiteY0" fmla="*/ 937682 h 937682"/>
                <a:gd name="connsiteX1" fmla="*/ 3606 w 383154"/>
                <a:gd name="connsiteY1" fmla="*/ 417686 h 937682"/>
                <a:gd name="connsiteX2" fmla="*/ 383155 w 383154"/>
                <a:gd name="connsiteY2" fmla="*/ 0 h 937682"/>
                <a:gd name="connsiteX3" fmla="*/ 272238 w 383154"/>
                <a:gd name="connsiteY3" fmla="*/ 937682 h 93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54" h="937682">
                  <a:moveTo>
                    <a:pt x="272238" y="937682"/>
                  </a:moveTo>
                  <a:cubicBezTo>
                    <a:pt x="93007" y="871627"/>
                    <a:pt x="-22213" y="634732"/>
                    <a:pt x="3606" y="417686"/>
                  </a:cubicBezTo>
                  <a:cubicBezTo>
                    <a:pt x="29157" y="202523"/>
                    <a:pt x="233024" y="12049"/>
                    <a:pt x="383155" y="0"/>
                  </a:cubicBezTo>
                  <a:cubicBezTo>
                    <a:pt x="82948" y="283532"/>
                    <a:pt x="50243" y="592937"/>
                    <a:pt x="272238" y="937682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A6ADB736-007F-409A-AC6A-ECAB31B40D65}"/>
                </a:ext>
              </a:extLst>
            </p:cNvPr>
            <p:cNvSpPr/>
            <p:nvPr/>
          </p:nvSpPr>
          <p:spPr>
            <a:xfrm>
              <a:off x="11401223" y="5288279"/>
              <a:ext cx="368423" cy="937351"/>
            </a:xfrm>
            <a:custGeom>
              <a:avLst/>
              <a:gdLst>
                <a:gd name="connsiteX0" fmla="*/ 99706 w 368423"/>
                <a:gd name="connsiteY0" fmla="*/ 928530 h 937351"/>
                <a:gd name="connsiteX1" fmla="*/ 212935 w 368423"/>
                <a:gd name="connsiteY1" fmla="*/ 710569 h 937351"/>
                <a:gd name="connsiteX2" fmla="*/ 28003 w 368423"/>
                <a:gd name="connsiteY2" fmla="*/ 46198 h 937351"/>
                <a:gd name="connsiteX3" fmla="*/ 4012 w 368423"/>
                <a:gd name="connsiteY3" fmla="*/ 6931 h 937351"/>
                <a:gd name="connsiteX4" fmla="*/ 47690 w 368423"/>
                <a:gd name="connsiteY4" fmla="*/ 10374 h 937351"/>
                <a:gd name="connsiteX5" fmla="*/ 365379 w 368423"/>
                <a:gd name="connsiteY5" fmla="*/ 435214 h 937351"/>
                <a:gd name="connsiteX6" fmla="*/ 137252 w 368423"/>
                <a:gd name="connsiteY6" fmla="*/ 924979 h 937351"/>
                <a:gd name="connsiteX7" fmla="*/ 111325 w 368423"/>
                <a:gd name="connsiteY7" fmla="*/ 937351 h 937351"/>
                <a:gd name="connsiteX8" fmla="*/ 99652 w 368423"/>
                <a:gd name="connsiteY8" fmla="*/ 928530 h 9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23" h="937351">
                  <a:moveTo>
                    <a:pt x="99706" y="928530"/>
                  </a:moveTo>
                  <a:cubicBezTo>
                    <a:pt x="143384" y="858763"/>
                    <a:pt x="185879" y="788996"/>
                    <a:pt x="212935" y="710569"/>
                  </a:cubicBezTo>
                  <a:cubicBezTo>
                    <a:pt x="289695" y="488198"/>
                    <a:pt x="211860" y="203805"/>
                    <a:pt x="28003" y="46198"/>
                  </a:cubicBezTo>
                  <a:cubicBezTo>
                    <a:pt x="16169" y="36086"/>
                    <a:pt x="-9974" y="27963"/>
                    <a:pt x="4012" y="6931"/>
                  </a:cubicBezTo>
                  <a:cubicBezTo>
                    <a:pt x="13533" y="-7431"/>
                    <a:pt x="33973" y="3972"/>
                    <a:pt x="47690" y="10374"/>
                  </a:cubicBezTo>
                  <a:cubicBezTo>
                    <a:pt x="229449" y="95094"/>
                    <a:pt x="346014" y="232261"/>
                    <a:pt x="365379" y="435214"/>
                  </a:cubicBezTo>
                  <a:cubicBezTo>
                    <a:pt x="384959" y="640103"/>
                    <a:pt x="310243" y="806962"/>
                    <a:pt x="137252" y="924979"/>
                  </a:cubicBezTo>
                  <a:cubicBezTo>
                    <a:pt x="129452" y="930305"/>
                    <a:pt x="120039" y="933263"/>
                    <a:pt x="111325" y="937351"/>
                  </a:cubicBezTo>
                  <a:cubicBezTo>
                    <a:pt x="107452" y="934393"/>
                    <a:pt x="103525" y="931488"/>
                    <a:pt x="99652" y="928530"/>
                  </a:cubicBezTo>
                  <a:close/>
                </a:path>
              </a:pathLst>
            </a:custGeom>
            <a:grpFill/>
            <a:ln w="53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B549149-A4C1-4283-B3D9-9E454728A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04" y="1423979"/>
            <a:ext cx="4727835" cy="31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0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74344B-63E1-4452-8CA7-56ADFA37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241776"/>
            <a:ext cx="10287000" cy="3850042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8321BA68-5599-EA41-BA8A-0522EA03BAA9}"/>
              </a:ext>
            </a:extLst>
          </p:cNvPr>
          <p:cNvSpPr/>
          <p:nvPr/>
        </p:nvSpPr>
        <p:spPr>
          <a:xfrm>
            <a:off x="-10391" y="5281932"/>
            <a:ext cx="12202391" cy="1359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C29B84-FA68-1145-A06E-9FC0B6B0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مواد مغذی برای چیست؟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6FDCA0-6A84-9E4F-B4CA-5EED1EC0918F}"/>
              </a:ext>
            </a:extLst>
          </p:cNvPr>
          <p:cNvSpPr txBox="1"/>
          <p:nvPr/>
        </p:nvSpPr>
        <p:spPr>
          <a:xfrm>
            <a:off x="838200" y="1402546"/>
            <a:ext cx="10217727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ما تغذیه را فرآیند تهیه یا به دست آوردن غذای لازم برای سلامتی و رشد می نامیم. مواد مغذی هضم می شوند و بدن از آنها به عنوان منابع انرژی برای موارد زیر استفاده می کند:</a:t>
            </a:r>
            <a:endParaRPr lang="es-ES" sz="1400" dirty="0">
              <a:cs typeface="B Nazanin" panose="00000400000000000000" pitchFamily="2" charset="-78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326384F6-8E43-654B-961D-54A507324647}"/>
              </a:ext>
            </a:extLst>
          </p:cNvPr>
          <p:cNvSpPr txBox="1"/>
          <p:nvPr/>
        </p:nvSpPr>
        <p:spPr>
          <a:xfrm>
            <a:off x="1151454" y="5281932"/>
            <a:ext cx="235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accent4"/>
                </a:solidFill>
                <a:cs typeface="B Nazanin" panose="00000400000000000000" pitchFamily="2" charset="-78"/>
              </a:rPr>
              <a:t>حفظ عملکردهای حیاتی</a:t>
            </a:r>
            <a:endParaRPr lang="es-ES" sz="2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70BAD178-791B-9541-B49C-4001A906C2B5}"/>
              </a:ext>
            </a:extLst>
          </p:cNvPr>
          <p:cNvSpPr txBox="1"/>
          <p:nvPr/>
        </p:nvSpPr>
        <p:spPr>
          <a:xfrm>
            <a:off x="5099710" y="5281932"/>
            <a:ext cx="186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accent4"/>
                </a:solidFill>
                <a:cs typeface="B Nazanin" panose="00000400000000000000" pitchFamily="2" charset="-78"/>
              </a:rPr>
              <a:t>تولید گرما</a:t>
            </a:r>
            <a:endParaRPr lang="es-ES" sz="2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926DC34F-AAEF-194F-BC9E-8459945C25A2}"/>
              </a:ext>
            </a:extLst>
          </p:cNvPr>
          <p:cNvSpPr txBox="1"/>
          <p:nvPr/>
        </p:nvSpPr>
        <p:spPr>
          <a:xfrm>
            <a:off x="9162960" y="5281932"/>
            <a:ext cx="125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accent4"/>
                </a:solidFill>
                <a:cs typeface="B Nazanin" panose="00000400000000000000" pitchFamily="2" charset="-78"/>
              </a:rPr>
              <a:t>ترمیم بافت</a:t>
            </a:r>
            <a:endParaRPr lang="es-ES" sz="2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8" name="Lágrima 87">
            <a:extLst>
              <a:ext uri="{FF2B5EF4-FFF2-40B4-BE49-F238E27FC236}">
                <a16:creationId xmlns:a16="http://schemas.microsoft.com/office/drawing/2014/main" id="{F46297E7-38C3-3749-82B6-FD24058D27F8}"/>
              </a:ext>
            </a:extLst>
          </p:cNvPr>
          <p:cNvSpPr/>
          <p:nvPr/>
        </p:nvSpPr>
        <p:spPr>
          <a:xfrm rot="8100000">
            <a:off x="1701346" y="2952930"/>
            <a:ext cx="1254866" cy="1254866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5768949-8FCA-7241-9B8A-F05CA26507BA}"/>
              </a:ext>
            </a:extLst>
          </p:cNvPr>
          <p:cNvSpPr/>
          <p:nvPr/>
        </p:nvSpPr>
        <p:spPr>
          <a:xfrm>
            <a:off x="1736243" y="3249847"/>
            <a:ext cx="1220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4400" b="1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A</a:t>
            </a:r>
            <a:endParaRPr lang="es-ES" sz="80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1" name="Lágrima 90">
            <a:extLst>
              <a:ext uri="{FF2B5EF4-FFF2-40B4-BE49-F238E27FC236}">
                <a16:creationId xmlns:a16="http://schemas.microsoft.com/office/drawing/2014/main" id="{07D92781-A4C2-D84E-B4B8-5C3C1199D54F}"/>
              </a:ext>
            </a:extLst>
          </p:cNvPr>
          <p:cNvSpPr/>
          <p:nvPr/>
        </p:nvSpPr>
        <p:spPr>
          <a:xfrm rot="8100000">
            <a:off x="5379281" y="2952930"/>
            <a:ext cx="1254866" cy="1254866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03E2EC74-A368-704A-A32B-CF387A709E03}"/>
              </a:ext>
            </a:extLst>
          </p:cNvPr>
          <p:cNvSpPr/>
          <p:nvPr/>
        </p:nvSpPr>
        <p:spPr>
          <a:xfrm>
            <a:off x="5414178" y="3249847"/>
            <a:ext cx="1220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4400" b="1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B</a:t>
            </a:r>
            <a:endParaRPr lang="es-ES" sz="80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4" name="Lágrima 93">
            <a:extLst>
              <a:ext uri="{FF2B5EF4-FFF2-40B4-BE49-F238E27FC236}">
                <a16:creationId xmlns:a16="http://schemas.microsoft.com/office/drawing/2014/main" id="{81199E1B-5F10-BB48-BB52-96116BB6EC46}"/>
              </a:ext>
            </a:extLst>
          </p:cNvPr>
          <p:cNvSpPr/>
          <p:nvPr/>
        </p:nvSpPr>
        <p:spPr>
          <a:xfrm rot="8100000">
            <a:off x="9068054" y="2952930"/>
            <a:ext cx="1254866" cy="1254866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E471096C-E658-6B4D-913E-685E61112FCF}"/>
              </a:ext>
            </a:extLst>
          </p:cNvPr>
          <p:cNvSpPr/>
          <p:nvPr/>
        </p:nvSpPr>
        <p:spPr>
          <a:xfrm>
            <a:off x="9102951" y="3249847"/>
            <a:ext cx="1220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4400" b="1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C</a:t>
            </a:r>
            <a:endParaRPr lang="es-ES" sz="80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BB3A5DD8-39B1-434F-9414-012F35B653F2}"/>
              </a:ext>
            </a:extLst>
          </p:cNvPr>
          <p:cNvSpPr/>
          <p:nvPr/>
        </p:nvSpPr>
        <p:spPr>
          <a:xfrm>
            <a:off x="1991074" y="4884434"/>
            <a:ext cx="675409" cy="140063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1475678C-623E-374A-8C7E-A745A7E5B145}"/>
              </a:ext>
            </a:extLst>
          </p:cNvPr>
          <p:cNvSpPr/>
          <p:nvPr/>
        </p:nvSpPr>
        <p:spPr>
          <a:xfrm>
            <a:off x="5669456" y="4884434"/>
            <a:ext cx="675409" cy="140063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F69B40CC-01C4-5A42-82FA-AF08543400F6}"/>
              </a:ext>
            </a:extLst>
          </p:cNvPr>
          <p:cNvSpPr/>
          <p:nvPr/>
        </p:nvSpPr>
        <p:spPr>
          <a:xfrm>
            <a:off x="9358229" y="4884434"/>
            <a:ext cx="675409" cy="140063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97CBACAD-F7C0-D54F-B358-1B66F21BCE26}"/>
              </a:ext>
            </a:extLst>
          </p:cNvPr>
          <p:cNvSpPr/>
          <p:nvPr/>
        </p:nvSpPr>
        <p:spPr>
          <a:xfrm>
            <a:off x="-10391" y="6641785"/>
            <a:ext cx="12202391" cy="238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1034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B809E9D-460C-4560-B462-28AF0C7F74A6}"/>
              </a:ext>
            </a:extLst>
          </p:cNvPr>
          <p:cNvSpPr/>
          <p:nvPr/>
        </p:nvSpPr>
        <p:spPr>
          <a:xfrm>
            <a:off x="-10393" y="4468253"/>
            <a:ext cx="12202391" cy="10867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FED71BE3-948E-4584-8716-88A5427646E1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C31CDE-78CD-4F01-892B-C8A617816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55" y="4634826"/>
            <a:ext cx="10001689" cy="222317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B0BFCFA-227C-47A1-92CF-2B9860608981}"/>
              </a:ext>
            </a:extLst>
          </p:cNvPr>
          <p:cNvSpPr/>
          <p:nvPr/>
        </p:nvSpPr>
        <p:spPr>
          <a:xfrm>
            <a:off x="-10392" y="609599"/>
            <a:ext cx="12202391" cy="6662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8B81388-D4BF-AF4B-8144-C68CA138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8818"/>
            <a:ext cx="9144000" cy="1324372"/>
          </a:xfrm>
        </p:spPr>
        <p:txBody>
          <a:bodyPr>
            <a:normAutofit/>
          </a:bodyPr>
          <a:lstStyle/>
          <a:p>
            <a:pPr rtl="1"/>
            <a:r>
              <a:rPr lang="fa-IR" sz="6000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عنوان فصل اینجاست</a:t>
            </a:r>
            <a:endParaRPr lang="es-ES" sz="6000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7634B961-257C-7642-99D5-8BB490E6C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1734"/>
            <a:ext cx="9144000" cy="653091"/>
          </a:xfrm>
        </p:spPr>
        <p:txBody>
          <a:bodyPr/>
          <a:lstStyle/>
          <a:p>
            <a:pPr rtl="1"/>
            <a:r>
              <a:rPr lang="fa-IR" noProof="1">
                <a:solidFill>
                  <a:schemeClr val="bg1">
                    <a:lumMod val="10000"/>
                  </a:schemeClr>
                </a:solidFill>
                <a:cs typeface="B Nazanin" panose="00000400000000000000" pitchFamily="2" charset="-78"/>
              </a:rPr>
              <a:t>شرح فصل، اینترنت خود بسیار مهم است</a:t>
            </a:r>
            <a:endParaRPr lang="es-ES" noProof="1">
              <a:solidFill>
                <a:schemeClr val="bg1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Lágrima 15">
            <a:extLst>
              <a:ext uri="{FF2B5EF4-FFF2-40B4-BE49-F238E27FC236}">
                <a16:creationId xmlns:a16="http://schemas.microsoft.com/office/drawing/2014/main" id="{3FCF9756-2724-734B-B9FF-07F156A2B9E6}"/>
              </a:ext>
            </a:extLst>
          </p:cNvPr>
          <p:cNvSpPr/>
          <p:nvPr/>
        </p:nvSpPr>
        <p:spPr>
          <a:xfrm rot="8100000">
            <a:off x="5228800" y="596900"/>
            <a:ext cx="1733168" cy="1733168"/>
          </a:xfrm>
          <a:prstGeom prst="teardrop">
            <a:avLst/>
          </a:prstGeom>
          <a:solidFill>
            <a:srgbClr val="B3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2AB9603-6B3F-434C-BE55-71096B1FA666}"/>
              </a:ext>
            </a:extLst>
          </p:cNvPr>
          <p:cNvSpPr/>
          <p:nvPr/>
        </p:nvSpPr>
        <p:spPr>
          <a:xfrm>
            <a:off x="5276998" y="1006989"/>
            <a:ext cx="1686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s-ES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es-ES" sz="1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6492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B7AF980-E542-4752-8A36-AF449CA28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0391" y="4517744"/>
            <a:ext cx="12221330" cy="2340257"/>
          </a:xfrm>
          <a:prstGeom prst="rect">
            <a:avLst/>
          </a:prstGeom>
        </p:spPr>
      </p:pic>
      <p:sp>
        <p:nvSpPr>
          <p:cNvPr id="71" name="Lágrima 70">
            <a:extLst>
              <a:ext uri="{FF2B5EF4-FFF2-40B4-BE49-F238E27FC236}">
                <a16:creationId xmlns:a16="http://schemas.microsoft.com/office/drawing/2014/main" id="{7AEB6A94-A34C-DA4D-AC70-9AEF13AF3D94}"/>
              </a:ext>
            </a:extLst>
          </p:cNvPr>
          <p:cNvSpPr/>
          <p:nvPr/>
        </p:nvSpPr>
        <p:spPr>
          <a:xfrm rot="8100000">
            <a:off x="3543692" y="2464586"/>
            <a:ext cx="1663667" cy="166366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2" name="Lágrima 71">
            <a:extLst>
              <a:ext uri="{FF2B5EF4-FFF2-40B4-BE49-F238E27FC236}">
                <a16:creationId xmlns:a16="http://schemas.microsoft.com/office/drawing/2014/main" id="{311F53A4-DC9F-B447-BE9C-0152310147FF}"/>
              </a:ext>
            </a:extLst>
          </p:cNvPr>
          <p:cNvSpPr/>
          <p:nvPr/>
        </p:nvSpPr>
        <p:spPr>
          <a:xfrm rot="8100000">
            <a:off x="6671356" y="2464587"/>
            <a:ext cx="1663667" cy="166366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3" name="Lágrima 72">
            <a:extLst>
              <a:ext uri="{FF2B5EF4-FFF2-40B4-BE49-F238E27FC236}">
                <a16:creationId xmlns:a16="http://schemas.microsoft.com/office/drawing/2014/main" id="{DC7D0F28-2AF4-C340-866E-9067ABE9D61B}"/>
              </a:ext>
            </a:extLst>
          </p:cNvPr>
          <p:cNvSpPr/>
          <p:nvPr/>
        </p:nvSpPr>
        <p:spPr>
          <a:xfrm rot="8100000">
            <a:off x="9497684" y="2464588"/>
            <a:ext cx="1663667" cy="166366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0" name="Lágrima 69">
            <a:extLst>
              <a:ext uri="{FF2B5EF4-FFF2-40B4-BE49-F238E27FC236}">
                <a16:creationId xmlns:a16="http://schemas.microsoft.com/office/drawing/2014/main" id="{2B43FE80-3D74-A24D-B5A2-A2C6EB830023}"/>
              </a:ext>
            </a:extLst>
          </p:cNvPr>
          <p:cNvSpPr/>
          <p:nvPr/>
        </p:nvSpPr>
        <p:spPr>
          <a:xfrm rot="8100000">
            <a:off x="800493" y="2464585"/>
            <a:ext cx="1663667" cy="166366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DA95C53-B7E1-7149-B102-07574730CB90}"/>
              </a:ext>
            </a:extLst>
          </p:cNvPr>
          <p:cNvSpPr/>
          <p:nvPr/>
        </p:nvSpPr>
        <p:spPr>
          <a:xfrm>
            <a:off x="-10391" y="4735581"/>
            <a:ext cx="12202391" cy="1906201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CCBDA1-D96F-454A-94C9-EC14D702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چرا خوب غذا خوردن مهم است؟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68B310-DC02-754D-B031-DEC9C8557F7B}"/>
              </a:ext>
            </a:extLst>
          </p:cNvPr>
          <p:cNvSpPr txBox="1"/>
          <p:nvPr/>
        </p:nvSpPr>
        <p:spPr>
          <a:xfrm>
            <a:off x="552522" y="5234717"/>
            <a:ext cx="21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حفظ می کند</a:t>
            </a:r>
          </a:p>
          <a:p>
            <a:pPr algn="ctr" rtl="1"/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 توده عضلانی</a:t>
            </a:r>
            <a:endParaRPr lang="es-E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EC502D-B94B-D94C-B706-7AF0B8472F87}"/>
              </a:ext>
            </a:extLst>
          </p:cNvPr>
          <p:cNvSpPr txBox="1"/>
          <p:nvPr/>
        </p:nvSpPr>
        <p:spPr>
          <a:xfrm>
            <a:off x="3111810" y="5234717"/>
            <a:ext cx="251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سطح ویتامین ها / مواد معدنی را حفظ می کند</a:t>
            </a:r>
            <a:endParaRPr lang="es-E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0A7250-02A1-F24E-8288-040F8AC68615}"/>
              </a:ext>
            </a:extLst>
          </p:cNvPr>
          <p:cNvSpPr txBox="1"/>
          <p:nvPr/>
        </p:nvSpPr>
        <p:spPr>
          <a:xfrm>
            <a:off x="6265977" y="5234717"/>
            <a:ext cx="251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عملکردهای ایمنی را حفظ می کند</a:t>
            </a:r>
            <a:endParaRPr lang="es-E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4A839C-CC04-FB4E-AFFD-5195EB1EE705}"/>
              </a:ext>
            </a:extLst>
          </p:cNvPr>
          <p:cNvSpPr txBox="1"/>
          <p:nvPr/>
        </p:nvSpPr>
        <p:spPr>
          <a:xfrm>
            <a:off x="9288960" y="5234717"/>
            <a:ext cx="210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تضمین می کند</a:t>
            </a:r>
          </a:p>
          <a:p>
            <a:pPr algn="ctr" rtl="1"/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دریافت کالری</a:t>
            </a:r>
            <a:endParaRPr lang="es-E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riángulo 38">
            <a:extLst>
              <a:ext uri="{FF2B5EF4-FFF2-40B4-BE49-F238E27FC236}">
                <a16:creationId xmlns:a16="http://schemas.microsoft.com/office/drawing/2014/main" id="{1E6199D0-CDE6-9543-A74E-59F9DF2FCDB4}"/>
              </a:ext>
            </a:extLst>
          </p:cNvPr>
          <p:cNvSpPr/>
          <p:nvPr/>
        </p:nvSpPr>
        <p:spPr>
          <a:xfrm rot="10800000">
            <a:off x="4170473" y="4733423"/>
            <a:ext cx="313080" cy="26989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 sz="2800">
              <a:cs typeface="B Nazanin" panose="00000400000000000000" pitchFamily="2" charset="-78"/>
            </a:endParaRPr>
          </a:p>
        </p:txBody>
      </p:sp>
      <p:sp>
        <p:nvSpPr>
          <p:cNvPr id="65" name="Triángulo 64">
            <a:extLst>
              <a:ext uri="{FF2B5EF4-FFF2-40B4-BE49-F238E27FC236}">
                <a16:creationId xmlns:a16="http://schemas.microsoft.com/office/drawing/2014/main" id="{CAEF2DEC-4C58-384A-8F19-05CB84BA5B79}"/>
              </a:ext>
            </a:extLst>
          </p:cNvPr>
          <p:cNvSpPr/>
          <p:nvPr/>
        </p:nvSpPr>
        <p:spPr>
          <a:xfrm rot="10800000">
            <a:off x="1453778" y="4733423"/>
            <a:ext cx="313080" cy="26989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 sz="2800">
              <a:cs typeface="B Nazanin" panose="00000400000000000000" pitchFamily="2" charset="-78"/>
            </a:endParaRPr>
          </a:p>
        </p:txBody>
      </p:sp>
      <p:sp>
        <p:nvSpPr>
          <p:cNvPr id="66" name="Triángulo 65">
            <a:extLst>
              <a:ext uri="{FF2B5EF4-FFF2-40B4-BE49-F238E27FC236}">
                <a16:creationId xmlns:a16="http://schemas.microsoft.com/office/drawing/2014/main" id="{DA3CB00C-C380-154C-89B4-820DD852D6DE}"/>
              </a:ext>
            </a:extLst>
          </p:cNvPr>
          <p:cNvSpPr/>
          <p:nvPr/>
        </p:nvSpPr>
        <p:spPr>
          <a:xfrm rot="10800000">
            <a:off x="7324490" y="4733423"/>
            <a:ext cx="313080" cy="26989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 sz="2800">
              <a:cs typeface="B Nazanin" panose="00000400000000000000" pitchFamily="2" charset="-78"/>
            </a:endParaRPr>
          </a:p>
        </p:txBody>
      </p:sp>
      <p:sp>
        <p:nvSpPr>
          <p:cNvPr id="67" name="Triángulo 66">
            <a:extLst>
              <a:ext uri="{FF2B5EF4-FFF2-40B4-BE49-F238E27FC236}">
                <a16:creationId xmlns:a16="http://schemas.microsoft.com/office/drawing/2014/main" id="{7936FDBA-E825-2D40-A6F7-00C8D4B87DAA}"/>
              </a:ext>
            </a:extLst>
          </p:cNvPr>
          <p:cNvSpPr/>
          <p:nvPr/>
        </p:nvSpPr>
        <p:spPr>
          <a:xfrm rot="10800000">
            <a:off x="10186959" y="4733423"/>
            <a:ext cx="313080" cy="26989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 sz="2800">
              <a:cs typeface="B Nazanin" panose="00000400000000000000" pitchFamily="2" charset="-78"/>
            </a:endParaRPr>
          </a:p>
        </p:txBody>
      </p:sp>
      <p:sp>
        <p:nvSpPr>
          <p:cNvPr id="109" name="Flecha: a la derecha 108">
            <a:extLst>
              <a:ext uri="{FF2B5EF4-FFF2-40B4-BE49-F238E27FC236}">
                <a16:creationId xmlns:a16="http://schemas.microsoft.com/office/drawing/2014/main" id="{3201B81A-0729-4183-9402-139DB7F34566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60B6BE73-9894-4FAF-B334-36A302FF6FAB}"/>
              </a:ext>
            </a:extLst>
          </p:cNvPr>
          <p:cNvSpPr/>
          <p:nvPr/>
        </p:nvSpPr>
        <p:spPr>
          <a:xfrm>
            <a:off x="7138775" y="2974174"/>
            <a:ext cx="780112" cy="776415"/>
          </a:xfrm>
          <a:custGeom>
            <a:avLst/>
            <a:gdLst>
              <a:gd name="connsiteX0" fmla="*/ 388302 w 780112"/>
              <a:gd name="connsiteY0" fmla="*/ 0 h 776415"/>
              <a:gd name="connsiteX1" fmla="*/ 780106 w 780112"/>
              <a:gd name="connsiteY1" fmla="*/ 388666 h 776415"/>
              <a:gd name="connsiteX2" fmla="*/ 393047 w 780112"/>
              <a:gd name="connsiteY2" fmla="*/ 776382 h 776415"/>
              <a:gd name="connsiteX3" fmla="*/ 2 w 780112"/>
              <a:gd name="connsiteY3" fmla="*/ 389907 h 776415"/>
              <a:gd name="connsiteX4" fmla="*/ 388302 w 780112"/>
              <a:gd name="connsiteY4" fmla="*/ 0 h 776415"/>
              <a:gd name="connsiteX5" fmla="*/ 342465 w 780112"/>
              <a:gd name="connsiteY5" fmla="*/ 396768 h 776415"/>
              <a:gd name="connsiteX6" fmla="*/ 311737 w 780112"/>
              <a:gd name="connsiteY6" fmla="*/ 533476 h 776415"/>
              <a:gd name="connsiteX7" fmla="*/ 344144 w 780112"/>
              <a:gd name="connsiteY7" fmla="*/ 608143 h 776415"/>
              <a:gd name="connsiteX8" fmla="*/ 440489 w 780112"/>
              <a:gd name="connsiteY8" fmla="*/ 598436 h 776415"/>
              <a:gd name="connsiteX9" fmla="*/ 479611 w 780112"/>
              <a:gd name="connsiteY9" fmla="*/ 527709 h 776415"/>
              <a:gd name="connsiteX10" fmla="*/ 462532 w 780112"/>
              <a:gd name="connsiteY10" fmla="*/ 519681 h 776415"/>
              <a:gd name="connsiteX11" fmla="*/ 404871 w 780112"/>
              <a:gd name="connsiteY11" fmla="*/ 565810 h 776415"/>
              <a:gd name="connsiteX12" fmla="*/ 388229 w 780112"/>
              <a:gd name="connsiteY12" fmla="*/ 555883 h 776415"/>
              <a:gd name="connsiteX13" fmla="*/ 418593 w 780112"/>
              <a:gd name="connsiteY13" fmla="*/ 430415 h 776415"/>
              <a:gd name="connsiteX14" fmla="*/ 453189 w 780112"/>
              <a:gd name="connsiteY14" fmla="*/ 279110 h 776415"/>
              <a:gd name="connsiteX15" fmla="*/ 305314 w 780112"/>
              <a:gd name="connsiteY15" fmla="*/ 323925 h 776415"/>
              <a:gd name="connsiteX16" fmla="*/ 342392 w 780112"/>
              <a:gd name="connsiteY16" fmla="*/ 396768 h 776415"/>
              <a:gd name="connsiteX17" fmla="*/ 422096 w 780112"/>
              <a:gd name="connsiteY17" fmla="*/ 273197 h 776415"/>
              <a:gd name="connsiteX18" fmla="*/ 462751 w 780112"/>
              <a:gd name="connsiteY18" fmla="*/ 203201 h 776415"/>
              <a:gd name="connsiteX19" fmla="*/ 418228 w 780112"/>
              <a:gd name="connsiteY19" fmla="*/ 154664 h 776415"/>
              <a:gd name="connsiteX20" fmla="*/ 370639 w 780112"/>
              <a:gd name="connsiteY20" fmla="*/ 208456 h 776415"/>
              <a:gd name="connsiteX21" fmla="*/ 422096 w 780112"/>
              <a:gd name="connsiteY21" fmla="*/ 273124 h 77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0112" h="776415">
                <a:moveTo>
                  <a:pt x="388302" y="0"/>
                </a:moveTo>
                <a:cubicBezTo>
                  <a:pt x="604933" y="-292"/>
                  <a:pt x="781347" y="174736"/>
                  <a:pt x="780106" y="388666"/>
                </a:cubicBezTo>
                <a:cubicBezTo>
                  <a:pt x="778865" y="600698"/>
                  <a:pt x="606247" y="773609"/>
                  <a:pt x="393047" y="776382"/>
                </a:cubicBezTo>
                <a:cubicBezTo>
                  <a:pt x="176562" y="779156"/>
                  <a:pt x="659" y="606245"/>
                  <a:pt x="2" y="389907"/>
                </a:cubicBezTo>
                <a:cubicBezTo>
                  <a:pt x="-655" y="171962"/>
                  <a:pt x="170285" y="292"/>
                  <a:pt x="388302" y="0"/>
                </a:cubicBezTo>
                <a:close/>
                <a:moveTo>
                  <a:pt x="342465" y="396768"/>
                </a:moveTo>
                <a:cubicBezTo>
                  <a:pt x="334437" y="429831"/>
                  <a:pt x="316627" y="481070"/>
                  <a:pt x="311737" y="533476"/>
                </a:cubicBezTo>
                <a:cubicBezTo>
                  <a:pt x="309401" y="558438"/>
                  <a:pt x="325751" y="601282"/>
                  <a:pt x="344144" y="608143"/>
                </a:cubicBezTo>
                <a:cubicBezTo>
                  <a:pt x="371953" y="618581"/>
                  <a:pt x="413191" y="612887"/>
                  <a:pt x="440489" y="598436"/>
                </a:cubicBezTo>
                <a:cubicBezTo>
                  <a:pt x="460415" y="587852"/>
                  <a:pt x="467057" y="552234"/>
                  <a:pt x="479611" y="527709"/>
                </a:cubicBezTo>
                <a:cubicBezTo>
                  <a:pt x="473918" y="525009"/>
                  <a:pt x="468225" y="522381"/>
                  <a:pt x="462532" y="519681"/>
                </a:cubicBezTo>
                <a:cubicBezTo>
                  <a:pt x="443336" y="535081"/>
                  <a:pt x="424067" y="550409"/>
                  <a:pt x="404871" y="565810"/>
                </a:cubicBezTo>
                <a:cubicBezTo>
                  <a:pt x="399324" y="562525"/>
                  <a:pt x="393776" y="559168"/>
                  <a:pt x="388229" y="555883"/>
                </a:cubicBezTo>
                <a:cubicBezTo>
                  <a:pt x="398375" y="514061"/>
                  <a:pt x="408739" y="472311"/>
                  <a:pt x="418593" y="430415"/>
                </a:cubicBezTo>
                <a:cubicBezTo>
                  <a:pt x="428519" y="388155"/>
                  <a:pt x="438008" y="345821"/>
                  <a:pt x="453189" y="279110"/>
                </a:cubicBezTo>
                <a:cubicBezTo>
                  <a:pt x="393339" y="297284"/>
                  <a:pt x="349326" y="310568"/>
                  <a:pt x="305314" y="323925"/>
                </a:cubicBezTo>
                <a:cubicBezTo>
                  <a:pt x="315314" y="343559"/>
                  <a:pt x="325313" y="363193"/>
                  <a:pt x="342392" y="396768"/>
                </a:cubicBezTo>
                <a:close/>
                <a:moveTo>
                  <a:pt x="422096" y="273197"/>
                </a:moveTo>
                <a:cubicBezTo>
                  <a:pt x="442168" y="240863"/>
                  <a:pt x="464867" y="220500"/>
                  <a:pt x="462751" y="203201"/>
                </a:cubicBezTo>
                <a:cubicBezTo>
                  <a:pt x="460561" y="185465"/>
                  <a:pt x="434066" y="170721"/>
                  <a:pt x="418228" y="154664"/>
                </a:cubicBezTo>
                <a:cubicBezTo>
                  <a:pt x="401221" y="172400"/>
                  <a:pt x="374434" y="188239"/>
                  <a:pt x="370639" y="208456"/>
                </a:cubicBezTo>
                <a:cubicBezTo>
                  <a:pt x="367938" y="222689"/>
                  <a:pt x="396623" y="242761"/>
                  <a:pt x="422096" y="2731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7291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F972DCC-D43D-435D-B607-1306720296E6}"/>
              </a:ext>
            </a:extLst>
          </p:cNvPr>
          <p:cNvSpPr/>
          <p:nvPr/>
        </p:nvSpPr>
        <p:spPr>
          <a:xfrm>
            <a:off x="10038859" y="2958675"/>
            <a:ext cx="665975" cy="772002"/>
          </a:xfrm>
          <a:custGeom>
            <a:avLst/>
            <a:gdLst>
              <a:gd name="connsiteX0" fmla="*/ 236856 w 665975"/>
              <a:gd name="connsiteY0" fmla="*/ 73 h 772002"/>
              <a:gd name="connsiteX1" fmla="*/ 510199 w 665975"/>
              <a:gd name="connsiteY1" fmla="*/ 443115 h 772002"/>
              <a:gd name="connsiteX2" fmla="*/ 569612 w 665975"/>
              <a:gd name="connsiteY2" fmla="*/ 296845 h 772002"/>
              <a:gd name="connsiteX3" fmla="*/ 653914 w 665975"/>
              <a:gd name="connsiteY3" fmla="*/ 575882 h 772002"/>
              <a:gd name="connsiteX4" fmla="*/ 345682 w 665975"/>
              <a:gd name="connsiteY4" fmla="*/ 768061 h 772002"/>
              <a:gd name="connsiteX5" fmla="*/ 439108 w 665975"/>
              <a:gd name="connsiteY5" fmla="*/ 586903 h 772002"/>
              <a:gd name="connsiteX6" fmla="*/ 273643 w 665975"/>
              <a:gd name="connsiteY6" fmla="*/ 359397 h 772002"/>
              <a:gd name="connsiteX7" fmla="*/ 155766 w 665975"/>
              <a:gd name="connsiteY7" fmla="*/ 561138 h 772002"/>
              <a:gd name="connsiteX8" fmla="*/ 219996 w 665975"/>
              <a:gd name="connsiteY8" fmla="*/ 772003 h 772002"/>
              <a:gd name="connsiteX9" fmla="*/ 46428 w 665975"/>
              <a:gd name="connsiteY9" fmla="*/ 413920 h 772002"/>
              <a:gd name="connsiteX10" fmla="*/ 130293 w 665975"/>
              <a:gd name="connsiteY10" fmla="*/ 302320 h 772002"/>
              <a:gd name="connsiteX11" fmla="*/ 236929 w 665975"/>
              <a:gd name="connsiteY11" fmla="*/ 0 h 77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975" h="772002">
                <a:moveTo>
                  <a:pt x="236856" y="73"/>
                </a:moveTo>
                <a:cubicBezTo>
                  <a:pt x="390352" y="97878"/>
                  <a:pt x="467063" y="231739"/>
                  <a:pt x="510199" y="443115"/>
                </a:cubicBezTo>
                <a:cubicBezTo>
                  <a:pt x="530271" y="393629"/>
                  <a:pt x="550343" y="344215"/>
                  <a:pt x="569612" y="296845"/>
                </a:cubicBezTo>
                <a:cubicBezTo>
                  <a:pt x="645301" y="360054"/>
                  <a:pt x="688438" y="495886"/>
                  <a:pt x="653914" y="575882"/>
                </a:cubicBezTo>
                <a:cubicBezTo>
                  <a:pt x="604865" y="689671"/>
                  <a:pt x="459983" y="782440"/>
                  <a:pt x="345682" y="768061"/>
                </a:cubicBezTo>
                <a:cubicBezTo>
                  <a:pt x="392541" y="713685"/>
                  <a:pt x="461370" y="673103"/>
                  <a:pt x="439108" y="586903"/>
                </a:cubicBezTo>
                <a:cubicBezTo>
                  <a:pt x="418744" y="508221"/>
                  <a:pt x="339259" y="397205"/>
                  <a:pt x="273643" y="359397"/>
                </a:cubicBezTo>
                <a:cubicBezTo>
                  <a:pt x="234082" y="426620"/>
                  <a:pt x="191676" y="492164"/>
                  <a:pt x="155766" y="561138"/>
                </a:cubicBezTo>
                <a:cubicBezTo>
                  <a:pt x="111096" y="646973"/>
                  <a:pt x="156641" y="711714"/>
                  <a:pt x="219996" y="772003"/>
                </a:cubicBezTo>
                <a:cubicBezTo>
                  <a:pt x="21904" y="746092"/>
                  <a:pt x="-58967" y="575006"/>
                  <a:pt x="46428" y="413920"/>
                </a:cubicBezTo>
                <a:cubicBezTo>
                  <a:pt x="71828" y="375090"/>
                  <a:pt x="102629" y="339763"/>
                  <a:pt x="130293" y="302320"/>
                </a:cubicBezTo>
                <a:cubicBezTo>
                  <a:pt x="194887" y="214733"/>
                  <a:pt x="244301" y="121234"/>
                  <a:pt x="236929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7291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730A5A9-1E50-2E0D-FFFA-45DD538D50AD}"/>
              </a:ext>
            </a:extLst>
          </p:cNvPr>
          <p:cNvGrpSpPr/>
          <p:nvPr/>
        </p:nvGrpSpPr>
        <p:grpSpPr>
          <a:xfrm>
            <a:off x="3995609" y="2920674"/>
            <a:ext cx="766917" cy="980385"/>
            <a:chOff x="3995609" y="2920674"/>
            <a:chExt cx="766917" cy="980385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798754F-EAF2-47D8-B521-999943C87E09}"/>
                </a:ext>
              </a:extLst>
            </p:cNvPr>
            <p:cNvSpPr/>
            <p:nvPr/>
          </p:nvSpPr>
          <p:spPr>
            <a:xfrm>
              <a:off x="3995609" y="2920674"/>
              <a:ext cx="568089" cy="758426"/>
            </a:xfrm>
            <a:custGeom>
              <a:avLst/>
              <a:gdLst>
                <a:gd name="connsiteX0" fmla="*/ 408098 w 568089"/>
                <a:gd name="connsiteY0" fmla="*/ 73 h 758426"/>
                <a:gd name="connsiteX1" fmla="*/ 568090 w 568089"/>
                <a:gd name="connsiteY1" fmla="*/ 150503 h 758426"/>
                <a:gd name="connsiteX2" fmla="*/ 408828 w 568089"/>
                <a:gd name="connsiteY2" fmla="*/ 300057 h 758426"/>
                <a:gd name="connsiteX3" fmla="*/ 400143 w 568089"/>
                <a:gd name="connsiteY3" fmla="*/ 208821 h 758426"/>
                <a:gd name="connsiteX4" fmla="*/ 137164 w 568089"/>
                <a:gd name="connsiteY4" fmla="*/ 335238 h 758426"/>
                <a:gd name="connsiteX5" fmla="*/ 160958 w 568089"/>
                <a:gd name="connsiteY5" fmla="*/ 697700 h 758426"/>
                <a:gd name="connsiteX6" fmla="*/ 103078 w 568089"/>
                <a:gd name="connsiteY6" fmla="*/ 758427 h 758426"/>
                <a:gd name="connsiteX7" fmla="*/ 19141 w 568089"/>
                <a:gd name="connsiteY7" fmla="*/ 385454 h 758426"/>
                <a:gd name="connsiteX8" fmla="*/ 314016 w 568089"/>
                <a:gd name="connsiteY8" fmla="*/ 117147 h 758426"/>
                <a:gd name="connsiteX9" fmla="*/ 408098 w 568089"/>
                <a:gd name="connsiteY9" fmla="*/ 0 h 75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089" h="758426">
                  <a:moveTo>
                    <a:pt x="408098" y="73"/>
                  </a:moveTo>
                  <a:cubicBezTo>
                    <a:pt x="465103" y="53720"/>
                    <a:pt x="513494" y="99192"/>
                    <a:pt x="568090" y="150503"/>
                  </a:cubicBezTo>
                  <a:cubicBezTo>
                    <a:pt x="514151" y="201157"/>
                    <a:pt x="465759" y="246629"/>
                    <a:pt x="408828" y="300057"/>
                  </a:cubicBezTo>
                  <a:cubicBezTo>
                    <a:pt x="405471" y="264876"/>
                    <a:pt x="403062" y="239403"/>
                    <a:pt x="400143" y="208821"/>
                  </a:cubicBezTo>
                  <a:cubicBezTo>
                    <a:pt x="285623" y="200938"/>
                    <a:pt x="197234" y="243199"/>
                    <a:pt x="137164" y="335238"/>
                  </a:cubicBezTo>
                  <a:cubicBezTo>
                    <a:pt x="57971" y="456764"/>
                    <a:pt x="73153" y="577341"/>
                    <a:pt x="160958" y="697700"/>
                  </a:cubicBezTo>
                  <a:cubicBezTo>
                    <a:pt x="142930" y="716604"/>
                    <a:pt x="124464" y="735946"/>
                    <a:pt x="103078" y="758427"/>
                  </a:cubicBezTo>
                  <a:cubicBezTo>
                    <a:pt x="6879" y="645805"/>
                    <a:pt x="-24141" y="522235"/>
                    <a:pt x="19141" y="385454"/>
                  </a:cubicBezTo>
                  <a:cubicBezTo>
                    <a:pt x="64905" y="240863"/>
                    <a:pt x="166870" y="151306"/>
                    <a:pt x="314016" y="117147"/>
                  </a:cubicBezTo>
                  <a:cubicBezTo>
                    <a:pt x="401164" y="96929"/>
                    <a:pt x="401894" y="100141"/>
                    <a:pt x="40809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77C7F9F-3CA9-47D0-818D-9DE762A24884}"/>
                </a:ext>
              </a:extLst>
            </p:cNvPr>
            <p:cNvSpPr/>
            <p:nvPr/>
          </p:nvSpPr>
          <p:spPr>
            <a:xfrm>
              <a:off x="4220578" y="3159931"/>
              <a:ext cx="541948" cy="741128"/>
            </a:xfrm>
            <a:custGeom>
              <a:avLst/>
              <a:gdLst>
                <a:gd name="connsiteX0" fmla="*/ 435743 w 541948"/>
                <a:gd name="connsiteY0" fmla="*/ 0 h 741128"/>
                <a:gd name="connsiteX1" fmla="*/ 505228 w 541948"/>
                <a:gd name="connsiteY1" fmla="*/ 419540 h 741128"/>
                <a:gd name="connsiteX2" fmla="*/ 151525 w 541948"/>
                <a:gd name="connsiteY2" fmla="*/ 644564 h 741128"/>
                <a:gd name="connsiteX3" fmla="*/ 138679 w 541948"/>
                <a:gd name="connsiteY3" fmla="*/ 741128 h 741128"/>
                <a:gd name="connsiteX4" fmla="*/ 0 w 541948"/>
                <a:gd name="connsiteY4" fmla="*/ 571356 h 741128"/>
                <a:gd name="connsiteX5" fmla="*/ 138387 w 541948"/>
                <a:gd name="connsiteY5" fmla="*/ 431729 h 741128"/>
                <a:gd name="connsiteX6" fmla="*/ 152254 w 541948"/>
                <a:gd name="connsiteY6" fmla="*/ 553620 h 741128"/>
                <a:gd name="connsiteX7" fmla="*/ 416401 w 541948"/>
                <a:gd name="connsiteY7" fmla="*/ 401074 h 741128"/>
                <a:gd name="connsiteX8" fmla="*/ 379615 w 541948"/>
                <a:gd name="connsiteY8" fmla="*/ 59486 h 741128"/>
                <a:gd name="connsiteX9" fmla="*/ 435743 w 541948"/>
                <a:gd name="connsiteY9" fmla="*/ 73 h 74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48" h="741128">
                  <a:moveTo>
                    <a:pt x="435743" y="0"/>
                  </a:moveTo>
                  <a:cubicBezTo>
                    <a:pt x="547781" y="123570"/>
                    <a:pt x="571575" y="276263"/>
                    <a:pt x="505228" y="419540"/>
                  </a:cubicBezTo>
                  <a:cubicBezTo>
                    <a:pt x="447421" y="544278"/>
                    <a:pt x="378228" y="588509"/>
                    <a:pt x="151525" y="644564"/>
                  </a:cubicBezTo>
                  <a:cubicBezTo>
                    <a:pt x="148094" y="670110"/>
                    <a:pt x="144591" y="696678"/>
                    <a:pt x="138679" y="741128"/>
                  </a:cubicBezTo>
                  <a:cubicBezTo>
                    <a:pt x="87951" y="679015"/>
                    <a:pt x="46056" y="627704"/>
                    <a:pt x="0" y="571356"/>
                  </a:cubicBezTo>
                  <a:cubicBezTo>
                    <a:pt x="35035" y="536030"/>
                    <a:pt x="81456" y="489171"/>
                    <a:pt x="138387" y="431729"/>
                  </a:cubicBezTo>
                  <a:cubicBezTo>
                    <a:pt x="143934" y="480193"/>
                    <a:pt x="147875" y="514936"/>
                    <a:pt x="152254" y="553620"/>
                  </a:cubicBezTo>
                  <a:cubicBezTo>
                    <a:pt x="272686" y="553401"/>
                    <a:pt x="361586" y="502382"/>
                    <a:pt x="416401" y="401074"/>
                  </a:cubicBezTo>
                  <a:cubicBezTo>
                    <a:pt x="480266" y="282978"/>
                    <a:pt x="462019" y="168458"/>
                    <a:pt x="379615" y="59486"/>
                  </a:cubicBezTo>
                  <a:cubicBezTo>
                    <a:pt x="397351" y="40728"/>
                    <a:pt x="414576" y="22481"/>
                    <a:pt x="435743" y="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D75798B-13A2-41AB-88C4-E726718BEC4D}"/>
                </a:ext>
              </a:extLst>
            </p:cNvPr>
            <p:cNvSpPr/>
            <p:nvPr/>
          </p:nvSpPr>
          <p:spPr>
            <a:xfrm>
              <a:off x="4183792" y="3277038"/>
              <a:ext cx="176632" cy="259494"/>
            </a:xfrm>
            <a:custGeom>
              <a:avLst/>
              <a:gdLst>
                <a:gd name="connsiteX0" fmla="*/ 94666 w 176632"/>
                <a:gd name="connsiteY0" fmla="*/ 206233 h 259494"/>
                <a:gd name="connsiteX1" fmla="*/ 138898 w 176632"/>
                <a:gd name="connsiteY1" fmla="*/ 206890 h 259494"/>
                <a:gd name="connsiteX2" fmla="*/ 176633 w 176632"/>
                <a:gd name="connsiteY2" fmla="*/ 227692 h 259494"/>
                <a:gd name="connsiteX3" fmla="*/ 137146 w 176632"/>
                <a:gd name="connsiteY3" fmla="*/ 256960 h 259494"/>
                <a:gd name="connsiteX4" fmla="*/ 109629 w 176632"/>
                <a:gd name="connsiteY4" fmla="*/ 257690 h 259494"/>
                <a:gd name="connsiteX5" fmla="*/ 0 w 176632"/>
                <a:gd name="connsiteY5" fmla="*/ 233750 h 259494"/>
                <a:gd name="connsiteX6" fmla="*/ 67369 w 176632"/>
                <a:gd name="connsiteY6" fmla="*/ 152659 h 259494"/>
                <a:gd name="connsiteX7" fmla="*/ 95542 w 176632"/>
                <a:gd name="connsiteY7" fmla="*/ 122515 h 259494"/>
                <a:gd name="connsiteX8" fmla="*/ 99995 w 176632"/>
                <a:gd name="connsiteY8" fmla="*/ 61350 h 259494"/>
                <a:gd name="connsiteX9" fmla="*/ 53501 w 176632"/>
                <a:gd name="connsiteY9" fmla="*/ 87845 h 259494"/>
                <a:gd name="connsiteX10" fmla="*/ 25911 w 176632"/>
                <a:gd name="connsiteY10" fmla="*/ 110399 h 259494"/>
                <a:gd name="connsiteX11" fmla="*/ 32407 w 176632"/>
                <a:gd name="connsiteY11" fmla="*/ 21352 h 259494"/>
                <a:gd name="connsiteX12" fmla="*/ 153495 w 176632"/>
                <a:gd name="connsiteY12" fmla="*/ 26899 h 259494"/>
                <a:gd name="connsiteX13" fmla="*/ 94521 w 176632"/>
                <a:gd name="connsiteY13" fmla="*/ 206087 h 25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632" h="259494">
                  <a:moveTo>
                    <a:pt x="94666" y="206233"/>
                  </a:moveTo>
                  <a:cubicBezTo>
                    <a:pt x="116125" y="206233"/>
                    <a:pt x="128533" y="203532"/>
                    <a:pt x="138898" y="206890"/>
                  </a:cubicBezTo>
                  <a:cubicBezTo>
                    <a:pt x="152328" y="211269"/>
                    <a:pt x="164152" y="220539"/>
                    <a:pt x="176633" y="227692"/>
                  </a:cubicBezTo>
                  <a:cubicBezTo>
                    <a:pt x="163568" y="237691"/>
                    <a:pt x="151452" y="249296"/>
                    <a:pt x="137146" y="256960"/>
                  </a:cubicBezTo>
                  <a:cubicBezTo>
                    <a:pt x="129920" y="260901"/>
                    <a:pt x="118534" y="259515"/>
                    <a:pt x="109629" y="257690"/>
                  </a:cubicBezTo>
                  <a:cubicBezTo>
                    <a:pt x="72989" y="250318"/>
                    <a:pt x="36567" y="241851"/>
                    <a:pt x="0" y="233750"/>
                  </a:cubicBezTo>
                  <a:cubicBezTo>
                    <a:pt x="22408" y="206671"/>
                    <a:pt x="44596" y="179373"/>
                    <a:pt x="67369" y="152659"/>
                  </a:cubicBezTo>
                  <a:cubicBezTo>
                    <a:pt x="76419" y="142076"/>
                    <a:pt x="92185" y="134266"/>
                    <a:pt x="95542" y="122515"/>
                  </a:cubicBezTo>
                  <a:cubicBezTo>
                    <a:pt x="101016" y="103246"/>
                    <a:pt x="98900" y="81860"/>
                    <a:pt x="99995" y="61350"/>
                  </a:cubicBezTo>
                  <a:cubicBezTo>
                    <a:pt x="84448" y="70109"/>
                    <a:pt x="68537" y="78356"/>
                    <a:pt x="53501" y="87845"/>
                  </a:cubicBezTo>
                  <a:cubicBezTo>
                    <a:pt x="44377" y="93611"/>
                    <a:pt x="36641" y="101494"/>
                    <a:pt x="25911" y="110399"/>
                  </a:cubicBezTo>
                  <a:cubicBezTo>
                    <a:pt x="-11021" y="74269"/>
                    <a:pt x="2117" y="44490"/>
                    <a:pt x="32407" y="21352"/>
                  </a:cubicBezTo>
                  <a:cubicBezTo>
                    <a:pt x="72551" y="-9157"/>
                    <a:pt x="116417" y="-6675"/>
                    <a:pt x="153495" y="26899"/>
                  </a:cubicBezTo>
                  <a:cubicBezTo>
                    <a:pt x="194369" y="63905"/>
                    <a:pt x="178312" y="113829"/>
                    <a:pt x="94521" y="20608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A1C467E-D6A2-441F-8C6A-CB97472B997F}"/>
                </a:ext>
              </a:extLst>
            </p:cNvPr>
            <p:cNvSpPr/>
            <p:nvPr/>
          </p:nvSpPr>
          <p:spPr>
            <a:xfrm>
              <a:off x="4375603" y="3286330"/>
              <a:ext cx="198022" cy="234394"/>
            </a:xfrm>
            <a:custGeom>
              <a:avLst/>
              <a:gdLst>
                <a:gd name="connsiteX0" fmla="*/ 198022 w 198022"/>
                <a:gd name="connsiteY0" fmla="*/ 174461 h 234394"/>
                <a:gd name="connsiteX1" fmla="*/ 161966 w 198022"/>
                <a:gd name="connsiteY1" fmla="*/ 226137 h 234394"/>
                <a:gd name="connsiteX2" fmla="*/ 111604 w 198022"/>
                <a:gd name="connsiteY2" fmla="*/ 231611 h 234394"/>
                <a:gd name="connsiteX3" fmla="*/ 51023 w 198022"/>
                <a:gd name="connsiteY3" fmla="*/ 198255 h 234394"/>
                <a:gd name="connsiteX4" fmla="*/ 12120 w 198022"/>
                <a:gd name="connsiteY4" fmla="*/ 131689 h 234394"/>
                <a:gd name="connsiteX5" fmla="*/ 96787 w 198022"/>
                <a:gd name="connsiteY5" fmla="*/ 13666 h 234394"/>
                <a:gd name="connsiteX6" fmla="*/ 144668 w 198022"/>
                <a:gd name="connsiteY6" fmla="*/ 893 h 234394"/>
                <a:gd name="connsiteX7" fmla="*/ 163936 w 198022"/>
                <a:gd name="connsiteY7" fmla="*/ 38774 h 234394"/>
                <a:gd name="connsiteX8" fmla="*/ 180724 w 198022"/>
                <a:gd name="connsiteY8" fmla="*/ 176942 h 234394"/>
                <a:gd name="connsiteX9" fmla="*/ 198022 w 198022"/>
                <a:gd name="connsiteY9" fmla="*/ 174534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022" h="234393">
                  <a:moveTo>
                    <a:pt x="198022" y="174461"/>
                  </a:moveTo>
                  <a:cubicBezTo>
                    <a:pt x="186344" y="192197"/>
                    <a:pt x="177950" y="214166"/>
                    <a:pt x="161966" y="226137"/>
                  </a:cubicBezTo>
                  <a:cubicBezTo>
                    <a:pt x="150069" y="235114"/>
                    <a:pt x="126712" y="236501"/>
                    <a:pt x="111604" y="231611"/>
                  </a:cubicBezTo>
                  <a:cubicBezTo>
                    <a:pt x="89926" y="224531"/>
                    <a:pt x="71825" y="199788"/>
                    <a:pt x="51023" y="198255"/>
                  </a:cubicBezTo>
                  <a:cubicBezTo>
                    <a:pt x="-142" y="194532"/>
                    <a:pt x="-12258" y="172344"/>
                    <a:pt x="12120" y="131689"/>
                  </a:cubicBezTo>
                  <a:cubicBezTo>
                    <a:pt x="36936" y="90231"/>
                    <a:pt x="65767" y="50672"/>
                    <a:pt x="96787" y="13666"/>
                  </a:cubicBezTo>
                  <a:cubicBezTo>
                    <a:pt x="105911" y="2791"/>
                    <a:pt x="129705" y="-2172"/>
                    <a:pt x="144668" y="893"/>
                  </a:cubicBezTo>
                  <a:cubicBezTo>
                    <a:pt x="153499" y="2645"/>
                    <a:pt x="161747" y="24834"/>
                    <a:pt x="163936" y="38774"/>
                  </a:cubicBezTo>
                  <a:cubicBezTo>
                    <a:pt x="171089" y="84611"/>
                    <a:pt x="175323" y="130813"/>
                    <a:pt x="180724" y="176942"/>
                  </a:cubicBezTo>
                  <a:cubicBezTo>
                    <a:pt x="186490" y="176139"/>
                    <a:pt x="192256" y="175336"/>
                    <a:pt x="198022" y="17453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BF5E454-0C96-BDFB-1864-D794D2A0465E}"/>
              </a:ext>
            </a:extLst>
          </p:cNvPr>
          <p:cNvGrpSpPr/>
          <p:nvPr/>
        </p:nvGrpSpPr>
        <p:grpSpPr>
          <a:xfrm>
            <a:off x="1116321" y="2982568"/>
            <a:ext cx="860112" cy="879369"/>
            <a:chOff x="1116321" y="2982568"/>
            <a:chExt cx="860112" cy="879369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1641668C-3C7D-4421-B3B8-416E3A5143F2}"/>
                </a:ext>
              </a:extLst>
            </p:cNvPr>
            <p:cNvSpPr/>
            <p:nvPr/>
          </p:nvSpPr>
          <p:spPr>
            <a:xfrm>
              <a:off x="1116321" y="3015242"/>
              <a:ext cx="860112" cy="664702"/>
            </a:xfrm>
            <a:custGeom>
              <a:avLst/>
              <a:gdLst>
                <a:gd name="connsiteX0" fmla="*/ 308962 w 860112"/>
                <a:gd name="connsiteY0" fmla="*/ 508173 h 664702"/>
                <a:gd name="connsiteX1" fmla="*/ 379980 w 860112"/>
                <a:gd name="connsiteY1" fmla="*/ 593935 h 664702"/>
                <a:gd name="connsiteX2" fmla="*/ 673540 w 860112"/>
                <a:gd name="connsiteY2" fmla="*/ 594227 h 664702"/>
                <a:gd name="connsiteX3" fmla="*/ 749522 w 860112"/>
                <a:gd name="connsiteY3" fmla="*/ 625685 h 664702"/>
                <a:gd name="connsiteX4" fmla="*/ 669964 w 860112"/>
                <a:gd name="connsiteY4" fmla="*/ 662398 h 664702"/>
                <a:gd name="connsiteX5" fmla="*/ 327428 w 860112"/>
                <a:gd name="connsiteY5" fmla="*/ 664369 h 664702"/>
                <a:gd name="connsiteX6" fmla="*/ 237359 w 860112"/>
                <a:gd name="connsiteY6" fmla="*/ 587439 h 664702"/>
                <a:gd name="connsiteX7" fmla="*/ 167874 w 860112"/>
                <a:gd name="connsiteY7" fmla="*/ 174979 h 664702"/>
                <a:gd name="connsiteX8" fmla="*/ 56566 w 860112"/>
                <a:gd name="connsiteY8" fmla="*/ 71554 h 664702"/>
                <a:gd name="connsiteX9" fmla="*/ 0 w 860112"/>
                <a:gd name="connsiteY9" fmla="*/ 35716 h 664702"/>
                <a:gd name="connsiteX10" fmla="*/ 56858 w 860112"/>
                <a:gd name="connsiteY10" fmla="*/ 682 h 664702"/>
                <a:gd name="connsiteX11" fmla="*/ 236411 w 860112"/>
                <a:gd name="connsiteY11" fmla="*/ 141769 h 664702"/>
                <a:gd name="connsiteX12" fmla="*/ 280350 w 860112"/>
                <a:gd name="connsiteY12" fmla="*/ 388690 h 664702"/>
                <a:gd name="connsiteX13" fmla="*/ 331734 w 860112"/>
                <a:gd name="connsiteY13" fmla="*/ 433505 h 664702"/>
                <a:gd name="connsiteX14" fmla="*/ 738646 w 860112"/>
                <a:gd name="connsiteY14" fmla="*/ 435549 h 664702"/>
                <a:gd name="connsiteX15" fmla="*/ 782951 w 860112"/>
                <a:gd name="connsiteY15" fmla="*/ 175417 h 664702"/>
                <a:gd name="connsiteX16" fmla="*/ 791782 w 860112"/>
                <a:gd name="connsiteY16" fmla="*/ 128047 h 664702"/>
                <a:gd name="connsiteX17" fmla="*/ 834846 w 860112"/>
                <a:gd name="connsiteY17" fmla="*/ 93085 h 664702"/>
                <a:gd name="connsiteX18" fmla="*/ 859954 w 860112"/>
                <a:gd name="connsiteY18" fmla="*/ 142864 h 664702"/>
                <a:gd name="connsiteX19" fmla="*/ 807183 w 860112"/>
                <a:gd name="connsiteY19" fmla="*/ 458978 h 664702"/>
                <a:gd name="connsiteX20" fmla="*/ 739522 w 860112"/>
                <a:gd name="connsiteY20" fmla="*/ 505983 h 664702"/>
                <a:gd name="connsiteX21" fmla="*/ 376038 w 860112"/>
                <a:gd name="connsiteY21" fmla="*/ 508173 h 664702"/>
                <a:gd name="connsiteX22" fmla="*/ 309034 w 860112"/>
                <a:gd name="connsiteY22" fmla="*/ 508173 h 66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0111" h="664702">
                  <a:moveTo>
                    <a:pt x="308962" y="508173"/>
                  </a:moveTo>
                  <a:cubicBezTo>
                    <a:pt x="294218" y="575177"/>
                    <a:pt x="317136" y="596927"/>
                    <a:pt x="379980" y="593935"/>
                  </a:cubicBezTo>
                  <a:cubicBezTo>
                    <a:pt x="477639" y="589336"/>
                    <a:pt x="575808" y="590358"/>
                    <a:pt x="673540" y="594227"/>
                  </a:cubicBezTo>
                  <a:cubicBezTo>
                    <a:pt x="700546" y="595248"/>
                    <a:pt x="749741" y="615247"/>
                    <a:pt x="749522" y="625685"/>
                  </a:cubicBezTo>
                  <a:cubicBezTo>
                    <a:pt x="748354" y="679186"/>
                    <a:pt x="701276" y="661960"/>
                    <a:pt x="669964" y="662398"/>
                  </a:cubicBezTo>
                  <a:cubicBezTo>
                    <a:pt x="555810" y="664004"/>
                    <a:pt x="441436" y="659698"/>
                    <a:pt x="327428" y="664369"/>
                  </a:cubicBezTo>
                  <a:cubicBezTo>
                    <a:pt x="267358" y="666850"/>
                    <a:pt x="245680" y="643348"/>
                    <a:pt x="237359" y="587439"/>
                  </a:cubicBezTo>
                  <a:cubicBezTo>
                    <a:pt x="216850" y="449563"/>
                    <a:pt x="193201" y="312052"/>
                    <a:pt x="167874" y="174979"/>
                  </a:cubicBezTo>
                  <a:cubicBezTo>
                    <a:pt x="156926" y="115639"/>
                    <a:pt x="124446" y="75933"/>
                    <a:pt x="56566" y="71554"/>
                  </a:cubicBezTo>
                  <a:cubicBezTo>
                    <a:pt x="37005" y="70313"/>
                    <a:pt x="18831" y="48197"/>
                    <a:pt x="0" y="35716"/>
                  </a:cubicBezTo>
                  <a:cubicBezTo>
                    <a:pt x="18904" y="23527"/>
                    <a:pt x="36786" y="3017"/>
                    <a:pt x="56858" y="682"/>
                  </a:cubicBezTo>
                  <a:cubicBezTo>
                    <a:pt x="130285" y="-8004"/>
                    <a:pt x="223638" y="67831"/>
                    <a:pt x="236411" y="141769"/>
                  </a:cubicBezTo>
                  <a:cubicBezTo>
                    <a:pt x="250643" y="224173"/>
                    <a:pt x="261738" y="307308"/>
                    <a:pt x="280350" y="388690"/>
                  </a:cubicBezTo>
                  <a:cubicBezTo>
                    <a:pt x="284583" y="407229"/>
                    <a:pt x="313487" y="432994"/>
                    <a:pt x="331734" y="433505"/>
                  </a:cubicBezTo>
                  <a:cubicBezTo>
                    <a:pt x="464282" y="437374"/>
                    <a:pt x="597048" y="435549"/>
                    <a:pt x="738646" y="435549"/>
                  </a:cubicBezTo>
                  <a:cubicBezTo>
                    <a:pt x="753682" y="347378"/>
                    <a:pt x="768353" y="261398"/>
                    <a:pt x="782951" y="175417"/>
                  </a:cubicBezTo>
                  <a:cubicBezTo>
                    <a:pt x="785651" y="159359"/>
                    <a:pt x="783535" y="140309"/>
                    <a:pt x="791782" y="128047"/>
                  </a:cubicBezTo>
                  <a:cubicBezTo>
                    <a:pt x="801636" y="113376"/>
                    <a:pt x="820102" y="104472"/>
                    <a:pt x="834846" y="93085"/>
                  </a:cubicBezTo>
                  <a:cubicBezTo>
                    <a:pt x="843750" y="109727"/>
                    <a:pt x="861997" y="127682"/>
                    <a:pt x="859954" y="142864"/>
                  </a:cubicBezTo>
                  <a:cubicBezTo>
                    <a:pt x="845648" y="248771"/>
                    <a:pt x="830247" y="354823"/>
                    <a:pt x="807183" y="458978"/>
                  </a:cubicBezTo>
                  <a:cubicBezTo>
                    <a:pt x="802658" y="479342"/>
                    <a:pt x="763536" y="505034"/>
                    <a:pt x="739522" y="505983"/>
                  </a:cubicBezTo>
                  <a:cubicBezTo>
                    <a:pt x="618507" y="510800"/>
                    <a:pt x="497200" y="508173"/>
                    <a:pt x="376038" y="508173"/>
                  </a:cubicBezTo>
                  <a:cubicBezTo>
                    <a:pt x="353193" y="508173"/>
                    <a:pt x="330420" y="508173"/>
                    <a:pt x="309034" y="5081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2628F0B6-0B4B-4BEB-8F49-DF6D317BD32B}"/>
                </a:ext>
              </a:extLst>
            </p:cNvPr>
            <p:cNvSpPr/>
            <p:nvPr/>
          </p:nvSpPr>
          <p:spPr>
            <a:xfrm>
              <a:off x="1432436" y="2982568"/>
              <a:ext cx="406620" cy="393920"/>
            </a:xfrm>
            <a:custGeom>
              <a:avLst/>
              <a:gdLst>
                <a:gd name="connsiteX0" fmla="*/ 406547 w 406620"/>
                <a:gd name="connsiteY0" fmla="*/ 187362 h 393920"/>
                <a:gd name="connsiteX1" fmla="*/ 189187 w 406620"/>
                <a:gd name="connsiteY1" fmla="*/ 393921 h 393920"/>
                <a:gd name="connsiteX2" fmla="*/ 0 w 406620"/>
                <a:gd name="connsiteY2" fmla="*/ 195902 h 393920"/>
                <a:gd name="connsiteX3" fmla="*/ 77222 w 406620"/>
                <a:gd name="connsiteY3" fmla="*/ 186486 h 393920"/>
                <a:gd name="connsiteX4" fmla="*/ 85689 w 406620"/>
                <a:gd name="connsiteY4" fmla="*/ 0 h 393920"/>
                <a:gd name="connsiteX5" fmla="*/ 300641 w 406620"/>
                <a:gd name="connsiteY5" fmla="*/ 0 h 393920"/>
                <a:gd name="connsiteX6" fmla="*/ 300057 w 406620"/>
                <a:gd name="connsiteY6" fmla="*/ 98462 h 393920"/>
                <a:gd name="connsiteX7" fmla="*/ 406620 w 406620"/>
                <a:gd name="connsiteY7" fmla="*/ 187289 h 3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620" h="393920">
                  <a:moveTo>
                    <a:pt x="406547" y="187362"/>
                  </a:moveTo>
                  <a:cubicBezTo>
                    <a:pt x="323997" y="265825"/>
                    <a:pt x="255899" y="330566"/>
                    <a:pt x="189187" y="393921"/>
                  </a:cubicBezTo>
                  <a:cubicBezTo>
                    <a:pt x="129482" y="331442"/>
                    <a:pt x="64303" y="263198"/>
                    <a:pt x="0" y="195902"/>
                  </a:cubicBezTo>
                  <a:cubicBezTo>
                    <a:pt x="16204" y="193931"/>
                    <a:pt x="43793" y="190574"/>
                    <a:pt x="77222" y="186486"/>
                  </a:cubicBezTo>
                  <a:cubicBezTo>
                    <a:pt x="80069" y="124008"/>
                    <a:pt x="82842" y="62697"/>
                    <a:pt x="85689" y="0"/>
                  </a:cubicBezTo>
                  <a:lnTo>
                    <a:pt x="300641" y="0"/>
                  </a:lnTo>
                  <a:cubicBezTo>
                    <a:pt x="300641" y="35035"/>
                    <a:pt x="303487" y="67077"/>
                    <a:pt x="300057" y="98462"/>
                  </a:cubicBezTo>
                  <a:cubicBezTo>
                    <a:pt x="292466" y="166779"/>
                    <a:pt x="308962" y="209551"/>
                    <a:pt x="406620" y="18728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3908D50-8265-48EA-A376-DEE91022CC3C}"/>
                </a:ext>
              </a:extLst>
            </p:cNvPr>
            <p:cNvSpPr/>
            <p:nvPr/>
          </p:nvSpPr>
          <p:spPr>
            <a:xfrm>
              <a:off x="1712307" y="3708880"/>
              <a:ext cx="119037" cy="153057"/>
            </a:xfrm>
            <a:custGeom>
              <a:avLst/>
              <a:gdLst>
                <a:gd name="connsiteX0" fmla="*/ 56242 w 119037"/>
                <a:gd name="connsiteY0" fmla="*/ 153057 h 153057"/>
                <a:gd name="connsiteX1" fmla="*/ 259 w 119037"/>
                <a:gd name="connsiteY1" fmla="*/ 63865 h 153057"/>
                <a:gd name="connsiteX2" fmla="*/ 59964 w 119037"/>
                <a:gd name="connsiteY2" fmla="*/ 0 h 153057"/>
                <a:gd name="connsiteX3" fmla="*/ 118793 w 119037"/>
                <a:gd name="connsiteY3" fmla="*/ 70142 h 153057"/>
                <a:gd name="connsiteX4" fmla="*/ 56242 w 119037"/>
                <a:gd name="connsiteY4" fmla="*/ 153057 h 15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37" h="153057">
                  <a:moveTo>
                    <a:pt x="56242" y="153057"/>
                  </a:moveTo>
                  <a:cubicBezTo>
                    <a:pt x="28068" y="110797"/>
                    <a:pt x="-3171" y="84375"/>
                    <a:pt x="259" y="63865"/>
                  </a:cubicBezTo>
                  <a:cubicBezTo>
                    <a:pt x="4347" y="39925"/>
                    <a:pt x="38724" y="21094"/>
                    <a:pt x="59964" y="0"/>
                  </a:cubicBezTo>
                  <a:cubicBezTo>
                    <a:pt x="80912" y="23137"/>
                    <a:pt x="113757" y="43939"/>
                    <a:pt x="118793" y="70142"/>
                  </a:cubicBezTo>
                  <a:cubicBezTo>
                    <a:pt x="122297" y="88316"/>
                    <a:pt x="87481" y="113790"/>
                    <a:pt x="56242" y="15305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AFF1BB3-A213-4C57-88BF-DA4F839BABAE}"/>
                </a:ext>
              </a:extLst>
            </p:cNvPr>
            <p:cNvSpPr/>
            <p:nvPr/>
          </p:nvSpPr>
          <p:spPr>
            <a:xfrm>
              <a:off x="1409444" y="3712631"/>
              <a:ext cx="151232" cy="118099"/>
            </a:xfrm>
            <a:custGeom>
              <a:avLst/>
              <a:gdLst>
                <a:gd name="connsiteX0" fmla="*/ 151160 w 151232"/>
                <a:gd name="connsiteY0" fmla="*/ 58946 h 118099"/>
                <a:gd name="connsiteX1" fmla="*/ 65763 w 151232"/>
                <a:gd name="connsiteY1" fmla="*/ 118067 h 118099"/>
                <a:gd name="connsiteX2" fmla="*/ 0 w 151232"/>
                <a:gd name="connsiteY2" fmla="*/ 65588 h 118099"/>
                <a:gd name="connsiteX3" fmla="*/ 62916 w 151232"/>
                <a:gd name="connsiteY3" fmla="*/ 409 h 118099"/>
                <a:gd name="connsiteX4" fmla="*/ 151233 w 151232"/>
                <a:gd name="connsiteY4" fmla="*/ 58946 h 11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32" h="118098">
                  <a:moveTo>
                    <a:pt x="151160" y="58946"/>
                  </a:moveTo>
                  <a:cubicBezTo>
                    <a:pt x="111454" y="88215"/>
                    <a:pt x="87733" y="119235"/>
                    <a:pt x="65763" y="118067"/>
                  </a:cubicBezTo>
                  <a:cubicBezTo>
                    <a:pt x="42917" y="116826"/>
                    <a:pt x="21824" y="84419"/>
                    <a:pt x="0" y="65588"/>
                  </a:cubicBezTo>
                  <a:cubicBezTo>
                    <a:pt x="20656" y="42451"/>
                    <a:pt x="38100" y="6394"/>
                    <a:pt x="62916" y="409"/>
                  </a:cubicBezTo>
                  <a:cubicBezTo>
                    <a:pt x="81601" y="-4116"/>
                    <a:pt x="109629" y="29751"/>
                    <a:pt x="151233" y="5894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2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380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8FA308-F4AF-4931-AC0D-4968E7B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63" y="1435669"/>
            <a:ext cx="5674637" cy="482355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A145D3A-F787-4E0F-A7BC-BFC6F9B91812}"/>
              </a:ext>
            </a:extLst>
          </p:cNvPr>
          <p:cNvGrpSpPr/>
          <p:nvPr/>
        </p:nvGrpSpPr>
        <p:grpSpPr>
          <a:xfrm>
            <a:off x="876454" y="4139565"/>
            <a:ext cx="5266055" cy="1416050"/>
            <a:chOff x="7427" y="3911"/>
            <a:chExt cx="10348" cy="223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3E3CEAB-F4D5-4EE5-B7FF-A0E764905EF8}"/>
                </a:ext>
              </a:extLst>
            </p:cNvPr>
            <p:cNvSpPr txBox="1"/>
            <p:nvPr/>
          </p:nvSpPr>
          <p:spPr>
            <a:xfrm>
              <a:off x="11071" y="3911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  <a:cs typeface="B Nazanin" panose="00000400000000000000" pitchFamily="2" charset="-78"/>
                </a:rPr>
                <a:t>02 عنوان را اضافه کنید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cs typeface="B Nazanin" panose="00000400000000000000" pitchFamily="2" charset="-78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EB5A758-39C6-45FF-9C9E-A35B361D65E6}"/>
                </a:ext>
              </a:extLst>
            </p:cNvPr>
            <p:cNvSpPr txBox="1"/>
            <p:nvPr/>
          </p:nvSpPr>
          <p:spPr>
            <a:xfrm>
              <a:off x="7427" y="4723"/>
              <a:ext cx="10348" cy="14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+mn-ea"/>
                </a:defRPr>
              </a:lvl1pPr>
            </a:lstStyle>
            <a:p>
              <a:pPr algn="r" rtl="1">
                <a:lnSpc>
                  <a:spcPct val="150000"/>
                </a:lnSpc>
              </a:pPr>
              <a:r>
                <a:rPr lang="fa-IR" altLang="zh-CN" dirty="0">
                  <a:cs typeface="B Nazanin" panose="00000400000000000000" pitchFamily="2" charset="-78"/>
                </a:rPr>
                <a:t>لطفاً محتوای خاصی را در اینجا اضافه کنید، متن باید تا حد امکان مختصر باشد، توضیحات ساده، نه زیاد دست و پا گیر باشد، لطفاً محتوای خاصی را در اینجا اضافه کنید، متن باید تا حد امکان مختصر باشد، توضیحات ساده، نه خیلی دست و پا گیر باشد، توجه کنید</a:t>
              </a:r>
              <a:endParaRPr lang="en-US" altLang="zh-CN" dirty="0">
                <a:cs typeface="B Nazanin" panose="00000400000000000000" pitchFamily="2" charset="-78"/>
                <a:sym typeface="+mn-ea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9482516-6600-4590-9C34-AE9650D076AA}"/>
              </a:ext>
            </a:extLst>
          </p:cNvPr>
          <p:cNvGrpSpPr/>
          <p:nvPr/>
        </p:nvGrpSpPr>
        <p:grpSpPr>
          <a:xfrm>
            <a:off x="876454" y="2491105"/>
            <a:ext cx="5266055" cy="1374775"/>
            <a:chOff x="7427" y="3976"/>
            <a:chExt cx="10348" cy="2165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AB3105D-EB17-4222-A1FB-D21AD30FD49B}"/>
                </a:ext>
              </a:extLst>
            </p:cNvPr>
            <p:cNvSpPr txBox="1"/>
            <p:nvPr/>
          </p:nvSpPr>
          <p:spPr>
            <a:xfrm>
              <a:off x="11265" y="3976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  <a:cs typeface="B Nazanin" panose="00000400000000000000" pitchFamily="2" charset="-78"/>
                </a:rPr>
                <a:t>01 عنوان را اضافه کنید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cs typeface="B Nazanin" panose="00000400000000000000" pitchFamily="2" charset="-78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00F4836-DF65-44F7-BF6F-24A80DE7180E}"/>
                </a:ext>
              </a:extLst>
            </p:cNvPr>
            <p:cNvSpPr txBox="1"/>
            <p:nvPr/>
          </p:nvSpPr>
          <p:spPr>
            <a:xfrm>
              <a:off x="7427" y="4723"/>
              <a:ext cx="10348" cy="14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zh-CN" sz="1200" dirty="0">
                  <a:latin typeface="+mn-ea"/>
                  <a:cs typeface="B Nazanin" panose="00000400000000000000" pitchFamily="2" charset="-78"/>
                </a:rPr>
                <a:t>لطفاً محتوای خاصی را در اینجا اضافه کنید، متن باید تا حد امکان مختصر باشد، توضیحات ساده، نه زیاد دست و پا گیر باشد، لطفاً محتوای خاصی را در اینجا اضافه کنید، متن باید تا حد امکان مختصر باشد، توضیحات ساده، نه خیلی دست و پا گیر باشد، توجه کنید</a:t>
              </a:r>
              <a:endParaRPr lang="en-US" altLang="zh-CN" sz="1200" dirty="0">
                <a:latin typeface="+mn-ea"/>
                <a:cs typeface="B Nazanin" panose="00000400000000000000" pitchFamily="2" charset="-78"/>
                <a:sym typeface="+mn-ea"/>
              </a:endParaRP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545D6D66-3673-4D93-8E51-8241F57AC782}"/>
              </a:ext>
            </a:extLst>
          </p:cNvPr>
          <p:cNvSpPr txBox="1"/>
          <p:nvPr/>
        </p:nvSpPr>
        <p:spPr>
          <a:xfrm>
            <a:off x="876454" y="598776"/>
            <a:ext cx="9053945" cy="1224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cs typeface="B Nazanin" panose="00000400000000000000" pitchFamily="2" charset="-78"/>
              </a:rPr>
              <a:t>چرا خوب غذا خوردن مهم است؟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033CDD6-1684-4E68-AF2C-04C0FAD527CF}"/>
              </a:ext>
            </a:extLst>
          </p:cNvPr>
          <p:cNvSpPr/>
          <p:nvPr/>
        </p:nvSpPr>
        <p:spPr>
          <a:xfrm rot="10800000">
            <a:off x="355600" y="6572250"/>
            <a:ext cx="11836400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F29A200-0581-4DF9-AE5A-56DE2DF6EBCE}"/>
              </a:ext>
            </a:extLst>
          </p:cNvPr>
          <p:cNvSpPr/>
          <p:nvPr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7" name="Gráfico 25">
            <a:extLst>
              <a:ext uri="{FF2B5EF4-FFF2-40B4-BE49-F238E27FC236}">
                <a16:creationId xmlns:a16="http://schemas.microsoft.com/office/drawing/2014/main" id="{91110298-FB64-48D9-884A-E45DF008D0D9}"/>
              </a:ext>
            </a:extLst>
          </p:cNvPr>
          <p:cNvSpPr/>
          <p:nvPr/>
        </p:nvSpPr>
        <p:spPr>
          <a:xfrm>
            <a:off x="154240" y="228188"/>
            <a:ext cx="402719" cy="501387"/>
          </a:xfrm>
          <a:custGeom>
            <a:avLst/>
            <a:gdLst>
              <a:gd name="connsiteX0" fmla="*/ 467697 w 796058"/>
              <a:gd name="connsiteY0" fmla="*/ 7262 h 991097"/>
              <a:gd name="connsiteX1" fmla="*/ 671936 w 796058"/>
              <a:gd name="connsiteY1" fmla="*/ 167720 h 991097"/>
              <a:gd name="connsiteX2" fmla="*/ 734946 w 796058"/>
              <a:gd name="connsiteY2" fmla="*/ 250419 h 991097"/>
              <a:gd name="connsiteX3" fmla="*/ 765447 w 796058"/>
              <a:gd name="connsiteY3" fmla="*/ 304317 h 991097"/>
              <a:gd name="connsiteX4" fmla="*/ 795793 w 796058"/>
              <a:gd name="connsiteY4" fmla="*/ 899817 h 991097"/>
              <a:gd name="connsiteX5" fmla="*/ 711935 w 796058"/>
              <a:gd name="connsiteY5" fmla="*/ 990701 h 991097"/>
              <a:gd name="connsiteX6" fmla="*/ 87556 w 796058"/>
              <a:gd name="connsiteY6" fmla="*/ 990856 h 991097"/>
              <a:gd name="connsiteX7" fmla="*/ 146 w 796058"/>
              <a:gd name="connsiteY7" fmla="*/ 895801 h 991097"/>
              <a:gd name="connsiteX8" fmla="*/ 16748 w 796058"/>
              <a:gd name="connsiteY8" fmla="*/ 313197 h 991097"/>
              <a:gd name="connsiteX9" fmla="*/ 80452 w 796058"/>
              <a:gd name="connsiteY9" fmla="*/ 246172 h 991097"/>
              <a:gd name="connsiteX10" fmla="*/ 145006 w 796058"/>
              <a:gd name="connsiteY10" fmla="*/ 186715 h 991097"/>
              <a:gd name="connsiteX11" fmla="*/ 347160 w 796058"/>
              <a:gd name="connsiteY11" fmla="*/ 81 h 991097"/>
              <a:gd name="connsiteX12" fmla="*/ 544451 w 796058"/>
              <a:gd name="connsiteY12" fmla="*/ 193665 h 991097"/>
              <a:gd name="connsiteX13" fmla="*/ 579198 w 796058"/>
              <a:gd name="connsiteY13" fmla="*/ 240999 h 991097"/>
              <a:gd name="connsiteX14" fmla="*/ 605066 w 796058"/>
              <a:gd name="connsiteY14" fmla="*/ 181155 h 991097"/>
              <a:gd name="connsiteX15" fmla="*/ 549393 w 796058"/>
              <a:gd name="connsiteY15" fmla="*/ 90580 h 991097"/>
              <a:gd name="connsiteX16" fmla="*/ 467619 w 796058"/>
              <a:gd name="connsiteY16" fmla="*/ 7262 h 991097"/>
              <a:gd name="connsiteX17" fmla="*/ 742281 w 796058"/>
              <a:gd name="connsiteY17" fmla="*/ 879045 h 991097"/>
              <a:gd name="connsiteX18" fmla="*/ 729463 w 796058"/>
              <a:gd name="connsiteY18" fmla="*/ 663377 h 991097"/>
              <a:gd name="connsiteX19" fmla="*/ 711703 w 796058"/>
              <a:gd name="connsiteY19" fmla="*/ 370647 h 991097"/>
              <a:gd name="connsiteX20" fmla="*/ 680585 w 796058"/>
              <a:gd name="connsiteY20" fmla="*/ 311730 h 991097"/>
              <a:gd name="connsiteX21" fmla="*/ 657497 w 796058"/>
              <a:gd name="connsiteY21" fmla="*/ 372037 h 991097"/>
              <a:gd name="connsiteX22" fmla="*/ 684446 w 796058"/>
              <a:gd name="connsiteY22" fmla="*/ 882906 h 991097"/>
              <a:gd name="connsiteX23" fmla="*/ 715024 w 796058"/>
              <a:gd name="connsiteY23" fmla="*/ 926534 h 991097"/>
              <a:gd name="connsiteX24" fmla="*/ 742204 w 796058"/>
              <a:gd name="connsiteY24" fmla="*/ 878968 h 991097"/>
              <a:gd name="connsiteX25" fmla="*/ 406077 w 796058"/>
              <a:gd name="connsiteY25" fmla="*/ 245864 h 991097"/>
              <a:gd name="connsiteX26" fmla="*/ 470940 w 796058"/>
              <a:gd name="connsiteY26" fmla="*/ 204552 h 991097"/>
              <a:gd name="connsiteX27" fmla="*/ 411019 w 796058"/>
              <a:gd name="connsiteY27" fmla="*/ 89576 h 991097"/>
              <a:gd name="connsiteX28" fmla="*/ 275040 w 796058"/>
              <a:gd name="connsiteY28" fmla="*/ 89962 h 991097"/>
              <a:gd name="connsiteX29" fmla="*/ 215814 w 796058"/>
              <a:gd name="connsiteY29" fmla="*/ 205324 h 991097"/>
              <a:gd name="connsiteX30" fmla="*/ 247319 w 796058"/>
              <a:gd name="connsiteY30" fmla="*/ 241771 h 991097"/>
              <a:gd name="connsiteX31" fmla="*/ 277433 w 796058"/>
              <a:gd name="connsiteY31" fmla="*/ 203857 h 991097"/>
              <a:gd name="connsiteX32" fmla="*/ 292491 w 796058"/>
              <a:gd name="connsiteY32" fmla="*/ 130655 h 991097"/>
              <a:gd name="connsiteX33" fmla="*/ 355423 w 796058"/>
              <a:gd name="connsiteY33" fmla="*/ 94749 h 991097"/>
              <a:gd name="connsiteX34" fmla="*/ 355732 w 796058"/>
              <a:gd name="connsiteY34" fmla="*/ 150500 h 991097"/>
              <a:gd name="connsiteX35" fmla="*/ 406077 w 796058"/>
              <a:gd name="connsiteY35" fmla="*/ 245786 h 99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6058" h="991097">
                <a:moveTo>
                  <a:pt x="467697" y="7262"/>
                </a:moveTo>
                <a:cubicBezTo>
                  <a:pt x="579507" y="5177"/>
                  <a:pt x="650393" y="63090"/>
                  <a:pt x="671936" y="167720"/>
                </a:cubicBezTo>
                <a:cubicBezTo>
                  <a:pt x="679735" y="205711"/>
                  <a:pt x="680971" y="245400"/>
                  <a:pt x="734946" y="250419"/>
                </a:cubicBezTo>
                <a:cubicBezTo>
                  <a:pt x="763902" y="253122"/>
                  <a:pt x="764288" y="281075"/>
                  <a:pt x="765447" y="304317"/>
                </a:cubicBezTo>
                <a:cubicBezTo>
                  <a:pt x="775485" y="502843"/>
                  <a:pt x="784983" y="701368"/>
                  <a:pt x="795793" y="899817"/>
                </a:cubicBezTo>
                <a:cubicBezTo>
                  <a:pt x="799113" y="960509"/>
                  <a:pt x="771315" y="990547"/>
                  <a:pt x="711935" y="990701"/>
                </a:cubicBezTo>
                <a:cubicBezTo>
                  <a:pt x="503834" y="991242"/>
                  <a:pt x="295657" y="991165"/>
                  <a:pt x="87556" y="990856"/>
                </a:cubicBezTo>
                <a:cubicBezTo>
                  <a:pt x="24701" y="990856"/>
                  <a:pt x="-2248" y="959506"/>
                  <a:pt x="146" y="895801"/>
                </a:cubicBezTo>
                <a:cubicBezTo>
                  <a:pt x="7250" y="701677"/>
                  <a:pt x="12655" y="507398"/>
                  <a:pt x="16748" y="313197"/>
                </a:cubicBezTo>
                <a:cubicBezTo>
                  <a:pt x="17674" y="268025"/>
                  <a:pt x="32809" y="242929"/>
                  <a:pt x="80452" y="246172"/>
                </a:cubicBezTo>
                <a:cubicBezTo>
                  <a:pt x="123616" y="249107"/>
                  <a:pt x="137824" y="228644"/>
                  <a:pt x="145006" y="186715"/>
                </a:cubicBezTo>
                <a:cubicBezTo>
                  <a:pt x="164928" y="70194"/>
                  <a:pt x="247473" y="-2776"/>
                  <a:pt x="347160" y="81"/>
                </a:cubicBezTo>
                <a:cubicBezTo>
                  <a:pt x="448624" y="3015"/>
                  <a:pt x="523139" y="75754"/>
                  <a:pt x="544451" y="193665"/>
                </a:cubicBezTo>
                <a:cubicBezTo>
                  <a:pt x="548466" y="215980"/>
                  <a:pt x="545841" y="244937"/>
                  <a:pt x="579198" y="240999"/>
                </a:cubicBezTo>
                <a:cubicBezTo>
                  <a:pt x="616649" y="236597"/>
                  <a:pt x="607074" y="204475"/>
                  <a:pt x="605066" y="181155"/>
                </a:cubicBezTo>
                <a:cubicBezTo>
                  <a:pt x="601823" y="142470"/>
                  <a:pt x="580434" y="112973"/>
                  <a:pt x="549393" y="90580"/>
                </a:cubicBezTo>
                <a:cubicBezTo>
                  <a:pt x="519896" y="69190"/>
                  <a:pt x="492870" y="45639"/>
                  <a:pt x="467619" y="7262"/>
                </a:cubicBezTo>
                <a:close/>
                <a:moveTo>
                  <a:pt x="742281" y="879045"/>
                </a:moveTo>
                <a:cubicBezTo>
                  <a:pt x="728691" y="809164"/>
                  <a:pt x="732784" y="736116"/>
                  <a:pt x="729463" y="663377"/>
                </a:cubicBezTo>
                <a:cubicBezTo>
                  <a:pt x="724985" y="565697"/>
                  <a:pt x="719657" y="468095"/>
                  <a:pt x="711703" y="370647"/>
                </a:cubicBezTo>
                <a:cubicBezTo>
                  <a:pt x="709927" y="348640"/>
                  <a:pt x="714560" y="310417"/>
                  <a:pt x="680585" y="311730"/>
                </a:cubicBezTo>
                <a:cubicBezTo>
                  <a:pt x="643675" y="313043"/>
                  <a:pt x="656493" y="350261"/>
                  <a:pt x="657497" y="372037"/>
                </a:cubicBezTo>
                <a:cubicBezTo>
                  <a:pt x="665373" y="542378"/>
                  <a:pt x="675180" y="712642"/>
                  <a:pt x="684446" y="882906"/>
                </a:cubicBezTo>
                <a:cubicBezTo>
                  <a:pt x="685604" y="903909"/>
                  <a:pt x="686299" y="927229"/>
                  <a:pt x="715024" y="926534"/>
                </a:cubicBezTo>
                <a:cubicBezTo>
                  <a:pt x="744675" y="925839"/>
                  <a:pt x="742204" y="901901"/>
                  <a:pt x="742204" y="878968"/>
                </a:cubicBezTo>
                <a:close/>
                <a:moveTo>
                  <a:pt x="406077" y="245864"/>
                </a:moveTo>
                <a:cubicBezTo>
                  <a:pt x="435420" y="244319"/>
                  <a:pt x="468160" y="248566"/>
                  <a:pt x="470940" y="204552"/>
                </a:cubicBezTo>
                <a:cubicBezTo>
                  <a:pt x="474183" y="153975"/>
                  <a:pt x="453025" y="115289"/>
                  <a:pt x="411019" y="89576"/>
                </a:cubicBezTo>
                <a:cubicBezTo>
                  <a:pt x="366619" y="62395"/>
                  <a:pt x="319285" y="62473"/>
                  <a:pt x="275040" y="89962"/>
                </a:cubicBezTo>
                <a:cubicBezTo>
                  <a:pt x="233342" y="115907"/>
                  <a:pt x="212262" y="154824"/>
                  <a:pt x="215814" y="205324"/>
                </a:cubicBezTo>
                <a:cubicBezTo>
                  <a:pt x="217281" y="225633"/>
                  <a:pt x="223844" y="242157"/>
                  <a:pt x="247319" y="241771"/>
                </a:cubicBezTo>
                <a:cubicBezTo>
                  <a:pt x="271256" y="241385"/>
                  <a:pt x="274731" y="223393"/>
                  <a:pt x="277433" y="203857"/>
                </a:cubicBezTo>
                <a:cubicBezTo>
                  <a:pt x="280908" y="179225"/>
                  <a:pt x="285232" y="154361"/>
                  <a:pt x="292491" y="130655"/>
                </a:cubicBezTo>
                <a:cubicBezTo>
                  <a:pt x="301834" y="100463"/>
                  <a:pt x="324845" y="82858"/>
                  <a:pt x="355423" y="94749"/>
                </a:cubicBezTo>
                <a:cubicBezTo>
                  <a:pt x="392796" y="109266"/>
                  <a:pt x="361291" y="132740"/>
                  <a:pt x="355732" y="150500"/>
                </a:cubicBezTo>
                <a:cubicBezTo>
                  <a:pt x="331949" y="227177"/>
                  <a:pt x="341138" y="245941"/>
                  <a:pt x="406077" y="245786"/>
                </a:cubicBezTo>
                <a:close/>
              </a:path>
            </a:pathLst>
          </a:custGeom>
          <a:solidFill>
            <a:srgbClr val="92D050"/>
          </a:solidFill>
          <a:ln w="767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F3161D19-1701-4ED5-B277-9119C7AA49EF}"/>
              </a:ext>
            </a:extLst>
          </p:cNvPr>
          <p:cNvSpPr/>
          <p:nvPr/>
        </p:nvSpPr>
        <p:spPr>
          <a:xfrm>
            <a:off x="6479196" y="1440749"/>
            <a:ext cx="3090448" cy="3451575"/>
          </a:xfrm>
          <a:custGeom>
            <a:avLst/>
            <a:gdLst>
              <a:gd name="connsiteX0" fmla="*/ 3090448 w 3090448"/>
              <a:gd name="connsiteY0" fmla="*/ 183140 h 3451575"/>
              <a:gd name="connsiteX1" fmla="*/ 2939857 w 3090448"/>
              <a:gd name="connsiteY1" fmla="*/ 576941 h 3451575"/>
              <a:gd name="connsiteX2" fmla="*/ 2235612 w 3090448"/>
              <a:gd name="connsiteY2" fmla="*/ 1476028 h 3451575"/>
              <a:gd name="connsiteX3" fmla="*/ 1269291 w 3090448"/>
              <a:gd name="connsiteY3" fmla="*/ 2529136 h 3451575"/>
              <a:gd name="connsiteX4" fmla="*/ 196973 w 3090448"/>
              <a:gd name="connsiteY4" fmla="*/ 3411072 h 3451575"/>
              <a:gd name="connsiteX5" fmla="*/ 40550 w 3090448"/>
              <a:gd name="connsiteY5" fmla="*/ 3427194 h 3451575"/>
              <a:gd name="connsiteX6" fmla="*/ 29916 w 3090448"/>
              <a:gd name="connsiteY6" fmla="*/ 3254992 h 3451575"/>
              <a:gd name="connsiteX7" fmla="*/ 770522 w 3090448"/>
              <a:gd name="connsiteY7" fmla="*/ 2091770 h 3451575"/>
              <a:gd name="connsiteX8" fmla="*/ 1845242 w 3090448"/>
              <a:gd name="connsiteY8" fmla="*/ 842447 h 3451575"/>
              <a:gd name="connsiteX9" fmla="*/ 2501462 w 3090448"/>
              <a:gd name="connsiteY9" fmla="*/ 206123 h 3451575"/>
              <a:gd name="connsiteX10" fmla="*/ 2876053 w 3090448"/>
              <a:gd name="connsiteY10" fmla="*/ 5106 h 3451575"/>
              <a:gd name="connsiteX11" fmla="*/ 3090106 w 3090448"/>
              <a:gd name="connsiteY11" fmla="*/ 183140 h 3451575"/>
              <a:gd name="connsiteX12" fmla="*/ 2635931 w 3090448"/>
              <a:gd name="connsiteY12" fmla="*/ 251746 h 3451575"/>
              <a:gd name="connsiteX13" fmla="*/ 2541597 w 3090448"/>
              <a:gd name="connsiteY13" fmla="*/ 294968 h 3451575"/>
              <a:gd name="connsiteX14" fmla="*/ 2619122 w 3090448"/>
              <a:gd name="connsiteY14" fmla="*/ 348138 h 3451575"/>
              <a:gd name="connsiteX15" fmla="*/ 2791667 w 3090448"/>
              <a:gd name="connsiteY15" fmla="*/ 515881 h 3451575"/>
              <a:gd name="connsiteX16" fmla="*/ 2837977 w 3090448"/>
              <a:gd name="connsiteY16" fmla="*/ 566307 h 3451575"/>
              <a:gd name="connsiteX17" fmla="*/ 2875710 w 3090448"/>
              <a:gd name="connsiteY17" fmla="*/ 496671 h 3451575"/>
              <a:gd name="connsiteX18" fmla="*/ 2635588 w 3090448"/>
              <a:gd name="connsiteY18" fmla="*/ 252089 h 345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90448" h="3451575">
                <a:moveTo>
                  <a:pt x="3090448" y="183140"/>
                </a:moveTo>
                <a:cubicBezTo>
                  <a:pt x="3073640" y="324469"/>
                  <a:pt x="3017040" y="454821"/>
                  <a:pt x="2939857" y="576941"/>
                </a:cubicBezTo>
                <a:cubicBezTo>
                  <a:pt x="2735753" y="900420"/>
                  <a:pt x="2491514" y="1193026"/>
                  <a:pt x="2235612" y="1476028"/>
                </a:cubicBezTo>
                <a:cubicBezTo>
                  <a:pt x="1916250" y="1829694"/>
                  <a:pt x="1599288" y="2185761"/>
                  <a:pt x="1269291" y="2529136"/>
                </a:cubicBezTo>
                <a:cubicBezTo>
                  <a:pt x="947184" y="2863935"/>
                  <a:pt x="588715" y="3158943"/>
                  <a:pt x="196973" y="3411072"/>
                </a:cubicBezTo>
                <a:cubicBezTo>
                  <a:pt x="149634" y="3441601"/>
                  <a:pt x="99209" y="3475905"/>
                  <a:pt x="40550" y="3427194"/>
                </a:cubicBezTo>
                <a:cubicBezTo>
                  <a:pt x="-24626" y="3372652"/>
                  <a:pt x="1787" y="3313307"/>
                  <a:pt x="29916" y="3254992"/>
                </a:cubicBezTo>
                <a:cubicBezTo>
                  <a:pt x="231276" y="2838208"/>
                  <a:pt x="477916" y="2448523"/>
                  <a:pt x="770522" y="2091770"/>
                </a:cubicBezTo>
                <a:cubicBezTo>
                  <a:pt x="1118700" y="1667096"/>
                  <a:pt x="1479227" y="1251685"/>
                  <a:pt x="1845242" y="842447"/>
                </a:cubicBezTo>
                <a:cubicBezTo>
                  <a:pt x="2047974" y="615360"/>
                  <a:pt x="2260997" y="395477"/>
                  <a:pt x="2501462" y="206123"/>
                </a:cubicBezTo>
                <a:cubicBezTo>
                  <a:pt x="2614320" y="117278"/>
                  <a:pt x="2732323" y="36322"/>
                  <a:pt x="2876053" y="5106"/>
                </a:cubicBezTo>
                <a:cubicBezTo>
                  <a:pt x="2998173" y="-21307"/>
                  <a:pt x="3093879" y="57247"/>
                  <a:pt x="3090106" y="183140"/>
                </a:cubicBezTo>
                <a:close/>
                <a:moveTo>
                  <a:pt x="2635931" y="251746"/>
                </a:moveTo>
                <a:cubicBezTo>
                  <a:pt x="2605744" y="254490"/>
                  <a:pt x="2550516" y="247973"/>
                  <a:pt x="2541597" y="294968"/>
                </a:cubicBezTo>
                <a:cubicBezTo>
                  <a:pt x="2533707" y="336132"/>
                  <a:pt x="2590308" y="335103"/>
                  <a:pt x="2619122" y="348138"/>
                </a:cubicBezTo>
                <a:cubicBezTo>
                  <a:pt x="2697677" y="383813"/>
                  <a:pt x="2754620" y="438013"/>
                  <a:pt x="2791667" y="515881"/>
                </a:cubicBezTo>
                <a:cubicBezTo>
                  <a:pt x="2801615" y="536463"/>
                  <a:pt x="2806075" y="573167"/>
                  <a:pt x="2837977" y="566307"/>
                </a:cubicBezTo>
                <a:cubicBezTo>
                  <a:pt x="2869879" y="559446"/>
                  <a:pt x="2872623" y="525143"/>
                  <a:pt x="2875710" y="496671"/>
                </a:cubicBezTo>
                <a:cubicBezTo>
                  <a:pt x="2887030" y="386215"/>
                  <a:pt x="2764225" y="255863"/>
                  <a:pt x="2635588" y="252089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8547994-9A04-4117-BD45-63540F5C12DA}"/>
              </a:ext>
            </a:extLst>
          </p:cNvPr>
          <p:cNvSpPr/>
          <p:nvPr/>
        </p:nvSpPr>
        <p:spPr>
          <a:xfrm>
            <a:off x="5897756" y="1984341"/>
            <a:ext cx="2376905" cy="967296"/>
          </a:xfrm>
          <a:custGeom>
            <a:avLst/>
            <a:gdLst>
              <a:gd name="connsiteX0" fmla="*/ 397063 w 2376905"/>
              <a:gd name="connsiteY0" fmla="*/ 547 h 967296"/>
              <a:gd name="connsiteX1" fmla="*/ 1086557 w 2376905"/>
              <a:gd name="connsiteY1" fmla="*/ 97282 h 967296"/>
              <a:gd name="connsiteX2" fmla="*/ 2301234 w 2376905"/>
              <a:gd name="connsiteY2" fmla="*/ 266054 h 967296"/>
              <a:gd name="connsiteX3" fmla="*/ 2375329 w 2376905"/>
              <a:gd name="connsiteY3" fmla="*/ 294182 h 967296"/>
              <a:gd name="connsiteX4" fmla="*/ 2339654 w 2376905"/>
              <a:gd name="connsiteY4" fmla="*/ 356957 h 967296"/>
              <a:gd name="connsiteX5" fmla="*/ 1852205 w 2376905"/>
              <a:gd name="connsiteY5" fmla="*/ 929135 h 967296"/>
              <a:gd name="connsiteX6" fmla="*/ 1749638 w 2376905"/>
              <a:gd name="connsiteY6" fmla="*/ 945943 h 967296"/>
              <a:gd name="connsiteX7" fmla="*/ 968554 w 2376905"/>
              <a:gd name="connsiteY7" fmla="*/ 620406 h 967296"/>
              <a:gd name="connsiteX8" fmla="*/ 148708 w 2376905"/>
              <a:gd name="connsiteY8" fmla="*/ 373766 h 967296"/>
              <a:gd name="connsiteX9" fmla="*/ 93136 w 2376905"/>
              <a:gd name="connsiteY9" fmla="*/ 145306 h 967296"/>
              <a:gd name="connsiteX10" fmla="*/ 397063 w 2376905"/>
              <a:gd name="connsiteY10" fmla="*/ 547 h 967296"/>
              <a:gd name="connsiteX11" fmla="*/ 1650845 w 2376905"/>
              <a:gd name="connsiteY11" fmla="*/ 559003 h 967296"/>
              <a:gd name="connsiteX12" fmla="*/ 1657020 w 2376905"/>
              <a:gd name="connsiteY12" fmla="*/ 530875 h 967296"/>
              <a:gd name="connsiteX13" fmla="*/ 331544 w 2376905"/>
              <a:gd name="connsiteY13" fmla="*/ 238954 h 967296"/>
              <a:gd name="connsiteX14" fmla="*/ 325369 w 2376905"/>
              <a:gd name="connsiteY14" fmla="*/ 267083 h 967296"/>
              <a:gd name="connsiteX15" fmla="*/ 1650845 w 2376905"/>
              <a:gd name="connsiteY15" fmla="*/ 559003 h 9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6905" h="967296">
                <a:moveTo>
                  <a:pt x="397063" y="547"/>
                </a:moveTo>
                <a:cubicBezTo>
                  <a:pt x="615917" y="31077"/>
                  <a:pt x="851237" y="64351"/>
                  <a:pt x="1086557" y="97282"/>
                </a:cubicBezTo>
                <a:cubicBezTo>
                  <a:pt x="1491335" y="153539"/>
                  <a:pt x="1896456" y="209453"/>
                  <a:pt x="2301234" y="266054"/>
                </a:cubicBezTo>
                <a:cubicBezTo>
                  <a:pt x="2327991" y="269827"/>
                  <a:pt x="2364352" y="259536"/>
                  <a:pt x="2375329" y="294182"/>
                </a:cubicBezTo>
                <a:cubicBezTo>
                  <a:pt x="2383905" y="321625"/>
                  <a:pt x="2355433" y="338434"/>
                  <a:pt x="2339654" y="356957"/>
                </a:cubicBezTo>
                <a:cubicBezTo>
                  <a:pt x="2177399" y="547683"/>
                  <a:pt x="2013773" y="737723"/>
                  <a:pt x="1852205" y="929135"/>
                </a:cubicBezTo>
                <a:cubicBezTo>
                  <a:pt x="1819960" y="967211"/>
                  <a:pt x="1789430" y="983677"/>
                  <a:pt x="1749638" y="945943"/>
                </a:cubicBezTo>
                <a:cubicBezTo>
                  <a:pt x="1530441" y="738752"/>
                  <a:pt x="1237492" y="707193"/>
                  <a:pt x="968554" y="620406"/>
                </a:cubicBezTo>
                <a:cubicBezTo>
                  <a:pt x="696873" y="532590"/>
                  <a:pt x="421418" y="457466"/>
                  <a:pt x="148708" y="373766"/>
                </a:cubicBezTo>
                <a:cubicBezTo>
                  <a:pt x="-35158" y="317509"/>
                  <a:pt x="-42361" y="283891"/>
                  <a:pt x="93136" y="145306"/>
                </a:cubicBezTo>
                <a:cubicBezTo>
                  <a:pt x="172034" y="64694"/>
                  <a:pt x="256420" y="-7000"/>
                  <a:pt x="397063" y="547"/>
                </a:cubicBezTo>
                <a:close/>
                <a:moveTo>
                  <a:pt x="1650845" y="559003"/>
                </a:moveTo>
                <a:cubicBezTo>
                  <a:pt x="1652903" y="549741"/>
                  <a:pt x="1654962" y="540136"/>
                  <a:pt x="1657020" y="530875"/>
                </a:cubicBezTo>
                <a:cubicBezTo>
                  <a:pt x="1215194" y="433453"/>
                  <a:pt x="773369" y="336375"/>
                  <a:pt x="331544" y="238954"/>
                </a:cubicBezTo>
                <a:cubicBezTo>
                  <a:pt x="329485" y="248216"/>
                  <a:pt x="327427" y="257478"/>
                  <a:pt x="325369" y="267083"/>
                </a:cubicBezTo>
                <a:cubicBezTo>
                  <a:pt x="767194" y="364504"/>
                  <a:pt x="1209020" y="461582"/>
                  <a:pt x="1650845" y="559003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10067273-D75A-493C-A544-97A06E5BA6CE}"/>
              </a:ext>
            </a:extLst>
          </p:cNvPr>
          <p:cNvSpPr/>
          <p:nvPr/>
        </p:nvSpPr>
        <p:spPr>
          <a:xfrm>
            <a:off x="8304237" y="2833417"/>
            <a:ext cx="1127267" cy="2355960"/>
          </a:xfrm>
          <a:custGeom>
            <a:avLst/>
            <a:gdLst>
              <a:gd name="connsiteX0" fmla="*/ 1126924 w 1127267"/>
              <a:gd name="connsiteY0" fmla="*/ 1984916 h 2355960"/>
              <a:gd name="connsiteX1" fmla="*/ 919047 w 1127267"/>
              <a:gd name="connsiteY1" fmla="*/ 2339268 h 2355960"/>
              <a:gd name="connsiteX2" fmla="*/ 801730 w 1127267"/>
              <a:gd name="connsiteY2" fmla="*/ 2269290 h 2355960"/>
              <a:gd name="connsiteX3" fmla="*/ 574643 w 1127267"/>
              <a:gd name="connsiteY3" fmla="*/ 1755428 h 2355960"/>
              <a:gd name="connsiteX4" fmla="*/ 232982 w 1127267"/>
              <a:gd name="connsiteY4" fmla="*/ 959593 h 2355960"/>
              <a:gd name="connsiteX5" fmla="*/ 41571 w 1127267"/>
              <a:gd name="connsiteY5" fmla="*/ 725302 h 2355960"/>
              <a:gd name="connsiteX6" fmla="*/ 37797 w 1127267"/>
              <a:gd name="connsiteY6" fmla="*/ 576083 h 2355960"/>
              <a:gd name="connsiteX7" fmla="*/ 536223 w 1127267"/>
              <a:gd name="connsiteY7" fmla="*/ 38552 h 2355960"/>
              <a:gd name="connsiteX8" fmla="*/ 630214 w 1127267"/>
              <a:gd name="connsiteY8" fmla="*/ 62907 h 2355960"/>
              <a:gd name="connsiteX9" fmla="*/ 1034992 w 1127267"/>
              <a:gd name="connsiteY9" fmla="*/ 1609639 h 2355960"/>
              <a:gd name="connsiteX10" fmla="*/ 1127267 w 1127267"/>
              <a:gd name="connsiteY10" fmla="*/ 1984916 h 2355960"/>
              <a:gd name="connsiteX11" fmla="*/ 377056 w 1127267"/>
              <a:gd name="connsiteY11" fmla="*/ 693400 h 2355960"/>
              <a:gd name="connsiteX12" fmla="*/ 349613 w 1127267"/>
              <a:gd name="connsiteY12" fmla="*/ 701290 h 2355960"/>
              <a:gd name="connsiteX13" fmla="*/ 852155 w 1127267"/>
              <a:gd name="connsiteY13" fmla="*/ 2013731 h 2355960"/>
              <a:gd name="connsiteX14" fmla="*/ 877883 w 1127267"/>
              <a:gd name="connsiteY14" fmla="*/ 2003783 h 2355960"/>
              <a:gd name="connsiteX15" fmla="*/ 376713 w 1127267"/>
              <a:gd name="connsiteY15" fmla="*/ 693400 h 23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7267" h="2355960">
                <a:moveTo>
                  <a:pt x="1126924" y="1984916"/>
                </a:moveTo>
                <a:cubicBezTo>
                  <a:pt x="1119034" y="2141682"/>
                  <a:pt x="1022642" y="2247679"/>
                  <a:pt x="919047" y="2339268"/>
                </a:cubicBezTo>
                <a:cubicBezTo>
                  <a:pt x="863476" y="2388665"/>
                  <a:pt x="823341" y="2317314"/>
                  <a:pt x="801730" y="2269290"/>
                </a:cubicBezTo>
                <a:cubicBezTo>
                  <a:pt x="723862" y="2099146"/>
                  <a:pt x="649081" y="1927287"/>
                  <a:pt x="574643" y="1755428"/>
                </a:cubicBezTo>
                <a:cubicBezTo>
                  <a:pt x="459727" y="1490607"/>
                  <a:pt x="344125" y="1225786"/>
                  <a:pt x="232982" y="959593"/>
                </a:cubicBezTo>
                <a:cubicBezTo>
                  <a:pt x="191819" y="861143"/>
                  <a:pt x="108805" y="800083"/>
                  <a:pt x="41571" y="725302"/>
                </a:cubicBezTo>
                <a:cubicBezTo>
                  <a:pt x="-7483" y="670760"/>
                  <a:pt x="-18460" y="634399"/>
                  <a:pt x="37797" y="576083"/>
                </a:cubicBezTo>
                <a:cubicBezTo>
                  <a:pt x="207255" y="400108"/>
                  <a:pt x="372254" y="219673"/>
                  <a:pt x="536223" y="38552"/>
                </a:cubicBezTo>
                <a:cubicBezTo>
                  <a:pt x="590765" y="-21821"/>
                  <a:pt x="611347" y="-9472"/>
                  <a:pt x="630214" y="62907"/>
                </a:cubicBezTo>
                <a:cubicBezTo>
                  <a:pt x="764339" y="578828"/>
                  <a:pt x="902238" y="1093376"/>
                  <a:pt x="1034992" y="1609639"/>
                </a:cubicBezTo>
                <a:cubicBezTo>
                  <a:pt x="1067237" y="1735532"/>
                  <a:pt x="1113546" y="1857994"/>
                  <a:pt x="1127267" y="1984916"/>
                </a:cubicBezTo>
                <a:close/>
                <a:moveTo>
                  <a:pt x="377056" y="693400"/>
                </a:moveTo>
                <a:cubicBezTo>
                  <a:pt x="367794" y="696145"/>
                  <a:pt x="358875" y="698546"/>
                  <a:pt x="349613" y="701290"/>
                </a:cubicBezTo>
                <a:cubicBezTo>
                  <a:pt x="517013" y="1138656"/>
                  <a:pt x="684756" y="1576365"/>
                  <a:pt x="852155" y="2013731"/>
                </a:cubicBezTo>
                <a:cubicBezTo>
                  <a:pt x="860731" y="2010300"/>
                  <a:pt x="869307" y="2007213"/>
                  <a:pt x="877883" y="2003783"/>
                </a:cubicBezTo>
                <a:cubicBezTo>
                  <a:pt x="710826" y="1567103"/>
                  <a:pt x="543770" y="1130080"/>
                  <a:pt x="376713" y="693400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ADE5948-D9A5-48C4-84EA-F60B56FA3CB1}"/>
              </a:ext>
            </a:extLst>
          </p:cNvPr>
          <p:cNvSpPr/>
          <p:nvPr/>
        </p:nvSpPr>
        <p:spPr>
          <a:xfrm>
            <a:off x="6993428" y="4478045"/>
            <a:ext cx="485235" cy="624854"/>
          </a:xfrm>
          <a:custGeom>
            <a:avLst/>
            <a:gdLst>
              <a:gd name="connsiteX0" fmla="*/ 485195 w 485235"/>
              <a:gd name="connsiteY0" fmla="*/ 489164 h 624854"/>
              <a:gd name="connsiteX1" fmla="*/ 401152 w 485235"/>
              <a:gd name="connsiteY1" fmla="*/ 617458 h 624854"/>
              <a:gd name="connsiteX2" fmla="*/ 287265 w 485235"/>
              <a:gd name="connsiteY2" fmla="*/ 571148 h 624854"/>
              <a:gd name="connsiteX3" fmla="*/ 23130 w 485235"/>
              <a:gd name="connsiteY3" fmla="*/ 271338 h 624854"/>
              <a:gd name="connsiteX4" fmla="*/ 32735 w 485235"/>
              <a:gd name="connsiteY4" fmla="*/ 178033 h 624854"/>
              <a:gd name="connsiteX5" fmla="*/ 245758 w 485235"/>
              <a:gd name="connsiteY5" fmla="*/ 18524 h 624854"/>
              <a:gd name="connsiteX6" fmla="*/ 309562 w 485235"/>
              <a:gd name="connsiteY6" fmla="*/ 19210 h 624854"/>
              <a:gd name="connsiteX7" fmla="*/ 485195 w 485235"/>
              <a:gd name="connsiteY7" fmla="*/ 488821 h 62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235" h="624854">
                <a:moveTo>
                  <a:pt x="485195" y="489164"/>
                </a:moveTo>
                <a:cubicBezTo>
                  <a:pt x="486567" y="552625"/>
                  <a:pt x="452950" y="593445"/>
                  <a:pt x="401152" y="617458"/>
                </a:cubicBezTo>
                <a:cubicBezTo>
                  <a:pt x="350726" y="640784"/>
                  <a:pt x="316766" y="604422"/>
                  <a:pt x="287265" y="571148"/>
                </a:cubicBezTo>
                <a:cubicBezTo>
                  <a:pt x="198763" y="471669"/>
                  <a:pt x="112662" y="370132"/>
                  <a:pt x="23130" y="271338"/>
                </a:cubicBezTo>
                <a:cubicBezTo>
                  <a:pt x="-11516" y="233262"/>
                  <a:pt x="-6370" y="206848"/>
                  <a:pt x="32735" y="178033"/>
                </a:cubicBezTo>
                <a:cubicBezTo>
                  <a:pt x="104429" y="125550"/>
                  <a:pt x="174751" y="71350"/>
                  <a:pt x="245758" y="18524"/>
                </a:cubicBezTo>
                <a:cubicBezTo>
                  <a:pt x="267026" y="2744"/>
                  <a:pt x="294812" y="-14064"/>
                  <a:pt x="309562" y="19210"/>
                </a:cubicBezTo>
                <a:cubicBezTo>
                  <a:pt x="378169" y="171859"/>
                  <a:pt x="453636" y="322450"/>
                  <a:pt x="485195" y="488821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8E6292E-1042-4D44-98AD-E40F1CC53DB1}"/>
              </a:ext>
            </a:extLst>
          </p:cNvPr>
          <p:cNvSpPr/>
          <p:nvPr/>
        </p:nvSpPr>
        <p:spPr>
          <a:xfrm>
            <a:off x="6203762" y="3948375"/>
            <a:ext cx="626872" cy="381999"/>
          </a:xfrm>
          <a:custGeom>
            <a:avLst/>
            <a:gdLst>
              <a:gd name="connsiteX0" fmla="*/ 626872 w 626872"/>
              <a:gd name="connsiteY0" fmla="*/ 148218 h 381999"/>
              <a:gd name="connsiteX1" fmla="*/ 562039 w 626872"/>
              <a:gd name="connsiteY1" fmla="*/ 261419 h 381999"/>
              <a:gd name="connsiteX2" fmla="*/ 253310 w 626872"/>
              <a:gd name="connsiteY2" fmla="*/ 331054 h 381999"/>
              <a:gd name="connsiteX3" fmla="*/ 64986 w 626872"/>
              <a:gd name="connsiteY3" fmla="*/ 202417 h 381999"/>
              <a:gd name="connsiteX4" fmla="*/ 4269 w 626872"/>
              <a:gd name="connsiteY4" fmla="*/ 97449 h 381999"/>
              <a:gd name="connsiteX5" fmla="*/ 121243 w 626872"/>
              <a:gd name="connsiteY5" fmla="*/ 714 h 381999"/>
              <a:gd name="connsiteX6" fmla="*/ 354505 w 626872"/>
              <a:gd name="connsiteY6" fmla="*/ 39134 h 381999"/>
              <a:gd name="connsiteX7" fmla="*/ 573702 w 626872"/>
              <a:gd name="connsiteY7" fmla="*/ 101566 h 381999"/>
              <a:gd name="connsiteX8" fmla="*/ 626872 w 626872"/>
              <a:gd name="connsiteY8" fmla="*/ 148218 h 38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872" h="381999">
                <a:moveTo>
                  <a:pt x="626872" y="148218"/>
                </a:moveTo>
                <a:cubicBezTo>
                  <a:pt x="618983" y="192469"/>
                  <a:pt x="584336" y="223685"/>
                  <a:pt x="562039" y="261419"/>
                </a:cubicBezTo>
                <a:cubicBezTo>
                  <a:pt x="483828" y="394059"/>
                  <a:pt x="380918" y="417268"/>
                  <a:pt x="253310" y="331054"/>
                </a:cubicBezTo>
                <a:cubicBezTo>
                  <a:pt x="190535" y="288518"/>
                  <a:pt x="128447" y="244267"/>
                  <a:pt x="64986" y="202417"/>
                </a:cubicBezTo>
                <a:cubicBezTo>
                  <a:pt x="26223" y="177033"/>
                  <a:pt x="-13226" y="150619"/>
                  <a:pt x="4269" y="97449"/>
                </a:cubicBezTo>
                <a:cubicBezTo>
                  <a:pt x="22107" y="43250"/>
                  <a:pt x="59840" y="4831"/>
                  <a:pt x="121243" y="714"/>
                </a:cubicBezTo>
                <a:cubicBezTo>
                  <a:pt x="201856" y="-4431"/>
                  <a:pt x="278009" y="19238"/>
                  <a:pt x="354505" y="39134"/>
                </a:cubicBezTo>
                <a:cubicBezTo>
                  <a:pt x="427914" y="58344"/>
                  <a:pt x="500980" y="79612"/>
                  <a:pt x="573702" y="101566"/>
                </a:cubicBezTo>
                <a:cubicBezTo>
                  <a:pt x="596685" y="108426"/>
                  <a:pt x="625157" y="112543"/>
                  <a:pt x="626872" y="148218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576760B-B911-4888-AB0C-A337C6EC6B76}"/>
              </a:ext>
            </a:extLst>
          </p:cNvPr>
          <p:cNvSpPr/>
          <p:nvPr/>
        </p:nvSpPr>
        <p:spPr>
          <a:xfrm>
            <a:off x="6771663" y="1801628"/>
            <a:ext cx="362214" cy="238883"/>
          </a:xfrm>
          <a:custGeom>
            <a:avLst/>
            <a:gdLst>
              <a:gd name="connsiteX0" fmla="*/ 261018 w 362214"/>
              <a:gd name="connsiteY0" fmla="*/ 235743 h 238883"/>
              <a:gd name="connsiteX1" fmla="*/ 45594 w 362214"/>
              <a:gd name="connsiteY1" fmla="*/ 205556 h 238883"/>
              <a:gd name="connsiteX2" fmla="*/ 25012 w 362214"/>
              <a:gd name="connsiteY2" fmla="*/ 140723 h 238883"/>
              <a:gd name="connsiteX3" fmla="*/ 251413 w 362214"/>
              <a:gd name="connsiteY3" fmla="*/ 80 h 238883"/>
              <a:gd name="connsiteX4" fmla="*/ 362212 w 362214"/>
              <a:gd name="connsiteY4" fmla="*/ 129060 h 238883"/>
              <a:gd name="connsiteX5" fmla="*/ 260675 w 362214"/>
              <a:gd name="connsiteY5" fmla="*/ 235743 h 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14" h="238883">
                <a:moveTo>
                  <a:pt x="261018" y="235743"/>
                </a:moveTo>
                <a:cubicBezTo>
                  <a:pt x="189324" y="225795"/>
                  <a:pt x="117287" y="217220"/>
                  <a:pt x="45594" y="205556"/>
                </a:cubicBezTo>
                <a:cubicBezTo>
                  <a:pt x="-1059" y="198353"/>
                  <a:pt x="-18553" y="180172"/>
                  <a:pt x="25012" y="140723"/>
                </a:cubicBezTo>
                <a:cubicBezTo>
                  <a:pt x="92246" y="80007"/>
                  <a:pt x="148160" y="2481"/>
                  <a:pt x="251413" y="80"/>
                </a:cubicBezTo>
                <a:cubicBezTo>
                  <a:pt x="330653" y="-1978"/>
                  <a:pt x="362555" y="35413"/>
                  <a:pt x="362212" y="129060"/>
                </a:cubicBezTo>
                <a:cubicBezTo>
                  <a:pt x="362212" y="197324"/>
                  <a:pt x="350549" y="252895"/>
                  <a:pt x="260675" y="235743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5503C921-405F-4731-96C0-81751001A14A}"/>
              </a:ext>
            </a:extLst>
          </p:cNvPr>
          <p:cNvSpPr/>
          <p:nvPr/>
        </p:nvSpPr>
        <p:spPr>
          <a:xfrm>
            <a:off x="9276532" y="3909875"/>
            <a:ext cx="240386" cy="373175"/>
          </a:xfrm>
          <a:custGeom>
            <a:avLst/>
            <a:gdLst>
              <a:gd name="connsiteX0" fmla="*/ 240387 w 240386"/>
              <a:gd name="connsiteY0" fmla="*/ 160991 h 373175"/>
              <a:gd name="connsiteX1" fmla="*/ 112779 w 240386"/>
              <a:gd name="connsiteY1" fmla="*/ 359264 h 373175"/>
              <a:gd name="connsiteX2" fmla="*/ 61667 w 240386"/>
              <a:gd name="connsiteY2" fmla="*/ 334908 h 373175"/>
              <a:gd name="connsiteX3" fmla="*/ 13299 w 240386"/>
              <a:gd name="connsiteY3" fmla="*/ 151386 h 373175"/>
              <a:gd name="connsiteX4" fmla="*/ 29422 w 240386"/>
              <a:gd name="connsiteY4" fmla="*/ 29610 h 373175"/>
              <a:gd name="connsiteX5" fmla="*/ 183786 w 240386"/>
              <a:gd name="connsiteY5" fmla="*/ 12458 h 373175"/>
              <a:gd name="connsiteX6" fmla="*/ 240044 w 240386"/>
              <a:gd name="connsiteY6" fmla="*/ 160648 h 3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86" h="373175">
                <a:moveTo>
                  <a:pt x="240387" y="160991"/>
                </a:moveTo>
                <a:cubicBezTo>
                  <a:pt x="238328" y="230970"/>
                  <a:pt x="168007" y="292029"/>
                  <a:pt x="112779" y="359264"/>
                </a:cubicBezTo>
                <a:cubicBezTo>
                  <a:pt x="86022" y="391852"/>
                  <a:pt x="68871" y="360293"/>
                  <a:pt x="61667" y="334908"/>
                </a:cubicBezTo>
                <a:cubicBezTo>
                  <a:pt x="44172" y="274192"/>
                  <a:pt x="29422" y="212446"/>
                  <a:pt x="13299" y="151386"/>
                </a:cubicBezTo>
                <a:cubicBezTo>
                  <a:pt x="1979" y="108164"/>
                  <a:pt x="-16201" y="60483"/>
                  <a:pt x="29422" y="29610"/>
                </a:cubicBezTo>
                <a:cubicBezTo>
                  <a:pt x="75388" y="-1606"/>
                  <a:pt x="130616" y="-9496"/>
                  <a:pt x="183786" y="12458"/>
                </a:cubicBezTo>
                <a:cubicBezTo>
                  <a:pt x="236957" y="34412"/>
                  <a:pt x="240387" y="83466"/>
                  <a:pt x="240044" y="160648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B48B795F-D288-4A7D-B240-670C0E81355B}"/>
              </a:ext>
            </a:extLst>
          </p:cNvPr>
          <p:cNvSpPr/>
          <p:nvPr/>
        </p:nvSpPr>
        <p:spPr>
          <a:xfrm>
            <a:off x="6294704" y="2509542"/>
            <a:ext cx="299726" cy="217555"/>
          </a:xfrm>
          <a:custGeom>
            <a:avLst/>
            <a:gdLst>
              <a:gd name="connsiteX0" fmla="*/ 113658 w 299726"/>
              <a:gd name="connsiteY0" fmla="*/ 217324 h 217555"/>
              <a:gd name="connsiteX1" fmla="*/ 14179 w 299726"/>
              <a:gd name="connsiteY1" fmla="*/ 155921 h 217555"/>
              <a:gd name="connsiteX2" fmla="*/ 21040 w 299726"/>
              <a:gd name="connsiteY2" fmla="*/ 19394 h 217555"/>
              <a:gd name="connsiteX3" fmla="*/ 117432 w 299726"/>
              <a:gd name="connsiteY3" fmla="*/ 13563 h 217555"/>
              <a:gd name="connsiteX4" fmla="*/ 180893 w 299726"/>
              <a:gd name="connsiteY4" fmla="*/ 31744 h 217555"/>
              <a:gd name="connsiteX5" fmla="*/ 299582 w 299726"/>
              <a:gd name="connsiteY5" fmla="*/ 90059 h 217555"/>
              <a:gd name="connsiteX6" fmla="*/ 182265 w 299726"/>
              <a:gd name="connsiteY6" fmla="*/ 198114 h 217555"/>
              <a:gd name="connsiteX7" fmla="*/ 113658 w 299726"/>
              <a:gd name="connsiteY7" fmla="*/ 217324 h 2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26" h="217555">
                <a:moveTo>
                  <a:pt x="113658" y="217324"/>
                </a:moveTo>
                <a:cubicBezTo>
                  <a:pt x="54314" y="220411"/>
                  <a:pt x="29959" y="192283"/>
                  <a:pt x="14179" y="155921"/>
                </a:cubicBezTo>
                <a:cubicBezTo>
                  <a:pt x="-6060" y="109955"/>
                  <a:pt x="-5374" y="60558"/>
                  <a:pt x="21040" y="19394"/>
                </a:cubicBezTo>
                <a:cubicBezTo>
                  <a:pt x="45395" y="-17996"/>
                  <a:pt x="84844" y="9446"/>
                  <a:pt x="117432" y="13563"/>
                </a:cubicBezTo>
                <a:cubicBezTo>
                  <a:pt x="139043" y="16307"/>
                  <a:pt x="161340" y="22139"/>
                  <a:pt x="180893" y="31744"/>
                </a:cubicBezTo>
                <a:cubicBezTo>
                  <a:pt x="221714" y="51982"/>
                  <a:pt x="296838" y="42721"/>
                  <a:pt x="299582" y="90059"/>
                </a:cubicBezTo>
                <a:cubicBezTo>
                  <a:pt x="303355" y="151119"/>
                  <a:pt x="232348" y="173416"/>
                  <a:pt x="182265" y="198114"/>
                </a:cubicBezTo>
                <a:cubicBezTo>
                  <a:pt x="157223" y="210463"/>
                  <a:pt x="128066" y="213551"/>
                  <a:pt x="113658" y="217324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0FC50263-BE21-4BC7-A3CB-8D944997278F}"/>
              </a:ext>
            </a:extLst>
          </p:cNvPr>
          <p:cNvSpPr/>
          <p:nvPr/>
        </p:nvSpPr>
        <p:spPr>
          <a:xfrm>
            <a:off x="8680200" y="4531127"/>
            <a:ext cx="219620" cy="303258"/>
          </a:xfrm>
          <a:custGeom>
            <a:avLst/>
            <a:gdLst>
              <a:gd name="connsiteX0" fmla="*/ 64 w 219620"/>
              <a:gd name="connsiteY0" fmla="*/ 178122 h 303258"/>
              <a:gd name="connsiteX1" fmla="*/ 8297 w 219620"/>
              <a:gd name="connsiteY1" fmla="*/ 120492 h 303258"/>
              <a:gd name="connsiteX2" fmla="*/ 89938 w 219620"/>
              <a:gd name="connsiteY2" fmla="*/ 774 h 303258"/>
              <a:gd name="connsiteX3" fmla="*/ 164719 w 219620"/>
              <a:gd name="connsiteY3" fmla="*/ 104713 h 303258"/>
              <a:gd name="connsiteX4" fmla="*/ 189075 w 219620"/>
              <a:gd name="connsiteY4" fmla="*/ 166116 h 303258"/>
              <a:gd name="connsiteX5" fmla="*/ 198680 w 219620"/>
              <a:gd name="connsiteY5" fmla="*/ 275886 h 303258"/>
              <a:gd name="connsiteX6" fmla="*/ 62839 w 219620"/>
              <a:gd name="connsiteY6" fmla="*/ 293038 h 303258"/>
              <a:gd name="connsiteX7" fmla="*/ 64 w 219620"/>
              <a:gd name="connsiteY7" fmla="*/ 178465 h 3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20" h="303258">
                <a:moveTo>
                  <a:pt x="64" y="178122"/>
                </a:moveTo>
                <a:cubicBezTo>
                  <a:pt x="2808" y="157883"/>
                  <a:pt x="2808" y="138330"/>
                  <a:pt x="8297" y="120492"/>
                </a:cubicBezTo>
                <a:cubicBezTo>
                  <a:pt x="23390" y="71782"/>
                  <a:pt x="44315" y="8321"/>
                  <a:pt x="89938" y="774"/>
                </a:cubicBezTo>
                <a:cubicBezTo>
                  <a:pt x="146882" y="-8488"/>
                  <a:pt x="140707" y="67666"/>
                  <a:pt x="164719" y="104713"/>
                </a:cubicBezTo>
                <a:cubicBezTo>
                  <a:pt x="176382" y="122894"/>
                  <a:pt x="183929" y="144848"/>
                  <a:pt x="189075" y="166116"/>
                </a:cubicBezTo>
                <a:cubicBezTo>
                  <a:pt x="197650" y="202477"/>
                  <a:pt x="247047" y="240554"/>
                  <a:pt x="198680" y="275886"/>
                </a:cubicBezTo>
                <a:cubicBezTo>
                  <a:pt x="159917" y="304358"/>
                  <a:pt x="110520" y="311561"/>
                  <a:pt x="62839" y="293038"/>
                </a:cubicBezTo>
                <a:cubicBezTo>
                  <a:pt x="10012" y="272456"/>
                  <a:pt x="-965" y="227519"/>
                  <a:pt x="64" y="178465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25B22449-3803-4612-9C90-F3A7DDC1E7A3}"/>
              </a:ext>
            </a:extLst>
          </p:cNvPr>
          <p:cNvSpPr/>
          <p:nvPr/>
        </p:nvSpPr>
        <p:spPr>
          <a:xfrm>
            <a:off x="6821869" y="2666265"/>
            <a:ext cx="298057" cy="204684"/>
          </a:xfrm>
          <a:custGeom>
            <a:avLst/>
            <a:gdLst>
              <a:gd name="connsiteX0" fmla="*/ 128484 w 298057"/>
              <a:gd name="connsiteY0" fmla="*/ 204332 h 204684"/>
              <a:gd name="connsiteX1" fmla="*/ 16313 w 298057"/>
              <a:gd name="connsiteY1" fmla="*/ 152877 h 204684"/>
              <a:gd name="connsiteX2" fmla="*/ 13912 w 298057"/>
              <a:gd name="connsiteY2" fmla="*/ 25269 h 204684"/>
              <a:gd name="connsiteX3" fmla="*/ 39639 w 298057"/>
              <a:gd name="connsiteY3" fmla="*/ 914 h 204684"/>
              <a:gd name="connsiteX4" fmla="*/ 291082 w 298057"/>
              <a:gd name="connsiteY4" fmla="*/ 71579 h 204684"/>
              <a:gd name="connsiteX5" fmla="*/ 281820 w 298057"/>
              <a:gd name="connsiteY5" fmla="*/ 121661 h 204684"/>
              <a:gd name="connsiteX6" fmla="*/ 128484 w 298057"/>
              <a:gd name="connsiteY6" fmla="*/ 204675 h 2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57" h="204684">
                <a:moveTo>
                  <a:pt x="128484" y="204332"/>
                </a:moveTo>
                <a:cubicBezTo>
                  <a:pt x="75314" y="206047"/>
                  <a:pt x="36552" y="195756"/>
                  <a:pt x="16313" y="152877"/>
                </a:cubicBezTo>
                <a:cubicBezTo>
                  <a:pt x="-3583" y="111027"/>
                  <a:pt x="-6327" y="67462"/>
                  <a:pt x="13912" y="25269"/>
                </a:cubicBezTo>
                <a:cubicBezTo>
                  <a:pt x="18714" y="15321"/>
                  <a:pt x="29348" y="5716"/>
                  <a:pt x="39639" y="914"/>
                </a:cubicBezTo>
                <a:cubicBezTo>
                  <a:pt x="59192" y="-8348"/>
                  <a:pt x="279418" y="55456"/>
                  <a:pt x="291082" y="71579"/>
                </a:cubicBezTo>
                <a:cubicBezTo>
                  <a:pt x="305832" y="91817"/>
                  <a:pt x="294512" y="107597"/>
                  <a:pt x="281820" y="121661"/>
                </a:cubicBezTo>
                <a:cubicBezTo>
                  <a:pt x="237912" y="169343"/>
                  <a:pt x="187829" y="205361"/>
                  <a:pt x="128484" y="204675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3F3FAA29-6F35-4161-8E69-07D0ABA5963C}"/>
              </a:ext>
            </a:extLst>
          </p:cNvPr>
          <p:cNvSpPr/>
          <p:nvPr/>
        </p:nvSpPr>
        <p:spPr>
          <a:xfrm>
            <a:off x="8469088" y="4030160"/>
            <a:ext cx="207238" cy="292992"/>
          </a:xfrm>
          <a:custGeom>
            <a:avLst/>
            <a:gdLst>
              <a:gd name="connsiteX0" fmla="*/ 108952 w 207238"/>
              <a:gd name="connsiteY0" fmla="*/ 292491 h 292992"/>
              <a:gd name="connsiteX1" fmla="*/ 1926 w 207238"/>
              <a:gd name="connsiteY1" fmla="*/ 206390 h 292992"/>
              <a:gd name="connsiteX2" fmla="*/ 80138 w 207238"/>
              <a:gd name="connsiteY2" fmla="*/ 2972 h 292992"/>
              <a:gd name="connsiteX3" fmla="*/ 127476 w 207238"/>
              <a:gd name="connsiteY3" fmla="*/ 35560 h 292992"/>
              <a:gd name="connsiteX4" fmla="*/ 192652 w 207238"/>
              <a:gd name="connsiteY4" fmla="*/ 183064 h 292992"/>
              <a:gd name="connsiteX5" fmla="*/ 108952 w 207238"/>
              <a:gd name="connsiteY5" fmla="*/ 292148 h 29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238" h="292992">
                <a:moveTo>
                  <a:pt x="108952" y="292491"/>
                </a:moveTo>
                <a:cubicBezTo>
                  <a:pt x="53724" y="296951"/>
                  <a:pt x="13246" y="271909"/>
                  <a:pt x="1926" y="206390"/>
                </a:cubicBezTo>
                <a:cubicBezTo>
                  <a:pt x="-10080" y="138813"/>
                  <a:pt x="36229" y="19095"/>
                  <a:pt x="80138" y="2972"/>
                </a:cubicBezTo>
                <a:cubicBezTo>
                  <a:pt x="112726" y="-9034"/>
                  <a:pt x="118900" y="18066"/>
                  <a:pt x="127476" y="35560"/>
                </a:cubicBezTo>
                <a:cubicBezTo>
                  <a:pt x="151145" y="83928"/>
                  <a:pt x="172756" y="133324"/>
                  <a:pt x="192652" y="183064"/>
                </a:cubicBezTo>
                <a:cubicBezTo>
                  <a:pt x="225240" y="263334"/>
                  <a:pt x="205687" y="290090"/>
                  <a:pt x="108952" y="292148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6DC2F192-76AA-447A-9287-66B0BBF67F25}"/>
              </a:ext>
            </a:extLst>
          </p:cNvPr>
          <p:cNvSpPr/>
          <p:nvPr/>
        </p:nvSpPr>
        <p:spPr>
          <a:xfrm>
            <a:off x="7373598" y="1949407"/>
            <a:ext cx="292072" cy="169456"/>
          </a:xfrm>
          <a:custGeom>
            <a:avLst/>
            <a:gdLst>
              <a:gd name="connsiteX0" fmla="*/ 206219 w 292072"/>
              <a:gd name="connsiteY0" fmla="*/ 166176 h 169456"/>
              <a:gd name="connsiteX1" fmla="*/ 38133 w 292072"/>
              <a:gd name="connsiteY1" fmla="*/ 139077 h 169456"/>
              <a:gd name="connsiteX2" fmla="*/ 8289 w 292072"/>
              <a:gd name="connsiteY2" fmla="*/ 89680 h 169456"/>
              <a:gd name="connsiteX3" fmla="*/ 217539 w 292072"/>
              <a:gd name="connsiteY3" fmla="*/ 4265 h 169456"/>
              <a:gd name="connsiteX4" fmla="*/ 291634 w 292072"/>
              <a:gd name="connsiteY4" fmla="*/ 121925 h 169456"/>
              <a:gd name="connsiteX5" fmla="*/ 206562 w 292072"/>
              <a:gd name="connsiteY5" fmla="*/ 166519 h 16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072" h="169456">
                <a:moveTo>
                  <a:pt x="206219" y="166176"/>
                </a:moveTo>
                <a:cubicBezTo>
                  <a:pt x="150304" y="157258"/>
                  <a:pt x="94047" y="149368"/>
                  <a:pt x="38133" y="139077"/>
                </a:cubicBezTo>
                <a:cubicBezTo>
                  <a:pt x="12062" y="134274"/>
                  <a:pt x="-13665" y="126728"/>
                  <a:pt x="8289" y="89680"/>
                </a:cubicBezTo>
                <a:cubicBezTo>
                  <a:pt x="41563" y="33766"/>
                  <a:pt x="156136" y="-14945"/>
                  <a:pt x="217539" y="4265"/>
                </a:cubicBezTo>
                <a:cubicBezTo>
                  <a:pt x="275168" y="22103"/>
                  <a:pt x="295407" y="66697"/>
                  <a:pt x="291634" y="121925"/>
                </a:cubicBezTo>
                <a:cubicBezTo>
                  <a:pt x="287517" y="179555"/>
                  <a:pt x="245324" y="170293"/>
                  <a:pt x="206562" y="166519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7C50DCDA-F257-4694-BBDD-6A07BDCB854D}"/>
              </a:ext>
            </a:extLst>
          </p:cNvPr>
          <p:cNvSpPr/>
          <p:nvPr/>
        </p:nvSpPr>
        <p:spPr>
          <a:xfrm>
            <a:off x="9132968" y="3409979"/>
            <a:ext cx="174570" cy="288710"/>
          </a:xfrm>
          <a:custGeom>
            <a:avLst/>
            <a:gdLst>
              <a:gd name="connsiteX0" fmla="*/ 56355 w 174570"/>
              <a:gd name="connsiteY0" fmla="*/ 550 h 288710"/>
              <a:gd name="connsiteX1" fmla="*/ 170585 w 174570"/>
              <a:gd name="connsiteY1" fmla="*/ 80477 h 288710"/>
              <a:gd name="connsiteX2" fmla="*/ 159265 w 174570"/>
              <a:gd name="connsiteY2" fmla="*/ 192305 h 288710"/>
              <a:gd name="connsiteX3" fmla="*/ 79681 w 174570"/>
              <a:gd name="connsiteY3" fmla="*/ 288697 h 288710"/>
              <a:gd name="connsiteX4" fmla="*/ 36802 w 174570"/>
              <a:gd name="connsiteY4" fmla="*/ 191962 h 288710"/>
              <a:gd name="connsiteX5" fmla="*/ 6958 w 174570"/>
              <a:gd name="connsiteY5" fmla="*/ 81849 h 288710"/>
              <a:gd name="connsiteX6" fmla="*/ 56012 w 174570"/>
              <a:gd name="connsiteY6" fmla="*/ 207 h 28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70" h="288710">
                <a:moveTo>
                  <a:pt x="56355" y="550"/>
                </a:moveTo>
                <a:cubicBezTo>
                  <a:pt x="126677" y="-1508"/>
                  <a:pt x="160637" y="24906"/>
                  <a:pt x="170585" y="80477"/>
                </a:cubicBezTo>
                <a:cubicBezTo>
                  <a:pt x="177103" y="118553"/>
                  <a:pt x="177103" y="157316"/>
                  <a:pt x="159265" y="192305"/>
                </a:cubicBezTo>
                <a:cubicBezTo>
                  <a:pt x="140055" y="231068"/>
                  <a:pt x="124276" y="289726"/>
                  <a:pt x="79681" y="288697"/>
                </a:cubicBezTo>
                <a:cubicBezTo>
                  <a:pt x="39204" y="287668"/>
                  <a:pt x="49495" y="226265"/>
                  <a:pt x="36802" y="191962"/>
                </a:cubicBezTo>
                <a:cubicBezTo>
                  <a:pt x="23424" y="156630"/>
                  <a:pt x="18965" y="117867"/>
                  <a:pt x="6958" y="81849"/>
                </a:cubicBezTo>
                <a:cubicBezTo>
                  <a:pt x="-12594" y="21818"/>
                  <a:pt x="10732" y="-2537"/>
                  <a:pt x="56012" y="207"/>
                </a:cubicBezTo>
                <a:close/>
              </a:path>
            </a:pathLst>
          </a:custGeom>
          <a:solidFill>
            <a:schemeClr val="bg1"/>
          </a:solidFill>
          <a:ln w="3429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5693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Widescreen</PresentationFormat>
  <Paragraphs>172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宋体</vt:lpstr>
      <vt:lpstr>Arial</vt:lpstr>
      <vt:lpstr>Arial (Títulos)</vt:lpstr>
      <vt:lpstr>Arial Black</vt:lpstr>
      <vt:lpstr>Calibri</vt:lpstr>
      <vt:lpstr>Century Gothic</vt:lpstr>
      <vt:lpstr>Century Gothic (Cuerpo)</vt:lpstr>
      <vt:lpstr>Playfair Display Black</vt:lpstr>
      <vt:lpstr>Poppins</vt:lpstr>
      <vt:lpstr>Source Sans Pro</vt:lpstr>
      <vt:lpstr>字体管家胖丫儿</vt:lpstr>
      <vt:lpstr>Tema de Office</vt:lpstr>
      <vt:lpstr>PowerPoint Presentation</vt:lpstr>
      <vt:lpstr>PowerPoint Presentation</vt:lpstr>
      <vt:lpstr>اسلاید عنوان سفید</vt:lpstr>
      <vt:lpstr>تغذیه چیست؟</vt:lpstr>
      <vt:lpstr>تغذیه چیست؟</vt:lpstr>
      <vt:lpstr>مواد مغذی برای چیست؟</vt:lpstr>
      <vt:lpstr>عنوان فصل اینجاست</vt:lpstr>
      <vt:lpstr>چرا خوب غذا خوردن مهم است؟</vt:lpstr>
      <vt:lpstr>PowerPoint Presentation</vt:lpstr>
      <vt:lpstr>گروه های غذایی</vt:lpstr>
      <vt:lpstr>یک رژیم غذایی متعادل چگونه باید باشد؟</vt:lpstr>
      <vt:lpstr>PowerPoint Presentation</vt:lpstr>
      <vt:lpstr>ترک عادت هایش</vt:lpstr>
      <vt:lpstr>نقل قول معروف</vt:lpstr>
      <vt:lpstr>PowerPoint Presentation</vt:lpstr>
      <vt:lpstr>راهنمای Eatwell</vt:lpstr>
      <vt:lpstr>روز جهانی مصرف کننده</vt:lpstr>
      <vt:lpstr>PowerPoint Presentation</vt:lpstr>
      <vt:lpstr>PowerPoint Presentation</vt:lpstr>
      <vt:lpstr>متشکرم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2024-03-10T20:12:17Z</dcterms:created>
  <dcterms:modified xsi:type="dcterms:W3CDTF">2024-03-21T20:12:25Z</dcterms:modified>
  <cp:category/>
</cp:coreProperties>
</file>